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8.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1"/>
  </p:sldMasterIdLst>
  <p:notesMasterIdLst>
    <p:notesMasterId r:id="rId28"/>
  </p:notesMasterIdLst>
  <p:sldIdLst>
    <p:sldId id="260" r:id="rId2"/>
    <p:sldId id="261" r:id="rId3"/>
    <p:sldId id="281" r:id="rId4"/>
    <p:sldId id="279" r:id="rId5"/>
    <p:sldId id="265" r:id="rId6"/>
    <p:sldId id="274" r:id="rId7"/>
    <p:sldId id="269" r:id="rId8"/>
    <p:sldId id="277" r:id="rId9"/>
    <p:sldId id="286" r:id="rId10"/>
    <p:sldId id="267" r:id="rId11"/>
    <p:sldId id="268" r:id="rId12"/>
    <p:sldId id="280" r:id="rId13"/>
    <p:sldId id="272" r:id="rId14"/>
    <p:sldId id="266" r:id="rId15"/>
    <p:sldId id="287" r:id="rId16"/>
    <p:sldId id="262" r:id="rId17"/>
    <p:sldId id="275" r:id="rId18"/>
    <p:sldId id="276" r:id="rId19"/>
    <p:sldId id="263" r:id="rId20"/>
    <p:sldId id="288" r:id="rId21"/>
    <p:sldId id="270" r:id="rId22"/>
    <p:sldId id="273" r:id="rId23"/>
    <p:sldId id="264" r:id="rId24"/>
    <p:sldId id="271" r:id="rId25"/>
    <p:sldId id="278" r:id="rId26"/>
    <p:sldId id="289"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F0F3"/>
    <a:srgbClr val="A6D37C"/>
    <a:srgbClr val="C2E6E6"/>
    <a:srgbClr val="FFFFFF"/>
    <a:srgbClr val="81C233"/>
    <a:srgbClr val="F26B43"/>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8" autoAdjust="0"/>
    <p:restoredTop sz="94660"/>
  </p:normalViewPr>
  <p:slideViewPr>
    <p:cSldViewPr snapToGrid="0">
      <p:cViewPr varScale="1">
        <p:scale>
          <a:sx n="74" d="100"/>
          <a:sy n="74" d="100"/>
        </p:scale>
        <p:origin x="78" y="7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t>‹#›</a:t>
            </a:fld>
            <a:endParaRPr lang="zh-CN" altLang="en-US"/>
          </a:p>
        </p:txBody>
      </p:sp>
    </p:spTree>
    <p:extLst>
      <p:ext uri="{BB962C8B-B14F-4D97-AF65-F5344CB8AC3E}">
        <p14:creationId xmlns:p14="http://schemas.microsoft.com/office/powerpoint/2010/main" val="2423252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a:t>
            </a:fld>
            <a:endParaRPr lang="zh-CN" altLang="en-US"/>
          </a:p>
        </p:txBody>
      </p:sp>
    </p:spTree>
    <p:extLst>
      <p:ext uri="{BB962C8B-B14F-4D97-AF65-F5344CB8AC3E}">
        <p14:creationId xmlns:p14="http://schemas.microsoft.com/office/powerpoint/2010/main" val="3450141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10</a:t>
            </a:fld>
            <a:endParaRPr lang="zh-CN" altLang="en-US"/>
          </a:p>
        </p:txBody>
      </p:sp>
    </p:spTree>
    <p:extLst>
      <p:ext uri="{BB962C8B-B14F-4D97-AF65-F5344CB8AC3E}">
        <p14:creationId xmlns:p14="http://schemas.microsoft.com/office/powerpoint/2010/main" val="2818215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11</a:t>
            </a:fld>
            <a:endParaRPr lang="zh-CN" altLang="en-US"/>
          </a:p>
        </p:txBody>
      </p:sp>
    </p:spTree>
    <p:extLst>
      <p:ext uri="{BB962C8B-B14F-4D97-AF65-F5344CB8AC3E}">
        <p14:creationId xmlns:p14="http://schemas.microsoft.com/office/powerpoint/2010/main" val="20201877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12</a:t>
            </a:fld>
            <a:endParaRPr lang="zh-CN" altLang="en-US"/>
          </a:p>
        </p:txBody>
      </p:sp>
    </p:spTree>
    <p:extLst>
      <p:ext uri="{BB962C8B-B14F-4D97-AF65-F5344CB8AC3E}">
        <p14:creationId xmlns:p14="http://schemas.microsoft.com/office/powerpoint/2010/main" val="3435644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13</a:t>
            </a:fld>
            <a:endParaRPr lang="zh-CN" altLang="en-US"/>
          </a:p>
        </p:txBody>
      </p:sp>
    </p:spTree>
    <p:extLst>
      <p:ext uri="{BB962C8B-B14F-4D97-AF65-F5344CB8AC3E}">
        <p14:creationId xmlns:p14="http://schemas.microsoft.com/office/powerpoint/2010/main" val="3176650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14</a:t>
            </a:fld>
            <a:endParaRPr lang="zh-CN" altLang="en-US"/>
          </a:p>
        </p:txBody>
      </p:sp>
    </p:spTree>
    <p:extLst>
      <p:ext uri="{BB962C8B-B14F-4D97-AF65-F5344CB8AC3E}">
        <p14:creationId xmlns:p14="http://schemas.microsoft.com/office/powerpoint/2010/main" val="18512707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15</a:t>
            </a:fld>
            <a:endParaRPr lang="zh-CN" altLang="en-US"/>
          </a:p>
        </p:txBody>
      </p:sp>
    </p:spTree>
    <p:extLst>
      <p:ext uri="{BB962C8B-B14F-4D97-AF65-F5344CB8AC3E}">
        <p14:creationId xmlns:p14="http://schemas.microsoft.com/office/powerpoint/2010/main" val="3468357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16</a:t>
            </a:fld>
            <a:endParaRPr lang="zh-CN" altLang="en-US"/>
          </a:p>
        </p:txBody>
      </p:sp>
    </p:spTree>
    <p:extLst>
      <p:ext uri="{BB962C8B-B14F-4D97-AF65-F5344CB8AC3E}">
        <p14:creationId xmlns:p14="http://schemas.microsoft.com/office/powerpoint/2010/main" val="14099557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17</a:t>
            </a:fld>
            <a:endParaRPr lang="zh-CN" altLang="en-US"/>
          </a:p>
        </p:txBody>
      </p:sp>
    </p:spTree>
    <p:extLst>
      <p:ext uri="{BB962C8B-B14F-4D97-AF65-F5344CB8AC3E}">
        <p14:creationId xmlns:p14="http://schemas.microsoft.com/office/powerpoint/2010/main" val="12757986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18</a:t>
            </a:fld>
            <a:endParaRPr lang="zh-CN" altLang="en-US"/>
          </a:p>
        </p:txBody>
      </p:sp>
    </p:spTree>
    <p:extLst>
      <p:ext uri="{BB962C8B-B14F-4D97-AF65-F5344CB8AC3E}">
        <p14:creationId xmlns:p14="http://schemas.microsoft.com/office/powerpoint/2010/main" val="3015717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19</a:t>
            </a:fld>
            <a:endParaRPr lang="zh-CN" altLang="en-US"/>
          </a:p>
        </p:txBody>
      </p:sp>
    </p:spTree>
    <p:extLst>
      <p:ext uri="{BB962C8B-B14F-4D97-AF65-F5344CB8AC3E}">
        <p14:creationId xmlns:p14="http://schemas.microsoft.com/office/powerpoint/2010/main" val="274577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24351546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20</a:t>
            </a:fld>
            <a:endParaRPr lang="zh-CN" altLang="en-US"/>
          </a:p>
        </p:txBody>
      </p:sp>
    </p:spTree>
    <p:extLst>
      <p:ext uri="{BB962C8B-B14F-4D97-AF65-F5344CB8AC3E}">
        <p14:creationId xmlns:p14="http://schemas.microsoft.com/office/powerpoint/2010/main" val="3215660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21</a:t>
            </a:fld>
            <a:endParaRPr lang="zh-CN" altLang="en-US"/>
          </a:p>
        </p:txBody>
      </p:sp>
    </p:spTree>
    <p:extLst>
      <p:ext uri="{BB962C8B-B14F-4D97-AF65-F5344CB8AC3E}">
        <p14:creationId xmlns:p14="http://schemas.microsoft.com/office/powerpoint/2010/main" val="22354713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22</a:t>
            </a:fld>
            <a:endParaRPr lang="zh-CN" altLang="en-US"/>
          </a:p>
        </p:txBody>
      </p:sp>
    </p:spTree>
    <p:extLst>
      <p:ext uri="{BB962C8B-B14F-4D97-AF65-F5344CB8AC3E}">
        <p14:creationId xmlns:p14="http://schemas.microsoft.com/office/powerpoint/2010/main" val="21108467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23</a:t>
            </a:fld>
            <a:endParaRPr lang="zh-CN" altLang="en-US"/>
          </a:p>
        </p:txBody>
      </p:sp>
    </p:spTree>
    <p:extLst>
      <p:ext uri="{BB962C8B-B14F-4D97-AF65-F5344CB8AC3E}">
        <p14:creationId xmlns:p14="http://schemas.microsoft.com/office/powerpoint/2010/main" val="9166127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24</a:t>
            </a:fld>
            <a:endParaRPr lang="zh-CN" altLang="en-US"/>
          </a:p>
        </p:txBody>
      </p:sp>
    </p:spTree>
    <p:extLst>
      <p:ext uri="{BB962C8B-B14F-4D97-AF65-F5344CB8AC3E}">
        <p14:creationId xmlns:p14="http://schemas.microsoft.com/office/powerpoint/2010/main" val="24879767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25</a:t>
            </a:fld>
            <a:endParaRPr lang="zh-CN" altLang="en-US"/>
          </a:p>
        </p:txBody>
      </p:sp>
    </p:spTree>
    <p:extLst>
      <p:ext uri="{BB962C8B-B14F-4D97-AF65-F5344CB8AC3E}">
        <p14:creationId xmlns:p14="http://schemas.microsoft.com/office/powerpoint/2010/main" val="3638990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26</a:t>
            </a:fld>
            <a:endParaRPr lang="zh-CN" altLang="en-US"/>
          </a:p>
        </p:txBody>
      </p:sp>
    </p:spTree>
    <p:extLst>
      <p:ext uri="{BB962C8B-B14F-4D97-AF65-F5344CB8AC3E}">
        <p14:creationId xmlns:p14="http://schemas.microsoft.com/office/powerpoint/2010/main" val="493286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3383682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4</a:t>
            </a:fld>
            <a:endParaRPr lang="zh-CN" altLang="en-US"/>
          </a:p>
        </p:txBody>
      </p:sp>
    </p:spTree>
    <p:extLst>
      <p:ext uri="{BB962C8B-B14F-4D97-AF65-F5344CB8AC3E}">
        <p14:creationId xmlns:p14="http://schemas.microsoft.com/office/powerpoint/2010/main" val="1898864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5</a:t>
            </a:fld>
            <a:endParaRPr lang="zh-CN" altLang="en-US"/>
          </a:p>
        </p:txBody>
      </p:sp>
    </p:spTree>
    <p:extLst>
      <p:ext uri="{BB962C8B-B14F-4D97-AF65-F5344CB8AC3E}">
        <p14:creationId xmlns:p14="http://schemas.microsoft.com/office/powerpoint/2010/main" val="1279116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6</a:t>
            </a:fld>
            <a:endParaRPr lang="zh-CN" altLang="en-US"/>
          </a:p>
        </p:txBody>
      </p:sp>
    </p:spTree>
    <p:extLst>
      <p:ext uri="{BB962C8B-B14F-4D97-AF65-F5344CB8AC3E}">
        <p14:creationId xmlns:p14="http://schemas.microsoft.com/office/powerpoint/2010/main" val="3198973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7</a:t>
            </a:fld>
            <a:endParaRPr lang="zh-CN" altLang="en-US"/>
          </a:p>
        </p:txBody>
      </p:sp>
    </p:spTree>
    <p:extLst>
      <p:ext uri="{BB962C8B-B14F-4D97-AF65-F5344CB8AC3E}">
        <p14:creationId xmlns:p14="http://schemas.microsoft.com/office/powerpoint/2010/main" val="1020693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8</a:t>
            </a:fld>
            <a:endParaRPr lang="zh-CN" altLang="en-US"/>
          </a:p>
        </p:txBody>
      </p:sp>
    </p:spTree>
    <p:extLst>
      <p:ext uri="{BB962C8B-B14F-4D97-AF65-F5344CB8AC3E}">
        <p14:creationId xmlns:p14="http://schemas.microsoft.com/office/powerpoint/2010/main" val="3678623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9</a:t>
            </a:fld>
            <a:endParaRPr lang="zh-CN" altLang="en-US"/>
          </a:p>
        </p:txBody>
      </p:sp>
    </p:spTree>
    <p:extLst>
      <p:ext uri="{BB962C8B-B14F-4D97-AF65-F5344CB8AC3E}">
        <p14:creationId xmlns:p14="http://schemas.microsoft.com/office/powerpoint/2010/main" val="22791546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4C3257F-5160-4EC2-94CD-5067948D43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8955926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296043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78609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AF67444-612C-4328-992D-DA52EA28F9F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37063809"/>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4" r:id="rId3"/>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audio" Target="../media/media1.mp3"/><Relationship Id="rId16" Type="http://schemas.openxmlformats.org/officeDocument/2006/relationships/image" Target="../media/image13.png"/><Relationship Id="rId1" Type="http://schemas.microsoft.com/office/2007/relationships/media" Target="../media/media1.mp3"/><Relationship Id="rId6" Type="http://schemas.openxmlformats.org/officeDocument/2006/relationships/image" Target="../media/image3.jp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33.xml"/><Relationship Id="rId7" Type="http://schemas.openxmlformats.org/officeDocument/2006/relationships/slideLayout" Target="../slideLayouts/slideLayout2.xml"/><Relationship Id="rId12" Type="http://schemas.openxmlformats.org/officeDocument/2006/relationships/image" Target="../media/image23.jp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image" Target="../media/image22.jpg"/><Relationship Id="rId5" Type="http://schemas.openxmlformats.org/officeDocument/2006/relationships/tags" Target="../tags/tag35.xml"/><Relationship Id="rId10" Type="http://schemas.openxmlformats.org/officeDocument/2006/relationships/image" Target="../media/image21.jpg"/><Relationship Id="rId4" Type="http://schemas.openxmlformats.org/officeDocument/2006/relationships/tags" Target="../tags/tag34.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3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tags" Target="../tags/tag50.xml"/><Relationship Id="rId18" Type="http://schemas.openxmlformats.org/officeDocument/2006/relationships/tags" Target="../tags/tag55.xml"/><Relationship Id="rId3" Type="http://schemas.openxmlformats.org/officeDocument/2006/relationships/tags" Target="../tags/tag40.xml"/><Relationship Id="rId21" Type="http://schemas.openxmlformats.org/officeDocument/2006/relationships/slideLayout" Target="../slideLayouts/slideLayout2.xml"/><Relationship Id="rId7" Type="http://schemas.openxmlformats.org/officeDocument/2006/relationships/tags" Target="../tags/tag44.xml"/><Relationship Id="rId12" Type="http://schemas.openxmlformats.org/officeDocument/2006/relationships/tags" Target="../tags/tag49.xml"/><Relationship Id="rId17" Type="http://schemas.openxmlformats.org/officeDocument/2006/relationships/tags" Target="../tags/tag54.xml"/><Relationship Id="rId2" Type="http://schemas.openxmlformats.org/officeDocument/2006/relationships/tags" Target="../tags/tag39.xml"/><Relationship Id="rId16" Type="http://schemas.openxmlformats.org/officeDocument/2006/relationships/tags" Target="../tags/tag53.xml"/><Relationship Id="rId20" Type="http://schemas.openxmlformats.org/officeDocument/2006/relationships/tags" Target="../tags/tag57.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5" Type="http://schemas.openxmlformats.org/officeDocument/2006/relationships/tags" Target="../tags/tag42.xml"/><Relationship Id="rId15" Type="http://schemas.openxmlformats.org/officeDocument/2006/relationships/tags" Target="../tags/tag52.xml"/><Relationship Id="rId23" Type="http://schemas.openxmlformats.org/officeDocument/2006/relationships/image" Target="../media/image5.png"/><Relationship Id="rId10" Type="http://schemas.openxmlformats.org/officeDocument/2006/relationships/tags" Target="../tags/tag47.xml"/><Relationship Id="rId19" Type="http://schemas.openxmlformats.org/officeDocument/2006/relationships/tags" Target="../tags/tag56.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tags" Target="../tags/tag51.xml"/><Relationship Id="rId2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3.jpg"/><Relationship Id="rId9"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tags" Target="../tags/tag70.xml"/><Relationship Id="rId18" Type="http://schemas.openxmlformats.org/officeDocument/2006/relationships/notesSlide" Target="../notesSlides/notesSlide18.xml"/><Relationship Id="rId3" Type="http://schemas.openxmlformats.org/officeDocument/2006/relationships/tags" Target="../tags/tag60.xml"/><Relationship Id="rId7" Type="http://schemas.openxmlformats.org/officeDocument/2006/relationships/tags" Target="../tags/tag64.xml"/><Relationship Id="rId12" Type="http://schemas.openxmlformats.org/officeDocument/2006/relationships/tags" Target="../tags/tag69.xml"/><Relationship Id="rId17" Type="http://schemas.openxmlformats.org/officeDocument/2006/relationships/slideLayout" Target="../slideLayouts/slideLayout2.xml"/><Relationship Id="rId2" Type="http://schemas.openxmlformats.org/officeDocument/2006/relationships/tags" Target="../tags/tag59.xml"/><Relationship Id="rId16" Type="http://schemas.openxmlformats.org/officeDocument/2006/relationships/tags" Target="../tags/tag73.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tags" Target="../tags/tag68.xml"/><Relationship Id="rId5" Type="http://schemas.openxmlformats.org/officeDocument/2006/relationships/tags" Target="../tags/tag62.xml"/><Relationship Id="rId15" Type="http://schemas.openxmlformats.org/officeDocument/2006/relationships/tags" Target="../tags/tag72.xml"/><Relationship Id="rId10" Type="http://schemas.openxmlformats.org/officeDocument/2006/relationships/tags" Target="../tags/tag67.xml"/><Relationship Id="rId19" Type="http://schemas.openxmlformats.org/officeDocument/2006/relationships/image" Target="../media/image5.png"/><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tags" Target="../tags/tag71.xml"/></Relationships>
</file>

<file path=ppt/slides/_rels/slide19.xml.rels><?xml version="1.0" encoding="UTF-8" standalone="yes"?>
<Relationships xmlns="http://schemas.openxmlformats.org/package/2006/relationships"><Relationship Id="rId3" Type="http://schemas.openxmlformats.org/officeDocument/2006/relationships/tags" Target="../tags/tag76.xml"/><Relationship Id="rId7" Type="http://schemas.openxmlformats.org/officeDocument/2006/relationships/image" Target="../media/image5.png"/><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tags" Target="../tags/tag77.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3.jpg"/><Relationship Id="rId9" Type="http://schemas.openxmlformats.org/officeDocument/2006/relationships/image" Target="../media/image11.png"/></Relationships>
</file>

<file path=ppt/slides/_rels/slide2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80.xml"/><Relationship Id="rId7" Type="http://schemas.openxmlformats.org/officeDocument/2006/relationships/image" Target="../media/image5.pn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tags" Target="../tags/tag81.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5.png"/><Relationship Id="rId7"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1.png"/><Relationship Id="rId5" Type="http://schemas.openxmlformats.org/officeDocument/2006/relationships/image" Target="../media/image4.png"/><Relationship Id="rId10" Type="http://schemas.openxmlformats.org/officeDocument/2006/relationships/image" Target="../media/image10.png"/><Relationship Id="rId4" Type="http://schemas.openxmlformats.org/officeDocument/2006/relationships/image" Target="../media/image3.jpg"/><Relationship Id="rId9" Type="http://schemas.openxmlformats.org/officeDocument/2006/relationships/image" Target="../media/image9.png"/><Relationship Id="rId14"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3.jp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5.png"/><Relationship Id="rId4" Type="http://schemas.openxmlformats.org/officeDocument/2006/relationships/tags" Target="../tags/tag5.xml"/><Relationship Id="rId9"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1.wdp"/><Relationship Id="rId4" Type="http://schemas.openxmlformats.org/officeDocument/2006/relationships/image" Target="../media/image15.png"/><Relationship Id="rId9" Type="http://schemas.microsoft.com/office/2007/relationships/hdphoto" Target="../media/hdphoto3.wdp"/></Relationships>
</file>

<file path=ppt/slides/_rels/slide7.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18" Type="http://schemas.openxmlformats.org/officeDocument/2006/relationships/tags" Target="../tags/tag26.xml"/><Relationship Id="rId26" Type="http://schemas.openxmlformats.org/officeDocument/2006/relationships/image" Target="../media/image18.png"/><Relationship Id="rId3" Type="http://schemas.openxmlformats.org/officeDocument/2006/relationships/tags" Target="../tags/tag11.xml"/><Relationship Id="rId21" Type="http://schemas.openxmlformats.org/officeDocument/2006/relationships/tags" Target="../tags/tag29.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tags" Target="../tags/tag25.xml"/><Relationship Id="rId25" Type="http://schemas.openxmlformats.org/officeDocument/2006/relationships/image" Target="../media/image5.png"/><Relationship Id="rId2" Type="http://schemas.openxmlformats.org/officeDocument/2006/relationships/tags" Target="../tags/tag10.xml"/><Relationship Id="rId16" Type="http://schemas.openxmlformats.org/officeDocument/2006/relationships/tags" Target="../tags/tag24.xml"/><Relationship Id="rId20" Type="http://schemas.openxmlformats.org/officeDocument/2006/relationships/tags" Target="../tags/tag28.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24" Type="http://schemas.openxmlformats.org/officeDocument/2006/relationships/notesSlide" Target="../notesSlides/notesSlide7.xml"/><Relationship Id="rId5" Type="http://schemas.openxmlformats.org/officeDocument/2006/relationships/tags" Target="../tags/tag13.xml"/><Relationship Id="rId15" Type="http://schemas.openxmlformats.org/officeDocument/2006/relationships/tags" Target="../tags/tag23.xml"/><Relationship Id="rId23" Type="http://schemas.openxmlformats.org/officeDocument/2006/relationships/slideLayout" Target="../slideLayouts/slideLayout2.xml"/><Relationship Id="rId28" Type="http://schemas.openxmlformats.org/officeDocument/2006/relationships/image" Target="../media/image20.png"/><Relationship Id="rId10" Type="http://schemas.openxmlformats.org/officeDocument/2006/relationships/tags" Target="../tags/tag18.xml"/><Relationship Id="rId19" Type="http://schemas.openxmlformats.org/officeDocument/2006/relationships/tags" Target="../tags/tag27.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 Id="rId22" Type="http://schemas.openxmlformats.org/officeDocument/2006/relationships/tags" Target="../tags/tag30.xml"/><Relationship Id="rId27"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3.jp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1F0F3"/>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AFA03BFA-6DC9-4891-BDD0-F35F4E8EA48D}"/>
              </a:ext>
            </a:extLst>
          </p:cNvPr>
          <p:cNvSpPr/>
          <p:nvPr/>
        </p:nvSpPr>
        <p:spPr>
          <a:xfrm>
            <a:off x="0" y="0"/>
            <a:ext cx="12192000" cy="6858000"/>
          </a:xfrm>
          <a:prstGeom prst="rect">
            <a:avLst/>
          </a:prstGeom>
          <a:solidFill>
            <a:srgbClr val="D1F0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a16="http://schemas.microsoft.com/office/drawing/2014/main" id="{C4B06150-762E-4999-AAA7-60559566C5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5" y="9893"/>
            <a:ext cx="12192000" cy="6858000"/>
          </a:xfrm>
          <a:prstGeom prst="rect">
            <a:avLst/>
          </a:prstGeom>
        </p:spPr>
      </p:pic>
      <p:pic>
        <p:nvPicPr>
          <p:cNvPr id="36" name="图片 35">
            <a:extLst>
              <a:ext uri="{FF2B5EF4-FFF2-40B4-BE49-F238E27FC236}">
                <a16:creationId xmlns:a16="http://schemas.microsoft.com/office/drawing/2014/main" id="{ED371BCC-009C-4645-A78D-C70ED220223B}"/>
              </a:ext>
            </a:extLst>
          </p:cNvPr>
          <p:cNvPicPr>
            <a:picLocks noChangeAspect="1"/>
          </p:cNvPicPr>
          <p:nvPr/>
        </p:nvPicPr>
        <p:blipFill rotWithShape="1">
          <a:blip r:embed="rId6">
            <a:extLst>
              <a:ext uri="{28A0092B-C50C-407E-A947-70E740481C1C}">
                <a14:useLocalDpi xmlns:a14="http://schemas.microsoft.com/office/drawing/2010/main" val="0"/>
              </a:ext>
            </a:extLst>
          </a:blip>
          <a:srcRect b="31217"/>
          <a:stretch/>
        </p:blipFill>
        <p:spPr>
          <a:xfrm>
            <a:off x="-1656" y="-39633"/>
            <a:ext cx="12192000" cy="4691363"/>
          </a:xfrm>
          <a:prstGeom prst="rect">
            <a:avLst/>
          </a:prstGeom>
        </p:spPr>
      </p:pic>
      <p:pic>
        <p:nvPicPr>
          <p:cNvPr id="44" name="图片 43">
            <a:extLst>
              <a:ext uri="{FF2B5EF4-FFF2-40B4-BE49-F238E27FC236}">
                <a16:creationId xmlns:a16="http://schemas.microsoft.com/office/drawing/2014/main" id="{D82F4DD2-350F-4E0D-8DA9-4ED912C373E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13588" y="3525841"/>
            <a:ext cx="5120000" cy="3410000"/>
          </a:xfrm>
          <a:prstGeom prst="rect">
            <a:avLst/>
          </a:prstGeom>
        </p:spPr>
      </p:pic>
      <p:pic>
        <p:nvPicPr>
          <p:cNvPr id="5" name="图片 4">
            <a:extLst>
              <a:ext uri="{FF2B5EF4-FFF2-40B4-BE49-F238E27FC236}">
                <a16:creationId xmlns:a16="http://schemas.microsoft.com/office/drawing/2014/main" id="{B02D6C8A-192B-428B-A6A0-775ABC4C02B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57400" y="1072362"/>
            <a:ext cx="8077200" cy="4415460"/>
          </a:xfrm>
          <a:prstGeom prst="rect">
            <a:avLst/>
          </a:prstGeom>
        </p:spPr>
      </p:pic>
      <p:sp>
        <p:nvSpPr>
          <p:cNvPr id="15" name="矩形 14">
            <a:extLst>
              <a:ext uri="{FF2B5EF4-FFF2-40B4-BE49-F238E27FC236}">
                <a16:creationId xmlns:a16="http://schemas.microsoft.com/office/drawing/2014/main" id="{1501FE40-5AD4-49A4-9147-CB17CCA9A168}"/>
              </a:ext>
            </a:extLst>
          </p:cNvPr>
          <p:cNvSpPr/>
          <p:nvPr/>
        </p:nvSpPr>
        <p:spPr>
          <a:xfrm>
            <a:off x="3233678" y="2697222"/>
            <a:ext cx="5724644" cy="1200329"/>
          </a:xfrm>
          <a:prstGeom prst="rect">
            <a:avLst/>
          </a:prstGeom>
        </p:spPr>
        <p:txBody>
          <a:bodyPr wrap="none">
            <a:spAutoFit/>
            <a:scene3d>
              <a:camera prst="orthographicFront"/>
              <a:lightRig rig="threePt" dir="t"/>
            </a:scene3d>
            <a:sp3d contourW="12700"/>
          </a:bodyPr>
          <a:lstStyle/>
          <a:p>
            <a:pPr algn="ctr"/>
            <a:r>
              <a:rPr lang="zh-CN" altLang="en-US" sz="7200" dirty="0">
                <a:solidFill>
                  <a:schemeClr val="accent1"/>
                </a:solidFill>
                <a:latin typeface="汉仪夏日体W" panose="00020600040101010101" pitchFamily="18" charset="-122"/>
                <a:ea typeface="汉仪夏日体W" panose="00020600040101010101" pitchFamily="18" charset="-122"/>
              </a:rPr>
              <a:t>教学通用课件</a:t>
            </a:r>
          </a:p>
        </p:txBody>
      </p:sp>
      <p:sp>
        <p:nvSpPr>
          <p:cNvPr id="29" name="矩形 28">
            <a:extLst>
              <a:ext uri="{FF2B5EF4-FFF2-40B4-BE49-F238E27FC236}">
                <a16:creationId xmlns:a16="http://schemas.microsoft.com/office/drawing/2014/main" id="{041B1270-5D61-4915-8C33-F7FF185443EF}"/>
              </a:ext>
            </a:extLst>
          </p:cNvPr>
          <p:cNvSpPr/>
          <p:nvPr/>
        </p:nvSpPr>
        <p:spPr>
          <a:xfrm>
            <a:off x="4157007" y="1611584"/>
            <a:ext cx="3877986" cy="1200329"/>
          </a:xfrm>
          <a:prstGeom prst="rect">
            <a:avLst/>
          </a:prstGeom>
        </p:spPr>
        <p:txBody>
          <a:bodyPr wrap="none">
            <a:spAutoFit/>
            <a:scene3d>
              <a:camera prst="orthographicFront"/>
              <a:lightRig rig="threePt" dir="t"/>
            </a:scene3d>
            <a:sp3d contourW="12700"/>
          </a:bodyPr>
          <a:lstStyle/>
          <a:p>
            <a:pPr algn="ctr"/>
            <a:r>
              <a:rPr lang="zh-CN" altLang="en-US" sz="7200" dirty="0">
                <a:solidFill>
                  <a:srgbClr val="A6D37C"/>
                </a:solidFill>
                <a:latin typeface="汉仪夏日体W" panose="00020600040101010101" pitchFamily="18" charset="-122"/>
                <a:ea typeface="汉仪夏日体W" panose="00020600040101010101" pitchFamily="18" charset="-122"/>
              </a:rPr>
              <a:t>卡通儿童</a:t>
            </a:r>
          </a:p>
        </p:txBody>
      </p:sp>
      <p:pic>
        <p:nvPicPr>
          <p:cNvPr id="13" name="Rita Calypso - Paper Mache">
            <a:hlinkClick r:id="" action="ppaction://media"/>
            <a:extLst>
              <a:ext uri="{FF2B5EF4-FFF2-40B4-BE49-F238E27FC236}">
                <a16:creationId xmlns:a16="http://schemas.microsoft.com/office/drawing/2014/main" id="{2431C0F1-C4C5-42A0-982F-113310BBCFAB}"/>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855" y="-916789"/>
            <a:ext cx="609600" cy="609600"/>
          </a:xfrm>
          <a:prstGeom prst="rect">
            <a:avLst/>
          </a:prstGeom>
        </p:spPr>
      </p:pic>
      <p:grpSp>
        <p:nvGrpSpPr>
          <p:cNvPr id="11" name="组合 10">
            <a:extLst>
              <a:ext uri="{FF2B5EF4-FFF2-40B4-BE49-F238E27FC236}">
                <a16:creationId xmlns:a16="http://schemas.microsoft.com/office/drawing/2014/main" id="{23BCDA08-D252-46C1-AC9E-FFD6E8F5A494}"/>
              </a:ext>
            </a:extLst>
          </p:cNvPr>
          <p:cNvGrpSpPr/>
          <p:nvPr/>
        </p:nvGrpSpPr>
        <p:grpSpPr>
          <a:xfrm>
            <a:off x="4399090" y="4326432"/>
            <a:ext cx="1468602" cy="391063"/>
            <a:chOff x="4399090" y="4326432"/>
            <a:chExt cx="1468602" cy="391063"/>
          </a:xfrm>
        </p:grpSpPr>
        <p:sp>
          <p:nvSpPr>
            <p:cNvPr id="2" name="矩形: 圆角 1">
              <a:extLst>
                <a:ext uri="{FF2B5EF4-FFF2-40B4-BE49-F238E27FC236}">
                  <a16:creationId xmlns:a16="http://schemas.microsoft.com/office/drawing/2014/main" id="{F7901259-E7A3-4CBA-916E-ABBC9E751954}"/>
                </a:ext>
              </a:extLst>
            </p:cNvPr>
            <p:cNvSpPr/>
            <p:nvPr/>
          </p:nvSpPr>
          <p:spPr>
            <a:xfrm>
              <a:off x="4399090" y="4326432"/>
              <a:ext cx="1468602" cy="39106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46C60CF6-063A-40AB-9F79-3D4A457306BC}"/>
                </a:ext>
              </a:extLst>
            </p:cNvPr>
            <p:cNvSpPr/>
            <p:nvPr/>
          </p:nvSpPr>
          <p:spPr>
            <a:xfrm>
              <a:off x="4733280" y="4346546"/>
              <a:ext cx="800219" cy="338554"/>
            </a:xfrm>
            <a:prstGeom prst="rect">
              <a:avLst/>
            </a:prstGeom>
          </p:spPr>
          <p:txBody>
            <a:bodyPr wrap="none">
              <a:spAutoFit/>
              <a:scene3d>
                <a:camera prst="orthographicFront"/>
                <a:lightRig rig="threePt" dir="t"/>
              </a:scene3d>
              <a:sp3d contourW="12700"/>
            </a:bodyPr>
            <a:lstStyle/>
            <a:p>
              <a:pPr algn="ctr"/>
              <a:r>
                <a:rPr lang="zh-CN" altLang="en-US" sz="1600" dirty="0">
                  <a:solidFill>
                    <a:schemeClr val="bg1"/>
                  </a:solidFill>
                  <a:latin typeface="汉仪夏日体W" panose="00020600040101010101" pitchFamily="18" charset="-122"/>
                  <a:ea typeface="汉仪夏日体W" panose="00020600040101010101" pitchFamily="18" charset="-122"/>
                </a:rPr>
                <a:t>汇报：</a:t>
              </a:r>
            </a:p>
          </p:txBody>
        </p:sp>
      </p:grpSp>
      <p:grpSp>
        <p:nvGrpSpPr>
          <p:cNvPr id="12" name="组合 11">
            <a:extLst>
              <a:ext uri="{FF2B5EF4-FFF2-40B4-BE49-F238E27FC236}">
                <a16:creationId xmlns:a16="http://schemas.microsoft.com/office/drawing/2014/main" id="{7FB905FB-A9FC-49A4-A64D-18F400A04813}"/>
              </a:ext>
            </a:extLst>
          </p:cNvPr>
          <p:cNvGrpSpPr/>
          <p:nvPr/>
        </p:nvGrpSpPr>
        <p:grpSpPr>
          <a:xfrm>
            <a:off x="6185451" y="4326432"/>
            <a:ext cx="2063814" cy="391063"/>
            <a:chOff x="6185451" y="4326432"/>
            <a:chExt cx="1742786" cy="391063"/>
          </a:xfrm>
        </p:grpSpPr>
        <p:sp>
          <p:nvSpPr>
            <p:cNvPr id="25" name="矩形: 圆角 24">
              <a:extLst>
                <a:ext uri="{FF2B5EF4-FFF2-40B4-BE49-F238E27FC236}">
                  <a16:creationId xmlns:a16="http://schemas.microsoft.com/office/drawing/2014/main" id="{4ABCBC3B-C407-40E8-A86B-4D6C4B2D12A9}"/>
                </a:ext>
              </a:extLst>
            </p:cNvPr>
            <p:cNvSpPr/>
            <p:nvPr/>
          </p:nvSpPr>
          <p:spPr>
            <a:xfrm>
              <a:off x="6324308" y="4326432"/>
              <a:ext cx="1468602" cy="39106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83F2CF7F-5897-4A5B-892E-E065420BFF89}"/>
                </a:ext>
              </a:extLst>
            </p:cNvPr>
            <p:cNvSpPr/>
            <p:nvPr/>
          </p:nvSpPr>
          <p:spPr>
            <a:xfrm>
              <a:off x="6185451" y="4346546"/>
              <a:ext cx="1742786" cy="338554"/>
            </a:xfrm>
            <a:prstGeom prst="rect">
              <a:avLst/>
            </a:prstGeom>
          </p:spPr>
          <p:txBody>
            <a:bodyPr wrap="none">
              <a:spAutoFit/>
              <a:scene3d>
                <a:camera prst="orthographicFront"/>
                <a:lightRig rig="threePt" dir="t"/>
              </a:scene3d>
              <a:sp3d contourW="12700"/>
            </a:bodyPr>
            <a:lstStyle/>
            <a:p>
              <a:pPr algn="ctr"/>
              <a:r>
                <a:rPr lang="zh-CN" altLang="en-US" sz="1600" dirty="0">
                  <a:solidFill>
                    <a:schemeClr val="bg1"/>
                  </a:solidFill>
                  <a:latin typeface="汉仪夏日体W" panose="00020600040101010101" pitchFamily="18" charset="-122"/>
                  <a:ea typeface="汉仪夏日体W" panose="00020600040101010101" pitchFamily="18" charset="-122"/>
                </a:rPr>
                <a:t>时间：</a:t>
              </a:r>
              <a:r>
                <a:rPr lang="en-US" altLang="zh-CN" sz="1600" dirty="0">
                  <a:solidFill>
                    <a:schemeClr val="bg1"/>
                  </a:solidFill>
                  <a:latin typeface="汉仪夏日体W" panose="00020600040101010101" pitchFamily="18" charset="-122"/>
                  <a:ea typeface="汉仪夏日体W" panose="00020600040101010101" pitchFamily="18" charset="-122"/>
                </a:rPr>
                <a:t>XX</a:t>
              </a:r>
              <a:r>
                <a:rPr lang="zh-CN" altLang="en-US" sz="1600" dirty="0">
                  <a:solidFill>
                    <a:schemeClr val="bg1"/>
                  </a:solidFill>
                  <a:latin typeface="汉仪夏日体W" panose="00020600040101010101" pitchFamily="18" charset="-122"/>
                  <a:ea typeface="汉仪夏日体W" panose="00020600040101010101" pitchFamily="18" charset="-122"/>
                </a:rPr>
                <a:t>年</a:t>
              </a:r>
              <a:r>
                <a:rPr lang="en-US" altLang="zh-CN" sz="1600" dirty="0">
                  <a:solidFill>
                    <a:schemeClr val="bg1"/>
                  </a:solidFill>
                  <a:latin typeface="汉仪夏日体W" panose="00020600040101010101" pitchFamily="18" charset="-122"/>
                  <a:ea typeface="汉仪夏日体W" panose="00020600040101010101" pitchFamily="18" charset="-122"/>
                </a:rPr>
                <a:t>XX</a:t>
              </a:r>
              <a:r>
                <a:rPr lang="zh-CN" altLang="en-US" sz="1600" dirty="0">
                  <a:solidFill>
                    <a:schemeClr val="bg1"/>
                  </a:solidFill>
                  <a:latin typeface="汉仪夏日体W" panose="00020600040101010101" pitchFamily="18" charset="-122"/>
                  <a:ea typeface="汉仪夏日体W" panose="00020600040101010101" pitchFamily="18" charset="-122"/>
                </a:rPr>
                <a:t>月</a:t>
              </a:r>
            </a:p>
          </p:txBody>
        </p:sp>
      </p:grpSp>
      <p:pic>
        <p:nvPicPr>
          <p:cNvPr id="30" name="图片 29">
            <a:extLst>
              <a:ext uri="{FF2B5EF4-FFF2-40B4-BE49-F238E27FC236}">
                <a16:creationId xmlns:a16="http://schemas.microsoft.com/office/drawing/2014/main" id="{DDBCD9E2-79C8-47D3-BC6A-2F5893113B8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634344" y="3429000"/>
            <a:ext cx="1727200" cy="1950423"/>
          </a:xfrm>
          <a:prstGeom prst="rect">
            <a:avLst/>
          </a:prstGeom>
        </p:spPr>
      </p:pic>
      <p:pic>
        <p:nvPicPr>
          <p:cNvPr id="34" name="图片 33">
            <a:extLst>
              <a:ext uri="{FF2B5EF4-FFF2-40B4-BE49-F238E27FC236}">
                <a16:creationId xmlns:a16="http://schemas.microsoft.com/office/drawing/2014/main" id="{E0429B14-3352-4C01-A2CD-31B37D5705E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925957" y="743564"/>
            <a:ext cx="2099607" cy="1583000"/>
          </a:xfrm>
          <a:prstGeom prst="rect">
            <a:avLst/>
          </a:prstGeom>
        </p:spPr>
      </p:pic>
      <p:pic>
        <p:nvPicPr>
          <p:cNvPr id="38" name="图片 37">
            <a:extLst>
              <a:ext uri="{FF2B5EF4-FFF2-40B4-BE49-F238E27FC236}">
                <a16:creationId xmlns:a16="http://schemas.microsoft.com/office/drawing/2014/main" id="{DC9FCF79-0514-43E8-B069-716C616BA95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95351" y="1072362"/>
            <a:ext cx="2618237" cy="2618237"/>
          </a:xfrm>
          <a:prstGeom prst="rect">
            <a:avLst/>
          </a:prstGeom>
        </p:spPr>
      </p:pic>
      <p:pic>
        <p:nvPicPr>
          <p:cNvPr id="40" name="图片 39">
            <a:extLst>
              <a:ext uri="{FF2B5EF4-FFF2-40B4-BE49-F238E27FC236}">
                <a16:creationId xmlns:a16="http://schemas.microsoft.com/office/drawing/2014/main" id="{2FBB6B59-B0F8-43B0-A9A7-DDEC86D41AA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615361" y="2259673"/>
            <a:ext cx="1265422" cy="645956"/>
          </a:xfrm>
          <a:prstGeom prst="rect">
            <a:avLst/>
          </a:prstGeom>
        </p:spPr>
      </p:pic>
      <p:pic>
        <p:nvPicPr>
          <p:cNvPr id="50" name="图片 49">
            <a:extLst>
              <a:ext uri="{FF2B5EF4-FFF2-40B4-BE49-F238E27FC236}">
                <a16:creationId xmlns:a16="http://schemas.microsoft.com/office/drawing/2014/main" id="{F3E57A9E-0B00-4266-BF59-F12AFAB4B7A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27385" y="5193650"/>
            <a:ext cx="10692406" cy="2103124"/>
          </a:xfrm>
          <a:prstGeom prst="rect">
            <a:avLst/>
          </a:prstGeom>
        </p:spPr>
      </p:pic>
      <p:pic>
        <p:nvPicPr>
          <p:cNvPr id="21" name="图片 20">
            <a:extLst>
              <a:ext uri="{FF2B5EF4-FFF2-40B4-BE49-F238E27FC236}">
                <a16:creationId xmlns:a16="http://schemas.microsoft.com/office/drawing/2014/main" id="{94E56EBC-FFB9-4854-9D0E-1BF9F0E4117E}"/>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421960" y="391492"/>
            <a:ext cx="752006" cy="935552"/>
          </a:xfrm>
          <a:prstGeom prst="rect">
            <a:avLst/>
          </a:prstGeom>
        </p:spPr>
      </p:pic>
      <p:pic>
        <p:nvPicPr>
          <p:cNvPr id="22" name="图片 21">
            <a:extLst>
              <a:ext uri="{FF2B5EF4-FFF2-40B4-BE49-F238E27FC236}">
                <a16:creationId xmlns:a16="http://schemas.microsoft.com/office/drawing/2014/main" id="{90FB7452-F16D-442F-BA03-F4482C7EC06E}"/>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139558" y="3026888"/>
            <a:ext cx="1251980" cy="1618822"/>
          </a:xfrm>
          <a:prstGeom prst="rect">
            <a:avLst/>
          </a:prstGeom>
        </p:spPr>
      </p:pic>
      <p:pic>
        <p:nvPicPr>
          <p:cNvPr id="42" name="图片 41">
            <a:extLst>
              <a:ext uri="{FF2B5EF4-FFF2-40B4-BE49-F238E27FC236}">
                <a16:creationId xmlns:a16="http://schemas.microsoft.com/office/drawing/2014/main" id="{8773A033-F7CD-4809-B803-7B1835ACD0EA}"/>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580323" y="4099691"/>
            <a:ext cx="2618237" cy="1558170"/>
          </a:xfrm>
          <a:prstGeom prst="rect">
            <a:avLst/>
          </a:prstGeom>
        </p:spPr>
      </p:pic>
      <p:pic>
        <p:nvPicPr>
          <p:cNvPr id="28" name="图片 27">
            <a:extLst>
              <a:ext uri="{FF2B5EF4-FFF2-40B4-BE49-F238E27FC236}">
                <a16:creationId xmlns:a16="http://schemas.microsoft.com/office/drawing/2014/main" id="{57FEE4D6-780F-43FA-A2C5-A1CE920FB725}"/>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11900" y="663270"/>
            <a:ext cx="1251980" cy="1618822"/>
          </a:xfrm>
          <a:prstGeom prst="rect">
            <a:avLst/>
          </a:prstGeom>
        </p:spPr>
      </p:pic>
    </p:spTree>
    <p:extLst>
      <p:ext uri="{BB962C8B-B14F-4D97-AF65-F5344CB8AC3E}">
        <p14:creationId xmlns:p14="http://schemas.microsoft.com/office/powerpoint/2010/main" val="397286996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anim calcmode="lin" valueType="num">
                                      <p:cBhvr>
                                        <p:cTn id="34" dur="1000" fill="hold"/>
                                        <p:tgtEl>
                                          <p:spTgt spid="28"/>
                                        </p:tgtEl>
                                        <p:attrNameLst>
                                          <p:attrName>ppt_x</p:attrName>
                                        </p:attrNameLst>
                                      </p:cBhvr>
                                      <p:tavLst>
                                        <p:tav tm="0">
                                          <p:val>
                                            <p:strVal val="#ppt_x"/>
                                          </p:val>
                                        </p:tav>
                                        <p:tav tm="100000">
                                          <p:val>
                                            <p:strVal val="#ppt_x"/>
                                          </p:val>
                                        </p:tav>
                                      </p:tavLst>
                                    </p:anim>
                                    <p:anim calcmode="lin" valueType="num">
                                      <p:cBhvr>
                                        <p:cTn id="3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6" repeatCount="indefinite" fill="hold" display="0">
                  <p:stCondLst>
                    <p:cond delay="indefinite"/>
                  </p:stCondLst>
                  <p:endCondLst>
                    <p:cond evt="onStopAudio" delay="0">
                      <p:tgtEl>
                        <p:sldTgt/>
                      </p:tgtEl>
                    </p:cond>
                  </p:endCondLst>
                </p:cTn>
                <p:tgtEl>
                  <p:spTgt spid="1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2EB8BA74-3B72-4FE2-9168-F41A0F50030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24" name="组合 23">
            <a:extLst>
              <a:ext uri="{FF2B5EF4-FFF2-40B4-BE49-F238E27FC236}">
                <a16:creationId xmlns:a16="http://schemas.microsoft.com/office/drawing/2014/main" id="{87671EAF-D434-4337-96AD-B577C448838F}"/>
              </a:ext>
            </a:extLst>
          </p:cNvPr>
          <p:cNvGrpSpPr/>
          <p:nvPr/>
        </p:nvGrpSpPr>
        <p:grpSpPr>
          <a:xfrm>
            <a:off x="7911464" y="1598343"/>
            <a:ext cx="2591436" cy="2695577"/>
            <a:chOff x="7911464" y="1598343"/>
            <a:chExt cx="2591436" cy="2695577"/>
          </a:xfrm>
        </p:grpSpPr>
        <p:pic>
          <p:nvPicPr>
            <p:cNvPr id="4" name="图片占位符 31">
              <a:extLst>
                <a:ext uri="{FF2B5EF4-FFF2-40B4-BE49-F238E27FC236}">
                  <a16:creationId xmlns:a16="http://schemas.microsoft.com/office/drawing/2014/main" id="{B7049981-BA96-4ED6-92BC-3FA69C3151B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6151" t="9785" r="16151" b="9785"/>
            <a:stretch/>
          </p:blipFill>
          <p:spPr>
            <a:xfrm>
              <a:off x="7911464" y="1831166"/>
              <a:ext cx="2591436" cy="2462754"/>
            </a:xfrm>
            <a:prstGeom prst="roundRect">
              <a:avLst>
                <a:gd name="adj" fmla="val 8416"/>
              </a:avLst>
            </a:prstGeom>
            <a:ln w="38100">
              <a:solidFill>
                <a:schemeClr val="bg1"/>
              </a:solidFill>
            </a:ln>
            <a:effectLst>
              <a:outerShdw blurRad="139700" dist="38100" dir="8100000" algn="tr" rotWithShape="0">
                <a:prstClr val="black">
                  <a:alpha val="35000"/>
                </a:prstClr>
              </a:outerShdw>
            </a:effectLst>
          </p:spPr>
        </p:pic>
        <p:sp>
          <p:nvSpPr>
            <p:cNvPr id="8" name="MH_Other_3">
              <a:extLst>
                <a:ext uri="{FF2B5EF4-FFF2-40B4-BE49-F238E27FC236}">
                  <a16:creationId xmlns:a16="http://schemas.microsoft.com/office/drawing/2014/main" id="{C10B46D5-9F45-4100-9E3A-CAC2941DC5D4}"/>
                </a:ext>
              </a:extLst>
            </p:cNvPr>
            <p:cNvSpPr/>
            <p:nvPr>
              <p:custDataLst>
                <p:tags r:id="rId5"/>
              </p:custDataLst>
            </p:nvPr>
          </p:nvSpPr>
          <p:spPr>
            <a:xfrm>
              <a:off x="8345103" y="1598343"/>
              <a:ext cx="1725991" cy="207962"/>
            </a:xfrm>
            <a:prstGeom prst="trapezoid">
              <a:avLst>
                <a:gd name="adj" fmla="val 6792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3190" kern="0">
                <a:solidFill>
                  <a:sysClr val="windowText" lastClr="000000"/>
                </a:solidFill>
              </a:endParaRPr>
            </a:p>
          </p:txBody>
        </p:sp>
        <p:sp>
          <p:nvSpPr>
            <p:cNvPr id="11" name="MH_SubTitle_3">
              <a:extLst>
                <a:ext uri="{FF2B5EF4-FFF2-40B4-BE49-F238E27FC236}">
                  <a16:creationId xmlns:a16="http://schemas.microsoft.com/office/drawing/2014/main" id="{3E1928A0-4F75-42A8-98B5-9B843CEEDB5C}"/>
                </a:ext>
              </a:extLst>
            </p:cNvPr>
            <p:cNvSpPr/>
            <p:nvPr>
              <p:custDataLst>
                <p:tags r:id="rId6"/>
              </p:custDataLst>
            </p:nvPr>
          </p:nvSpPr>
          <p:spPr>
            <a:xfrm>
              <a:off x="8504509" y="1598344"/>
              <a:ext cx="1405346" cy="992187"/>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endParaRPr lang="zh-CN" altLang="en-US" sz="2000" dirty="0">
                <a:solidFill>
                  <a:srgbClr val="FEFEFE"/>
                </a:solidFill>
              </a:endParaRPr>
            </a:p>
          </p:txBody>
        </p:sp>
        <p:sp>
          <p:nvSpPr>
            <p:cNvPr id="12" name="矩形 11">
              <a:extLst>
                <a:ext uri="{FF2B5EF4-FFF2-40B4-BE49-F238E27FC236}">
                  <a16:creationId xmlns:a16="http://schemas.microsoft.com/office/drawing/2014/main" id="{4130054B-0198-4ABD-8145-16B03BE2340E}"/>
                </a:ext>
              </a:extLst>
            </p:cNvPr>
            <p:cNvSpPr/>
            <p:nvPr/>
          </p:nvSpPr>
          <p:spPr>
            <a:xfrm>
              <a:off x="8742921" y="1678543"/>
              <a:ext cx="954107" cy="707886"/>
            </a:xfrm>
            <a:prstGeom prst="rect">
              <a:avLst/>
            </a:prstGeom>
          </p:spPr>
          <p:txBody>
            <a:bodyPr wrap="none">
              <a:spAutoFit/>
              <a:scene3d>
                <a:camera prst="orthographicFront"/>
                <a:lightRig rig="threePt" dir="t"/>
              </a:scene3d>
              <a:sp3d contourW="12700"/>
            </a:bodyPr>
            <a:lstStyle/>
            <a:p>
              <a:pPr algn="ctr"/>
              <a:r>
                <a:rPr lang="zh-CN" altLang="en-US" sz="2000" dirty="0">
                  <a:solidFill>
                    <a:schemeClr val="bg1"/>
                  </a:solidFill>
                  <a:latin typeface="汉仪夏日体W" panose="00020600040101010101" pitchFamily="18" charset="-122"/>
                  <a:ea typeface="汉仪夏日体W" panose="00020600040101010101" pitchFamily="18" charset="-122"/>
                </a:rPr>
                <a:t>您的文</a:t>
              </a:r>
              <a:endParaRPr lang="en-US" altLang="zh-CN" sz="2000" dirty="0">
                <a:solidFill>
                  <a:schemeClr val="bg1"/>
                </a:solidFill>
                <a:latin typeface="汉仪夏日体W" panose="00020600040101010101" pitchFamily="18" charset="-122"/>
                <a:ea typeface="汉仪夏日体W" panose="00020600040101010101" pitchFamily="18" charset="-122"/>
              </a:endParaRPr>
            </a:p>
            <a:p>
              <a:pPr algn="ctr"/>
              <a:r>
                <a:rPr lang="zh-CN" altLang="en-US" sz="2000" dirty="0">
                  <a:solidFill>
                    <a:schemeClr val="bg1"/>
                  </a:solidFill>
                  <a:latin typeface="汉仪夏日体W" panose="00020600040101010101" pitchFamily="18" charset="-122"/>
                  <a:ea typeface="汉仪夏日体W" panose="00020600040101010101" pitchFamily="18" charset="-122"/>
                </a:rPr>
                <a:t>字输入</a:t>
              </a:r>
            </a:p>
          </p:txBody>
        </p:sp>
      </p:grpSp>
      <p:grpSp>
        <p:nvGrpSpPr>
          <p:cNvPr id="23" name="组合 22">
            <a:extLst>
              <a:ext uri="{FF2B5EF4-FFF2-40B4-BE49-F238E27FC236}">
                <a16:creationId xmlns:a16="http://schemas.microsoft.com/office/drawing/2014/main" id="{88330216-00DD-4FC2-8BCD-B5A2B1CA2ED1}"/>
              </a:ext>
            </a:extLst>
          </p:cNvPr>
          <p:cNvGrpSpPr/>
          <p:nvPr/>
        </p:nvGrpSpPr>
        <p:grpSpPr>
          <a:xfrm>
            <a:off x="4807612" y="1598343"/>
            <a:ext cx="2591436" cy="2695577"/>
            <a:chOff x="4807612" y="1598343"/>
            <a:chExt cx="2591436" cy="2695577"/>
          </a:xfrm>
        </p:grpSpPr>
        <p:pic>
          <p:nvPicPr>
            <p:cNvPr id="3" name="图片占位符 29">
              <a:extLst>
                <a:ext uri="{FF2B5EF4-FFF2-40B4-BE49-F238E27FC236}">
                  <a16:creationId xmlns:a16="http://schemas.microsoft.com/office/drawing/2014/main" id="{3EA906A8-59D9-4578-B7C1-00C36D12E27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18267" t="9785" r="18267" b="9785"/>
            <a:stretch/>
          </p:blipFill>
          <p:spPr>
            <a:xfrm>
              <a:off x="4807612" y="1831166"/>
              <a:ext cx="2591436" cy="2462754"/>
            </a:xfrm>
            <a:prstGeom prst="roundRect">
              <a:avLst>
                <a:gd name="adj" fmla="val 8416"/>
              </a:avLst>
            </a:prstGeom>
            <a:ln w="38100">
              <a:solidFill>
                <a:schemeClr val="bg1"/>
              </a:solidFill>
            </a:ln>
            <a:effectLst>
              <a:outerShdw blurRad="139700" dist="38100" dir="8100000" algn="tr" rotWithShape="0">
                <a:prstClr val="black">
                  <a:alpha val="35000"/>
                </a:prstClr>
              </a:outerShdw>
            </a:effectLst>
          </p:spPr>
        </p:pic>
        <p:sp>
          <p:nvSpPr>
            <p:cNvPr id="7" name="MH_Other_2">
              <a:extLst>
                <a:ext uri="{FF2B5EF4-FFF2-40B4-BE49-F238E27FC236}">
                  <a16:creationId xmlns:a16="http://schemas.microsoft.com/office/drawing/2014/main" id="{4B797C16-770B-46FC-BD3D-F81364A573E3}"/>
                </a:ext>
              </a:extLst>
            </p:cNvPr>
            <p:cNvSpPr/>
            <p:nvPr>
              <p:custDataLst>
                <p:tags r:id="rId3"/>
              </p:custDataLst>
            </p:nvPr>
          </p:nvSpPr>
          <p:spPr>
            <a:xfrm>
              <a:off x="5241251" y="1598343"/>
              <a:ext cx="1725991" cy="207962"/>
            </a:xfrm>
            <a:prstGeom prst="trapezoid">
              <a:avLst>
                <a:gd name="adj" fmla="val 6792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3190" kern="0">
                <a:solidFill>
                  <a:sysClr val="windowText" lastClr="000000"/>
                </a:solidFill>
              </a:endParaRPr>
            </a:p>
          </p:txBody>
        </p:sp>
        <p:sp>
          <p:nvSpPr>
            <p:cNvPr id="10" name="MH_SubTitle_2">
              <a:extLst>
                <a:ext uri="{FF2B5EF4-FFF2-40B4-BE49-F238E27FC236}">
                  <a16:creationId xmlns:a16="http://schemas.microsoft.com/office/drawing/2014/main" id="{2433468B-4EE9-490E-B596-E6DE4865B890}"/>
                </a:ext>
              </a:extLst>
            </p:cNvPr>
            <p:cNvSpPr/>
            <p:nvPr>
              <p:custDataLst>
                <p:tags r:id="rId4"/>
              </p:custDataLst>
            </p:nvPr>
          </p:nvSpPr>
          <p:spPr>
            <a:xfrm>
              <a:off x="5400657" y="1598344"/>
              <a:ext cx="1405346" cy="992187"/>
            </a:xfrm>
            <a:custGeom>
              <a:avLst/>
              <a:gdLst>
                <a:gd name="connsiteX0" fmla="*/ 0 w 1217612"/>
                <a:gd name="connsiteY0" fmla="*/ 0 h 992188"/>
                <a:gd name="connsiteX1" fmla="*/ 1217612 w 1217612"/>
                <a:gd name="connsiteY1" fmla="*/ 0 h 992188"/>
                <a:gd name="connsiteX2" fmla="*/ 1217612 w 1217612"/>
                <a:gd name="connsiteY2" fmla="*/ 677466 h 992188"/>
                <a:gd name="connsiteX3" fmla="*/ 608806 w 1217612"/>
                <a:gd name="connsiteY3" fmla="*/ 992188 h 992188"/>
                <a:gd name="connsiteX4" fmla="*/ 0 w 1217612"/>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2" h="992188">
                  <a:moveTo>
                    <a:pt x="0" y="0"/>
                  </a:moveTo>
                  <a:lnTo>
                    <a:pt x="1217612" y="0"/>
                  </a:lnTo>
                  <a:lnTo>
                    <a:pt x="1217612" y="677466"/>
                  </a:lnTo>
                  <a:lnTo>
                    <a:pt x="608806" y="992188"/>
                  </a:lnTo>
                  <a:lnTo>
                    <a:pt x="0" y="6774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endParaRPr lang="zh-CN" altLang="en-US" sz="2000" dirty="0">
                <a:solidFill>
                  <a:srgbClr val="FEFEFE"/>
                </a:solidFill>
              </a:endParaRPr>
            </a:p>
          </p:txBody>
        </p:sp>
        <p:sp>
          <p:nvSpPr>
            <p:cNvPr id="13" name="矩形 12">
              <a:extLst>
                <a:ext uri="{FF2B5EF4-FFF2-40B4-BE49-F238E27FC236}">
                  <a16:creationId xmlns:a16="http://schemas.microsoft.com/office/drawing/2014/main" id="{4208C009-E2FE-4691-B525-CF31D9CAD26F}"/>
                </a:ext>
              </a:extLst>
            </p:cNvPr>
            <p:cNvSpPr/>
            <p:nvPr/>
          </p:nvSpPr>
          <p:spPr>
            <a:xfrm>
              <a:off x="5618833" y="1678543"/>
              <a:ext cx="954107" cy="707886"/>
            </a:xfrm>
            <a:prstGeom prst="rect">
              <a:avLst/>
            </a:prstGeom>
          </p:spPr>
          <p:txBody>
            <a:bodyPr wrap="none">
              <a:spAutoFit/>
              <a:scene3d>
                <a:camera prst="orthographicFront"/>
                <a:lightRig rig="threePt" dir="t"/>
              </a:scene3d>
              <a:sp3d contourW="12700"/>
            </a:bodyPr>
            <a:lstStyle/>
            <a:p>
              <a:pPr algn="ctr"/>
              <a:r>
                <a:rPr lang="zh-CN" altLang="en-US" sz="2000" dirty="0">
                  <a:solidFill>
                    <a:schemeClr val="bg1"/>
                  </a:solidFill>
                  <a:latin typeface="汉仪夏日体W" panose="00020600040101010101" pitchFamily="18" charset="-122"/>
                  <a:ea typeface="汉仪夏日体W" panose="00020600040101010101" pitchFamily="18" charset="-122"/>
                </a:rPr>
                <a:t>您的文</a:t>
              </a:r>
              <a:endParaRPr lang="en-US" altLang="zh-CN" sz="2000" dirty="0">
                <a:solidFill>
                  <a:schemeClr val="bg1"/>
                </a:solidFill>
                <a:latin typeface="汉仪夏日体W" panose="00020600040101010101" pitchFamily="18" charset="-122"/>
                <a:ea typeface="汉仪夏日体W" panose="00020600040101010101" pitchFamily="18" charset="-122"/>
              </a:endParaRPr>
            </a:p>
            <a:p>
              <a:pPr algn="ctr"/>
              <a:r>
                <a:rPr lang="zh-CN" altLang="en-US" sz="2000" dirty="0">
                  <a:solidFill>
                    <a:schemeClr val="bg1"/>
                  </a:solidFill>
                  <a:latin typeface="汉仪夏日体W" panose="00020600040101010101" pitchFamily="18" charset="-122"/>
                  <a:ea typeface="汉仪夏日体W" panose="00020600040101010101" pitchFamily="18" charset="-122"/>
                </a:rPr>
                <a:t>字输入</a:t>
              </a:r>
            </a:p>
          </p:txBody>
        </p:sp>
      </p:grpSp>
      <p:grpSp>
        <p:nvGrpSpPr>
          <p:cNvPr id="22" name="组合 21">
            <a:extLst>
              <a:ext uri="{FF2B5EF4-FFF2-40B4-BE49-F238E27FC236}">
                <a16:creationId xmlns:a16="http://schemas.microsoft.com/office/drawing/2014/main" id="{DE5C7A46-CA58-4776-8C8B-90451C74C2B2}"/>
              </a:ext>
            </a:extLst>
          </p:cNvPr>
          <p:cNvGrpSpPr/>
          <p:nvPr/>
        </p:nvGrpSpPr>
        <p:grpSpPr>
          <a:xfrm>
            <a:off x="1689102" y="1598343"/>
            <a:ext cx="2591436" cy="2695578"/>
            <a:chOff x="1689102" y="1598343"/>
            <a:chExt cx="2591436" cy="2695578"/>
          </a:xfrm>
        </p:grpSpPr>
        <p:pic>
          <p:nvPicPr>
            <p:cNvPr id="2" name="图片占位符 21">
              <a:extLst>
                <a:ext uri="{FF2B5EF4-FFF2-40B4-BE49-F238E27FC236}">
                  <a16:creationId xmlns:a16="http://schemas.microsoft.com/office/drawing/2014/main" id="{7F028627-818C-4E39-BDA7-32859186D99E}"/>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17251" t="9785" r="17251" b="9785"/>
            <a:stretch/>
          </p:blipFill>
          <p:spPr>
            <a:xfrm>
              <a:off x="1689102" y="1831165"/>
              <a:ext cx="2591436" cy="2462756"/>
            </a:xfrm>
            <a:prstGeom prst="roundRect">
              <a:avLst>
                <a:gd name="adj" fmla="val 9963"/>
              </a:avLst>
            </a:prstGeom>
            <a:ln w="38100">
              <a:solidFill>
                <a:schemeClr val="bg1"/>
              </a:solidFill>
            </a:ln>
            <a:effectLst>
              <a:outerShdw blurRad="139700" dist="38100" dir="8100000" algn="tr" rotWithShape="0">
                <a:prstClr val="black">
                  <a:alpha val="35000"/>
                </a:prstClr>
              </a:outerShdw>
            </a:effectLst>
          </p:spPr>
        </p:pic>
        <p:sp>
          <p:nvSpPr>
            <p:cNvPr id="6" name="MH_Other_1">
              <a:extLst>
                <a:ext uri="{FF2B5EF4-FFF2-40B4-BE49-F238E27FC236}">
                  <a16:creationId xmlns:a16="http://schemas.microsoft.com/office/drawing/2014/main" id="{F75B04B5-A80C-4550-A114-AD4E347AA88D}"/>
                </a:ext>
              </a:extLst>
            </p:cNvPr>
            <p:cNvSpPr/>
            <p:nvPr>
              <p:custDataLst>
                <p:tags r:id="rId1"/>
              </p:custDataLst>
            </p:nvPr>
          </p:nvSpPr>
          <p:spPr>
            <a:xfrm>
              <a:off x="2120908" y="1598343"/>
              <a:ext cx="1727824" cy="207962"/>
            </a:xfrm>
            <a:prstGeom prst="trapezoid">
              <a:avLst>
                <a:gd name="adj" fmla="val 6792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3190" kern="0">
                <a:solidFill>
                  <a:sysClr val="windowText" lastClr="000000"/>
                </a:solidFill>
              </a:endParaRPr>
            </a:p>
          </p:txBody>
        </p:sp>
        <p:sp>
          <p:nvSpPr>
            <p:cNvPr id="9" name="MH_SubTitle_1">
              <a:extLst>
                <a:ext uri="{FF2B5EF4-FFF2-40B4-BE49-F238E27FC236}">
                  <a16:creationId xmlns:a16="http://schemas.microsoft.com/office/drawing/2014/main" id="{0F5ACE94-8F55-46A8-842D-B45C711E3CC0}"/>
                </a:ext>
              </a:extLst>
            </p:cNvPr>
            <p:cNvSpPr/>
            <p:nvPr>
              <p:custDataLst>
                <p:tags r:id="rId2"/>
              </p:custDataLst>
            </p:nvPr>
          </p:nvSpPr>
          <p:spPr>
            <a:xfrm>
              <a:off x="2282147" y="1598344"/>
              <a:ext cx="1405346" cy="992187"/>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endParaRPr lang="zh-CN" altLang="en-US" sz="2000" dirty="0">
                <a:solidFill>
                  <a:srgbClr val="FEFEFE"/>
                </a:solidFill>
              </a:endParaRPr>
            </a:p>
          </p:txBody>
        </p:sp>
        <p:sp>
          <p:nvSpPr>
            <p:cNvPr id="14" name="矩形 13">
              <a:extLst>
                <a:ext uri="{FF2B5EF4-FFF2-40B4-BE49-F238E27FC236}">
                  <a16:creationId xmlns:a16="http://schemas.microsoft.com/office/drawing/2014/main" id="{1F8F9ACA-FEAB-4460-8040-1A292F01A2B5}"/>
                </a:ext>
              </a:extLst>
            </p:cNvPr>
            <p:cNvSpPr/>
            <p:nvPr/>
          </p:nvSpPr>
          <p:spPr>
            <a:xfrm>
              <a:off x="2507017" y="1678543"/>
              <a:ext cx="954107" cy="707886"/>
            </a:xfrm>
            <a:prstGeom prst="rect">
              <a:avLst/>
            </a:prstGeom>
          </p:spPr>
          <p:txBody>
            <a:bodyPr wrap="none">
              <a:spAutoFit/>
              <a:scene3d>
                <a:camera prst="orthographicFront"/>
                <a:lightRig rig="threePt" dir="t"/>
              </a:scene3d>
              <a:sp3d contourW="12700"/>
            </a:bodyPr>
            <a:lstStyle/>
            <a:p>
              <a:pPr algn="ctr"/>
              <a:r>
                <a:rPr lang="zh-CN" altLang="en-US" sz="2000" dirty="0">
                  <a:solidFill>
                    <a:schemeClr val="bg1"/>
                  </a:solidFill>
                  <a:latin typeface="汉仪夏日体W" panose="00020600040101010101" pitchFamily="18" charset="-122"/>
                  <a:ea typeface="汉仪夏日体W" panose="00020600040101010101" pitchFamily="18" charset="-122"/>
                </a:rPr>
                <a:t>您的文</a:t>
              </a:r>
              <a:endParaRPr lang="en-US" altLang="zh-CN" sz="2000" dirty="0">
                <a:solidFill>
                  <a:schemeClr val="bg1"/>
                </a:solidFill>
                <a:latin typeface="汉仪夏日体W" panose="00020600040101010101" pitchFamily="18" charset="-122"/>
                <a:ea typeface="汉仪夏日体W" panose="00020600040101010101" pitchFamily="18" charset="-122"/>
              </a:endParaRPr>
            </a:p>
            <a:p>
              <a:pPr algn="ctr"/>
              <a:r>
                <a:rPr lang="zh-CN" altLang="en-US" sz="2000" dirty="0">
                  <a:solidFill>
                    <a:schemeClr val="bg1"/>
                  </a:solidFill>
                  <a:latin typeface="汉仪夏日体W" panose="00020600040101010101" pitchFamily="18" charset="-122"/>
                  <a:ea typeface="汉仪夏日体W" panose="00020600040101010101" pitchFamily="18" charset="-122"/>
                </a:rPr>
                <a:t>字输入</a:t>
              </a:r>
            </a:p>
          </p:txBody>
        </p:sp>
      </p:grpSp>
      <p:grpSp>
        <p:nvGrpSpPr>
          <p:cNvPr id="15" name="组合 14">
            <a:extLst>
              <a:ext uri="{FF2B5EF4-FFF2-40B4-BE49-F238E27FC236}">
                <a16:creationId xmlns:a16="http://schemas.microsoft.com/office/drawing/2014/main" id="{4E17CF65-668E-4A6B-B37F-2436CEA2BB4B}"/>
              </a:ext>
            </a:extLst>
          </p:cNvPr>
          <p:cNvGrpSpPr/>
          <p:nvPr/>
        </p:nvGrpSpPr>
        <p:grpSpPr>
          <a:xfrm>
            <a:off x="1443915" y="4536043"/>
            <a:ext cx="9227083" cy="950356"/>
            <a:chOff x="7553990" y="2061949"/>
            <a:chExt cx="9227083" cy="950356"/>
          </a:xfrm>
        </p:grpSpPr>
        <p:sp>
          <p:nvSpPr>
            <p:cNvPr id="16" name="矩形 15">
              <a:extLst>
                <a:ext uri="{FF2B5EF4-FFF2-40B4-BE49-F238E27FC236}">
                  <a16:creationId xmlns:a16="http://schemas.microsoft.com/office/drawing/2014/main" id="{5D33CC14-0E08-4896-A1CD-59A2FB113566}"/>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17" name="文本框 16">
              <a:extLst>
                <a:ext uri="{FF2B5EF4-FFF2-40B4-BE49-F238E27FC236}">
                  <a16:creationId xmlns:a16="http://schemas.microsoft.com/office/drawing/2014/main" id="{3310DA9E-A9EC-42C7-85A1-B9CA9868DE45}"/>
                </a:ext>
              </a:extLst>
            </p:cNvPr>
            <p:cNvSpPr txBox="1"/>
            <p:nvPr/>
          </p:nvSpPr>
          <p:spPr>
            <a:xfrm>
              <a:off x="7553991" y="2492354"/>
              <a:ext cx="9227082"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经过前任会员共同的努力和奋斗，发展到现在有一定的影响力的社团，逐步由一个年轻的社团走向一个成熟</a:t>
              </a:r>
            </a:p>
          </p:txBody>
        </p:sp>
      </p:grpSp>
      <p:grpSp>
        <p:nvGrpSpPr>
          <p:cNvPr id="18" name="组合 17">
            <a:extLst>
              <a:ext uri="{FF2B5EF4-FFF2-40B4-BE49-F238E27FC236}">
                <a16:creationId xmlns:a16="http://schemas.microsoft.com/office/drawing/2014/main" id="{9D5C867C-865C-4E5A-9688-583548319DEA}"/>
              </a:ext>
            </a:extLst>
          </p:cNvPr>
          <p:cNvGrpSpPr/>
          <p:nvPr/>
        </p:nvGrpSpPr>
        <p:grpSpPr>
          <a:xfrm>
            <a:off x="4341019" y="330981"/>
            <a:ext cx="3570208" cy="773892"/>
            <a:chOff x="4393901" y="432426"/>
            <a:chExt cx="3570208" cy="773892"/>
          </a:xfrm>
        </p:grpSpPr>
        <p:sp>
          <p:nvSpPr>
            <p:cNvPr id="19" name="矩形 18">
              <a:extLst>
                <a:ext uri="{FF2B5EF4-FFF2-40B4-BE49-F238E27FC236}">
                  <a16:creationId xmlns:a16="http://schemas.microsoft.com/office/drawing/2014/main" id="{44D4451D-7691-4D75-A38D-C543F2774B8A}"/>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20" name="矩形 19">
              <a:extLst>
                <a:ext uri="{FF2B5EF4-FFF2-40B4-BE49-F238E27FC236}">
                  <a16:creationId xmlns:a16="http://schemas.microsoft.com/office/drawing/2014/main" id="{A8B006E6-359C-49DE-92C2-63DB781FCE97}"/>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312413347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80746A18-0B91-46B7-BCE1-4DC3054695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pic>
        <p:nvPicPr>
          <p:cNvPr id="14" name="图片占位符 3071">
            <a:extLst>
              <a:ext uri="{FF2B5EF4-FFF2-40B4-BE49-F238E27FC236}">
                <a16:creationId xmlns:a16="http://schemas.microsoft.com/office/drawing/2014/main" id="{54295564-A57C-46DA-A7B2-7FE5105EC82D}"/>
              </a:ext>
            </a:extLst>
          </p:cNvPr>
          <p:cNvPicPr>
            <a:picLocks noChangeAspect="1"/>
          </p:cNvPicPr>
          <p:nvPr/>
        </p:nvPicPr>
        <p:blipFill>
          <a:blip r:embed="rId4" cstate="print">
            <a:extLst>
              <a:ext uri="{28A0092B-C50C-407E-A947-70E740481C1C}">
                <a14:useLocalDpi xmlns:a14="http://schemas.microsoft.com/office/drawing/2010/main" val="0"/>
              </a:ext>
            </a:extLst>
          </a:blip>
          <a:srcRect l="2081" r="2081"/>
          <a:stretch>
            <a:fillRect/>
          </a:stretch>
        </p:blipFill>
        <p:spPr>
          <a:xfrm>
            <a:off x="1767764" y="3018840"/>
            <a:ext cx="1843958" cy="1488650"/>
          </a:xfrm>
          <a:custGeom>
            <a:avLst/>
            <a:gdLst>
              <a:gd name="connsiteX0" fmla="*/ 718984 w 2210836"/>
              <a:gd name="connsiteY0" fmla="*/ 571 h 1784836"/>
              <a:gd name="connsiteX1" fmla="*/ 1952373 w 2210836"/>
              <a:gd name="connsiteY1" fmla="*/ 991726 h 1784836"/>
              <a:gd name="connsiteX2" fmla="*/ 1953494 w 2210836"/>
              <a:gd name="connsiteY2" fmla="*/ 998526 h 1784836"/>
              <a:gd name="connsiteX3" fmla="*/ 2210836 w 2210836"/>
              <a:gd name="connsiteY3" fmla="*/ 1025426 h 1784836"/>
              <a:gd name="connsiteX4" fmla="*/ 1941071 w 2210836"/>
              <a:gd name="connsiteY4" fmla="*/ 1161112 h 1784836"/>
              <a:gd name="connsiteX5" fmla="*/ 1162499 w 2210836"/>
              <a:gd name="connsiteY5" fmla="*/ 1762035 h 1784836"/>
              <a:gd name="connsiteX6" fmla="*/ 44765 w 2210836"/>
              <a:gd name="connsiteY6" fmla="*/ 1327281 h 1784836"/>
              <a:gd name="connsiteX7" fmla="*/ 630686 w 2210836"/>
              <a:gd name="connsiteY7" fmla="*/ 15965 h 1784836"/>
              <a:gd name="connsiteX8" fmla="*/ 718984 w 2210836"/>
              <a:gd name="connsiteY8" fmla="*/ 571 h 178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0836" h="1784836">
                <a:moveTo>
                  <a:pt x="718984" y="571"/>
                </a:moveTo>
                <a:cubicBezTo>
                  <a:pt x="1177299" y="-23473"/>
                  <a:pt x="1869277" y="718903"/>
                  <a:pt x="1952373" y="991726"/>
                </a:cubicBezTo>
                <a:cubicBezTo>
                  <a:pt x="1953038" y="993909"/>
                  <a:pt x="1953667" y="996099"/>
                  <a:pt x="1953494" y="998526"/>
                </a:cubicBezTo>
                <a:lnTo>
                  <a:pt x="2210836" y="1025426"/>
                </a:lnTo>
                <a:lnTo>
                  <a:pt x="1941071" y="1161112"/>
                </a:lnTo>
                <a:cubicBezTo>
                  <a:pt x="1844566" y="1424970"/>
                  <a:pt x="1422437" y="1716312"/>
                  <a:pt x="1162499" y="1762035"/>
                </a:cubicBezTo>
                <a:cubicBezTo>
                  <a:pt x="844565" y="1817961"/>
                  <a:pt x="206699" y="1804318"/>
                  <a:pt x="44765" y="1327281"/>
                </a:cubicBezTo>
                <a:cubicBezTo>
                  <a:pt x="-117170" y="850244"/>
                  <a:pt x="179045" y="156474"/>
                  <a:pt x="630686" y="15965"/>
                </a:cubicBezTo>
                <a:cubicBezTo>
                  <a:pt x="658914" y="7184"/>
                  <a:pt x="688430" y="2174"/>
                  <a:pt x="718984" y="571"/>
                </a:cubicBezTo>
                <a:close/>
              </a:path>
            </a:pathLst>
          </a:custGeom>
          <a:ln w="57150">
            <a:solidFill>
              <a:srgbClr val="FFFFFF"/>
            </a:solidFill>
          </a:ln>
          <a:effectLst>
            <a:outerShdw blurRad="177800" dist="38100" dir="8100000" algn="tr" rotWithShape="0">
              <a:prstClr val="black">
                <a:alpha val="33000"/>
              </a:prstClr>
            </a:outerShdw>
          </a:effectLst>
        </p:spPr>
      </p:pic>
      <p:pic>
        <p:nvPicPr>
          <p:cNvPr id="15" name="图片占位符 3073">
            <a:extLst>
              <a:ext uri="{FF2B5EF4-FFF2-40B4-BE49-F238E27FC236}">
                <a16:creationId xmlns:a16="http://schemas.microsoft.com/office/drawing/2014/main" id="{FDBDA6B4-3B97-486A-90A3-A9104EEBEAD7}"/>
              </a:ext>
            </a:extLst>
          </p:cNvPr>
          <p:cNvPicPr>
            <a:picLocks noChangeAspect="1"/>
          </p:cNvPicPr>
          <p:nvPr/>
        </p:nvPicPr>
        <p:blipFill>
          <a:blip r:embed="rId5" cstate="print">
            <a:extLst>
              <a:ext uri="{28A0092B-C50C-407E-A947-70E740481C1C}">
                <a14:useLocalDpi xmlns:a14="http://schemas.microsoft.com/office/drawing/2010/main" val="0"/>
              </a:ext>
            </a:extLst>
          </a:blip>
          <a:srcRect l="16179" r="16179"/>
          <a:stretch>
            <a:fillRect/>
          </a:stretch>
        </p:blipFill>
        <p:spPr>
          <a:xfrm>
            <a:off x="4323374" y="2401534"/>
            <a:ext cx="1529616" cy="1766566"/>
          </a:xfrm>
          <a:custGeom>
            <a:avLst/>
            <a:gdLst>
              <a:gd name="connsiteX0" fmla="*/ 988382 w 1833951"/>
              <a:gd name="connsiteY0" fmla="*/ 1367 h 2118046"/>
              <a:gd name="connsiteX1" fmla="*/ 1818514 w 1833951"/>
              <a:gd name="connsiteY1" fmla="*/ 867192 h 2118046"/>
              <a:gd name="connsiteX2" fmla="*/ 1562398 w 1833951"/>
              <a:gd name="connsiteY2" fmla="*/ 1816821 h 2118046"/>
              <a:gd name="connsiteX3" fmla="*/ 1540614 w 1833951"/>
              <a:gd name="connsiteY3" fmla="*/ 2118046 h 2118046"/>
              <a:gd name="connsiteX4" fmla="*/ 1417064 w 1833951"/>
              <a:gd name="connsiteY4" fmla="*/ 1890637 h 2118046"/>
              <a:gd name="connsiteX5" fmla="*/ 1410356 w 1833951"/>
              <a:gd name="connsiteY5" fmla="*/ 1892209 h 2118046"/>
              <a:gd name="connsiteX6" fmla="*/ 63104 w 1833951"/>
              <a:gd name="connsiteY6" fmla="*/ 1218276 h 2118046"/>
              <a:gd name="connsiteX7" fmla="*/ 2526 w 1833951"/>
              <a:gd name="connsiteY7" fmla="*/ 1045419 h 2118046"/>
              <a:gd name="connsiteX8" fmla="*/ 988382 w 1833951"/>
              <a:gd name="connsiteY8" fmla="*/ 1367 h 211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3951" h="2118046">
                <a:moveTo>
                  <a:pt x="988382" y="1367"/>
                </a:moveTo>
                <a:cubicBezTo>
                  <a:pt x="1490904" y="-31954"/>
                  <a:pt x="1748185" y="552052"/>
                  <a:pt x="1818514" y="867192"/>
                </a:cubicBezTo>
                <a:cubicBezTo>
                  <a:pt x="1876015" y="1124845"/>
                  <a:pt x="1768976" y="1626502"/>
                  <a:pt x="1562398" y="1816821"/>
                </a:cubicBezTo>
                <a:lnTo>
                  <a:pt x="1540614" y="2118046"/>
                </a:lnTo>
                <a:lnTo>
                  <a:pt x="1417064" y="1890637"/>
                </a:lnTo>
                <a:cubicBezTo>
                  <a:pt x="1414890" y="1891727"/>
                  <a:pt x="1412626" y="1891986"/>
                  <a:pt x="1410356" y="1892209"/>
                </a:cubicBezTo>
                <a:cubicBezTo>
                  <a:pt x="1145525" y="1918200"/>
                  <a:pt x="299607" y="1611058"/>
                  <a:pt x="63104" y="1218276"/>
                </a:cubicBezTo>
                <a:cubicBezTo>
                  <a:pt x="29317" y="1162164"/>
                  <a:pt x="7968" y="1104305"/>
                  <a:pt x="2526" y="1045419"/>
                </a:cubicBezTo>
                <a:cubicBezTo>
                  <a:pt x="-41005" y="574333"/>
                  <a:pt x="485859" y="34688"/>
                  <a:pt x="988382" y="1367"/>
                </a:cubicBezTo>
                <a:close/>
              </a:path>
            </a:pathLst>
          </a:custGeom>
          <a:ln w="57150">
            <a:solidFill>
              <a:srgbClr val="FFFFFF"/>
            </a:solidFill>
          </a:ln>
          <a:effectLst>
            <a:outerShdw blurRad="177800" dist="38100" dir="8100000" algn="tr" rotWithShape="0">
              <a:prstClr val="black">
                <a:alpha val="33000"/>
              </a:prstClr>
            </a:outerShdw>
          </a:effectLst>
        </p:spPr>
      </p:pic>
      <p:pic>
        <p:nvPicPr>
          <p:cNvPr id="16" name="图片占位符 3075">
            <a:extLst>
              <a:ext uri="{FF2B5EF4-FFF2-40B4-BE49-F238E27FC236}">
                <a16:creationId xmlns:a16="http://schemas.microsoft.com/office/drawing/2014/main" id="{99084D95-60FC-43A7-9833-B2045BBCD47D}"/>
              </a:ext>
            </a:extLst>
          </p:cNvPr>
          <p:cNvPicPr>
            <a:picLocks noChangeAspect="1"/>
          </p:cNvPicPr>
          <p:nvPr/>
        </p:nvPicPr>
        <p:blipFill>
          <a:blip r:embed="rId6" cstate="print">
            <a:extLst>
              <a:ext uri="{28A0092B-C50C-407E-A947-70E740481C1C}">
                <a14:useLocalDpi xmlns:a14="http://schemas.microsoft.com/office/drawing/2010/main" val="0"/>
              </a:ext>
            </a:extLst>
          </a:blip>
          <a:srcRect l="6036" r="6036"/>
          <a:stretch>
            <a:fillRect/>
          </a:stretch>
        </p:blipFill>
        <p:spPr>
          <a:xfrm>
            <a:off x="6560301" y="3378097"/>
            <a:ext cx="1720992" cy="1467060"/>
          </a:xfrm>
          <a:custGeom>
            <a:avLst/>
            <a:gdLst>
              <a:gd name="connsiteX0" fmla="*/ 1125579 w 2063404"/>
              <a:gd name="connsiteY0" fmla="*/ 193 h 1758949"/>
              <a:gd name="connsiteX1" fmla="*/ 2063404 w 2063404"/>
              <a:gd name="connsiteY1" fmla="*/ 1011432 h 1758949"/>
              <a:gd name="connsiteX2" fmla="*/ 1180978 w 2063404"/>
              <a:gd name="connsiteY2" fmla="*/ 1752293 h 1758949"/>
              <a:gd name="connsiteX3" fmla="*/ 287267 w 2063404"/>
              <a:gd name="connsiteY3" fmla="*/ 1446567 h 1758949"/>
              <a:gd name="connsiteX4" fmla="*/ 0 w 2063404"/>
              <a:gd name="connsiteY4" fmla="*/ 1406585 h 1758949"/>
              <a:gd name="connsiteX5" fmla="*/ 225767 w 2063404"/>
              <a:gd name="connsiteY5" fmla="*/ 1302569 h 1758949"/>
              <a:gd name="connsiteX6" fmla="*/ 224687 w 2063404"/>
              <a:gd name="connsiteY6" fmla="*/ 1296039 h 1758949"/>
              <a:gd name="connsiteX7" fmla="*/ 1125579 w 2063404"/>
              <a:gd name="connsiteY7" fmla="*/ 193 h 175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3404" h="1758949">
                <a:moveTo>
                  <a:pt x="1125579" y="193"/>
                </a:moveTo>
                <a:cubicBezTo>
                  <a:pt x="1579765" y="-11665"/>
                  <a:pt x="2063404" y="527603"/>
                  <a:pt x="2063404" y="1011432"/>
                </a:cubicBezTo>
                <a:cubicBezTo>
                  <a:pt x="2063404" y="1495260"/>
                  <a:pt x="1487431" y="1704858"/>
                  <a:pt x="1180978" y="1752293"/>
                </a:cubicBezTo>
                <a:cubicBezTo>
                  <a:pt x="930427" y="1791075"/>
                  <a:pt x="456515" y="1656658"/>
                  <a:pt x="287267" y="1446567"/>
                </a:cubicBezTo>
                <a:lnTo>
                  <a:pt x="0" y="1406585"/>
                </a:lnTo>
                <a:lnTo>
                  <a:pt x="225767" y="1302569"/>
                </a:lnTo>
                <a:cubicBezTo>
                  <a:pt x="224861" y="1300416"/>
                  <a:pt x="224756" y="1298230"/>
                  <a:pt x="224687" y="1296039"/>
                </a:cubicBezTo>
                <a:cubicBezTo>
                  <a:pt x="215453" y="1004023"/>
                  <a:pt x="671393" y="12052"/>
                  <a:pt x="1125579" y="193"/>
                </a:cubicBezTo>
                <a:close/>
              </a:path>
            </a:pathLst>
          </a:custGeom>
          <a:ln w="57150">
            <a:solidFill>
              <a:srgbClr val="FFFFFF"/>
            </a:solidFill>
          </a:ln>
          <a:effectLst>
            <a:outerShdw blurRad="177800" dist="38100" dir="8100000" algn="tr" rotWithShape="0">
              <a:prstClr val="black">
                <a:alpha val="33000"/>
              </a:prstClr>
            </a:outerShdw>
          </a:effectLst>
        </p:spPr>
      </p:pic>
      <p:pic>
        <p:nvPicPr>
          <p:cNvPr id="17" name="图片占位符 3078">
            <a:extLst>
              <a:ext uri="{FF2B5EF4-FFF2-40B4-BE49-F238E27FC236}">
                <a16:creationId xmlns:a16="http://schemas.microsoft.com/office/drawing/2014/main" id="{E3238FA9-2BA2-40A0-BE62-5BA25F02DEDA}"/>
              </a:ext>
            </a:extLst>
          </p:cNvPr>
          <p:cNvPicPr>
            <a:picLocks noChangeAspect="1"/>
          </p:cNvPicPr>
          <p:nvPr/>
        </p:nvPicPr>
        <p:blipFill>
          <a:blip r:embed="rId7" cstate="print">
            <a:extLst>
              <a:ext uri="{28A0092B-C50C-407E-A947-70E740481C1C}">
                <a14:useLocalDpi xmlns:a14="http://schemas.microsoft.com/office/drawing/2010/main" val="0"/>
              </a:ext>
            </a:extLst>
          </a:blip>
          <a:srcRect l="699" r="699"/>
          <a:stretch>
            <a:fillRect/>
          </a:stretch>
        </p:blipFill>
        <p:spPr>
          <a:xfrm>
            <a:off x="8689168" y="2173213"/>
            <a:ext cx="1775632" cy="1441436"/>
          </a:xfrm>
          <a:custGeom>
            <a:avLst/>
            <a:gdLst>
              <a:gd name="connsiteX0" fmla="*/ 1373581 w 2128916"/>
              <a:gd name="connsiteY0" fmla="*/ 18 h 1728228"/>
              <a:gd name="connsiteX1" fmla="*/ 1459415 w 2128916"/>
              <a:gd name="connsiteY1" fmla="*/ 9549 h 1728228"/>
              <a:gd name="connsiteX2" fmla="*/ 2101115 w 2128916"/>
              <a:gd name="connsiteY2" fmla="*/ 1234967 h 1728228"/>
              <a:gd name="connsiteX3" fmla="*/ 1052122 w 2128916"/>
              <a:gd name="connsiteY3" fmla="*/ 1719476 h 1728228"/>
              <a:gd name="connsiteX4" fmla="*/ 267527 w 2128916"/>
              <a:gd name="connsiteY4" fmla="*/ 1188331 h 1728228"/>
              <a:gd name="connsiteX5" fmla="*/ 0 w 2128916"/>
              <a:gd name="connsiteY5" fmla="*/ 1074003 h 1728228"/>
              <a:gd name="connsiteX6" fmla="*/ 245881 w 2128916"/>
              <a:gd name="connsiteY6" fmla="*/ 1032804 h 1728228"/>
              <a:gd name="connsiteX7" fmla="*/ 246554 w 2128916"/>
              <a:gd name="connsiteY7" fmla="*/ 1026202 h 1728228"/>
              <a:gd name="connsiteX8" fmla="*/ 1282974 w 2128916"/>
              <a:gd name="connsiteY8" fmla="*/ 10503 h 1728228"/>
              <a:gd name="connsiteX9" fmla="*/ 1373581 w 2128916"/>
              <a:gd name="connsiteY9" fmla="*/ 18 h 1728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916" h="1728228">
                <a:moveTo>
                  <a:pt x="1373581" y="18"/>
                </a:moveTo>
                <a:cubicBezTo>
                  <a:pt x="1403061" y="-263"/>
                  <a:pt x="1431745" y="2791"/>
                  <a:pt x="1459415" y="9549"/>
                </a:cubicBezTo>
                <a:cubicBezTo>
                  <a:pt x="1902140" y="117666"/>
                  <a:pt x="2228392" y="766812"/>
                  <a:pt x="2101115" y="1234967"/>
                </a:cubicBezTo>
                <a:cubicBezTo>
                  <a:pt x="1973837" y="1703122"/>
                  <a:pt x="1361216" y="1754270"/>
                  <a:pt x="1052122" y="1719476"/>
                </a:cubicBezTo>
                <a:cubicBezTo>
                  <a:pt x="799413" y="1691030"/>
                  <a:pt x="376074" y="1436181"/>
                  <a:pt x="267527" y="1188331"/>
                </a:cubicBezTo>
                <a:lnTo>
                  <a:pt x="0" y="1074003"/>
                </a:lnTo>
                <a:lnTo>
                  <a:pt x="245881" y="1032804"/>
                </a:lnTo>
                <a:cubicBezTo>
                  <a:pt x="245570" y="1030483"/>
                  <a:pt x="246044" y="1028340"/>
                  <a:pt x="246554" y="1026202"/>
                </a:cubicBezTo>
                <a:cubicBezTo>
                  <a:pt x="305950" y="776838"/>
                  <a:pt x="851039" y="102708"/>
                  <a:pt x="1282974" y="10503"/>
                </a:cubicBezTo>
                <a:cubicBezTo>
                  <a:pt x="1313827" y="3916"/>
                  <a:pt x="1344102" y="299"/>
                  <a:pt x="1373581" y="18"/>
                </a:cubicBezTo>
                <a:close/>
              </a:path>
            </a:pathLst>
          </a:custGeom>
          <a:ln w="57150">
            <a:solidFill>
              <a:srgbClr val="FFFFFF"/>
            </a:solidFill>
          </a:ln>
          <a:effectLst>
            <a:outerShdw blurRad="177800" dist="38100" dir="8100000" algn="tr" rotWithShape="0">
              <a:prstClr val="black">
                <a:alpha val="33000"/>
              </a:prstClr>
            </a:outerShdw>
          </a:effectLst>
        </p:spPr>
      </p:pic>
      <p:grpSp>
        <p:nvGrpSpPr>
          <p:cNvPr id="18" name="组合 17">
            <a:extLst>
              <a:ext uri="{FF2B5EF4-FFF2-40B4-BE49-F238E27FC236}">
                <a16:creationId xmlns:a16="http://schemas.microsoft.com/office/drawing/2014/main" id="{BFB76BA3-67A3-453D-B7BB-1AAEDFF8F258}"/>
              </a:ext>
            </a:extLst>
          </p:cNvPr>
          <p:cNvGrpSpPr/>
          <p:nvPr/>
        </p:nvGrpSpPr>
        <p:grpSpPr>
          <a:xfrm>
            <a:off x="8508402" y="4369979"/>
            <a:ext cx="2540704" cy="950356"/>
            <a:chOff x="7553990" y="2061949"/>
            <a:chExt cx="2540704" cy="950356"/>
          </a:xfrm>
        </p:grpSpPr>
        <p:sp>
          <p:nvSpPr>
            <p:cNvPr id="19" name="矩形 18">
              <a:extLst>
                <a:ext uri="{FF2B5EF4-FFF2-40B4-BE49-F238E27FC236}">
                  <a16:creationId xmlns:a16="http://schemas.microsoft.com/office/drawing/2014/main" id="{5B94CDBD-68F7-4043-A358-541DB4C6E8C3}"/>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0" name="文本框 19">
              <a:extLst>
                <a:ext uri="{FF2B5EF4-FFF2-40B4-BE49-F238E27FC236}">
                  <a16:creationId xmlns:a16="http://schemas.microsoft.com/office/drawing/2014/main" id="{18BD0BFA-611F-41DA-8F50-813DAC5CB4B9}"/>
                </a:ext>
              </a:extLst>
            </p:cNvPr>
            <p:cNvSpPr txBox="1"/>
            <p:nvPr/>
          </p:nvSpPr>
          <p:spPr>
            <a:xfrm>
              <a:off x="7553991" y="2492354"/>
              <a:ext cx="2540703"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21" name="组合 20">
            <a:extLst>
              <a:ext uri="{FF2B5EF4-FFF2-40B4-BE49-F238E27FC236}">
                <a16:creationId xmlns:a16="http://schemas.microsoft.com/office/drawing/2014/main" id="{479B8BF2-83DC-4488-A906-7B78CF777ACE}"/>
              </a:ext>
            </a:extLst>
          </p:cNvPr>
          <p:cNvGrpSpPr/>
          <p:nvPr/>
        </p:nvGrpSpPr>
        <p:grpSpPr>
          <a:xfrm>
            <a:off x="3555296" y="4369979"/>
            <a:ext cx="2540704" cy="950356"/>
            <a:chOff x="7553990" y="2061949"/>
            <a:chExt cx="2540704" cy="950356"/>
          </a:xfrm>
        </p:grpSpPr>
        <p:sp>
          <p:nvSpPr>
            <p:cNvPr id="22" name="矩形 21">
              <a:extLst>
                <a:ext uri="{FF2B5EF4-FFF2-40B4-BE49-F238E27FC236}">
                  <a16:creationId xmlns:a16="http://schemas.microsoft.com/office/drawing/2014/main" id="{083D602D-8CC3-4A43-8C13-1CBD719B1AC7}"/>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3" name="文本框 22">
              <a:extLst>
                <a:ext uri="{FF2B5EF4-FFF2-40B4-BE49-F238E27FC236}">
                  <a16:creationId xmlns:a16="http://schemas.microsoft.com/office/drawing/2014/main" id="{D65B7F7F-B1C2-4EC8-AE93-8645772C2F0B}"/>
                </a:ext>
              </a:extLst>
            </p:cNvPr>
            <p:cNvSpPr txBox="1"/>
            <p:nvPr/>
          </p:nvSpPr>
          <p:spPr>
            <a:xfrm>
              <a:off x="7553991" y="2492354"/>
              <a:ext cx="2540703"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24" name="组合 23">
            <a:extLst>
              <a:ext uri="{FF2B5EF4-FFF2-40B4-BE49-F238E27FC236}">
                <a16:creationId xmlns:a16="http://schemas.microsoft.com/office/drawing/2014/main" id="{1007A0F0-6CB3-41DC-8B7D-83B566C6E0A2}"/>
              </a:ext>
            </a:extLst>
          </p:cNvPr>
          <p:cNvGrpSpPr/>
          <p:nvPr/>
        </p:nvGrpSpPr>
        <p:grpSpPr>
          <a:xfrm>
            <a:off x="1419391" y="1698035"/>
            <a:ext cx="2540704" cy="950356"/>
            <a:chOff x="7553990" y="2061949"/>
            <a:chExt cx="2540704" cy="950356"/>
          </a:xfrm>
        </p:grpSpPr>
        <p:sp>
          <p:nvSpPr>
            <p:cNvPr id="25" name="矩形 24">
              <a:extLst>
                <a:ext uri="{FF2B5EF4-FFF2-40B4-BE49-F238E27FC236}">
                  <a16:creationId xmlns:a16="http://schemas.microsoft.com/office/drawing/2014/main" id="{F0DEB47D-CF28-43E0-8990-3E55A5846356}"/>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6" name="文本框 25">
              <a:extLst>
                <a:ext uri="{FF2B5EF4-FFF2-40B4-BE49-F238E27FC236}">
                  <a16:creationId xmlns:a16="http://schemas.microsoft.com/office/drawing/2014/main" id="{E090B3A8-ABA8-4A3C-9519-445F86415A84}"/>
                </a:ext>
              </a:extLst>
            </p:cNvPr>
            <p:cNvSpPr txBox="1"/>
            <p:nvPr/>
          </p:nvSpPr>
          <p:spPr>
            <a:xfrm>
              <a:off x="7553991" y="2492354"/>
              <a:ext cx="2540703"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27" name="组合 26">
            <a:extLst>
              <a:ext uri="{FF2B5EF4-FFF2-40B4-BE49-F238E27FC236}">
                <a16:creationId xmlns:a16="http://schemas.microsoft.com/office/drawing/2014/main" id="{C70CBE06-9281-473D-A6CE-24FFDF2E3841}"/>
              </a:ext>
            </a:extLst>
          </p:cNvPr>
          <p:cNvGrpSpPr/>
          <p:nvPr/>
        </p:nvGrpSpPr>
        <p:grpSpPr>
          <a:xfrm>
            <a:off x="6148464" y="1698035"/>
            <a:ext cx="2540704" cy="950356"/>
            <a:chOff x="7553990" y="2061949"/>
            <a:chExt cx="2540704" cy="950356"/>
          </a:xfrm>
        </p:grpSpPr>
        <p:sp>
          <p:nvSpPr>
            <p:cNvPr id="28" name="矩形 27">
              <a:extLst>
                <a:ext uri="{FF2B5EF4-FFF2-40B4-BE49-F238E27FC236}">
                  <a16:creationId xmlns:a16="http://schemas.microsoft.com/office/drawing/2014/main" id="{0C8330E0-96CC-410C-9147-C2B9617975F0}"/>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9" name="文本框 28">
              <a:extLst>
                <a:ext uri="{FF2B5EF4-FFF2-40B4-BE49-F238E27FC236}">
                  <a16:creationId xmlns:a16="http://schemas.microsoft.com/office/drawing/2014/main" id="{CC815887-10B8-41E2-9C20-1DFA757FDCF0}"/>
                </a:ext>
              </a:extLst>
            </p:cNvPr>
            <p:cNvSpPr txBox="1"/>
            <p:nvPr/>
          </p:nvSpPr>
          <p:spPr>
            <a:xfrm>
              <a:off x="7553991" y="2492354"/>
              <a:ext cx="2540703"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30" name="组合 29">
            <a:extLst>
              <a:ext uri="{FF2B5EF4-FFF2-40B4-BE49-F238E27FC236}">
                <a16:creationId xmlns:a16="http://schemas.microsoft.com/office/drawing/2014/main" id="{82C593E5-689E-43C7-B9FE-3015A7A637EF}"/>
              </a:ext>
            </a:extLst>
          </p:cNvPr>
          <p:cNvGrpSpPr/>
          <p:nvPr/>
        </p:nvGrpSpPr>
        <p:grpSpPr>
          <a:xfrm>
            <a:off x="4341019" y="330981"/>
            <a:ext cx="3570208" cy="773892"/>
            <a:chOff x="4393901" y="432426"/>
            <a:chExt cx="3570208" cy="773892"/>
          </a:xfrm>
        </p:grpSpPr>
        <p:sp>
          <p:nvSpPr>
            <p:cNvPr id="31" name="矩形 30">
              <a:extLst>
                <a:ext uri="{FF2B5EF4-FFF2-40B4-BE49-F238E27FC236}">
                  <a16:creationId xmlns:a16="http://schemas.microsoft.com/office/drawing/2014/main" id="{5F13AD27-B631-4E0B-8B24-8FB4E703D2B6}"/>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32" name="矩形 31">
              <a:extLst>
                <a:ext uri="{FF2B5EF4-FFF2-40B4-BE49-F238E27FC236}">
                  <a16:creationId xmlns:a16="http://schemas.microsoft.com/office/drawing/2014/main" id="{C6958E43-006A-45BE-86D0-838BC5615F2F}"/>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52000764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par>
                                <p:cTn id="17" presetID="3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90"/>
                                          </p:val>
                                        </p:tav>
                                        <p:tav tm="100000">
                                          <p:val>
                                            <p:fltVal val="0"/>
                                          </p:val>
                                        </p:tav>
                                      </p:tavLst>
                                    </p:anim>
                                    <p:animEffect transition="in" filter="fade">
                                      <p:cBhvr>
                                        <p:cTn id="22" dur="1000"/>
                                        <p:tgtEl>
                                          <p:spTgt spid="16"/>
                                        </p:tgtEl>
                                      </p:cBhvr>
                                    </p:animEffect>
                                  </p:childTnLst>
                                </p:cTn>
                              </p:par>
                              <p:par>
                                <p:cTn id="23" presetID="3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fltVal val="0"/>
                                          </p:val>
                                        </p:tav>
                                        <p:tav tm="100000">
                                          <p:val>
                                            <p:strVal val="#ppt_w"/>
                                          </p:val>
                                        </p:tav>
                                      </p:tavLst>
                                    </p:anim>
                                    <p:anim calcmode="lin" valueType="num">
                                      <p:cBhvr>
                                        <p:cTn id="26" dur="1000" fill="hold"/>
                                        <p:tgtEl>
                                          <p:spTgt spid="17"/>
                                        </p:tgtEl>
                                        <p:attrNameLst>
                                          <p:attrName>ppt_h</p:attrName>
                                        </p:attrNameLst>
                                      </p:cBhvr>
                                      <p:tavLst>
                                        <p:tav tm="0">
                                          <p:val>
                                            <p:fltVal val="0"/>
                                          </p:val>
                                        </p:tav>
                                        <p:tav tm="100000">
                                          <p:val>
                                            <p:strVal val="#ppt_h"/>
                                          </p:val>
                                        </p:tav>
                                      </p:tavLst>
                                    </p:anim>
                                    <p:anim calcmode="lin" valueType="num">
                                      <p:cBhvr>
                                        <p:cTn id="27" dur="1000" fill="hold"/>
                                        <p:tgtEl>
                                          <p:spTgt spid="17"/>
                                        </p:tgtEl>
                                        <p:attrNameLst>
                                          <p:attrName>style.rotation</p:attrName>
                                        </p:attrNameLst>
                                      </p:cBhvr>
                                      <p:tavLst>
                                        <p:tav tm="0">
                                          <p:val>
                                            <p:fltVal val="90"/>
                                          </p:val>
                                        </p:tav>
                                        <p:tav tm="100000">
                                          <p:val>
                                            <p:fltVal val="0"/>
                                          </p:val>
                                        </p:tav>
                                      </p:tavLst>
                                    </p:anim>
                                    <p:animEffect transition="in" filter="fade">
                                      <p:cBhvr>
                                        <p:cTn id="28" dur="1000"/>
                                        <p:tgtEl>
                                          <p:spTgt spid="17"/>
                                        </p:tgtEl>
                                      </p:cBhvr>
                                    </p:animEffect>
                                  </p:childTnLst>
                                </p:cTn>
                              </p:par>
                            </p:childTnLst>
                          </p:cTn>
                        </p:par>
                        <p:par>
                          <p:cTn id="29" fill="hold">
                            <p:stCondLst>
                              <p:cond delay="1000"/>
                            </p:stCondLst>
                            <p:childTnLst>
                              <p:par>
                                <p:cTn id="30" presetID="1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ppt_x</p:attrName>
                                        </p:attrNameLst>
                                      </p:cBhvr>
                                      <p:tavLst>
                                        <p:tav tm="0">
                                          <p:val>
                                            <p:strVal val="#ppt_x-#ppt_w*1.125000"/>
                                          </p:val>
                                        </p:tav>
                                        <p:tav tm="100000">
                                          <p:val>
                                            <p:strVal val="#ppt_x"/>
                                          </p:val>
                                        </p:tav>
                                      </p:tavLst>
                                    </p:anim>
                                    <p:animEffect transition="in" filter="wipe(right)">
                                      <p:cBhvr>
                                        <p:cTn id="33" dur="500"/>
                                        <p:tgtEl>
                                          <p:spTgt spid="24"/>
                                        </p:tgtEl>
                                      </p:cBhvr>
                                    </p:animEffect>
                                  </p:childTnLst>
                                </p:cTn>
                              </p:par>
                            </p:childTnLst>
                          </p:cTn>
                        </p:par>
                        <p:par>
                          <p:cTn id="34" fill="hold">
                            <p:stCondLst>
                              <p:cond delay="1500"/>
                            </p:stCondLst>
                            <p:childTnLst>
                              <p:par>
                                <p:cTn id="35" presetID="12" presetClass="entr" presetSubtype="8"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p:tgtEl>
                                          <p:spTgt spid="21"/>
                                        </p:tgtEl>
                                        <p:attrNameLst>
                                          <p:attrName>ppt_x</p:attrName>
                                        </p:attrNameLst>
                                      </p:cBhvr>
                                      <p:tavLst>
                                        <p:tav tm="0">
                                          <p:val>
                                            <p:strVal val="#ppt_x-#ppt_w*1.125000"/>
                                          </p:val>
                                        </p:tav>
                                        <p:tav tm="100000">
                                          <p:val>
                                            <p:strVal val="#ppt_x"/>
                                          </p:val>
                                        </p:tav>
                                      </p:tavLst>
                                    </p:anim>
                                    <p:animEffect transition="in" filter="wipe(right)">
                                      <p:cBhvr>
                                        <p:cTn id="38" dur="500"/>
                                        <p:tgtEl>
                                          <p:spTgt spid="21"/>
                                        </p:tgtEl>
                                      </p:cBhvr>
                                    </p:animEffect>
                                  </p:childTnLst>
                                </p:cTn>
                              </p:par>
                            </p:childTnLst>
                          </p:cTn>
                        </p:par>
                        <p:par>
                          <p:cTn id="39" fill="hold">
                            <p:stCondLst>
                              <p:cond delay="2000"/>
                            </p:stCondLst>
                            <p:childTnLst>
                              <p:par>
                                <p:cTn id="40" presetID="12" presetClass="entr" presetSubtype="8"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p:tgtEl>
                                          <p:spTgt spid="27"/>
                                        </p:tgtEl>
                                        <p:attrNameLst>
                                          <p:attrName>ppt_x</p:attrName>
                                        </p:attrNameLst>
                                      </p:cBhvr>
                                      <p:tavLst>
                                        <p:tav tm="0">
                                          <p:val>
                                            <p:strVal val="#ppt_x-#ppt_w*1.125000"/>
                                          </p:val>
                                        </p:tav>
                                        <p:tav tm="100000">
                                          <p:val>
                                            <p:strVal val="#ppt_x"/>
                                          </p:val>
                                        </p:tav>
                                      </p:tavLst>
                                    </p:anim>
                                    <p:animEffect transition="in" filter="wipe(right)">
                                      <p:cBhvr>
                                        <p:cTn id="43" dur="500"/>
                                        <p:tgtEl>
                                          <p:spTgt spid="27"/>
                                        </p:tgtEl>
                                      </p:cBhvr>
                                    </p:animEffect>
                                  </p:childTnLst>
                                </p:cTn>
                              </p:par>
                            </p:childTnLst>
                          </p:cTn>
                        </p:par>
                        <p:par>
                          <p:cTn id="44" fill="hold">
                            <p:stCondLst>
                              <p:cond delay="2500"/>
                            </p:stCondLst>
                            <p:childTnLst>
                              <p:par>
                                <p:cTn id="45" presetID="1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p:tgtEl>
                                          <p:spTgt spid="18"/>
                                        </p:tgtEl>
                                        <p:attrNameLst>
                                          <p:attrName>ppt_x</p:attrName>
                                        </p:attrNameLst>
                                      </p:cBhvr>
                                      <p:tavLst>
                                        <p:tav tm="0">
                                          <p:val>
                                            <p:strVal val="#ppt_x-#ppt_w*1.125000"/>
                                          </p:val>
                                        </p:tav>
                                        <p:tav tm="100000">
                                          <p:val>
                                            <p:strVal val="#ppt_x"/>
                                          </p:val>
                                        </p:tav>
                                      </p:tavLst>
                                    </p:anim>
                                    <p:animEffect transition="in" filter="wipe(right)">
                                      <p:cBhvr>
                                        <p:cTn id="48" dur="500"/>
                                        <p:tgtEl>
                                          <p:spTgt spid="18"/>
                                        </p:tgtEl>
                                      </p:cBhvr>
                                    </p:animEffect>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图片 90">
            <a:extLst>
              <a:ext uri="{FF2B5EF4-FFF2-40B4-BE49-F238E27FC236}">
                <a16:creationId xmlns:a16="http://schemas.microsoft.com/office/drawing/2014/main" id="{C1FB967F-1379-486A-BADE-054567F276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2" name="00d5257f-2add-4aa4-8d10-cc9c0e7b5fc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36AFBCEF-5B64-4359-A657-9B7EF3A0A37D}"/>
              </a:ext>
            </a:extLst>
          </p:cNvPr>
          <p:cNvGrpSpPr>
            <a:grpSpLocks noChangeAspect="1"/>
          </p:cNvGrpSpPr>
          <p:nvPr>
            <p:custDataLst>
              <p:tags r:id="rId1"/>
            </p:custDataLst>
          </p:nvPr>
        </p:nvGrpSpPr>
        <p:grpSpPr>
          <a:xfrm>
            <a:off x="4542973" y="1674812"/>
            <a:ext cx="3106056" cy="3833458"/>
            <a:chOff x="4139580" y="1176950"/>
            <a:chExt cx="3912841" cy="4829182"/>
          </a:xfrm>
        </p:grpSpPr>
        <p:sp>
          <p:nvSpPr>
            <p:cNvPr id="3" name="ïṥḷïḓê">
              <a:extLst>
                <a:ext uri="{FF2B5EF4-FFF2-40B4-BE49-F238E27FC236}">
                  <a16:creationId xmlns:a16="http://schemas.microsoft.com/office/drawing/2014/main" id="{914D1216-7F05-4984-AFF4-4D249EAF58C3}"/>
                </a:ext>
              </a:extLst>
            </p:cNvPr>
            <p:cNvSpPr/>
            <p:nvPr/>
          </p:nvSpPr>
          <p:spPr bwMode="auto">
            <a:xfrm>
              <a:off x="6794008" y="2868856"/>
              <a:ext cx="82560" cy="77557"/>
            </a:xfrm>
            <a:custGeom>
              <a:avLst/>
              <a:gdLst>
                <a:gd name="T0" fmla="*/ 7 w 14"/>
                <a:gd name="T1" fmla="*/ 0 h 13"/>
                <a:gd name="T2" fmla="*/ 1 w 14"/>
                <a:gd name="T3" fmla="*/ 4 h 13"/>
                <a:gd name="T4" fmla="*/ 1 w 14"/>
                <a:gd name="T5" fmla="*/ 5 h 13"/>
                <a:gd name="T6" fmla="*/ 5 w 14"/>
                <a:gd name="T7" fmla="*/ 13 h 13"/>
                <a:gd name="T8" fmla="*/ 7 w 14"/>
                <a:gd name="T9" fmla="*/ 13 h 13"/>
                <a:gd name="T10" fmla="*/ 12 w 14"/>
                <a:gd name="T11" fmla="*/ 10 h 13"/>
                <a:gd name="T12" fmla="*/ 13 w 14"/>
                <a:gd name="T13" fmla="*/ 9 h 13"/>
                <a:gd name="T14" fmla="*/ 11 w 14"/>
                <a:gd name="T15" fmla="*/ 2 h 13"/>
                <a:gd name="T16" fmla="*/ 9 w 14"/>
                <a:gd name="T17" fmla="*/ 1 h 13"/>
                <a:gd name="T18" fmla="*/ 7 w 14"/>
                <a:gd name="T19" fmla="*/ 0 h 13"/>
                <a:gd name="T20" fmla="*/ 7 w 14"/>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3">
                  <a:moveTo>
                    <a:pt x="7" y="0"/>
                  </a:moveTo>
                  <a:cubicBezTo>
                    <a:pt x="4" y="0"/>
                    <a:pt x="2" y="2"/>
                    <a:pt x="1" y="4"/>
                  </a:cubicBezTo>
                  <a:cubicBezTo>
                    <a:pt x="1" y="5"/>
                    <a:pt x="1" y="5"/>
                    <a:pt x="1" y="5"/>
                  </a:cubicBezTo>
                  <a:cubicBezTo>
                    <a:pt x="0" y="8"/>
                    <a:pt x="2" y="11"/>
                    <a:pt x="5" y="13"/>
                  </a:cubicBezTo>
                  <a:cubicBezTo>
                    <a:pt x="5" y="13"/>
                    <a:pt x="6" y="13"/>
                    <a:pt x="7" y="13"/>
                  </a:cubicBezTo>
                  <a:cubicBezTo>
                    <a:pt x="9" y="13"/>
                    <a:pt x="11" y="12"/>
                    <a:pt x="12" y="10"/>
                  </a:cubicBezTo>
                  <a:cubicBezTo>
                    <a:pt x="12" y="10"/>
                    <a:pt x="13" y="9"/>
                    <a:pt x="13" y="9"/>
                  </a:cubicBezTo>
                  <a:cubicBezTo>
                    <a:pt x="14" y="6"/>
                    <a:pt x="13" y="3"/>
                    <a:pt x="11" y="2"/>
                  </a:cubicBezTo>
                  <a:cubicBezTo>
                    <a:pt x="10" y="1"/>
                    <a:pt x="10" y="1"/>
                    <a:pt x="9" y="1"/>
                  </a:cubicBezTo>
                  <a:cubicBezTo>
                    <a:pt x="8" y="1"/>
                    <a:pt x="8" y="0"/>
                    <a:pt x="7" y="0"/>
                  </a:cubicBezTo>
                  <a:cubicBezTo>
                    <a:pt x="7" y="0"/>
                    <a:pt x="7" y="0"/>
                    <a:pt x="7"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 name="iŝ1iḍé">
              <a:extLst>
                <a:ext uri="{FF2B5EF4-FFF2-40B4-BE49-F238E27FC236}">
                  <a16:creationId xmlns:a16="http://schemas.microsoft.com/office/drawing/2014/main" id="{99A9631E-6194-49D3-8086-2BE73BC8C290}"/>
                </a:ext>
              </a:extLst>
            </p:cNvPr>
            <p:cNvSpPr/>
            <p:nvPr/>
          </p:nvSpPr>
          <p:spPr bwMode="auto">
            <a:xfrm>
              <a:off x="6919099" y="2491082"/>
              <a:ext cx="87565" cy="142604"/>
            </a:xfrm>
            <a:custGeom>
              <a:avLst/>
              <a:gdLst>
                <a:gd name="T0" fmla="*/ 10 w 15"/>
                <a:gd name="T1" fmla="*/ 0 h 24"/>
                <a:gd name="T2" fmla="*/ 6 w 15"/>
                <a:gd name="T3" fmla="*/ 3 h 24"/>
                <a:gd name="T4" fmla="*/ 1 w 15"/>
                <a:gd name="T5" fmla="*/ 19 h 24"/>
                <a:gd name="T6" fmla="*/ 3 w 15"/>
                <a:gd name="T7" fmla="*/ 24 h 24"/>
                <a:gd name="T8" fmla="*/ 4 w 15"/>
                <a:gd name="T9" fmla="*/ 24 h 24"/>
                <a:gd name="T10" fmla="*/ 8 w 15"/>
                <a:gd name="T11" fmla="*/ 22 h 24"/>
                <a:gd name="T12" fmla="*/ 14 w 15"/>
                <a:gd name="T13" fmla="*/ 6 h 24"/>
                <a:gd name="T14" fmla="*/ 12 w 15"/>
                <a:gd name="T15" fmla="*/ 0 h 24"/>
                <a:gd name="T16" fmla="*/ 10 w 15"/>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4">
                  <a:moveTo>
                    <a:pt x="10" y="0"/>
                  </a:moveTo>
                  <a:cubicBezTo>
                    <a:pt x="9" y="0"/>
                    <a:pt x="7" y="1"/>
                    <a:pt x="6" y="3"/>
                  </a:cubicBezTo>
                  <a:cubicBezTo>
                    <a:pt x="1" y="19"/>
                    <a:pt x="1" y="19"/>
                    <a:pt x="1" y="19"/>
                  </a:cubicBezTo>
                  <a:cubicBezTo>
                    <a:pt x="0" y="21"/>
                    <a:pt x="1" y="23"/>
                    <a:pt x="3" y="24"/>
                  </a:cubicBezTo>
                  <a:cubicBezTo>
                    <a:pt x="3" y="24"/>
                    <a:pt x="4" y="24"/>
                    <a:pt x="4" y="24"/>
                  </a:cubicBezTo>
                  <a:cubicBezTo>
                    <a:pt x="6" y="24"/>
                    <a:pt x="8" y="23"/>
                    <a:pt x="8" y="22"/>
                  </a:cubicBezTo>
                  <a:cubicBezTo>
                    <a:pt x="14" y="6"/>
                    <a:pt x="14" y="6"/>
                    <a:pt x="14" y="6"/>
                  </a:cubicBezTo>
                  <a:cubicBezTo>
                    <a:pt x="15" y="4"/>
                    <a:pt x="14" y="1"/>
                    <a:pt x="12" y="0"/>
                  </a:cubicBezTo>
                  <a:cubicBezTo>
                    <a:pt x="11" y="0"/>
                    <a:pt x="11" y="0"/>
                    <a:pt x="10"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 name="îs1iḋé">
              <a:extLst>
                <a:ext uri="{FF2B5EF4-FFF2-40B4-BE49-F238E27FC236}">
                  <a16:creationId xmlns:a16="http://schemas.microsoft.com/office/drawing/2014/main" id="{0903CD2F-7B86-49EB-B08C-692ADE1E859D}"/>
                </a:ext>
              </a:extLst>
            </p:cNvPr>
            <p:cNvSpPr/>
            <p:nvPr/>
          </p:nvSpPr>
          <p:spPr bwMode="auto">
            <a:xfrm>
              <a:off x="6656407" y="3189089"/>
              <a:ext cx="95069" cy="142604"/>
            </a:xfrm>
            <a:custGeom>
              <a:avLst/>
              <a:gdLst>
                <a:gd name="T0" fmla="*/ 11 w 16"/>
                <a:gd name="T1" fmla="*/ 0 h 24"/>
                <a:gd name="T2" fmla="*/ 7 w 16"/>
                <a:gd name="T3" fmla="*/ 2 h 24"/>
                <a:gd name="T4" fmla="*/ 1 w 16"/>
                <a:gd name="T5" fmla="*/ 18 h 24"/>
                <a:gd name="T6" fmla="*/ 4 w 16"/>
                <a:gd name="T7" fmla="*/ 24 h 24"/>
                <a:gd name="T8" fmla="*/ 5 w 16"/>
                <a:gd name="T9" fmla="*/ 24 h 24"/>
                <a:gd name="T10" fmla="*/ 9 w 16"/>
                <a:gd name="T11" fmla="*/ 21 h 24"/>
                <a:gd name="T12" fmla="*/ 15 w 16"/>
                <a:gd name="T13" fmla="*/ 5 h 24"/>
                <a:gd name="T14" fmla="*/ 12 w 16"/>
                <a:gd name="T15" fmla="*/ 0 h 24"/>
                <a:gd name="T16" fmla="*/ 11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1" y="0"/>
                  </a:moveTo>
                  <a:cubicBezTo>
                    <a:pt x="9" y="0"/>
                    <a:pt x="8" y="1"/>
                    <a:pt x="7" y="2"/>
                  </a:cubicBezTo>
                  <a:cubicBezTo>
                    <a:pt x="1" y="18"/>
                    <a:pt x="1" y="18"/>
                    <a:pt x="1" y="18"/>
                  </a:cubicBezTo>
                  <a:cubicBezTo>
                    <a:pt x="0" y="20"/>
                    <a:pt x="1" y="23"/>
                    <a:pt x="4" y="24"/>
                  </a:cubicBezTo>
                  <a:cubicBezTo>
                    <a:pt x="4" y="24"/>
                    <a:pt x="5" y="24"/>
                    <a:pt x="5" y="24"/>
                  </a:cubicBezTo>
                  <a:cubicBezTo>
                    <a:pt x="7" y="24"/>
                    <a:pt x="8" y="23"/>
                    <a:pt x="9" y="21"/>
                  </a:cubicBezTo>
                  <a:cubicBezTo>
                    <a:pt x="15" y="5"/>
                    <a:pt x="15" y="5"/>
                    <a:pt x="15" y="5"/>
                  </a:cubicBezTo>
                  <a:cubicBezTo>
                    <a:pt x="16" y="3"/>
                    <a:pt x="14" y="1"/>
                    <a:pt x="12" y="0"/>
                  </a:cubicBezTo>
                  <a:cubicBezTo>
                    <a:pt x="12" y="0"/>
                    <a:pt x="11" y="0"/>
                    <a:pt x="11"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îṡḻíḋê">
              <a:extLst>
                <a:ext uri="{FF2B5EF4-FFF2-40B4-BE49-F238E27FC236}">
                  <a16:creationId xmlns:a16="http://schemas.microsoft.com/office/drawing/2014/main" id="{822C5948-E138-4D43-B693-AC8E727A9C3B}"/>
                </a:ext>
              </a:extLst>
            </p:cNvPr>
            <p:cNvSpPr/>
            <p:nvPr/>
          </p:nvSpPr>
          <p:spPr bwMode="auto">
            <a:xfrm>
              <a:off x="6408729" y="2738762"/>
              <a:ext cx="155112" cy="82560"/>
            </a:xfrm>
            <a:custGeom>
              <a:avLst/>
              <a:gdLst>
                <a:gd name="T0" fmla="*/ 5 w 26"/>
                <a:gd name="T1" fmla="*/ 0 h 14"/>
                <a:gd name="T2" fmla="*/ 1 w 26"/>
                <a:gd name="T3" fmla="*/ 3 h 14"/>
                <a:gd name="T4" fmla="*/ 4 w 26"/>
                <a:gd name="T5" fmla="*/ 8 h 14"/>
                <a:gd name="T6" fmla="*/ 20 w 26"/>
                <a:gd name="T7" fmla="*/ 14 h 14"/>
                <a:gd name="T8" fmla="*/ 21 w 26"/>
                <a:gd name="T9" fmla="*/ 14 h 14"/>
                <a:gd name="T10" fmla="*/ 25 w 26"/>
                <a:gd name="T11" fmla="*/ 12 h 14"/>
                <a:gd name="T12" fmla="*/ 22 w 26"/>
                <a:gd name="T13" fmla="*/ 6 h 14"/>
                <a:gd name="T14" fmla="*/ 6 w 26"/>
                <a:gd name="T15" fmla="*/ 1 h 14"/>
                <a:gd name="T16" fmla="*/ 5 w 26"/>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4">
                  <a:moveTo>
                    <a:pt x="5" y="0"/>
                  </a:moveTo>
                  <a:cubicBezTo>
                    <a:pt x="3" y="0"/>
                    <a:pt x="2" y="1"/>
                    <a:pt x="1" y="3"/>
                  </a:cubicBezTo>
                  <a:cubicBezTo>
                    <a:pt x="0" y="5"/>
                    <a:pt x="1" y="7"/>
                    <a:pt x="4" y="8"/>
                  </a:cubicBezTo>
                  <a:cubicBezTo>
                    <a:pt x="20" y="14"/>
                    <a:pt x="20" y="14"/>
                    <a:pt x="20" y="14"/>
                  </a:cubicBezTo>
                  <a:cubicBezTo>
                    <a:pt x="20" y="14"/>
                    <a:pt x="21" y="14"/>
                    <a:pt x="21" y="14"/>
                  </a:cubicBezTo>
                  <a:cubicBezTo>
                    <a:pt x="23" y="14"/>
                    <a:pt x="24" y="13"/>
                    <a:pt x="25" y="12"/>
                  </a:cubicBezTo>
                  <a:cubicBezTo>
                    <a:pt x="26" y="10"/>
                    <a:pt x="25" y="7"/>
                    <a:pt x="22" y="6"/>
                  </a:cubicBezTo>
                  <a:cubicBezTo>
                    <a:pt x="6" y="1"/>
                    <a:pt x="6" y="1"/>
                    <a:pt x="6" y="1"/>
                  </a:cubicBezTo>
                  <a:cubicBezTo>
                    <a:pt x="6" y="0"/>
                    <a:pt x="5" y="0"/>
                    <a:pt x="5"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ïṥḷiḓê">
              <a:extLst>
                <a:ext uri="{FF2B5EF4-FFF2-40B4-BE49-F238E27FC236}">
                  <a16:creationId xmlns:a16="http://schemas.microsoft.com/office/drawing/2014/main" id="{6F788A77-AF30-4C4B-971C-78FB159A4E10}"/>
                </a:ext>
              </a:extLst>
            </p:cNvPr>
            <p:cNvSpPr/>
            <p:nvPr/>
          </p:nvSpPr>
          <p:spPr bwMode="auto">
            <a:xfrm>
              <a:off x="5322940" y="3366716"/>
              <a:ext cx="135098" cy="267695"/>
            </a:xfrm>
            <a:custGeom>
              <a:avLst/>
              <a:gdLst>
                <a:gd name="T0" fmla="*/ 18 w 23"/>
                <a:gd name="T1" fmla="*/ 0 h 45"/>
                <a:gd name="T2" fmla="*/ 14 w 23"/>
                <a:gd name="T3" fmla="*/ 2 h 45"/>
                <a:gd name="T4" fmla="*/ 0 w 23"/>
                <a:gd name="T5" fmla="*/ 42 h 45"/>
                <a:gd name="T6" fmla="*/ 2 w 23"/>
                <a:gd name="T7" fmla="*/ 42 h 45"/>
                <a:gd name="T8" fmla="*/ 7 w 23"/>
                <a:gd name="T9" fmla="*/ 44 h 45"/>
                <a:gd name="T10" fmla="*/ 8 w 23"/>
                <a:gd name="T11" fmla="*/ 45 h 45"/>
                <a:gd name="T12" fmla="*/ 22 w 23"/>
                <a:gd name="T13" fmla="*/ 5 h 45"/>
                <a:gd name="T14" fmla="*/ 19 w 23"/>
                <a:gd name="T15" fmla="*/ 0 h 45"/>
                <a:gd name="T16" fmla="*/ 18 w 23"/>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5">
                  <a:moveTo>
                    <a:pt x="18" y="0"/>
                  </a:moveTo>
                  <a:cubicBezTo>
                    <a:pt x="16" y="0"/>
                    <a:pt x="15" y="1"/>
                    <a:pt x="14" y="2"/>
                  </a:cubicBezTo>
                  <a:cubicBezTo>
                    <a:pt x="0" y="42"/>
                    <a:pt x="0" y="42"/>
                    <a:pt x="0" y="42"/>
                  </a:cubicBezTo>
                  <a:cubicBezTo>
                    <a:pt x="1" y="42"/>
                    <a:pt x="1" y="42"/>
                    <a:pt x="2" y="42"/>
                  </a:cubicBezTo>
                  <a:cubicBezTo>
                    <a:pt x="4" y="42"/>
                    <a:pt x="6" y="43"/>
                    <a:pt x="7" y="44"/>
                  </a:cubicBezTo>
                  <a:cubicBezTo>
                    <a:pt x="7" y="45"/>
                    <a:pt x="7" y="45"/>
                    <a:pt x="8" y="45"/>
                  </a:cubicBezTo>
                  <a:cubicBezTo>
                    <a:pt x="22" y="5"/>
                    <a:pt x="22" y="5"/>
                    <a:pt x="22" y="5"/>
                  </a:cubicBezTo>
                  <a:cubicBezTo>
                    <a:pt x="23" y="3"/>
                    <a:pt x="22" y="1"/>
                    <a:pt x="19" y="0"/>
                  </a:cubicBezTo>
                  <a:cubicBezTo>
                    <a:pt x="19" y="0"/>
                    <a:pt x="18" y="0"/>
                    <a:pt x="18"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îŝļiďê">
              <a:extLst>
                <a:ext uri="{FF2B5EF4-FFF2-40B4-BE49-F238E27FC236}">
                  <a16:creationId xmlns:a16="http://schemas.microsoft.com/office/drawing/2014/main" id="{5F049BE1-9D40-403A-B48E-3C6E34E04EB8}"/>
                </a:ext>
              </a:extLst>
            </p:cNvPr>
            <p:cNvSpPr/>
            <p:nvPr/>
          </p:nvSpPr>
          <p:spPr bwMode="auto">
            <a:xfrm>
              <a:off x="5292919" y="3616898"/>
              <a:ext cx="82560" cy="77557"/>
            </a:xfrm>
            <a:custGeom>
              <a:avLst/>
              <a:gdLst>
                <a:gd name="T0" fmla="*/ 7 w 14"/>
                <a:gd name="T1" fmla="*/ 0 h 13"/>
                <a:gd name="T2" fmla="*/ 5 w 14"/>
                <a:gd name="T3" fmla="*/ 0 h 13"/>
                <a:gd name="T4" fmla="*/ 3 w 14"/>
                <a:gd name="T5" fmla="*/ 1 h 13"/>
                <a:gd name="T6" fmla="*/ 2 w 14"/>
                <a:gd name="T7" fmla="*/ 3 h 13"/>
                <a:gd name="T8" fmla="*/ 2 w 14"/>
                <a:gd name="T9" fmla="*/ 10 h 13"/>
                <a:gd name="T10" fmla="*/ 3 w 14"/>
                <a:gd name="T11" fmla="*/ 11 h 13"/>
                <a:gd name="T12" fmla="*/ 7 w 14"/>
                <a:gd name="T13" fmla="*/ 13 h 13"/>
                <a:gd name="T14" fmla="*/ 11 w 14"/>
                <a:gd name="T15" fmla="*/ 11 h 13"/>
                <a:gd name="T16" fmla="*/ 13 w 14"/>
                <a:gd name="T17" fmla="*/ 3 h 13"/>
                <a:gd name="T18" fmla="*/ 12 w 14"/>
                <a:gd name="T19" fmla="*/ 2 h 13"/>
                <a:gd name="T20" fmla="*/ 7 w 14"/>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3">
                  <a:moveTo>
                    <a:pt x="7" y="0"/>
                  </a:moveTo>
                  <a:cubicBezTo>
                    <a:pt x="6" y="0"/>
                    <a:pt x="6" y="0"/>
                    <a:pt x="5" y="0"/>
                  </a:cubicBezTo>
                  <a:cubicBezTo>
                    <a:pt x="4" y="1"/>
                    <a:pt x="4" y="1"/>
                    <a:pt x="3" y="1"/>
                  </a:cubicBezTo>
                  <a:cubicBezTo>
                    <a:pt x="3" y="2"/>
                    <a:pt x="2" y="2"/>
                    <a:pt x="2" y="3"/>
                  </a:cubicBezTo>
                  <a:cubicBezTo>
                    <a:pt x="0" y="5"/>
                    <a:pt x="0" y="8"/>
                    <a:pt x="2" y="10"/>
                  </a:cubicBezTo>
                  <a:cubicBezTo>
                    <a:pt x="2" y="11"/>
                    <a:pt x="3" y="11"/>
                    <a:pt x="3" y="11"/>
                  </a:cubicBezTo>
                  <a:cubicBezTo>
                    <a:pt x="4" y="12"/>
                    <a:pt x="6" y="13"/>
                    <a:pt x="7" y="13"/>
                  </a:cubicBezTo>
                  <a:cubicBezTo>
                    <a:pt x="9" y="13"/>
                    <a:pt x="10" y="12"/>
                    <a:pt x="11" y="11"/>
                  </a:cubicBezTo>
                  <a:cubicBezTo>
                    <a:pt x="14" y="9"/>
                    <a:pt x="14" y="6"/>
                    <a:pt x="13" y="3"/>
                  </a:cubicBezTo>
                  <a:cubicBezTo>
                    <a:pt x="12" y="3"/>
                    <a:pt x="12" y="3"/>
                    <a:pt x="12" y="2"/>
                  </a:cubicBezTo>
                  <a:cubicBezTo>
                    <a:pt x="11" y="1"/>
                    <a:pt x="9" y="0"/>
                    <a:pt x="7"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íŝlîḑê">
              <a:extLst>
                <a:ext uri="{FF2B5EF4-FFF2-40B4-BE49-F238E27FC236}">
                  <a16:creationId xmlns:a16="http://schemas.microsoft.com/office/drawing/2014/main" id="{6FA84F93-CE23-45A8-9859-70B1933D8F1D}"/>
                </a:ext>
              </a:extLst>
            </p:cNvPr>
            <p:cNvSpPr/>
            <p:nvPr/>
          </p:nvSpPr>
          <p:spPr bwMode="auto">
            <a:xfrm>
              <a:off x="5553107" y="3361713"/>
              <a:ext cx="130095" cy="112582"/>
            </a:xfrm>
            <a:custGeom>
              <a:avLst/>
              <a:gdLst>
                <a:gd name="T0" fmla="*/ 18 w 22"/>
                <a:gd name="T1" fmla="*/ 0 h 19"/>
                <a:gd name="T2" fmla="*/ 15 w 22"/>
                <a:gd name="T3" fmla="*/ 1 h 19"/>
                <a:gd name="T4" fmla="*/ 2 w 22"/>
                <a:gd name="T5" fmla="*/ 12 h 19"/>
                <a:gd name="T6" fmla="*/ 2 w 22"/>
                <a:gd name="T7" fmla="*/ 17 h 19"/>
                <a:gd name="T8" fmla="*/ 5 w 22"/>
                <a:gd name="T9" fmla="*/ 19 h 19"/>
                <a:gd name="T10" fmla="*/ 7 w 22"/>
                <a:gd name="T11" fmla="*/ 18 h 19"/>
                <a:gd name="T12" fmla="*/ 20 w 22"/>
                <a:gd name="T13" fmla="*/ 7 h 19"/>
                <a:gd name="T14" fmla="*/ 21 w 22"/>
                <a:gd name="T15" fmla="*/ 1 h 19"/>
                <a:gd name="T16" fmla="*/ 18 w 22"/>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9">
                  <a:moveTo>
                    <a:pt x="18" y="0"/>
                  </a:moveTo>
                  <a:cubicBezTo>
                    <a:pt x="17" y="0"/>
                    <a:pt x="16" y="0"/>
                    <a:pt x="15" y="1"/>
                  </a:cubicBezTo>
                  <a:cubicBezTo>
                    <a:pt x="2" y="12"/>
                    <a:pt x="2" y="12"/>
                    <a:pt x="2" y="12"/>
                  </a:cubicBezTo>
                  <a:cubicBezTo>
                    <a:pt x="0" y="13"/>
                    <a:pt x="0" y="16"/>
                    <a:pt x="2" y="17"/>
                  </a:cubicBezTo>
                  <a:cubicBezTo>
                    <a:pt x="2" y="18"/>
                    <a:pt x="3" y="19"/>
                    <a:pt x="5" y="19"/>
                  </a:cubicBezTo>
                  <a:cubicBezTo>
                    <a:pt x="6" y="19"/>
                    <a:pt x="7" y="19"/>
                    <a:pt x="7" y="18"/>
                  </a:cubicBezTo>
                  <a:cubicBezTo>
                    <a:pt x="20" y="7"/>
                    <a:pt x="20" y="7"/>
                    <a:pt x="20" y="7"/>
                  </a:cubicBezTo>
                  <a:cubicBezTo>
                    <a:pt x="22" y="5"/>
                    <a:pt x="22" y="3"/>
                    <a:pt x="21" y="1"/>
                  </a:cubicBezTo>
                  <a:cubicBezTo>
                    <a:pt x="20" y="0"/>
                    <a:pt x="19" y="0"/>
                    <a:pt x="18"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ïṩļíḍé">
              <a:extLst>
                <a:ext uri="{FF2B5EF4-FFF2-40B4-BE49-F238E27FC236}">
                  <a16:creationId xmlns:a16="http://schemas.microsoft.com/office/drawing/2014/main" id="{1EDF1459-7EA4-429F-B62D-DDEFE7947808}"/>
                </a:ext>
              </a:extLst>
            </p:cNvPr>
            <p:cNvSpPr/>
            <p:nvPr/>
          </p:nvSpPr>
          <p:spPr bwMode="auto">
            <a:xfrm>
              <a:off x="5588133" y="3119038"/>
              <a:ext cx="980712" cy="835606"/>
            </a:xfrm>
            <a:custGeom>
              <a:avLst/>
              <a:gdLst>
                <a:gd name="T0" fmla="*/ 165 w 165"/>
                <a:gd name="T1" fmla="*/ 107 h 141"/>
                <a:gd name="T2" fmla="*/ 131 w 165"/>
                <a:gd name="T3" fmla="*/ 141 h 141"/>
                <a:gd name="T4" fmla="*/ 34 w 165"/>
                <a:gd name="T5" fmla="*/ 141 h 141"/>
                <a:gd name="T6" fmla="*/ 0 w 165"/>
                <a:gd name="T7" fmla="*/ 107 h 141"/>
                <a:gd name="T8" fmla="*/ 0 w 165"/>
                <a:gd name="T9" fmla="*/ 34 h 141"/>
                <a:gd name="T10" fmla="*/ 34 w 165"/>
                <a:gd name="T11" fmla="*/ 0 h 141"/>
                <a:gd name="T12" fmla="*/ 131 w 165"/>
                <a:gd name="T13" fmla="*/ 0 h 141"/>
                <a:gd name="T14" fmla="*/ 165 w 165"/>
                <a:gd name="T15" fmla="*/ 34 h 141"/>
                <a:gd name="T16" fmla="*/ 165 w 165"/>
                <a:gd name="T17" fmla="*/ 10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41">
                  <a:moveTo>
                    <a:pt x="165" y="107"/>
                  </a:moveTo>
                  <a:cubicBezTo>
                    <a:pt x="165" y="126"/>
                    <a:pt x="149" y="141"/>
                    <a:pt x="131" y="141"/>
                  </a:cubicBezTo>
                  <a:cubicBezTo>
                    <a:pt x="34" y="141"/>
                    <a:pt x="34" y="141"/>
                    <a:pt x="34" y="141"/>
                  </a:cubicBezTo>
                  <a:cubicBezTo>
                    <a:pt x="15" y="141"/>
                    <a:pt x="0" y="126"/>
                    <a:pt x="0" y="107"/>
                  </a:cubicBezTo>
                  <a:cubicBezTo>
                    <a:pt x="0" y="34"/>
                    <a:pt x="0" y="34"/>
                    <a:pt x="0" y="34"/>
                  </a:cubicBezTo>
                  <a:cubicBezTo>
                    <a:pt x="0" y="15"/>
                    <a:pt x="15" y="0"/>
                    <a:pt x="34" y="0"/>
                  </a:cubicBezTo>
                  <a:cubicBezTo>
                    <a:pt x="131" y="0"/>
                    <a:pt x="131" y="0"/>
                    <a:pt x="131" y="0"/>
                  </a:cubicBezTo>
                  <a:cubicBezTo>
                    <a:pt x="149" y="0"/>
                    <a:pt x="165" y="15"/>
                    <a:pt x="165" y="34"/>
                  </a:cubicBezTo>
                  <a:lnTo>
                    <a:pt x="165" y="107"/>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ïṡlidê">
              <a:extLst>
                <a:ext uri="{FF2B5EF4-FFF2-40B4-BE49-F238E27FC236}">
                  <a16:creationId xmlns:a16="http://schemas.microsoft.com/office/drawing/2014/main" id="{3AA205DA-D2E0-48D4-A2A8-550C9EE1E9EE}"/>
                </a:ext>
              </a:extLst>
            </p:cNvPr>
            <p:cNvSpPr/>
            <p:nvPr/>
          </p:nvSpPr>
          <p:spPr bwMode="auto">
            <a:xfrm>
              <a:off x="5453034" y="4552577"/>
              <a:ext cx="65047" cy="943185"/>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 name="íṡlide">
              <a:extLst>
                <a:ext uri="{FF2B5EF4-FFF2-40B4-BE49-F238E27FC236}">
                  <a16:creationId xmlns:a16="http://schemas.microsoft.com/office/drawing/2014/main" id="{FC2DC026-4A7B-49DB-8937-A083069CD386}"/>
                </a:ext>
              </a:extLst>
            </p:cNvPr>
            <p:cNvSpPr/>
            <p:nvPr/>
          </p:nvSpPr>
          <p:spPr bwMode="auto">
            <a:xfrm>
              <a:off x="6668917" y="4552577"/>
              <a:ext cx="65047" cy="943185"/>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išḻíḍê">
              <a:extLst>
                <a:ext uri="{FF2B5EF4-FFF2-40B4-BE49-F238E27FC236}">
                  <a16:creationId xmlns:a16="http://schemas.microsoft.com/office/drawing/2014/main" id="{AFD7598B-1855-47B5-BF7C-AE2E6FF9C24F}"/>
                </a:ext>
              </a:extLst>
            </p:cNvPr>
            <p:cNvSpPr/>
            <p:nvPr/>
          </p:nvSpPr>
          <p:spPr bwMode="auto">
            <a:xfrm>
              <a:off x="5387987" y="4660156"/>
              <a:ext cx="1383505" cy="125090"/>
            </a:xfrm>
            <a:custGeom>
              <a:avLst/>
              <a:gdLst>
                <a:gd name="T0" fmla="*/ 233 w 233"/>
                <a:gd name="T1" fmla="*/ 11 h 21"/>
                <a:gd name="T2" fmla="*/ 223 w 233"/>
                <a:gd name="T3" fmla="*/ 21 h 21"/>
                <a:gd name="T4" fmla="*/ 10 w 233"/>
                <a:gd name="T5" fmla="*/ 21 h 21"/>
                <a:gd name="T6" fmla="*/ 0 w 233"/>
                <a:gd name="T7" fmla="*/ 11 h 21"/>
                <a:gd name="T8" fmla="*/ 10 w 233"/>
                <a:gd name="T9" fmla="*/ 0 h 21"/>
                <a:gd name="T10" fmla="*/ 223 w 233"/>
                <a:gd name="T11" fmla="*/ 0 h 21"/>
                <a:gd name="T12" fmla="*/ 233 w 233"/>
                <a:gd name="T13" fmla="*/ 11 h 21"/>
              </a:gdLst>
              <a:ahLst/>
              <a:cxnLst>
                <a:cxn ang="0">
                  <a:pos x="T0" y="T1"/>
                </a:cxn>
                <a:cxn ang="0">
                  <a:pos x="T2" y="T3"/>
                </a:cxn>
                <a:cxn ang="0">
                  <a:pos x="T4" y="T5"/>
                </a:cxn>
                <a:cxn ang="0">
                  <a:pos x="T6" y="T7"/>
                </a:cxn>
                <a:cxn ang="0">
                  <a:pos x="T8" y="T9"/>
                </a:cxn>
                <a:cxn ang="0">
                  <a:pos x="T10" y="T11"/>
                </a:cxn>
                <a:cxn ang="0">
                  <a:pos x="T12" y="T13"/>
                </a:cxn>
              </a:cxnLst>
              <a:rect l="0" t="0" r="r" b="b"/>
              <a:pathLst>
                <a:path w="233" h="21">
                  <a:moveTo>
                    <a:pt x="233" y="11"/>
                  </a:moveTo>
                  <a:cubicBezTo>
                    <a:pt x="233" y="16"/>
                    <a:pt x="229" y="21"/>
                    <a:pt x="223" y="21"/>
                  </a:cubicBezTo>
                  <a:cubicBezTo>
                    <a:pt x="10" y="21"/>
                    <a:pt x="10" y="21"/>
                    <a:pt x="10" y="21"/>
                  </a:cubicBezTo>
                  <a:cubicBezTo>
                    <a:pt x="5" y="21"/>
                    <a:pt x="0" y="16"/>
                    <a:pt x="0" y="11"/>
                  </a:cubicBezTo>
                  <a:cubicBezTo>
                    <a:pt x="0" y="5"/>
                    <a:pt x="5" y="0"/>
                    <a:pt x="10" y="0"/>
                  </a:cubicBezTo>
                  <a:cubicBezTo>
                    <a:pt x="223" y="0"/>
                    <a:pt x="223" y="0"/>
                    <a:pt x="223" y="0"/>
                  </a:cubicBezTo>
                  <a:cubicBezTo>
                    <a:pt x="229" y="0"/>
                    <a:pt x="233" y="5"/>
                    <a:pt x="233" y="11"/>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iṩ1íḑé">
              <a:extLst>
                <a:ext uri="{FF2B5EF4-FFF2-40B4-BE49-F238E27FC236}">
                  <a16:creationId xmlns:a16="http://schemas.microsoft.com/office/drawing/2014/main" id="{B37E6C89-E5D5-4474-A691-77E46BE89604}"/>
                </a:ext>
              </a:extLst>
            </p:cNvPr>
            <p:cNvSpPr/>
            <p:nvPr/>
          </p:nvSpPr>
          <p:spPr bwMode="auto">
            <a:xfrm>
              <a:off x="5570619" y="4274876"/>
              <a:ext cx="1020741" cy="432815"/>
            </a:xfrm>
            <a:custGeom>
              <a:avLst/>
              <a:gdLst>
                <a:gd name="T0" fmla="*/ 172 w 172"/>
                <a:gd name="T1" fmla="*/ 34 h 73"/>
                <a:gd name="T2" fmla="*/ 138 w 172"/>
                <a:gd name="T3" fmla="*/ 0 h 73"/>
                <a:gd name="T4" fmla="*/ 33 w 172"/>
                <a:gd name="T5" fmla="*/ 0 h 73"/>
                <a:gd name="T6" fmla="*/ 0 w 172"/>
                <a:gd name="T7" fmla="*/ 34 h 73"/>
                <a:gd name="T8" fmla="*/ 0 w 172"/>
                <a:gd name="T9" fmla="*/ 54 h 73"/>
                <a:gd name="T10" fmla="*/ 33 w 172"/>
                <a:gd name="T11" fmla="*/ 40 h 73"/>
                <a:gd name="T12" fmla="*/ 138 w 172"/>
                <a:gd name="T13" fmla="*/ 40 h 73"/>
                <a:gd name="T14" fmla="*/ 172 w 172"/>
                <a:gd name="T15" fmla="*/ 54 h 73"/>
                <a:gd name="T16" fmla="*/ 172 w 172"/>
                <a:gd name="T17" fmla="*/ 3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73">
                  <a:moveTo>
                    <a:pt x="172" y="34"/>
                  </a:moveTo>
                  <a:cubicBezTo>
                    <a:pt x="172" y="15"/>
                    <a:pt x="157" y="0"/>
                    <a:pt x="138" y="0"/>
                  </a:cubicBezTo>
                  <a:cubicBezTo>
                    <a:pt x="33" y="0"/>
                    <a:pt x="33" y="0"/>
                    <a:pt x="33" y="0"/>
                  </a:cubicBezTo>
                  <a:cubicBezTo>
                    <a:pt x="15" y="0"/>
                    <a:pt x="0" y="15"/>
                    <a:pt x="0" y="34"/>
                  </a:cubicBezTo>
                  <a:cubicBezTo>
                    <a:pt x="0" y="54"/>
                    <a:pt x="0" y="54"/>
                    <a:pt x="0" y="54"/>
                  </a:cubicBezTo>
                  <a:cubicBezTo>
                    <a:pt x="0" y="73"/>
                    <a:pt x="15" y="40"/>
                    <a:pt x="33" y="40"/>
                  </a:cubicBezTo>
                  <a:cubicBezTo>
                    <a:pt x="138" y="40"/>
                    <a:pt x="138" y="40"/>
                    <a:pt x="138" y="40"/>
                  </a:cubicBezTo>
                  <a:cubicBezTo>
                    <a:pt x="157" y="40"/>
                    <a:pt x="172" y="73"/>
                    <a:pt x="172" y="54"/>
                  </a:cubicBezTo>
                  <a:lnTo>
                    <a:pt x="172" y="34"/>
                  </a:lnTo>
                  <a:close/>
                </a:path>
              </a:pathLst>
            </a:custGeom>
            <a:solidFill>
              <a:srgbClr val="4FA4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íşḷiḑê">
              <a:extLst>
                <a:ext uri="{FF2B5EF4-FFF2-40B4-BE49-F238E27FC236}">
                  <a16:creationId xmlns:a16="http://schemas.microsoft.com/office/drawing/2014/main" id="{E6DF308C-6995-4B7D-A80A-766E11160173}"/>
                </a:ext>
              </a:extLst>
            </p:cNvPr>
            <p:cNvSpPr/>
            <p:nvPr/>
          </p:nvSpPr>
          <p:spPr bwMode="auto">
            <a:xfrm>
              <a:off x="6176059" y="4434992"/>
              <a:ext cx="415302" cy="1108305"/>
            </a:xfrm>
            <a:custGeom>
              <a:avLst/>
              <a:gdLst>
                <a:gd name="T0" fmla="*/ 70 w 70"/>
                <a:gd name="T1" fmla="*/ 187 h 187"/>
                <a:gd name="T2" fmla="*/ 70 w 70"/>
                <a:gd name="T3" fmla="*/ 138 h 187"/>
                <a:gd name="T4" fmla="*/ 70 w 70"/>
                <a:gd name="T5" fmla="*/ 0 h 187"/>
                <a:gd name="T6" fmla="*/ 35 w 70"/>
                <a:gd name="T7" fmla="*/ 13 h 187"/>
                <a:gd name="T8" fmla="*/ 0 w 70"/>
                <a:gd name="T9" fmla="*/ 0 h 187"/>
                <a:gd name="T10" fmla="*/ 0 w 70"/>
                <a:gd name="T11" fmla="*/ 138 h 187"/>
                <a:gd name="T12" fmla="*/ 0 w 70"/>
                <a:gd name="T13" fmla="*/ 187 h 187"/>
                <a:gd name="T14" fmla="*/ 70 w 70"/>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87">
                  <a:moveTo>
                    <a:pt x="70" y="187"/>
                  </a:moveTo>
                  <a:cubicBezTo>
                    <a:pt x="70" y="185"/>
                    <a:pt x="70" y="187"/>
                    <a:pt x="70" y="138"/>
                  </a:cubicBezTo>
                  <a:cubicBezTo>
                    <a:pt x="70" y="0"/>
                    <a:pt x="70" y="0"/>
                    <a:pt x="70" y="0"/>
                  </a:cubicBezTo>
                  <a:cubicBezTo>
                    <a:pt x="70" y="28"/>
                    <a:pt x="55" y="13"/>
                    <a:pt x="35" y="13"/>
                  </a:cubicBezTo>
                  <a:cubicBezTo>
                    <a:pt x="16" y="13"/>
                    <a:pt x="0" y="28"/>
                    <a:pt x="0" y="0"/>
                  </a:cubicBezTo>
                  <a:cubicBezTo>
                    <a:pt x="0" y="138"/>
                    <a:pt x="0" y="138"/>
                    <a:pt x="0" y="138"/>
                  </a:cubicBezTo>
                  <a:cubicBezTo>
                    <a:pt x="0" y="187"/>
                    <a:pt x="0" y="185"/>
                    <a:pt x="0" y="187"/>
                  </a:cubicBezTo>
                  <a:cubicBezTo>
                    <a:pt x="70" y="187"/>
                    <a:pt x="70" y="187"/>
                    <a:pt x="70" y="187"/>
                  </a:cubicBezTo>
                </a:path>
              </a:pathLst>
            </a:custGeom>
            <a:solidFill>
              <a:schemeClr val="accent2"/>
            </a:solidFill>
            <a:ln>
              <a:noFill/>
            </a:ln>
          </p:spPr>
          <p:txBody>
            <a:bodyPr anchor="ctr"/>
            <a:lstStyle/>
            <a:p>
              <a:pPr algn="ctr"/>
              <a:endParaRPr/>
            </a:p>
          </p:txBody>
        </p:sp>
        <p:sp>
          <p:nvSpPr>
            <p:cNvPr id="16" name="iṥ1iḍè">
              <a:extLst>
                <a:ext uri="{FF2B5EF4-FFF2-40B4-BE49-F238E27FC236}">
                  <a16:creationId xmlns:a16="http://schemas.microsoft.com/office/drawing/2014/main" id="{EF1EC0C2-70C5-4AF5-996E-FB42C6F59EB5}"/>
                </a:ext>
              </a:extLst>
            </p:cNvPr>
            <p:cNvSpPr/>
            <p:nvPr/>
          </p:nvSpPr>
          <p:spPr bwMode="auto">
            <a:xfrm>
              <a:off x="6146037" y="5543295"/>
              <a:ext cx="482851" cy="315229"/>
            </a:xfrm>
            <a:custGeom>
              <a:avLst/>
              <a:gdLst>
                <a:gd name="T0" fmla="*/ 81 w 81"/>
                <a:gd name="T1" fmla="*/ 27 h 53"/>
                <a:gd name="T2" fmla="*/ 55 w 81"/>
                <a:gd name="T3" fmla="*/ 53 h 53"/>
                <a:gd name="T4" fmla="*/ 25 w 81"/>
                <a:gd name="T5" fmla="*/ 53 h 53"/>
                <a:gd name="T6" fmla="*/ 0 w 81"/>
                <a:gd name="T7" fmla="*/ 27 h 53"/>
                <a:gd name="T8" fmla="*/ 11 w 81"/>
                <a:gd name="T9" fmla="*/ 0 h 53"/>
                <a:gd name="T10" fmla="*/ 66 w 81"/>
                <a:gd name="T11" fmla="*/ 0 h 53"/>
                <a:gd name="T12" fmla="*/ 81 w 81"/>
                <a:gd name="T13" fmla="*/ 27 h 53"/>
              </a:gdLst>
              <a:ahLst/>
              <a:cxnLst>
                <a:cxn ang="0">
                  <a:pos x="T0" y="T1"/>
                </a:cxn>
                <a:cxn ang="0">
                  <a:pos x="T2" y="T3"/>
                </a:cxn>
                <a:cxn ang="0">
                  <a:pos x="T4" y="T5"/>
                </a:cxn>
                <a:cxn ang="0">
                  <a:pos x="T6" y="T7"/>
                </a:cxn>
                <a:cxn ang="0">
                  <a:pos x="T8" y="T9"/>
                </a:cxn>
                <a:cxn ang="0">
                  <a:pos x="T10" y="T11"/>
                </a:cxn>
                <a:cxn ang="0">
                  <a:pos x="T12" y="T13"/>
                </a:cxn>
              </a:cxnLst>
              <a:rect l="0" t="0" r="r" b="b"/>
              <a:pathLst>
                <a:path w="81" h="53">
                  <a:moveTo>
                    <a:pt x="81" y="27"/>
                  </a:moveTo>
                  <a:cubicBezTo>
                    <a:pt x="81" y="42"/>
                    <a:pt x="69" y="53"/>
                    <a:pt x="55" y="53"/>
                  </a:cubicBezTo>
                  <a:cubicBezTo>
                    <a:pt x="25" y="53"/>
                    <a:pt x="25" y="53"/>
                    <a:pt x="25" y="53"/>
                  </a:cubicBezTo>
                  <a:cubicBezTo>
                    <a:pt x="11" y="53"/>
                    <a:pt x="0" y="42"/>
                    <a:pt x="0" y="27"/>
                  </a:cubicBezTo>
                  <a:cubicBezTo>
                    <a:pt x="0" y="13"/>
                    <a:pt x="7" y="9"/>
                    <a:pt x="11" y="0"/>
                  </a:cubicBezTo>
                  <a:cubicBezTo>
                    <a:pt x="66" y="0"/>
                    <a:pt x="66" y="0"/>
                    <a:pt x="66" y="0"/>
                  </a:cubicBezTo>
                  <a:cubicBezTo>
                    <a:pt x="75" y="11"/>
                    <a:pt x="81" y="13"/>
                    <a:pt x="81" y="27"/>
                  </a:cubicBezTo>
                </a:path>
              </a:pathLst>
            </a:custGeom>
            <a:solidFill>
              <a:srgbClr val="7839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ṥļîḓé">
              <a:extLst>
                <a:ext uri="{FF2B5EF4-FFF2-40B4-BE49-F238E27FC236}">
                  <a16:creationId xmlns:a16="http://schemas.microsoft.com/office/drawing/2014/main" id="{B96FDB77-95FA-4C78-8C16-80E0BA0777C2}"/>
                </a:ext>
              </a:extLst>
            </p:cNvPr>
            <p:cNvSpPr/>
            <p:nvPr/>
          </p:nvSpPr>
          <p:spPr bwMode="auto">
            <a:xfrm>
              <a:off x="6213587" y="5543295"/>
              <a:ext cx="330240" cy="5003"/>
            </a:xfrm>
            <a:custGeom>
              <a:avLst/>
              <a:gdLst>
                <a:gd name="T0" fmla="*/ 0 w 56"/>
                <a:gd name="T1" fmla="*/ 1 h 1"/>
                <a:gd name="T2" fmla="*/ 0 w 56"/>
                <a:gd name="T3" fmla="*/ 1 h 1"/>
                <a:gd name="T4" fmla="*/ 0 w 56"/>
                <a:gd name="T5" fmla="*/ 1 h 1"/>
                <a:gd name="T6" fmla="*/ 0 w 56"/>
                <a:gd name="T7" fmla="*/ 1 h 1"/>
                <a:gd name="T8" fmla="*/ 0 w 56"/>
                <a:gd name="T9" fmla="*/ 1 h 1"/>
                <a:gd name="T10" fmla="*/ 0 w 56"/>
                <a:gd name="T11" fmla="*/ 1 h 1"/>
                <a:gd name="T12" fmla="*/ 0 w 56"/>
                <a:gd name="T13" fmla="*/ 1 h 1"/>
                <a:gd name="T14" fmla="*/ 0 w 56"/>
                <a:gd name="T15" fmla="*/ 1 h 1"/>
                <a:gd name="T16" fmla="*/ 0 w 56"/>
                <a:gd name="T17" fmla="*/ 1 h 1"/>
                <a:gd name="T18" fmla="*/ 0 w 56"/>
                <a:gd name="T19" fmla="*/ 1 h 1"/>
                <a:gd name="T20" fmla="*/ 0 w 56"/>
                <a:gd name="T21" fmla="*/ 1 h 1"/>
                <a:gd name="T22" fmla="*/ 0 w 56"/>
                <a:gd name="T23" fmla="*/ 1 h 1"/>
                <a:gd name="T24" fmla="*/ 0 w 56"/>
                <a:gd name="T25" fmla="*/ 0 h 1"/>
                <a:gd name="T26" fmla="*/ 0 w 56"/>
                <a:gd name="T27" fmla="*/ 0 h 1"/>
                <a:gd name="T28" fmla="*/ 0 w 56"/>
                <a:gd name="T29" fmla="*/ 0 h 1"/>
                <a:gd name="T30" fmla="*/ 0 w 56"/>
                <a:gd name="T31" fmla="*/ 0 h 1"/>
                <a:gd name="T32" fmla="*/ 0 w 56"/>
                <a:gd name="T33" fmla="*/ 0 h 1"/>
                <a:gd name="T34" fmla="*/ 0 w 56"/>
                <a:gd name="T35" fmla="*/ 0 h 1"/>
                <a:gd name="T36" fmla="*/ 0 w 56"/>
                <a:gd name="T37" fmla="*/ 0 h 1"/>
                <a:gd name="T38" fmla="*/ 0 w 56"/>
                <a:gd name="T39" fmla="*/ 0 h 1"/>
                <a:gd name="T40" fmla="*/ 0 w 56"/>
                <a:gd name="T41" fmla="*/ 0 h 1"/>
                <a:gd name="T42" fmla="*/ 0 w 56"/>
                <a:gd name="T43" fmla="*/ 0 h 1"/>
                <a:gd name="T44" fmla="*/ 55 w 56"/>
                <a:gd name="T45" fmla="*/ 0 h 1"/>
                <a:gd name="T46" fmla="*/ 55 w 56"/>
                <a:gd name="T47" fmla="*/ 0 h 1"/>
                <a:gd name="T48" fmla="*/ 56 w 56"/>
                <a:gd name="T49" fmla="*/ 1 h 1"/>
                <a:gd name="T50" fmla="*/ 55 w 56"/>
                <a:gd name="T5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1">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moveTo>
                    <a:pt x="55" y="0"/>
                  </a:moveTo>
                  <a:cubicBezTo>
                    <a:pt x="55" y="0"/>
                    <a:pt x="55" y="0"/>
                    <a:pt x="55" y="0"/>
                  </a:cubicBezTo>
                  <a:cubicBezTo>
                    <a:pt x="55" y="0"/>
                    <a:pt x="55" y="1"/>
                    <a:pt x="56" y="1"/>
                  </a:cubicBezTo>
                  <a:cubicBezTo>
                    <a:pt x="55" y="1"/>
                    <a:pt x="55" y="0"/>
                    <a:pt x="55"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ṡļïḍé">
              <a:extLst>
                <a:ext uri="{FF2B5EF4-FFF2-40B4-BE49-F238E27FC236}">
                  <a16:creationId xmlns:a16="http://schemas.microsoft.com/office/drawing/2014/main" id="{0492E98A-7E6B-4FFF-A26F-07DCBAA5BBED}"/>
                </a:ext>
              </a:extLst>
            </p:cNvPr>
            <p:cNvSpPr/>
            <p:nvPr/>
          </p:nvSpPr>
          <p:spPr bwMode="auto">
            <a:xfrm>
              <a:off x="6183565" y="5543295"/>
              <a:ext cx="402794" cy="52539"/>
            </a:xfrm>
            <a:custGeom>
              <a:avLst/>
              <a:gdLst>
                <a:gd name="T0" fmla="*/ 60 w 68"/>
                <a:gd name="T1" fmla="*/ 0 h 9"/>
                <a:gd name="T2" fmla="*/ 5 w 68"/>
                <a:gd name="T3" fmla="*/ 0 h 9"/>
                <a:gd name="T4" fmla="*/ 5 w 68"/>
                <a:gd name="T5" fmla="*/ 0 h 9"/>
                <a:gd name="T6" fmla="*/ 5 w 68"/>
                <a:gd name="T7" fmla="*/ 0 h 9"/>
                <a:gd name="T8" fmla="*/ 5 w 68"/>
                <a:gd name="T9" fmla="*/ 0 h 9"/>
                <a:gd name="T10" fmla="*/ 5 w 68"/>
                <a:gd name="T11" fmla="*/ 0 h 9"/>
                <a:gd name="T12" fmla="*/ 5 w 68"/>
                <a:gd name="T13" fmla="*/ 0 h 9"/>
                <a:gd name="T14" fmla="*/ 5 w 68"/>
                <a:gd name="T15" fmla="*/ 0 h 9"/>
                <a:gd name="T16" fmla="*/ 5 w 68"/>
                <a:gd name="T17" fmla="*/ 1 h 9"/>
                <a:gd name="T18" fmla="*/ 5 w 68"/>
                <a:gd name="T19" fmla="*/ 1 h 9"/>
                <a:gd name="T20" fmla="*/ 5 w 68"/>
                <a:gd name="T21" fmla="*/ 1 h 9"/>
                <a:gd name="T22" fmla="*/ 5 w 68"/>
                <a:gd name="T23" fmla="*/ 1 h 9"/>
                <a:gd name="T24" fmla="*/ 5 w 68"/>
                <a:gd name="T25" fmla="*/ 1 h 9"/>
                <a:gd name="T26" fmla="*/ 5 w 68"/>
                <a:gd name="T27" fmla="*/ 1 h 9"/>
                <a:gd name="T28" fmla="*/ 5 w 68"/>
                <a:gd name="T29" fmla="*/ 1 h 9"/>
                <a:gd name="T30" fmla="*/ 5 w 68"/>
                <a:gd name="T31" fmla="*/ 1 h 9"/>
                <a:gd name="T32" fmla="*/ 0 w 68"/>
                <a:gd name="T33" fmla="*/ 9 h 9"/>
                <a:gd name="T34" fmla="*/ 68 w 68"/>
                <a:gd name="T35" fmla="*/ 9 h 9"/>
                <a:gd name="T36" fmla="*/ 61 w 68"/>
                <a:gd name="T37" fmla="*/ 1 h 9"/>
                <a:gd name="T38" fmla="*/ 60 w 68"/>
                <a:gd name="T39" fmla="*/ 0 h 9"/>
                <a:gd name="T40" fmla="*/ 60 w 68"/>
                <a:gd name="T4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
                  <a:moveTo>
                    <a:pt x="60"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3" y="4"/>
                    <a:pt x="1" y="6"/>
                    <a:pt x="0" y="9"/>
                  </a:cubicBezTo>
                  <a:cubicBezTo>
                    <a:pt x="68" y="9"/>
                    <a:pt x="68" y="9"/>
                    <a:pt x="68" y="9"/>
                  </a:cubicBezTo>
                  <a:cubicBezTo>
                    <a:pt x="66" y="7"/>
                    <a:pt x="63" y="4"/>
                    <a:pt x="61" y="1"/>
                  </a:cubicBezTo>
                  <a:cubicBezTo>
                    <a:pt x="60" y="1"/>
                    <a:pt x="60" y="0"/>
                    <a:pt x="60" y="0"/>
                  </a:cubicBezTo>
                  <a:cubicBezTo>
                    <a:pt x="60" y="0"/>
                    <a:pt x="60" y="0"/>
                    <a:pt x="60" y="0"/>
                  </a:cubicBezTo>
                </a:path>
              </a:pathLst>
            </a:custGeom>
            <a:solidFill>
              <a:srgbClr val="6631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ṣḻïḋe">
              <a:extLst>
                <a:ext uri="{FF2B5EF4-FFF2-40B4-BE49-F238E27FC236}">
                  <a16:creationId xmlns:a16="http://schemas.microsoft.com/office/drawing/2014/main" id="{28368DC0-5150-4521-867E-A7589CA116C3}"/>
                </a:ext>
              </a:extLst>
            </p:cNvPr>
            <p:cNvSpPr/>
            <p:nvPr/>
          </p:nvSpPr>
          <p:spPr bwMode="auto">
            <a:xfrm>
              <a:off x="4389762" y="4607617"/>
              <a:ext cx="165120" cy="1398515"/>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íṣḷîḓe">
              <a:extLst>
                <a:ext uri="{FF2B5EF4-FFF2-40B4-BE49-F238E27FC236}">
                  <a16:creationId xmlns:a16="http://schemas.microsoft.com/office/drawing/2014/main" id="{2C3EE5D6-D72A-4041-A6E7-41EEA42603D5}"/>
                </a:ext>
              </a:extLst>
            </p:cNvPr>
            <p:cNvSpPr/>
            <p:nvPr/>
          </p:nvSpPr>
          <p:spPr bwMode="auto">
            <a:xfrm>
              <a:off x="5570619" y="4434992"/>
              <a:ext cx="415302" cy="1108305"/>
            </a:xfrm>
            <a:custGeom>
              <a:avLst/>
              <a:gdLst>
                <a:gd name="T0" fmla="*/ 69 w 70"/>
                <a:gd name="T1" fmla="*/ 187 h 187"/>
                <a:gd name="T2" fmla="*/ 70 w 70"/>
                <a:gd name="T3" fmla="*/ 138 h 187"/>
                <a:gd name="T4" fmla="*/ 70 w 70"/>
                <a:gd name="T5" fmla="*/ 0 h 187"/>
                <a:gd name="T6" fmla="*/ 35 w 70"/>
                <a:gd name="T7" fmla="*/ 13 h 187"/>
                <a:gd name="T8" fmla="*/ 0 w 70"/>
                <a:gd name="T9" fmla="*/ 0 h 187"/>
                <a:gd name="T10" fmla="*/ 0 w 70"/>
                <a:gd name="T11" fmla="*/ 138 h 187"/>
                <a:gd name="T12" fmla="*/ 0 w 70"/>
                <a:gd name="T13" fmla="*/ 187 h 187"/>
                <a:gd name="T14" fmla="*/ 69 w 70"/>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87">
                  <a:moveTo>
                    <a:pt x="69" y="187"/>
                  </a:moveTo>
                  <a:cubicBezTo>
                    <a:pt x="70" y="185"/>
                    <a:pt x="70" y="187"/>
                    <a:pt x="70" y="138"/>
                  </a:cubicBezTo>
                  <a:cubicBezTo>
                    <a:pt x="70" y="0"/>
                    <a:pt x="70" y="0"/>
                    <a:pt x="70" y="0"/>
                  </a:cubicBezTo>
                  <a:cubicBezTo>
                    <a:pt x="70" y="28"/>
                    <a:pt x="54" y="13"/>
                    <a:pt x="35" y="13"/>
                  </a:cubicBezTo>
                  <a:cubicBezTo>
                    <a:pt x="15" y="13"/>
                    <a:pt x="0" y="28"/>
                    <a:pt x="0" y="0"/>
                  </a:cubicBezTo>
                  <a:cubicBezTo>
                    <a:pt x="0" y="138"/>
                    <a:pt x="0" y="138"/>
                    <a:pt x="0" y="138"/>
                  </a:cubicBezTo>
                  <a:cubicBezTo>
                    <a:pt x="0" y="187"/>
                    <a:pt x="0" y="185"/>
                    <a:pt x="0" y="187"/>
                  </a:cubicBezTo>
                  <a:cubicBezTo>
                    <a:pt x="69" y="187"/>
                    <a:pt x="69" y="187"/>
                    <a:pt x="69" y="187"/>
                  </a:cubicBezTo>
                </a:path>
              </a:pathLst>
            </a:custGeom>
            <a:solidFill>
              <a:schemeClr val="accent2"/>
            </a:solidFill>
            <a:ln>
              <a:noFill/>
            </a:ln>
          </p:spPr>
          <p:txBody>
            <a:bodyPr anchor="ctr"/>
            <a:lstStyle/>
            <a:p>
              <a:pPr algn="ctr"/>
              <a:endParaRPr/>
            </a:p>
          </p:txBody>
        </p:sp>
        <p:sp>
          <p:nvSpPr>
            <p:cNvPr id="21" name="iśḷíďé">
              <a:extLst>
                <a:ext uri="{FF2B5EF4-FFF2-40B4-BE49-F238E27FC236}">
                  <a16:creationId xmlns:a16="http://schemas.microsoft.com/office/drawing/2014/main" id="{318A6E36-200F-4E4C-BBD6-1D9830CAA1E9}"/>
                </a:ext>
              </a:extLst>
            </p:cNvPr>
            <p:cNvSpPr/>
            <p:nvPr/>
          </p:nvSpPr>
          <p:spPr bwMode="auto">
            <a:xfrm>
              <a:off x="7499520" y="4607617"/>
              <a:ext cx="167622" cy="1398515"/>
            </a:xfrm>
            <a:prstGeom prst="rect">
              <a:avLst/>
            </a:pr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iSľîḑê">
              <a:extLst>
                <a:ext uri="{FF2B5EF4-FFF2-40B4-BE49-F238E27FC236}">
                  <a16:creationId xmlns:a16="http://schemas.microsoft.com/office/drawing/2014/main" id="{53612CA7-D34B-400F-9442-A32D4DF1411B}"/>
                </a:ext>
              </a:extLst>
            </p:cNvPr>
            <p:cNvSpPr/>
            <p:nvPr/>
          </p:nvSpPr>
          <p:spPr bwMode="auto">
            <a:xfrm>
              <a:off x="5558111" y="3214106"/>
              <a:ext cx="1093295" cy="1350980"/>
            </a:xfrm>
            <a:custGeom>
              <a:avLst/>
              <a:gdLst>
                <a:gd name="T0" fmla="*/ 20 w 184"/>
                <a:gd name="T1" fmla="*/ 12 h 228"/>
                <a:gd name="T2" fmla="*/ 15 w 184"/>
                <a:gd name="T3" fmla="*/ 32 h 228"/>
                <a:gd name="T4" fmla="*/ 0 w 184"/>
                <a:gd name="T5" fmla="*/ 228 h 228"/>
                <a:gd name="T6" fmla="*/ 184 w 184"/>
                <a:gd name="T7" fmla="*/ 228 h 228"/>
                <a:gd name="T8" fmla="*/ 159 w 184"/>
                <a:gd name="T9" fmla="*/ 10 h 228"/>
                <a:gd name="T10" fmla="*/ 20 w 184"/>
                <a:gd name="T11" fmla="*/ 12 h 228"/>
              </a:gdLst>
              <a:ahLst/>
              <a:cxnLst>
                <a:cxn ang="0">
                  <a:pos x="T0" y="T1"/>
                </a:cxn>
                <a:cxn ang="0">
                  <a:pos x="T2" y="T3"/>
                </a:cxn>
                <a:cxn ang="0">
                  <a:pos x="T4" y="T5"/>
                </a:cxn>
                <a:cxn ang="0">
                  <a:pos x="T6" y="T7"/>
                </a:cxn>
                <a:cxn ang="0">
                  <a:pos x="T8" y="T9"/>
                </a:cxn>
                <a:cxn ang="0">
                  <a:pos x="T10" y="T11"/>
                </a:cxn>
              </a:cxnLst>
              <a:rect l="0" t="0" r="r" b="b"/>
              <a:pathLst>
                <a:path w="184" h="228">
                  <a:moveTo>
                    <a:pt x="20" y="12"/>
                  </a:moveTo>
                  <a:cubicBezTo>
                    <a:pt x="14" y="13"/>
                    <a:pt x="19" y="28"/>
                    <a:pt x="15" y="32"/>
                  </a:cubicBezTo>
                  <a:cubicBezTo>
                    <a:pt x="0" y="228"/>
                    <a:pt x="0" y="228"/>
                    <a:pt x="0" y="228"/>
                  </a:cubicBezTo>
                  <a:cubicBezTo>
                    <a:pt x="184" y="228"/>
                    <a:pt x="184" y="228"/>
                    <a:pt x="184" y="228"/>
                  </a:cubicBezTo>
                  <a:cubicBezTo>
                    <a:pt x="159" y="10"/>
                    <a:pt x="159" y="10"/>
                    <a:pt x="159" y="10"/>
                  </a:cubicBezTo>
                  <a:cubicBezTo>
                    <a:pt x="159" y="10"/>
                    <a:pt x="101" y="0"/>
                    <a:pt x="20" y="12"/>
                  </a:cubicBezTo>
                  <a:close/>
                </a:path>
              </a:pathLst>
            </a:custGeom>
            <a:solidFill>
              <a:schemeClr val="accent2"/>
            </a:solidFill>
            <a:ln>
              <a:noFill/>
            </a:ln>
          </p:spPr>
          <p:txBody>
            <a:bodyPr anchor="ctr"/>
            <a:lstStyle/>
            <a:p>
              <a:pPr algn="ctr"/>
              <a:endParaRPr/>
            </a:p>
          </p:txBody>
        </p:sp>
        <p:sp>
          <p:nvSpPr>
            <p:cNvPr id="23" name="iṩļîḑe">
              <a:extLst>
                <a:ext uri="{FF2B5EF4-FFF2-40B4-BE49-F238E27FC236}">
                  <a16:creationId xmlns:a16="http://schemas.microsoft.com/office/drawing/2014/main" id="{FD2A02A8-2DEA-47C9-86A3-217D324CD2B1}"/>
                </a:ext>
              </a:extLst>
            </p:cNvPr>
            <p:cNvSpPr/>
            <p:nvPr/>
          </p:nvSpPr>
          <p:spPr bwMode="auto">
            <a:xfrm>
              <a:off x="5790779" y="3244128"/>
              <a:ext cx="630458" cy="835606"/>
            </a:xfrm>
            <a:custGeom>
              <a:avLst/>
              <a:gdLst>
                <a:gd name="T0" fmla="*/ 2 w 106"/>
                <a:gd name="T1" fmla="*/ 31 h 141"/>
                <a:gd name="T2" fmla="*/ 53 w 106"/>
                <a:gd name="T3" fmla="*/ 141 h 141"/>
                <a:gd name="T4" fmla="*/ 104 w 106"/>
                <a:gd name="T5" fmla="*/ 31 h 141"/>
                <a:gd name="T6" fmla="*/ 99 w 106"/>
                <a:gd name="T7" fmla="*/ 3 h 141"/>
                <a:gd name="T8" fmla="*/ 52 w 106"/>
                <a:gd name="T9" fmla="*/ 0 h 141"/>
                <a:gd name="T10" fmla="*/ 1 w 106"/>
                <a:gd name="T11" fmla="*/ 5 h 141"/>
                <a:gd name="T12" fmla="*/ 2 w 106"/>
                <a:gd name="T13" fmla="*/ 31 h 141"/>
              </a:gdLst>
              <a:ahLst/>
              <a:cxnLst>
                <a:cxn ang="0">
                  <a:pos x="T0" y="T1"/>
                </a:cxn>
                <a:cxn ang="0">
                  <a:pos x="T2" y="T3"/>
                </a:cxn>
                <a:cxn ang="0">
                  <a:pos x="T4" y="T5"/>
                </a:cxn>
                <a:cxn ang="0">
                  <a:pos x="T6" y="T7"/>
                </a:cxn>
                <a:cxn ang="0">
                  <a:pos x="T8" y="T9"/>
                </a:cxn>
                <a:cxn ang="0">
                  <a:pos x="T10" y="T11"/>
                </a:cxn>
                <a:cxn ang="0">
                  <a:pos x="T12" y="T13"/>
                </a:cxn>
              </a:cxnLst>
              <a:rect l="0" t="0" r="r" b="b"/>
              <a:pathLst>
                <a:path w="106" h="141">
                  <a:moveTo>
                    <a:pt x="2" y="31"/>
                  </a:moveTo>
                  <a:cubicBezTo>
                    <a:pt x="7" y="61"/>
                    <a:pt x="53" y="141"/>
                    <a:pt x="53" y="141"/>
                  </a:cubicBezTo>
                  <a:cubicBezTo>
                    <a:pt x="53" y="141"/>
                    <a:pt x="98" y="60"/>
                    <a:pt x="104" y="31"/>
                  </a:cubicBezTo>
                  <a:cubicBezTo>
                    <a:pt x="106" y="24"/>
                    <a:pt x="99" y="3"/>
                    <a:pt x="99" y="3"/>
                  </a:cubicBezTo>
                  <a:cubicBezTo>
                    <a:pt x="99" y="3"/>
                    <a:pt x="65" y="0"/>
                    <a:pt x="52" y="0"/>
                  </a:cubicBezTo>
                  <a:cubicBezTo>
                    <a:pt x="39" y="0"/>
                    <a:pt x="1" y="5"/>
                    <a:pt x="1" y="5"/>
                  </a:cubicBezTo>
                  <a:cubicBezTo>
                    <a:pt x="1" y="5"/>
                    <a:pt x="0" y="15"/>
                    <a:pt x="2" y="31"/>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iṩļidê">
              <a:extLst>
                <a:ext uri="{FF2B5EF4-FFF2-40B4-BE49-F238E27FC236}">
                  <a16:creationId xmlns:a16="http://schemas.microsoft.com/office/drawing/2014/main" id="{6E8AD609-4CCE-4278-853C-6E8855B3F2CF}"/>
                </a:ext>
              </a:extLst>
            </p:cNvPr>
            <p:cNvSpPr/>
            <p:nvPr/>
          </p:nvSpPr>
          <p:spPr bwMode="auto">
            <a:xfrm>
              <a:off x="6050968" y="3231619"/>
              <a:ext cx="107579" cy="848116"/>
            </a:xfrm>
            <a:custGeom>
              <a:avLst/>
              <a:gdLst>
                <a:gd name="T0" fmla="*/ 34 w 43"/>
                <a:gd name="T1" fmla="*/ 0 h 339"/>
                <a:gd name="T2" fmla="*/ 10 w 43"/>
                <a:gd name="T3" fmla="*/ 0 h 339"/>
                <a:gd name="T4" fmla="*/ 0 w 43"/>
                <a:gd name="T5" fmla="*/ 291 h 339"/>
                <a:gd name="T6" fmla="*/ 22 w 43"/>
                <a:gd name="T7" fmla="*/ 339 h 339"/>
                <a:gd name="T8" fmla="*/ 43 w 43"/>
                <a:gd name="T9" fmla="*/ 291 h 339"/>
                <a:gd name="T10" fmla="*/ 34 w 43"/>
                <a:gd name="T11" fmla="*/ 0 h 339"/>
              </a:gdLst>
              <a:ahLst/>
              <a:cxnLst>
                <a:cxn ang="0">
                  <a:pos x="T0" y="T1"/>
                </a:cxn>
                <a:cxn ang="0">
                  <a:pos x="T2" y="T3"/>
                </a:cxn>
                <a:cxn ang="0">
                  <a:pos x="T4" y="T5"/>
                </a:cxn>
                <a:cxn ang="0">
                  <a:pos x="T6" y="T7"/>
                </a:cxn>
                <a:cxn ang="0">
                  <a:pos x="T8" y="T9"/>
                </a:cxn>
                <a:cxn ang="0">
                  <a:pos x="T10" y="T11"/>
                </a:cxn>
              </a:cxnLst>
              <a:rect l="0" t="0" r="r" b="b"/>
              <a:pathLst>
                <a:path w="43" h="339">
                  <a:moveTo>
                    <a:pt x="34" y="0"/>
                  </a:moveTo>
                  <a:lnTo>
                    <a:pt x="10" y="0"/>
                  </a:lnTo>
                  <a:lnTo>
                    <a:pt x="0" y="291"/>
                  </a:lnTo>
                  <a:lnTo>
                    <a:pt x="22" y="339"/>
                  </a:lnTo>
                  <a:lnTo>
                    <a:pt x="43" y="291"/>
                  </a:lnTo>
                  <a:lnTo>
                    <a:pt x="34"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ślïḓê">
              <a:extLst>
                <a:ext uri="{FF2B5EF4-FFF2-40B4-BE49-F238E27FC236}">
                  <a16:creationId xmlns:a16="http://schemas.microsoft.com/office/drawing/2014/main" id="{1D4E4258-4988-44A0-9709-158386932162}"/>
                </a:ext>
              </a:extLst>
            </p:cNvPr>
            <p:cNvSpPr/>
            <p:nvPr/>
          </p:nvSpPr>
          <p:spPr bwMode="auto">
            <a:xfrm>
              <a:off x="4139580" y="4007182"/>
              <a:ext cx="3912841" cy="652974"/>
            </a:xfrm>
            <a:custGeom>
              <a:avLst/>
              <a:gdLst>
                <a:gd name="T0" fmla="*/ 648 w 659"/>
                <a:gd name="T1" fmla="*/ 92 h 110"/>
                <a:gd name="T2" fmla="*/ 636 w 659"/>
                <a:gd name="T3" fmla="*/ 110 h 110"/>
                <a:gd name="T4" fmla="*/ 24 w 659"/>
                <a:gd name="T5" fmla="*/ 110 h 110"/>
                <a:gd name="T6" fmla="*/ 12 w 659"/>
                <a:gd name="T7" fmla="*/ 92 h 110"/>
                <a:gd name="T8" fmla="*/ 111 w 659"/>
                <a:gd name="T9" fmla="*/ 8 h 110"/>
                <a:gd name="T10" fmla="*/ 142 w 659"/>
                <a:gd name="T11" fmla="*/ 0 h 110"/>
                <a:gd name="T12" fmla="*/ 518 w 659"/>
                <a:gd name="T13" fmla="*/ 0 h 110"/>
                <a:gd name="T14" fmla="*/ 548 w 659"/>
                <a:gd name="T15" fmla="*/ 8 h 110"/>
                <a:gd name="T16" fmla="*/ 648 w 659"/>
                <a:gd name="T17" fmla="*/ 9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9" h="110">
                  <a:moveTo>
                    <a:pt x="648" y="92"/>
                  </a:moveTo>
                  <a:cubicBezTo>
                    <a:pt x="659" y="101"/>
                    <a:pt x="654" y="110"/>
                    <a:pt x="636" y="110"/>
                  </a:cubicBezTo>
                  <a:cubicBezTo>
                    <a:pt x="24" y="110"/>
                    <a:pt x="24" y="110"/>
                    <a:pt x="24" y="110"/>
                  </a:cubicBezTo>
                  <a:cubicBezTo>
                    <a:pt x="5" y="110"/>
                    <a:pt x="0" y="101"/>
                    <a:pt x="12" y="92"/>
                  </a:cubicBezTo>
                  <a:cubicBezTo>
                    <a:pt x="111" y="8"/>
                    <a:pt x="111" y="8"/>
                    <a:pt x="111" y="8"/>
                  </a:cubicBezTo>
                  <a:cubicBezTo>
                    <a:pt x="117" y="3"/>
                    <a:pt x="130" y="0"/>
                    <a:pt x="142" y="0"/>
                  </a:cubicBezTo>
                  <a:cubicBezTo>
                    <a:pt x="518" y="0"/>
                    <a:pt x="518" y="0"/>
                    <a:pt x="518" y="0"/>
                  </a:cubicBezTo>
                  <a:cubicBezTo>
                    <a:pt x="530" y="0"/>
                    <a:pt x="543" y="3"/>
                    <a:pt x="548" y="8"/>
                  </a:cubicBezTo>
                  <a:lnTo>
                    <a:pt x="648" y="92"/>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şḻíḍè">
              <a:extLst>
                <a:ext uri="{FF2B5EF4-FFF2-40B4-BE49-F238E27FC236}">
                  <a16:creationId xmlns:a16="http://schemas.microsoft.com/office/drawing/2014/main" id="{9ECF28CD-6738-4CEA-BB30-4C8F622441BC}"/>
                </a:ext>
              </a:extLst>
            </p:cNvPr>
            <p:cNvSpPr/>
            <p:nvPr/>
          </p:nvSpPr>
          <p:spPr bwMode="auto">
            <a:xfrm>
              <a:off x="4895128" y="4097247"/>
              <a:ext cx="783069" cy="437819"/>
            </a:xfrm>
            <a:custGeom>
              <a:avLst/>
              <a:gdLst>
                <a:gd name="T0" fmla="*/ 0 w 313"/>
                <a:gd name="T1" fmla="*/ 175 h 175"/>
                <a:gd name="T2" fmla="*/ 204 w 313"/>
                <a:gd name="T3" fmla="*/ 175 h 175"/>
                <a:gd name="T4" fmla="*/ 313 w 313"/>
                <a:gd name="T5" fmla="*/ 0 h 175"/>
                <a:gd name="T6" fmla="*/ 135 w 313"/>
                <a:gd name="T7" fmla="*/ 0 h 175"/>
                <a:gd name="T8" fmla="*/ 0 w 313"/>
                <a:gd name="T9" fmla="*/ 175 h 175"/>
              </a:gdLst>
              <a:ahLst/>
              <a:cxnLst>
                <a:cxn ang="0">
                  <a:pos x="T0" y="T1"/>
                </a:cxn>
                <a:cxn ang="0">
                  <a:pos x="T2" y="T3"/>
                </a:cxn>
                <a:cxn ang="0">
                  <a:pos x="T4" y="T5"/>
                </a:cxn>
                <a:cxn ang="0">
                  <a:pos x="T6" y="T7"/>
                </a:cxn>
                <a:cxn ang="0">
                  <a:pos x="T8" y="T9"/>
                </a:cxn>
              </a:cxnLst>
              <a:rect l="0" t="0" r="r" b="b"/>
              <a:pathLst>
                <a:path w="313" h="175">
                  <a:moveTo>
                    <a:pt x="0" y="175"/>
                  </a:moveTo>
                  <a:lnTo>
                    <a:pt x="204" y="175"/>
                  </a:lnTo>
                  <a:lnTo>
                    <a:pt x="313" y="0"/>
                  </a:lnTo>
                  <a:lnTo>
                    <a:pt x="135" y="0"/>
                  </a:lnTo>
                  <a:lnTo>
                    <a:pt x="0" y="175"/>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śľïḓè">
              <a:extLst>
                <a:ext uri="{FF2B5EF4-FFF2-40B4-BE49-F238E27FC236}">
                  <a16:creationId xmlns:a16="http://schemas.microsoft.com/office/drawing/2014/main" id="{3B0C069E-8159-4A85-A2EC-54A1664A177D}"/>
                </a:ext>
              </a:extLst>
            </p:cNvPr>
            <p:cNvSpPr/>
            <p:nvPr/>
          </p:nvSpPr>
          <p:spPr bwMode="auto">
            <a:xfrm>
              <a:off x="5418009" y="4097247"/>
              <a:ext cx="592931" cy="420305"/>
            </a:xfrm>
            <a:custGeom>
              <a:avLst/>
              <a:gdLst>
                <a:gd name="T0" fmla="*/ 173 w 237"/>
                <a:gd name="T1" fmla="*/ 168 h 168"/>
                <a:gd name="T2" fmla="*/ 0 w 237"/>
                <a:gd name="T3" fmla="*/ 168 h 168"/>
                <a:gd name="T4" fmla="*/ 90 w 237"/>
                <a:gd name="T5" fmla="*/ 0 h 168"/>
                <a:gd name="T6" fmla="*/ 237 w 237"/>
                <a:gd name="T7" fmla="*/ 0 h 168"/>
                <a:gd name="T8" fmla="*/ 173 w 237"/>
                <a:gd name="T9" fmla="*/ 168 h 168"/>
              </a:gdLst>
              <a:ahLst/>
              <a:cxnLst>
                <a:cxn ang="0">
                  <a:pos x="T0" y="T1"/>
                </a:cxn>
                <a:cxn ang="0">
                  <a:pos x="T2" y="T3"/>
                </a:cxn>
                <a:cxn ang="0">
                  <a:pos x="T4" y="T5"/>
                </a:cxn>
                <a:cxn ang="0">
                  <a:pos x="T6" y="T7"/>
                </a:cxn>
                <a:cxn ang="0">
                  <a:pos x="T8" y="T9"/>
                </a:cxn>
              </a:cxnLst>
              <a:rect l="0" t="0" r="r" b="b"/>
              <a:pathLst>
                <a:path w="237" h="168">
                  <a:moveTo>
                    <a:pt x="173" y="168"/>
                  </a:moveTo>
                  <a:lnTo>
                    <a:pt x="0" y="168"/>
                  </a:lnTo>
                  <a:lnTo>
                    <a:pt x="90" y="0"/>
                  </a:lnTo>
                  <a:lnTo>
                    <a:pt x="237" y="0"/>
                  </a:lnTo>
                  <a:lnTo>
                    <a:pt x="173" y="168"/>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íśḻiḑê">
              <a:extLst>
                <a:ext uri="{FF2B5EF4-FFF2-40B4-BE49-F238E27FC236}">
                  <a16:creationId xmlns:a16="http://schemas.microsoft.com/office/drawing/2014/main" id="{AE2EA564-9E31-4330-8D1C-17FB5E31A6E0}"/>
                </a:ext>
              </a:extLst>
            </p:cNvPr>
            <p:cNvSpPr/>
            <p:nvPr/>
          </p:nvSpPr>
          <p:spPr bwMode="auto">
            <a:xfrm>
              <a:off x="5945892" y="2933904"/>
              <a:ext cx="320232" cy="462837"/>
            </a:xfrm>
            <a:custGeom>
              <a:avLst/>
              <a:gdLst>
                <a:gd name="T0" fmla="*/ 54 w 54"/>
                <a:gd name="T1" fmla="*/ 52 h 78"/>
                <a:gd name="T2" fmla="*/ 27 w 54"/>
                <a:gd name="T3" fmla="*/ 78 h 78"/>
                <a:gd name="T4" fmla="*/ 0 w 54"/>
                <a:gd name="T5" fmla="*/ 52 h 78"/>
                <a:gd name="T6" fmla="*/ 0 w 54"/>
                <a:gd name="T7" fmla="*/ 26 h 78"/>
                <a:gd name="T8" fmla="*/ 27 w 54"/>
                <a:gd name="T9" fmla="*/ 0 h 78"/>
                <a:gd name="T10" fmla="*/ 54 w 54"/>
                <a:gd name="T11" fmla="*/ 26 h 78"/>
                <a:gd name="T12" fmla="*/ 54 w 54"/>
                <a:gd name="T13" fmla="*/ 52 h 78"/>
              </a:gdLst>
              <a:ahLst/>
              <a:cxnLst>
                <a:cxn ang="0">
                  <a:pos x="T0" y="T1"/>
                </a:cxn>
                <a:cxn ang="0">
                  <a:pos x="T2" y="T3"/>
                </a:cxn>
                <a:cxn ang="0">
                  <a:pos x="T4" y="T5"/>
                </a:cxn>
                <a:cxn ang="0">
                  <a:pos x="T6" y="T7"/>
                </a:cxn>
                <a:cxn ang="0">
                  <a:pos x="T8" y="T9"/>
                </a:cxn>
                <a:cxn ang="0">
                  <a:pos x="T10" y="T11"/>
                </a:cxn>
                <a:cxn ang="0">
                  <a:pos x="T12" y="T13"/>
                </a:cxn>
              </a:cxnLst>
              <a:rect l="0" t="0" r="r" b="b"/>
              <a:pathLst>
                <a:path w="54" h="78">
                  <a:moveTo>
                    <a:pt x="54" y="52"/>
                  </a:moveTo>
                  <a:cubicBezTo>
                    <a:pt x="54" y="66"/>
                    <a:pt x="42" y="78"/>
                    <a:pt x="27" y="78"/>
                  </a:cubicBezTo>
                  <a:cubicBezTo>
                    <a:pt x="12" y="78"/>
                    <a:pt x="0" y="66"/>
                    <a:pt x="0" y="52"/>
                  </a:cubicBezTo>
                  <a:cubicBezTo>
                    <a:pt x="0" y="26"/>
                    <a:pt x="0" y="26"/>
                    <a:pt x="0" y="26"/>
                  </a:cubicBezTo>
                  <a:cubicBezTo>
                    <a:pt x="0" y="12"/>
                    <a:pt x="12" y="0"/>
                    <a:pt x="27" y="0"/>
                  </a:cubicBezTo>
                  <a:cubicBezTo>
                    <a:pt x="42" y="0"/>
                    <a:pt x="54" y="12"/>
                    <a:pt x="54" y="26"/>
                  </a:cubicBezTo>
                  <a:lnTo>
                    <a:pt x="54" y="52"/>
                  </a:lnTo>
                  <a:close/>
                </a:path>
              </a:pathLst>
            </a:custGeom>
            <a:solidFill>
              <a:srgbClr val="EDBD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ṧḻíḑe">
              <a:extLst>
                <a:ext uri="{FF2B5EF4-FFF2-40B4-BE49-F238E27FC236}">
                  <a16:creationId xmlns:a16="http://schemas.microsoft.com/office/drawing/2014/main" id="{3F7BD625-2307-4A0B-B2C0-D8E17C7DF63F}"/>
                </a:ext>
              </a:extLst>
            </p:cNvPr>
            <p:cNvSpPr/>
            <p:nvPr/>
          </p:nvSpPr>
          <p:spPr bwMode="auto">
            <a:xfrm>
              <a:off x="5500569" y="2431038"/>
              <a:ext cx="212655" cy="212655"/>
            </a:xfrm>
            <a:prstGeom prst="ellipse">
              <a:avLst/>
            </a:pr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slïḍé">
              <a:extLst>
                <a:ext uri="{FF2B5EF4-FFF2-40B4-BE49-F238E27FC236}">
                  <a16:creationId xmlns:a16="http://schemas.microsoft.com/office/drawing/2014/main" id="{31AD81EE-1888-4356-BD2F-EE2230DBBC26}"/>
                </a:ext>
              </a:extLst>
            </p:cNvPr>
            <p:cNvSpPr/>
            <p:nvPr/>
          </p:nvSpPr>
          <p:spPr bwMode="auto">
            <a:xfrm>
              <a:off x="6461266" y="2431038"/>
              <a:ext cx="215157" cy="212655"/>
            </a:xfrm>
            <a:prstGeom prst="ellipse">
              <a:avLst/>
            </a:pr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lîďé">
              <a:extLst>
                <a:ext uri="{FF2B5EF4-FFF2-40B4-BE49-F238E27FC236}">
                  <a16:creationId xmlns:a16="http://schemas.microsoft.com/office/drawing/2014/main" id="{8D51C31D-3220-4D72-BA0F-2C8A4C925C71}"/>
                </a:ext>
              </a:extLst>
            </p:cNvPr>
            <p:cNvSpPr/>
            <p:nvPr/>
          </p:nvSpPr>
          <p:spPr bwMode="auto">
            <a:xfrm>
              <a:off x="5605644" y="2015737"/>
              <a:ext cx="963200" cy="1173351"/>
            </a:xfrm>
            <a:custGeom>
              <a:avLst/>
              <a:gdLst>
                <a:gd name="T0" fmla="*/ 158 w 162"/>
                <a:gd name="T1" fmla="*/ 52 h 198"/>
                <a:gd name="T2" fmla="*/ 137 w 162"/>
                <a:gd name="T3" fmla="*/ 16 h 198"/>
                <a:gd name="T4" fmla="*/ 117 w 162"/>
                <a:gd name="T5" fmla="*/ 6 h 198"/>
                <a:gd name="T6" fmla="*/ 96 w 162"/>
                <a:gd name="T7" fmla="*/ 1 h 198"/>
                <a:gd name="T8" fmla="*/ 92 w 162"/>
                <a:gd name="T9" fmla="*/ 0 h 198"/>
                <a:gd name="T10" fmla="*/ 92 w 162"/>
                <a:gd name="T11" fmla="*/ 0 h 198"/>
                <a:gd name="T12" fmla="*/ 57 w 162"/>
                <a:gd name="T13" fmla="*/ 0 h 198"/>
                <a:gd name="T14" fmla="*/ 48 w 162"/>
                <a:gd name="T15" fmla="*/ 2 h 198"/>
                <a:gd name="T16" fmla="*/ 38 w 162"/>
                <a:gd name="T17" fmla="*/ 10 h 198"/>
                <a:gd name="T18" fmla="*/ 11 w 162"/>
                <a:gd name="T19" fmla="*/ 39 h 198"/>
                <a:gd name="T20" fmla="*/ 0 w 162"/>
                <a:gd name="T21" fmla="*/ 48 h 198"/>
                <a:gd name="T22" fmla="*/ 0 w 162"/>
                <a:gd name="T23" fmla="*/ 119 h 198"/>
                <a:gd name="T24" fmla="*/ 78 w 162"/>
                <a:gd name="T25" fmla="*/ 198 h 198"/>
                <a:gd name="T26" fmla="*/ 84 w 162"/>
                <a:gd name="T27" fmla="*/ 198 h 198"/>
                <a:gd name="T28" fmla="*/ 162 w 162"/>
                <a:gd name="T29" fmla="*/ 119 h 198"/>
                <a:gd name="T30" fmla="*/ 162 w 162"/>
                <a:gd name="T31" fmla="*/ 57 h 198"/>
                <a:gd name="T32" fmla="*/ 158 w 162"/>
                <a:gd name="T33" fmla="*/ 5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198">
                  <a:moveTo>
                    <a:pt x="158" y="52"/>
                  </a:moveTo>
                  <a:cubicBezTo>
                    <a:pt x="151" y="41"/>
                    <a:pt x="146" y="25"/>
                    <a:pt x="137" y="16"/>
                  </a:cubicBezTo>
                  <a:cubicBezTo>
                    <a:pt x="131" y="10"/>
                    <a:pt x="128" y="8"/>
                    <a:pt x="117" y="6"/>
                  </a:cubicBezTo>
                  <a:cubicBezTo>
                    <a:pt x="110" y="4"/>
                    <a:pt x="103" y="2"/>
                    <a:pt x="96" y="1"/>
                  </a:cubicBezTo>
                  <a:cubicBezTo>
                    <a:pt x="94" y="1"/>
                    <a:pt x="93" y="1"/>
                    <a:pt x="92" y="0"/>
                  </a:cubicBezTo>
                  <a:cubicBezTo>
                    <a:pt x="92" y="0"/>
                    <a:pt x="92" y="0"/>
                    <a:pt x="92" y="0"/>
                  </a:cubicBezTo>
                  <a:cubicBezTo>
                    <a:pt x="57" y="0"/>
                    <a:pt x="57" y="0"/>
                    <a:pt x="57" y="0"/>
                  </a:cubicBezTo>
                  <a:cubicBezTo>
                    <a:pt x="53" y="2"/>
                    <a:pt x="44" y="4"/>
                    <a:pt x="48" y="2"/>
                  </a:cubicBezTo>
                  <a:cubicBezTo>
                    <a:pt x="41" y="6"/>
                    <a:pt x="41" y="5"/>
                    <a:pt x="38" y="10"/>
                  </a:cubicBezTo>
                  <a:cubicBezTo>
                    <a:pt x="29" y="20"/>
                    <a:pt x="21" y="30"/>
                    <a:pt x="11" y="39"/>
                  </a:cubicBezTo>
                  <a:cubicBezTo>
                    <a:pt x="7" y="42"/>
                    <a:pt x="3" y="45"/>
                    <a:pt x="0" y="48"/>
                  </a:cubicBezTo>
                  <a:cubicBezTo>
                    <a:pt x="0" y="119"/>
                    <a:pt x="0" y="119"/>
                    <a:pt x="0" y="119"/>
                  </a:cubicBezTo>
                  <a:cubicBezTo>
                    <a:pt x="0" y="162"/>
                    <a:pt x="35" y="198"/>
                    <a:pt x="78" y="198"/>
                  </a:cubicBezTo>
                  <a:cubicBezTo>
                    <a:pt x="84" y="198"/>
                    <a:pt x="84" y="198"/>
                    <a:pt x="84" y="198"/>
                  </a:cubicBezTo>
                  <a:cubicBezTo>
                    <a:pt x="127" y="198"/>
                    <a:pt x="162" y="162"/>
                    <a:pt x="162" y="119"/>
                  </a:cubicBezTo>
                  <a:cubicBezTo>
                    <a:pt x="162" y="57"/>
                    <a:pt x="162" y="57"/>
                    <a:pt x="162" y="57"/>
                  </a:cubicBezTo>
                  <a:cubicBezTo>
                    <a:pt x="161" y="55"/>
                    <a:pt x="159" y="54"/>
                    <a:pt x="158" y="52"/>
                  </a:cubicBezTo>
                  <a:close/>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iš1iḓè">
              <a:extLst>
                <a:ext uri="{FF2B5EF4-FFF2-40B4-BE49-F238E27FC236}">
                  <a16:creationId xmlns:a16="http://schemas.microsoft.com/office/drawing/2014/main" id="{AAF6A0AD-D26D-4E1E-89B1-A4D32126CB45}"/>
                </a:ext>
              </a:extLst>
            </p:cNvPr>
            <p:cNvSpPr/>
            <p:nvPr/>
          </p:nvSpPr>
          <p:spPr bwMode="auto">
            <a:xfrm>
              <a:off x="5250387" y="1795577"/>
              <a:ext cx="1436042" cy="778066"/>
            </a:xfrm>
            <a:custGeom>
              <a:avLst/>
              <a:gdLst>
                <a:gd name="T0" fmla="*/ 188 w 242"/>
                <a:gd name="T1" fmla="*/ 82 h 131"/>
                <a:gd name="T2" fmla="*/ 222 w 242"/>
                <a:gd name="T3" fmla="*/ 131 h 131"/>
                <a:gd name="T4" fmla="*/ 159 w 242"/>
                <a:gd name="T5" fmla="*/ 3 h 131"/>
                <a:gd name="T6" fmla="*/ 97 w 242"/>
                <a:gd name="T7" fmla="*/ 11 h 131"/>
                <a:gd name="T8" fmla="*/ 23 w 242"/>
                <a:gd name="T9" fmla="*/ 10 h 131"/>
                <a:gd name="T10" fmla="*/ 56 w 242"/>
                <a:gd name="T11" fmla="*/ 103 h 131"/>
                <a:gd name="T12" fmla="*/ 110 w 242"/>
                <a:gd name="T13" fmla="*/ 92 h 131"/>
                <a:gd name="T14" fmla="*/ 188 w 242"/>
                <a:gd name="T15" fmla="*/ 82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131">
                  <a:moveTo>
                    <a:pt x="188" y="82"/>
                  </a:moveTo>
                  <a:cubicBezTo>
                    <a:pt x="205" y="86"/>
                    <a:pt x="218" y="98"/>
                    <a:pt x="222" y="131"/>
                  </a:cubicBezTo>
                  <a:cubicBezTo>
                    <a:pt x="222" y="131"/>
                    <a:pt x="242" y="11"/>
                    <a:pt x="159" y="3"/>
                  </a:cubicBezTo>
                  <a:cubicBezTo>
                    <a:pt x="133" y="0"/>
                    <a:pt x="113" y="6"/>
                    <a:pt x="97" y="11"/>
                  </a:cubicBezTo>
                  <a:cubicBezTo>
                    <a:pt x="72" y="19"/>
                    <a:pt x="53" y="27"/>
                    <a:pt x="23" y="10"/>
                  </a:cubicBezTo>
                  <a:cubicBezTo>
                    <a:pt x="0" y="62"/>
                    <a:pt x="24" y="93"/>
                    <a:pt x="56" y="103"/>
                  </a:cubicBezTo>
                  <a:cubicBezTo>
                    <a:pt x="72" y="107"/>
                    <a:pt x="90" y="100"/>
                    <a:pt x="110" y="92"/>
                  </a:cubicBezTo>
                  <a:cubicBezTo>
                    <a:pt x="132" y="84"/>
                    <a:pt x="158" y="76"/>
                    <a:pt x="188" y="82"/>
                  </a:cubicBezTo>
                </a:path>
              </a:pathLst>
            </a:custGeom>
            <a:solidFill>
              <a:schemeClr val="accent1">
                <a:lumMod val="75000"/>
              </a:schemeClr>
            </a:solidFill>
            <a:ln>
              <a:noFill/>
            </a:ln>
          </p:spPr>
          <p:txBody>
            <a:bodyPr anchor="ctr"/>
            <a:lstStyle/>
            <a:p>
              <a:pPr algn="ctr"/>
              <a:endParaRPr/>
            </a:p>
          </p:txBody>
        </p:sp>
        <p:sp>
          <p:nvSpPr>
            <p:cNvPr id="33" name="ïSḷiḓê">
              <a:extLst>
                <a:ext uri="{FF2B5EF4-FFF2-40B4-BE49-F238E27FC236}">
                  <a16:creationId xmlns:a16="http://schemas.microsoft.com/office/drawing/2014/main" id="{EEC800A1-63ED-4C46-B09D-E887252D1F50}"/>
                </a:ext>
              </a:extLst>
            </p:cNvPr>
            <p:cNvSpPr/>
            <p:nvPr/>
          </p:nvSpPr>
          <p:spPr bwMode="auto">
            <a:xfrm>
              <a:off x="5975913" y="2496085"/>
              <a:ext cx="165120" cy="315229"/>
            </a:xfrm>
            <a:custGeom>
              <a:avLst/>
              <a:gdLst>
                <a:gd name="T0" fmla="*/ 17 w 28"/>
                <a:gd name="T1" fmla="*/ 0 h 53"/>
                <a:gd name="T2" fmla="*/ 1 w 28"/>
                <a:gd name="T3" fmla="*/ 46 h 53"/>
                <a:gd name="T4" fmla="*/ 26 w 28"/>
                <a:gd name="T5" fmla="*/ 46 h 53"/>
                <a:gd name="T6" fmla="*/ 17 w 28"/>
                <a:gd name="T7" fmla="*/ 0 h 53"/>
              </a:gdLst>
              <a:ahLst/>
              <a:cxnLst>
                <a:cxn ang="0">
                  <a:pos x="T0" y="T1"/>
                </a:cxn>
                <a:cxn ang="0">
                  <a:pos x="T2" y="T3"/>
                </a:cxn>
                <a:cxn ang="0">
                  <a:pos x="T4" y="T5"/>
                </a:cxn>
                <a:cxn ang="0">
                  <a:pos x="T6" y="T7"/>
                </a:cxn>
              </a:cxnLst>
              <a:rect l="0" t="0" r="r" b="b"/>
              <a:pathLst>
                <a:path w="28" h="53">
                  <a:moveTo>
                    <a:pt x="17" y="0"/>
                  </a:moveTo>
                  <a:cubicBezTo>
                    <a:pt x="12" y="0"/>
                    <a:pt x="0" y="42"/>
                    <a:pt x="1" y="46"/>
                  </a:cubicBezTo>
                  <a:cubicBezTo>
                    <a:pt x="3" y="52"/>
                    <a:pt x="23" y="53"/>
                    <a:pt x="26" y="46"/>
                  </a:cubicBezTo>
                  <a:cubicBezTo>
                    <a:pt x="28" y="38"/>
                    <a:pt x="23" y="0"/>
                    <a:pt x="17" y="0"/>
                  </a:cubicBezTo>
                  <a:close/>
                </a:path>
              </a:pathLst>
            </a:custGeom>
            <a:solidFill>
              <a:srgbClr val="E6A8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šļîḑê">
              <a:extLst>
                <a:ext uri="{FF2B5EF4-FFF2-40B4-BE49-F238E27FC236}">
                  <a16:creationId xmlns:a16="http://schemas.microsoft.com/office/drawing/2014/main" id="{A993C787-31AD-4F23-898B-4769348063EF}"/>
                </a:ext>
              </a:extLst>
            </p:cNvPr>
            <p:cNvSpPr/>
            <p:nvPr/>
          </p:nvSpPr>
          <p:spPr bwMode="auto">
            <a:xfrm>
              <a:off x="5768263" y="2453555"/>
              <a:ext cx="122590" cy="150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lîḓè">
              <a:extLst>
                <a:ext uri="{FF2B5EF4-FFF2-40B4-BE49-F238E27FC236}">
                  <a16:creationId xmlns:a16="http://schemas.microsoft.com/office/drawing/2014/main" id="{305547DA-6325-4ECD-93F3-A05C671ED2D4}"/>
                </a:ext>
              </a:extLst>
            </p:cNvPr>
            <p:cNvSpPr/>
            <p:nvPr/>
          </p:nvSpPr>
          <p:spPr bwMode="auto">
            <a:xfrm>
              <a:off x="5808293" y="2496085"/>
              <a:ext cx="35025" cy="42532"/>
            </a:xfrm>
            <a:prstGeom prst="ellipse">
              <a:avLst/>
            </a:prstGeom>
            <a:solidFill>
              <a:srgbClr val="7839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şḷïḑé">
              <a:extLst>
                <a:ext uri="{FF2B5EF4-FFF2-40B4-BE49-F238E27FC236}">
                  <a16:creationId xmlns:a16="http://schemas.microsoft.com/office/drawing/2014/main" id="{CFB6D566-F230-4BF3-9C01-84E8334C5B9B}"/>
                </a:ext>
              </a:extLst>
            </p:cNvPr>
            <p:cNvSpPr/>
            <p:nvPr/>
          </p:nvSpPr>
          <p:spPr bwMode="auto">
            <a:xfrm>
              <a:off x="6223594" y="2453555"/>
              <a:ext cx="125090" cy="150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ṥľíďê">
              <a:extLst>
                <a:ext uri="{FF2B5EF4-FFF2-40B4-BE49-F238E27FC236}">
                  <a16:creationId xmlns:a16="http://schemas.microsoft.com/office/drawing/2014/main" id="{A5F82B9C-D0D9-4796-AAF4-FA4D4DD25B76}"/>
                </a:ext>
              </a:extLst>
            </p:cNvPr>
            <p:cNvSpPr/>
            <p:nvPr/>
          </p:nvSpPr>
          <p:spPr bwMode="auto">
            <a:xfrm>
              <a:off x="6266124" y="2496085"/>
              <a:ext cx="40029" cy="42532"/>
            </a:xfrm>
            <a:prstGeom prst="ellipse">
              <a:avLst/>
            </a:prstGeom>
            <a:solidFill>
              <a:srgbClr val="7839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ï$1îḓé">
              <a:extLst>
                <a:ext uri="{FF2B5EF4-FFF2-40B4-BE49-F238E27FC236}">
                  <a16:creationId xmlns:a16="http://schemas.microsoft.com/office/drawing/2014/main" id="{924B0D3D-A3B8-4511-AF63-BDBBC207F9C4}"/>
                </a:ext>
              </a:extLst>
            </p:cNvPr>
            <p:cNvSpPr/>
            <p:nvPr/>
          </p:nvSpPr>
          <p:spPr bwMode="auto">
            <a:xfrm>
              <a:off x="6223594" y="2911386"/>
              <a:ext cx="82560" cy="95069"/>
            </a:xfrm>
            <a:custGeom>
              <a:avLst/>
              <a:gdLst>
                <a:gd name="T0" fmla="*/ 13 w 14"/>
                <a:gd name="T1" fmla="*/ 9 h 16"/>
                <a:gd name="T2" fmla="*/ 6 w 14"/>
                <a:gd name="T3" fmla="*/ 16 h 16"/>
                <a:gd name="T4" fmla="*/ 0 w 14"/>
                <a:gd name="T5" fmla="*/ 7 h 16"/>
                <a:gd name="T6" fmla="*/ 8 w 14"/>
                <a:gd name="T7" fmla="*/ 0 h 16"/>
                <a:gd name="T8" fmla="*/ 13 w 14"/>
                <a:gd name="T9" fmla="*/ 9 h 16"/>
              </a:gdLst>
              <a:ahLst/>
              <a:cxnLst>
                <a:cxn ang="0">
                  <a:pos x="T0" y="T1"/>
                </a:cxn>
                <a:cxn ang="0">
                  <a:pos x="T2" y="T3"/>
                </a:cxn>
                <a:cxn ang="0">
                  <a:pos x="T4" y="T5"/>
                </a:cxn>
                <a:cxn ang="0">
                  <a:pos x="T6" y="T7"/>
                </a:cxn>
                <a:cxn ang="0">
                  <a:pos x="T8" y="T9"/>
                </a:cxn>
              </a:cxnLst>
              <a:rect l="0" t="0" r="r" b="b"/>
              <a:pathLst>
                <a:path w="14" h="16">
                  <a:moveTo>
                    <a:pt x="13" y="9"/>
                  </a:moveTo>
                  <a:cubicBezTo>
                    <a:pt x="13" y="13"/>
                    <a:pt x="10" y="16"/>
                    <a:pt x="6" y="16"/>
                  </a:cubicBezTo>
                  <a:cubicBezTo>
                    <a:pt x="2" y="15"/>
                    <a:pt x="0" y="12"/>
                    <a:pt x="0" y="7"/>
                  </a:cubicBezTo>
                  <a:cubicBezTo>
                    <a:pt x="1" y="3"/>
                    <a:pt x="4" y="0"/>
                    <a:pt x="8" y="0"/>
                  </a:cubicBezTo>
                  <a:cubicBezTo>
                    <a:pt x="11" y="0"/>
                    <a:pt x="14" y="4"/>
                    <a:pt x="13" y="9"/>
                  </a:cubicBezTo>
                  <a:close/>
                </a:path>
              </a:pathLst>
            </a:custGeom>
            <a:solidFill>
              <a:srgbClr val="7839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ṡlíďé">
              <a:extLst>
                <a:ext uri="{FF2B5EF4-FFF2-40B4-BE49-F238E27FC236}">
                  <a16:creationId xmlns:a16="http://schemas.microsoft.com/office/drawing/2014/main" id="{CF17D2F3-D450-4EC8-807B-E54259E9A227}"/>
                </a:ext>
              </a:extLst>
            </p:cNvPr>
            <p:cNvSpPr/>
            <p:nvPr/>
          </p:nvSpPr>
          <p:spPr bwMode="auto">
            <a:xfrm>
              <a:off x="6236102" y="2396012"/>
              <a:ext cx="190138" cy="87564"/>
            </a:xfrm>
            <a:custGeom>
              <a:avLst/>
              <a:gdLst>
                <a:gd name="T0" fmla="*/ 0 w 32"/>
                <a:gd name="T1" fmla="*/ 0 h 15"/>
                <a:gd name="T2" fmla="*/ 4 w 32"/>
                <a:gd name="T3" fmla="*/ 4 h 15"/>
                <a:gd name="T4" fmla="*/ 15 w 32"/>
                <a:gd name="T5" fmla="*/ 9 h 15"/>
                <a:gd name="T6" fmla="*/ 21 w 32"/>
                <a:gd name="T7" fmla="*/ 11 h 15"/>
                <a:gd name="T8" fmla="*/ 27 w 32"/>
                <a:gd name="T9" fmla="*/ 12 h 15"/>
                <a:gd name="T10" fmla="*/ 31 w 32"/>
                <a:gd name="T11" fmla="*/ 13 h 15"/>
                <a:gd name="T12" fmla="*/ 32 w 32"/>
                <a:gd name="T13" fmla="*/ 13 h 15"/>
                <a:gd name="T14" fmla="*/ 31 w 32"/>
                <a:gd name="T15" fmla="*/ 14 h 15"/>
                <a:gd name="T16" fmla="*/ 27 w 32"/>
                <a:gd name="T17" fmla="*/ 14 h 15"/>
                <a:gd name="T18" fmla="*/ 21 w 32"/>
                <a:gd name="T19" fmla="*/ 14 h 15"/>
                <a:gd name="T20" fmla="*/ 14 w 32"/>
                <a:gd name="T21" fmla="*/ 12 h 15"/>
                <a:gd name="T22" fmla="*/ 8 w 32"/>
                <a:gd name="T23" fmla="*/ 9 h 15"/>
                <a:gd name="T24" fmla="*/ 3 w 32"/>
                <a:gd name="T25" fmla="*/ 5 h 15"/>
                <a:gd name="T26" fmla="*/ 0 w 32"/>
                <a:gd name="T2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5">
                  <a:moveTo>
                    <a:pt x="0" y="0"/>
                  </a:moveTo>
                  <a:cubicBezTo>
                    <a:pt x="0" y="0"/>
                    <a:pt x="2" y="2"/>
                    <a:pt x="4" y="4"/>
                  </a:cubicBezTo>
                  <a:cubicBezTo>
                    <a:pt x="7" y="6"/>
                    <a:pt x="11" y="8"/>
                    <a:pt x="15" y="9"/>
                  </a:cubicBezTo>
                  <a:cubicBezTo>
                    <a:pt x="17" y="10"/>
                    <a:pt x="19" y="11"/>
                    <a:pt x="21" y="11"/>
                  </a:cubicBezTo>
                  <a:cubicBezTo>
                    <a:pt x="23" y="12"/>
                    <a:pt x="25" y="12"/>
                    <a:pt x="27" y="12"/>
                  </a:cubicBezTo>
                  <a:cubicBezTo>
                    <a:pt x="28" y="13"/>
                    <a:pt x="30" y="13"/>
                    <a:pt x="31" y="13"/>
                  </a:cubicBezTo>
                  <a:cubicBezTo>
                    <a:pt x="32" y="13"/>
                    <a:pt x="32" y="13"/>
                    <a:pt x="32" y="13"/>
                  </a:cubicBezTo>
                  <a:cubicBezTo>
                    <a:pt x="32" y="13"/>
                    <a:pt x="32" y="13"/>
                    <a:pt x="31" y="14"/>
                  </a:cubicBezTo>
                  <a:cubicBezTo>
                    <a:pt x="30" y="14"/>
                    <a:pt x="28" y="14"/>
                    <a:pt x="27" y="14"/>
                  </a:cubicBezTo>
                  <a:cubicBezTo>
                    <a:pt x="25" y="15"/>
                    <a:pt x="23" y="14"/>
                    <a:pt x="21" y="14"/>
                  </a:cubicBezTo>
                  <a:cubicBezTo>
                    <a:pt x="18" y="14"/>
                    <a:pt x="16" y="13"/>
                    <a:pt x="14" y="12"/>
                  </a:cubicBezTo>
                  <a:cubicBezTo>
                    <a:pt x="12" y="12"/>
                    <a:pt x="9" y="11"/>
                    <a:pt x="8" y="9"/>
                  </a:cubicBezTo>
                  <a:cubicBezTo>
                    <a:pt x="6" y="8"/>
                    <a:pt x="4" y="6"/>
                    <a:pt x="3" y="5"/>
                  </a:cubicBezTo>
                  <a:cubicBezTo>
                    <a:pt x="1" y="2"/>
                    <a:pt x="0" y="0"/>
                    <a:pt x="0" y="0"/>
                  </a:cubicBezTo>
                  <a:close/>
                </a:path>
              </a:pathLst>
            </a:custGeom>
            <a:solidFill>
              <a:srgbClr val="7839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ṧļíďé">
              <a:extLst>
                <a:ext uri="{FF2B5EF4-FFF2-40B4-BE49-F238E27FC236}">
                  <a16:creationId xmlns:a16="http://schemas.microsoft.com/office/drawing/2014/main" id="{D32C0D75-C003-4585-B299-4A63E46AB631}"/>
                </a:ext>
              </a:extLst>
            </p:cNvPr>
            <p:cNvSpPr/>
            <p:nvPr/>
          </p:nvSpPr>
          <p:spPr bwMode="auto">
            <a:xfrm>
              <a:off x="5713224" y="2396012"/>
              <a:ext cx="190138" cy="87564"/>
            </a:xfrm>
            <a:custGeom>
              <a:avLst/>
              <a:gdLst>
                <a:gd name="T0" fmla="*/ 32 w 32"/>
                <a:gd name="T1" fmla="*/ 0 h 15"/>
                <a:gd name="T2" fmla="*/ 29 w 32"/>
                <a:gd name="T3" fmla="*/ 5 h 15"/>
                <a:gd name="T4" fmla="*/ 25 w 32"/>
                <a:gd name="T5" fmla="*/ 9 h 15"/>
                <a:gd name="T6" fmla="*/ 19 w 32"/>
                <a:gd name="T7" fmla="*/ 12 h 15"/>
                <a:gd name="T8" fmla="*/ 12 w 32"/>
                <a:gd name="T9" fmla="*/ 14 h 15"/>
                <a:gd name="T10" fmla="*/ 6 w 32"/>
                <a:gd name="T11" fmla="*/ 14 h 15"/>
                <a:gd name="T12" fmla="*/ 1 w 32"/>
                <a:gd name="T13" fmla="*/ 14 h 15"/>
                <a:gd name="T14" fmla="*/ 0 w 32"/>
                <a:gd name="T15" fmla="*/ 13 h 15"/>
                <a:gd name="T16" fmla="*/ 1 w 32"/>
                <a:gd name="T17" fmla="*/ 13 h 15"/>
                <a:gd name="T18" fmla="*/ 6 w 32"/>
                <a:gd name="T19" fmla="*/ 12 h 15"/>
                <a:gd name="T20" fmla="*/ 11 w 32"/>
                <a:gd name="T21" fmla="*/ 11 h 15"/>
                <a:gd name="T22" fmla="*/ 17 w 32"/>
                <a:gd name="T23" fmla="*/ 9 h 15"/>
                <a:gd name="T24" fmla="*/ 28 w 32"/>
                <a:gd name="T25" fmla="*/ 4 h 15"/>
                <a:gd name="T26" fmla="*/ 32 w 32"/>
                <a:gd name="T2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5">
                  <a:moveTo>
                    <a:pt x="32" y="0"/>
                  </a:moveTo>
                  <a:cubicBezTo>
                    <a:pt x="32" y="0"/>
                    <a:pt x="32" y="2"/>
                    <a:pt x="29" y="5"/>
                  </a:cubicBezTo>
                  <a:cubicBezTo>
                    <a:pt x="28" y="6"/>
                    <a:pt x="27" y="8"/>
                    <a:pt x="25" y="9"/>
                  </a:cubicBezTo>
                  <a:cubicBezTo>
                    <a:pt x="23" y="11"/>
                    <a:pt x="21" y="12"/>
                    <a:pt x="19" y="12"/>
                  </a:cubicBezTo>
                  <a:cubicBezTo>
                    <a:pt x="16" y="13"/>
                    <a:pt x="14" y="14"/>
                    <a:pt x="12" y="14"/>
                  </a:cubicBezTo>
                  <a:cubicBezTo>
                    <a:pt x="10" y="14"/>
                    <a:pt x="7" y="15"/>
                    <a:pt x="6" y="14"/>
                  </a:cubicBezTo>
                  <a:cubicBezTo>
                    <a:pt x="4" y="14"/>
                    <a:pt x="2" y="14"/>
                    <a:pt x="1" y="14"/>
                  </a:cubicBezTo>
                  <a:cubicBezTo>
                    <a:pt x="0" y="13"/>
                    <a:pt x="0" y="13"/>
                    <a:pt x="0" y="13"/>
                  </a:cubicBezTo>
                  <a:cubicBezTo>
                    <a:pt x="0" y="13"/>
                    <a:pt x="0" y="13"/>
                    <a:pt x="1" y="13"/>
                  </a:cubicBezTo>
                  <a:cubicBezTo>
                    <a:pt x="2" y="13"/>
                    <a:pt x="4" y="13"/>
                    <a:pt x="6" y="12"/>
                  </a:cubicBezTo>
                  <a:cubicBezTo>
                    <a:pt x="7" y="12"/>
                    <a:pt x="9" y="12"/>
                    <a:pt x="11" y="11"/>
                  </a:cubicBezTo>
                  <a:cubicBezTo>
                    <a:pt x="13" y="11"/>
                    <a:pt x="15" y="10"/>
                    <a:pt x="17" y="9"/>
                  </a:cubicBezTo>
                  <a:cubicBezTo>
                    <a:pt x="21" y="8"/>
                    <a:pt x="25" y="6"/>
                    <a:pt x="28" y="4"/>
                  </a:cubicBezTo>
                  <a:cubicBezTo>
                    <a:pt x="31" y="2"/>
                    <a:pt x="32" y="0"/>
                    <a:pt x="32" y="0"/>
                  </a:cubicBezTo>
                  <a:close/>
                </a:path>
              </a:pathLst>
            </a:custGeom>
            <a:solidFill>
              <a:srgbClr val="7839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íṩ1îďê">
              <a:extLst>
                <a:ext uri="{FF2B5EF4-FFF2-40B4-BE49-F238E27FC236}">
                  <a16:creationId xmlns:a16="http://schemas.microsoft.com/office/drawing/2014/main" id="{A49B4CDA-0D2B-4E43-BE28-16ABDF121F26}"/>
                </a:ext>
              </a:extLst>
            </p:cNvPr>
            <p:cNvSpPr/>
            <p:nvPr/>
          </p:nvSpPr>
          <p:spPr bwMode="auto">
            <a:xfrm>
              <a:off x="5588133" y="2318457"/>
              <a:ext cx="392786" cy="255185"/>
            </a:xfrm>
            <a:custGeom>
              <a:avLst/>
              <a:gdLst>
                <a:gd name="T0" fmla="*/ 3 w 66"/>
                <a:gd name="T1" fmla="*/ 10 h 43"/>
                <a:gd name="T2" fmla="*/ 6 w 66"/>
                <a:gd name="T3" fmla="*/ 43 h 43"/>
                <a:gd name="T4" fmla="*/ 33 w 66"/>
                <a:gd name="T5" fmla="*/ 4 h 43"/>
                <a:gd name="T6" fmla="*/ 3 w 66"/>
                <a:gd name="T7" fmla="*/ 10 h 43"/>
              </a:gdLst>
              <a:ahLst/>
              <a:cxnLst>
                <a:cxn ang="0">
                  <a:pos x="T0" y="T1"/>
                </a:cxn>
                <a:cxn ang="0">
                  <a:pos x="T2" y="T3"/>
                </a:cxn>
                <a:cxn ang="0">
                  <a:pos x="T4" y="T5"/>
                </a:cxn>
                <a:cxn ang="0">
                  <a:pos x="T6" y="T7"/>
                </a:cxn>
              </a:cxnLst>
              <a:rect l="0" t="0" r="r" b="b"/>
              <a:pathLst>
                <a:path w="66" h="43">
                  <a:moveTo>
                    <a:pt x="3" y="10"/>
                  </a:moveTo>
                  <a:cubicBezTo>
                    <a:pt x="3" y="10"/>
                    <a:pt x="1" y="27"/>
                    <a:pt x="6" y="43"/>
                  </a:cubicBezTo>
                  <a:cubicBezTo>
                    <a:pt x="6" y="43"/>
                    <a:pt x="0" y="8"/>
                    <a:pt x="33" y="4"/>
                  </a:cubicBezTo>
                  <a:cubicBezTo>
                    <a:pt x="66" y="0"/>
                    <a:pt x="3" y="10"/>
                    <a:pt x="3" y="10"/>
                  </a:cubicBezTo>
                  <a:close/>
                </a:path>
              </a:pathLst>
            </a:custGeom>
            <a:solidFill>
              <a:schemeClr val="accent1">
                <a:lumMod val="75000"/>
              </a:schemeClr>
            </a:solidFill>
            <a:ln>
              <a:noFill/>
            </a:ln>
          </p:spPr>
          <p:txBody>
            <a:bodyPr anchor="ctr"/>
            <a:lstStyle/>
            <a:p>
              <a:pPr algn="ctr"/>
              <a:endParaRPr/>
            </a:p>
          </p:txBody>
        </p:sp>
        <p:sp>
          <p:nvSpPr>
            <p:cNvPr id="42" name="îşľidè">
              <a:extLst>
                <a:ext uri="{FF2B5EF4-FFF2-40B4-BE49-F238E27FC236}">
                  <a16:creationId xmlns:a16="http://schemas.microsoft.com/office/drawing/2014/main" id="{636253BB-49A5-4AC1-9312-78E5CF1BE41A}"/>
                </a:ext>
              </a:extLst>
            </p:cNvPr>
            <p:cNvSpPr/>
            <p:nvPr/>
          </p:nvSpPr>
          <p:spPr bwMode="auto">
            <a:xfrm>
              <a:off x="5903361" y="3184085"/>
              <a:ext cx="155112" cy="255185"/>
            </a:xfrm>
            <a:custGeom>
              <a:avLst/>
              <a:gdLst>
                <a:gd name="T0" fmla="*/ 62 w 62"/>
                <a:gd name="T1" fmla="*/ 66 h 102"/>
                <a:gd name="T2" fmla="*/ 43 w 62"/>
                <a:gd name="T3" fmla="*/ 102 h 102"/>
                <a:gd name="T4" fmla="*/ 0 w 62"/>
                <a:gd name="T5" fmla="*/ 33 h 102"/>
                <a:gd name="T6" fmla="*/ 12 w 62"/>
                <a:gd name="T7" fmla="*/ 0 h 102"/>
                <a:gd name="T8" fmla="*/ 62 w 62"/>
                <a:gd name="T9" fmla="*/ 66 h 102"/>
              </a:gdLst>
              <a:ahLst/>
              <a:cxnLst>
                <a:cxn ang="0">
                  <a:pos x="T0" y="T1"/>
                </a:cxn>
                <a:cxn ang="0">
                  <a:pos x="T2" y="T3"/>
                </a:cxn>
                <a:cxn ang="0">
                  <a:pos x="T4" y="T5"/>
                </a:cxn>
                <a:cxn ang="0">
                  <a:pos x="T6" y="T7"/>
                </a:cxn>
                <a:cxn ang="0">
                  <a:pos x="T8" y="T9"/>
                </a:cxn>
              </a:cxnLst>
              <a:rect l="0" t="0" r="r" b="b"/>
              <a:pathLst>
                <a:path w="62" h="102">
                  <a:moveTo>
                    <a:pt x="62" y="66"/>
                  </a:moveTo>
                  <a:lnTo>
                    <a:pt x="43" y="102"/>
                  </a:lnTo>
                  <a:lnTo>
                    <a:pt x="0" y="33"/>
                  </a:lnTo>
                  <a:lnTo>
                    <a:pt x="12" y="0"/>
                  </a:lnTo>
                  <a:lnTo>
                    <a:pt x="62" y="6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íŝḻïḓè">
              <a:extLst>
                <a:ext uri="{FF2B5EF4-FFF2-40B4-BE49-F238E27FC236}">
                  <a16:creationId xmlns:a16="http://schemas.microsoft.com/office/drawing/2014/main" id="{80E2F3C8-52F2-45BE-9CCA-78199C189C47}"/>
                </a:ext>
              </a:extLst>
            </p:cNvPr>
            <p:cNvSpPr/>
            <p:nvPr/>
          </p:nvSpPr>
          <p:spPr bwMode="auto">
            <a:xfrm>
              <a:off x="6166052" y="3184085"/>
              <a:ext cx="160117" cy="255185"/>
            </a:xfrm>
            <a:custGeom>
              <a:avLst/>
              <a:gdLst>
                <a:gd name="T0" fmla="*/ 0 w 64"/>
                <a:gd name="T1" fmla="*/ 66 h 102"/>
                <a:gd name="T2" fmla="*/ 19 w 64"/>
                <a:gd name="T3" fmla="*/ 102 h 102"/>
                <a:gd name="T4" fmla="*/ 64 w 64"/>
                <a:gd name="T5" fmla="*/ 33 h 102"/>
                <a:gd name="T6" fmla="*/ 52 w 64"/>
                <a:gd name="T7" fmla="*/ 0 h 102"/>
                <a:gd name="T8" fmla="*/ 0 w 64"/>
                <a:gd name="T9" fmla="*/ 66 h 102"/>
              </a:gdLst>
              <a:ahLst/>
              <a:cxnLst>
                <a:cxn ang="0">
                  <a:pos x="T0" y="T1"/>
                </a:cxn>
                <a:cxn ang="0">
                  <a:pos x="T2" y="T3"/>
                </a:cxn>
                <a:cxn ang="0">
                  <a:pos x="T4" y="T5"/>
                </a:cxn>
                <a:cxn ang="0">
                  <a:pos x="T6" y="T7"/>
                </a:cxn>
                <a:cxn ang="0">
                  <a:pos x="T8" y="T9"/>
                </a:cxn>
              </a:cxnLst>
              <a:rect l="0" t="0" r="r" b="b"/>
              <a:pathLst>
                <a:path w="64" h="102">
                  <a:moveTo>
                    <a:pt x="0" y="66"/>
                  </a:moveTo>
                  <a:lnTo>
                    <a:pt x="19" y="102"/>
                  </a:lnTo>
                  <a:lnTo>
                    <a:pt x="64" y="33"/>
                  </a:lnTo>
                  <a:lnTo>
                    <a:pt x="52" y="0"/>
                  </a:lnTo>
                  <a:lnTo>
                    <a:pt x="0" y="6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śľïḋè">
              <a:extLst>
                <a:ext uri="{FF2B5EF4-FFF2-40B4-BE49-F238E27FC236}">
                  <a16:creationId xmlns:a16="http://schemas.microsoft.com/office/drawing/2014/main" id="{4A966F6A-1A38-4875-AAAF-F4BE546C51BB}"/>
                </a:ext>
              </a:extLst>
            </p:cNvPr>
            <p:cNvSpPr/>
            <p:nvPr/>
          </p:nvSpPr>
          <p:spPr bwMode="auto">
            <a:xfrm>
              <a:off x="5428017" y="4102250"/>
              <a:ext cx="267695" cy="255185"/>
            </a:xfrm>
            <a:custGeom>
              <a:avLst/>
              <a:gdLst>
                <a:gd name="T0" fmla="*/ 14 w 45"/>
                <a:gd name="T1" fmla="*/ 2 h 43"/>
                <a:gd name="T2" fmla="*/ 1 w 45"/>
                <a:gd name="T3" fmla="*/ 19 h 43"/>
                <a:gd name="T4" fmla="*/ 18 w 45"/>
                <a:gd name="T5" fmla="*/ 39 h 43"/>
                <a:gd name="T6" fmla="*/ 35 w 45"/>
                <a:gd name="T7" fmla="*/ 16 h 43"/>
                <a:gd name="T8" fmla="*/ 14 w 45"/>
                <a:gd name="T9" fmla="*/ 2 h 43"/>
              </a:gdLst>
              <a:ahLst/>
              <a:cxnLst>
                <a:cxn ang="0">
                  <a:pos x="T0" y="T1"/>
                </a:cxn>
                <a:cxn ang="0">
                  <a:pos x="T2" y="T3"/>
                </a:cxn>
                <a:cxn ang="0">
                  <a:pos x="T4" y="T5"/>
                </a:cxn>
                <a:cxn ang="0">
                  <a:pos x="T6" y="T7"/>
                </a:cxn>
                <a:cxn ang="0">
                  <a:pos x="T8" y="T9"/>
                </a:cxn>
              </a:cxnLst>
              <a:rect l="0" t="0" r="r" b="b"/>
              <a:pathLst>
                <a:path w="45" h="43">
                  <a:moveTo>
                    <a:pt x="14" y="2"/>
                  </a:moveTo>
                  <a:cubicBezTo>
                    <a:pt x="3" y="4"/>
                    <a:pt x="2" y="7"/>
                    <a:pt x="1" y="19"/>
                  </a:cubicBezTo>
                  <a:cubicBezTo>
                    <a:pt x="0" y="27"/>
                    <a:pt x="7" y="35"/>
                    <a:pt x="18" y="39"/>
                  </a:cubicBezTo>
                  <a:cubicBezTo>
                    <a:pt x="28" y="43"/>
                    <a:pt x="45" y="27"/>
                    <a:pt x="35" y="16"/>
                  </a:cubicBezTo>
                  <a:cubicBezTo>
                    <a:pt x="28" y="9"/>
                    <a:pt x="26" y="0"/>
                    <a:pt x="14" y="2"/>
                  </a:cubicBezTo>
                  <a:close/>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š1íḓê">
              <a:extLst>
                <a:ext uri="{FF2B5EF4-FFF2-40B4-BE49-F238E27FC236}">
                  <a16:creationId xmlns:a16="http://schemas.microsoft.com/office/drawing/2014/main" id="{8DF63D12-A7BE-42BD-A5F9-469EE7C28FCB}"/>
                </a:ext>
              </a:extLst>
            </p:cNvPr>
            <p:cNvSpPr/>
            <p:nvPr/>
          </p:nvSpPr>
          <p:spPr bwMode="auto">
            <a:xfrm>
              <a:off x="5548104" y="4149785"/>
              <a:ext cx="200145" cy="125090"/>
            </a:xfrm>
            <a:custGeom>
              <a:avLst/>
              <a:gdLst>
                <a:gd name="T0" fmla="*/ 7 w 34"/>
                <a:gd name="T1" fmla="*/ 1 h 21"/>
                <a:gd name="T2" fmla="*/ 2 w 34"/>
                <a:gd name="T3" fmla="*/ 3 h 21"/>
                <a:gd name="T4" fmla="*/ 2 w 34"/>
                <a:gd name="T5" fmla="*/ 7 h 21"/>
                <a:gd name="T6" fmla="*/ 28 w 34"/>
                <a:gd name="T7" fmla="*/ 21 h 21"/>
                <a:gd name="T8" fmla="*/ 33 w 34"/>
                <a:gd name="T9" fmla="*/ 19 h 21"/>
                <a:gd name="T10" fmla="*/ 32 w 34"/>
                <a:gd name="T11" fmla="*/ 14 h 21"/>
                <a:gd name="T12" fmla="*/ 7 w 34"/>
                <a:gd name="T13" fmla="*/ 1 h 21"/>
              </a:gdLst>
              <a:ahLst/>
              <a:cxnLst>
                <a:cxn ang="0">
                  <a:pos x="T0" y="T1"/>
                </a:cxn>
                <a:cxn ang="0">
                  <a:pos x="T2" y="T3"/>
                </a:cxn>
                <a:cxn ang="0">
                  <a:pos x="T4" y="T5"/>
                </a:cxn>
                <a:cxn ang="0">
                  <a:pos x="T6" y="T7"/>
                </a:cxn>
                <a:cxn ang="0">
                  <a:pos x="T8" y="T9"/>
                </a:cxn>
                <a:cxn ang="0">
                  <a:pos x="T10" y="T11"/>
                </a:cxn>
                <a:cxn ang="0">
                  <a:pos x="T12" y="T13"/>
                </a:cxn>
              </a:cxnLst>
              <a:rect l="0" t="0" r="r" b="b"/>
              <a:pathLst>
                <a:path w="34" h="21">
                  <a:moveTo>
                    <a:pt x="7" y="1"/>
                  </a:moveTo>
                  <a:cubicBezTo>
                    <a:pt x="5" y="0"/>
                    <a:pt x="3" y="1"/>
                    <a:pt x="2" y="3"/>
                  </a:cubicBezTo>
                  <a:cubicBezTo>
                    <a:pt x="0" y="4"/>
                    <a:pt x="1" y="7"/>
                    <a:pt x="2" y="7"/>
                  </a:cubicBezTo>
                  <a:cubicBezTo>
                    <a:pt x="28" y="21"/>
                    <a:pt x="28" y="21"/>
                    <a:pt x="28" y="21"/>
                  </a:cubicBezTo>
                  <a:cubicBezTo>
                    <a:pt x="29" y="21"/>
                    <a:pt x="32" y="21"/>
                    <a:pt x="33" y="19"/>
                  </a:cubicBezTo>
                  <a:cubicBezTo>
                    <a:pt x="34" y="17"/>
                    <a:pt x="34" y="15"/>
                    <a:pt x="32" y="14"/>
                  </a:cubicBezTo>
                  <a:lnTo>
                    <a:pt x="7" y="1"/>
                  </a:lnTo>
                  <a:close/>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ṧļîďé">
              <a:extLst>
                <a:ext uri="{FF2B5EF4-FFF2-40B4-BE49-F238E27FC236}">
                  <a16:creationId xmlns:a16="http://schemas.microsoft.com/office/drawing/2014/main" id="{C80E6FD7-4E3C-48CC-A550-D5F4ACD5E208}"/>
                </a:ext>
              </a:extLst>
            </p:cNvPr>
            <p:cNvSpPr/>
            <p:nvPr/>
          </p:nvSpPr>
          <p:spPr bwMode="auto">
            <a:xfrm>
              <a:off x="5553107" y="4197319"/>
              <a:ext cx="190138" cy="142604"/>
            </a:xfrm>
            <a:custGeom>
              <a:avLst/>
              <a:gdLst>
                <a:gd name="T0" fmla="*/ 7 w 32"/>
                <a:gd name="T1" fmla="*/ 1 h 24"/>
                <a:gd name="T2" fmla="*/ 2 w 32"/>
                <a:gd name="T3" fmla="*/ 2 h 24"/>
                <a:gd name="T4" fmla="*/ 2 w 32"/>
                <a:gd name="T5" fmla="*/ 7 h 24"/>
                <a:gd name="T6" fmla="*/ 25 w 32"/>
                <a:gd name="T7" fmla="*/ 23 h 24"/>
                <a:gd name="T8" fmla="*/ 31 w 32"/>
                <a:gd name="T9" fmla="*/ 21 h 24"/>
                <a:gd name="T10" fmla="*/ 30 w 32"/>
                <a:gd name="T11" fmla="*/ 16 h 24"/>
                <a:gd name="T12" fmla="*/ 7 w 32"/>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2" h="24">
                  <a:moveTo>
                    <a:pt x="7" y="1"/>
                  </a:moveTo>
                  <a:cubicBezTo>
                    <a:pt x="5" y="0"/>
                    <a:pt x="3" y="0"/>
                    <a:pt x="2" y="2"/>
                  </a:cubicBezTo>
                  <a:cubicBezTo>
                    <a:pt x="0" y="4"/>
                    <a:pt x="0" y="6"/>
                    <a:pt x="2" y="7"/>
                  </a:cubicBezTo>
                  <a:cubicBezTo>
                    <a:pt x="25" y="23"/>
                    <a:pt x="25" y="23"/>
                    <a:pt x="25" y="23"/>
                  </a:cubicBezTo>
                  <a:cubicBezTo>
                    <a:pt x="27" y="24"/>
                    <a:pt x="29" y="23"/>
                    <a:pt x="31" y="21"/>
                  </a:cubicBezTo>
                  <a:cubicBezTo>
                    <a:pt x="32" y="20"/>
                    <a:pt x="32" y="17"/>
                    <a:pt x="30" y="16"/>
                  </a:cubicBezTo>
                  <a:lnTo>
                    <a:pt x="7" y="1"/>
                  </a:lnTo>
                  <a:close/>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îSliďé">
              <a:extLst>
                <a:ext uri="{FF2B5EF4-FFF2-40B4-BE49-F238E27FC236}">
                  <a16:creationId xmlns:a16="http://schemas.microsoft.com/office/drawing/2014/main" id="{9D5F1D27-F25E-4B1B-B735-9C362E94915C}"/>
                </a:ext>
              </a:extLst>
            </p:cNvPr>
            <p:cNvSpPr/>
            <p:nvPr/>
          </p:nvSpPr>
          <p:spPr bwMode="auto">
            <a:xfrm>
              <a:off x="5513079" y="4232345"/>
              <a:ext cx="187637" cy="142604"/>
            </a:xfrm>
            <a:custGeom>
              <a:avLst/>
              <a:gdLst>
                <a:gd name="T0" fmla="*/ 7 w 32"/>
                <a:gd name="T1" fmla="*/ 1 h 24"/>
                <a:gd name="T2" fmla="*/ 1 w 32"/>
                <a:gd name="T3" fmla="*/ 2 h 24"/>
                <a:gd name="T4" fmla="*/ 2 w 32"/>
                <a:gd name="T5" fmla="*/ 7 h 24"/>
                <a:gd name="T6" fmla="*/ 25 w 32"/>
                <a:gd name="T7" fmla="*/ 23 h 24"/>
                <a:gd name="T8" fmla="*/ 31 w 32"/>
                <a:gd name="T9" fmla="*/ 21 h 24"/>
                <a:gd name="T10" fmla="*/ 30 w 32"/>
                <a:gd name="T11" fmla="*/ 16 h 24"/>
                <a:gd name="T12" fmla="*/ 7 w 32"/>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2" h="24">
                  <a:moveTo>
                    <a:pt x="7" y="1"/>
                  </a:moveTo>
                  <a:cubicBezTo>
                    <a:pt x="5" y="0"/>
                    <a:pt x="3" y="0"/>
                    <a:pt x="1" y="2"/>
                  </a:cubicBezTo>
                  <a:cubicBezTo>
                    <a:pt x="0" y="4"/>
                    <a:pt x="0" y="6"/>
                    <a:pt x="2" y="7"/>
                  </a:cubicBezTo>
                  <a:cubicBezTo>
                    <a:pt x="25" y="23"/>
                    <a:pt x="25" y="23"/>
                    <a:pt x="25" y="23"/>
                  </a:cubicBezTo>
                  <a:cubicBezTo>
                    <a:pt x="27" y="24"/>
                    <a:pt x="29" y="23"/>
                    <a:pt x="31" y="21"/>
                  </a:cubicBezTo>
                  <a:cubicBezTo>
                    <a:pt x="32" y="19"/>
                    <a:pt x="32" y="17"/>
                    <a:pt x="30" y="16"/>
                  </a:cubicBezTo>
                  <a:lnTo>
                    <a:pt x="7" y="1"/>
                  </a:lnTo>
                  <a:close/>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śliďe">
              <a:extLst>
                <a:ext uri="{FF2B5EF4-FFF2-40B4-BE49-F238E27FC236}">
                  <a16:creationId xmlns:a16="http://schemas.microsoft.com/office/drawing/2014/main" id="{F2D4D51E-4C82-4CF8-AD4E-6A759F2C2A96}"/>
                </a:ext>
              </a:extLst>
            </p:cNvPr>
            <p:cNvSpPr/>
            <p:nvPr/>
          </p:nvSpPr>
          <p:spPr bwMode="auto">
            <a:xfrm>
              <a:off x="5445529" y="4249858"/>
              <a:ext cx="190138" cy="142604"/>
            </a:xfrm>
            <a:custGeom>
              <a:avLst/>
              <a:gdLst>
                <a:gd name="T0" fmla="*/ 7 w 32"/>
                <a:gd name="T1" fmla="*/ 1 h 24"/>
                <a:gd name="T2" fmla="*/ 1 w 32"/>
                <a:gd name="T3" fmla="*/ 2 h 24"/>
                <a:gd name="T4" fmla="*/ 2 w 32"/>
                <a:gd name="T5" fmla="*/ 7 h 24"/>
                <a:gd name="T6" fmla="*/ 25 w 32"/>
                <a:gd name="T7" fmla="*/ 23 h 24"/>
                <a:gd name="T8" fmla="*/ 30 w 32"/>
                <a:gd name="T9" fmla="*/ 21 h 24"/>
                <a:gd name="T10" fmla="*/ 30 w 32"/>
                <a:gd name="T11" fmla="*/ 16 h 24"/>
                <a:gd name="T12" fmla="*/ 7 w 32"/>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32" h="24">
                  <a:moveTo>
                    <a:pt x="7" y="1"/>
                  </a:moveTo>
                  <a:cubicBezTo>
                    <a:pt x="5" y="0"/>
                    <a:pt x="3" y="0"/>
                    <a:pt x="1" y="2"/>
                  </a:cubicBezTo>
                  <a:cubicBezTo>
                    <a:pt x="0" y="4"/>
                    <a:pt x="0" y="6"/>
                    <a:pt x="2" y="7"/>
                  </a:cubicBezTo>
                  <a:cubicBezTo>
                    <a:pt x="25" y="23"/>
                    <a:pt x="25" y="23"/>
                    <a:pt x="25" y="23"/>
                  </a:cubicBezTo>
                  <a:cubicBezTo>
                    <a:pt x="27" y="24"/>
                    <a:pt x="29" y="23"/>
                    <a:pt x="30" y="21"/>
                  </a:cubicBezTo>
                  <a:cubicBezTo>
                    <a:pt x="32" y="20"/>
                    <a:pt x="32" y="17"/>
                    <a:pt x="30" y="16"/>
                  </a:cubicBezTo>
                  <a:lnTo>
                    <a:pt x="7" y="1"/>
                  </a:lnTo>
                  <a:close/>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1iḍé">
              <a:extLst>
                <a:ext uri="{FF2B5EF4-FFF2-40B4-BE49-F238E27FC236}">
                  <a16:creationId xmlns:a16="http://schemas.microsoft.com/office/drawing/2014/main" id="{DFD45203-9ED6-47E3-835B-880287FEEF1B}"/>
                </a:ext>
              </a:extLst>
            </p:cNvPr>
            <p:cNvSpPr/>
            <p:nvPr/>
          </p:nvSpPr>
          <p:spPr bwMode="auto">
            <a:xfrm>
              <a:off x="5513079" y="4102250"/>
              <a:ext cx="165120" cy="72553"/>
            </a:xfrm>
            <a:custGeom>
              <a:avLst/>
              <a:gdLst>
                <a:gd name="T0" fmla="*/ 4 w 28"/>
                <a:gd name="T1" fmla="*/ 2 h 12"/>
                <a:gd name="T2" fmla="*/ 20 w 28"/>
                <a:gd name="T3" fmla="*/ 0 h 12"/>
                <a:gd name="T4" fmla="*/ 27 w 28"/>
                <a:gd name="T5" fmla="*/ 5 h 12"/>
                <a:gd name="T6" fmla="*/ 22 w 28"/>
                <a:gd name="T7" fmla="*/ 10 h 12"/>
                <a:gd name="T8" fmla="*/ 0 w 28"/>
                <a:gd name="T9" fmla="*/ 12 h 12"/>
                <a:gd name="T10" fmla="*/ 4 w 28"/>
                <a:gd name="T11" fmla="*/ 2 h 12"/>
              </a:gdLst>
              <a:ahLst/>
              <a:cxnLst>
                <a:cxn ang="0">
                  <a:pos x="T0" y="T1"/>
                </a:cxn>
                <a:cxn ang="0">
                  <a:pos x="T2" y="T3"/>
                </a:cxn>
                <a:cxn ang="0">
                  <a:pos x="T4" y="T5"/>
                </a:cxn>
                <a:cxn ang="0">
                  <a:pos x="T6" y="T7"/>
                </a:cxn>
                <a:cxn ang="0">
                  <a:pos x="T8" y="T9"/>
                </a:cxn>
                <a:cxn ang="0">
                  <a:pos x="T10" y="T11"/>
                </a:cxn>
              </a:cxnLst>
              <a:rect l="0" t="0" r="r" b="b"/>
              <a:pathLst>
                <a:path w="28" h="12">
                  <a:moveTo>
                    <a:pt x="4" y="2"/>
                  </a:moveTo>
                  <a:cubicBezTo>
                    <a:pt x="20" y="0"/>
                    <a:pt x="20" y="0"/>
                    <a:pt x="20" y="0"/>
                  </a:cubicBezTo>
                  <a:cubicBezTo>
                    <a:pt x="23" y="0"/>
                    <a:pt x="28" y="2"/>
                    <a:pt x="27" y="5"/>
                  </a:cubicBezTo>
                  <a:cubicBezTo>
                    <a:pt x="27" y="7"/>
                    <a:pt x="25" y="10"/>
                    <a:pt x="22" y="10"/>
                  </a:cubicBezTo>
                  <a:cubicBezTo>
                    <a:pt x="0" y="12"/>
                    <a:pt x="0" y="12"/>
                    <a:pt x="0" y="12"/>
                  </a:cubicBezTo>
                  <a:cubicBezTo>
                    <a:pt x="2" y="8"/>
                    <a:pt x="3" y="5"/>
                    <a:pt x="4" y="2"/>
                  </a:cubicBezTo>
                  <a:close/>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ṥlîḓe">
              <a:extLst>
                <a:ext uri="{FF2B5EF4-FFF2-40B4-BE49-F238E27FC236}">
                  <a16:creationId xmlns:a16="http://schemas.microsoft.com/office/drawing/2014/main" id="{D02B17F8-34AE-489A-825D-73FDC58B8830}"/>
                </a:ext>
              </a:extLst>
            </p:cNvPr>
            <p:cNvSpPr/>
            <p:nvPr/>
          </p:nvSpPr>
          <p:spPr bwMode="auto">
            <a:xfrm>
              <a:off x="5095274" y="3284158"/>
              <a:ext cx="605439" cy="1020741"/>
            </a:xfrm>
            <a:custGeom>
              <a:avLst/>
              <a:gdLst>
                <a:gd name="T0" fmla="*/ 49 w 102"/>
                <a:gd name="T1" fmla="*/ 74 h 172"/>
                <a:gd name="T2" fmla="*/ 102 w 102"/>
                <a:gd name="T3" fmla="*/ 32 h 172"/>
                <a:gd name="T4" fmla="*/ 100 w 102"/>
                <a:gd name="T5" fmla="*/ 0 h 172"/>
                <a:gd name="T6" fmla="*/ 14 w 102"/>
                <a:gd name="T7" fmla="*/ 65 h 172"/>
                <a:gd name="T8" fmla="*/ 63 w 102"/>
                <a:gd name="T9" fmla="*/ 172 h 172"/>
                <a:gd name="T10" fmla="*/ 73 w 102"/>
                <a:gd name="T11" fmla="*/ 140 h 172"/>
                <a:gd name="T12" fmla="*/ 49 w 102"/>
                <a:gd name="T13" fmla="*/ 74 h 172"/>
              </a:gdLst>
              <a:ahLst/>
              <a:cxnLst>
                <a:cxn ang="0">
                  <a:pos x="T0" y="T1"/>
                </a:cxn>
                <a:cxn ang="0">
                  <a:pos x="T2" y="T3"/>
                </a:cxn>
                <a:cxn ang="0">
                  <a:pos x="T4" y="T5"/>
                </a:cxn>
                <a:cxn ang="0">
                  <a:pos x="T6" y="T7"/>
                </a:cxn>
                <a:cxn ang="0">
                  <a:pos x="T8" y="T9"/>
                </a:cxn>
                <a:cxn ang="0">
                  <a:pos x="T10" y="T11"/>
                </a:cxn>
                <a:cxn ang="0">
                  <a:pos x="T12" y="T13"/>
                </a:cxn>
              </a:cxnLst>
              <a:rect l="0" t="0" r="r" b="b"/>
              <a:pathLst>
                <a:path w="102" h="172">
                  <a:moveTo>
                    <a:pt x="49" y="74"/>
                  </a:moveTo>
                  <a:cubicBezTo>
                    <a:pt x="57" y="53"/>
                    <a:pt x="78" y="37"/>
                    <a:pt x="102" y="32"/>
                  </a:cubicBezTo>
                  <a:cubicBezTo>
                    <a:pt x="100" y="0"/>
                    <a:pt x="100" y="0"/>
                    <a:pt x="100" y="0"/>
                  </a:cubicBezTo>
                  <a:cubicBezTo>
                    <a:pt x="59" y="6"/>
                    <a:pt x="26" y="30"/>
                    <a:pt x="14" y="65"/>
                  </a:cubicBezTo>
                  <a:cubicBezTo>
                    <a:pt x="0" y="106"/>
                    <a:pt x="21" y="149"/>
                    <a:pt x="63" y="172"/>
                  </a:cubicBezTo>
                  <a:cubicBezTo>
                    <a:pt x="73" y="140"/>
                    <a:pt x="73" y="140"/>
                    <a:pt x="73" y="140"/>
                  </a:cubicBezTo>
                  <a:cubicBezTo>
                    <a:pt x="51" y="123"/>
                    <a:pt x="41" y="99"/>
                    <a:pt x="49" y="74"/>
                  </a:cubicBezTo>
                  <a:close/>
                </a:path>
              </a:pathLst>
            </a:custGeom>
            <a:solidFill>
              <a:schemeClr val="accent2"/>
            </a:solidFill>
            <a:ln>
              <a:noFill/>
            </a:ln>
          </p:spPr>
          <p:txBody>
            <a:bodyPr anchor="ctr"/>
            <a:lstStyle/>
            <a:p>
              <a:pPr algn="ctr"/>
              <a:endParaRPr/>
            </a:p>
          </p:txBody>
        </p:sp>
        <p:sp>
          <p:nvSpPr>
            <p:cNvPr id="51" name="îślîḍè">
              <a:extLst>
                <a:ext uri="{FF2B5EF4-FFF2-40B4-BE49-F238E27FC236}">
                  <a16:creationId xmlns:a16="http://schemas.microsoft.com/office/drawing/2014/main" id="{1DA9AED6-86DE-4FED-94F5-D4BEE7ED803B}"/>
                </a:ext>
              </a:extLst>
            </p:cNvPr>
            <p:cNvSpPr/>
            <p:nvPr/>
          </p:nvSpPr>
          <p:spPr bwMode="auto">
            <a:xfrm>
              <a:off x="6526314" y="2110805"/>
              <a:ext cx="285207" cy="325236"/>
            </a:xfrm>
            <a:custGeom>
              <a:avLst/>
              <a:gdLst>
                <a:gd name="T0" fmla="*/ 41 w 48"/>
                <a:gd name="T1" fmla="*/ 16 h 55"/>
                <a:gd name="T2" fmla="*/ 33 w 48"/>
                <a:gd name="T3" fmla="*/ 48 h 55"/>
                <a:gd name="T4" fmla="*/ 9 w 48"/>
                <a:gd name="T5" fmla="*/ 41 h 55"/>
                <a:gd name="T6" fmla="*/ 12 w 48"/>
                <a:gd name="T7" fmla="*/ 8 h 55"/>
                <a:gd name="T8" fmla="*/ 41 w 48"/>
                <a:gd name="T9" fmla="*/ 16 h 55"/>
              </a:gdLst>
              <a:ahLst/>
              <a:cxnLst>
                <a:cxn ang="0">
                  <a:pos x="T0" y="T1"/>
                </a:cxn>
                <a:cxn ang="0">
                  <a:pos x="T2" y="T3"/>
                </a:cxn>
                <a:cxn ang="0">
                  <a:pos x="T4" y="T5"/>
                </a:cxn>
                <a:cxn ang="0">
                  <a:pos x="T6" y="T7"/>
                </a:cxn>
                <a:cxn ang="0">
                  <a:pos x="T8" y="T9"/>
                </a:cxn>
              </a:cxnLst>
              <a:rect l="0" t="0" r="r" b="b"/>
              <a:pathLst>
                <a:path w="48" h="55">
                  <a:moveTo>
                    <a:pt x="41" y="16"/>
                  </a:moveTo>
                  <a:cubicBezTo>
                    <a:pt x="48" y="27"/>
                    <a:pt x="42" y="38"/>
                    <a:pt x="33" y="48"/>
                  </a:cubicBezTo>
                  <a:cubicBezTo>
                    <a:pt x="28" y="55"/>
                    <a:pt x="20" y="46"/>
                    <a:pt x="9" y="41"/>
                  </a:cubicBezTo>
                  <a:cubicBezTo>
                    <a:pt x="0" y="36"/>
                    <a:pt x="4" y="15"/>
                    <a:pt x="12" y="8"/>
                  </a:cubicBezTo>
                  <a:cubicBezTo>
                    <a:pt x="20" y="0"/>
                    <a:pt x="35" y="6"/>
                    <a:pt x="41" y="16"/>
                  </a:cubicBezTo>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ŝḷídé">
              <a:extLst>
                <a:ext uri="{FF2B5EF4-FFF2-40B4-BE49-F238E27FC236}">
                  <a16:creationId xmlns:a16="http://schemas.microsoft.com/office/drawing/2014/main" id="{B131299A-2CAA-4279-B76F-4D4D69D7466A}"/>
                </a:ext>
              </a:extLst>
            </p:cNvPr>
            <p:cNvSpPr/>
            <p:nvPr/>
          </p:nvSpPr>
          <p:spPr bwMode="auto">
            <a:xfrm>
              <a:off x="6486284" y="2115810"/>
              <a:ext cx="217659" cy="120087"/>
            </a:xfrm>
            <a:custGeom>
              <a:avLst/>
              <a:gdLst>
                <a:gd name="T0" fmla="*/ 34 w 37"/>
                <a:gd name="T1" fmla="*/ 10 h 20"/>
                <a:gd name="T2" fmla="*/ 36 w 37"/>
                <a:gd name="T3" fmla="*/ 16 h 20"/>
                <a:gd name="T4" fmla="*/ 32 w 37"/>
                <a:gd name="T5" fmla="*/ 19 h 20"/>
                <a:gd name="T6" fmla="*/ 3 w 37"/>
                <a:gd name="T7" fmla="*/ 9 h 20"/>
                <a:gd name="T8" fmla="*/ 1 w 37"/>
                <a:gd name="T9" fmla="*/ 3 h 20"/>
                <a:gd name="T10" fmla="*/ 5 w 37"/>
                <a:gd name="T11" fmla="*/ 0 h 20"/>
                <a:gd name="T12" fmla="*/ 34 w 37"/>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37" h="20">
                  <a:moveTo>
                    <a:pt x="34" y="10"/>
                  </a:moveTo>
                  <a:cubicBezTo>
                    <a:pt x="36" y="11"/>
                    <a:pt x="37" y="14"/>
                    <a:pt x="36" y="16"/>
                  </a:cubicBezTo>
                  <a:cubicBezTo>
                    <a:pt x="36" y="18"/>
                    <a:pt x="34" y="20"/>
                    <a:pt x="32" y="19"/>
                  </a:cubicBezTo>
                  <a:cubicBezTo>
                    <a:pt x="3" y="9"/>
                    <a:pt x="3" y="9"/>
                    <a:pt x="3" y="9"/>
                  </a:cubicBezTo>
                  <a:cubicBezTo>
                    <a:pt x="1" y="8"/>
                    <a:pt x="0" y="6"/>
                    <a:pt x="1" y="3"/>
                  </a:cubicBezTo>
                  <a:cubicBezTo>
                    <a:pt x="1" y="1"/>
                    <a:pt x="3" y="0"/>
                    <a:pt x="5" y="0"/>
                  </a:cubicBezTo>
                  <a:cubicBezTo>
                    <a:pt x="34" y="10"/>
                    <a:pt x="34" y="10"/>
                    <a:pt x="34" y="10"/>
                  </a:cubicBezTo>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ŝlîḑê">
              <a:extLst>
                <a:ext uri="{FF2B5EF4-FFF2-40B4-BE49-F238E27FC236}">
                  <a16:creationId xmlns:a16="http://schemas.microsoft.com/office/drawing/2014/main" id="{877B1A4A-E1AD-42DD-A6BF-E9782B042C81}"/>
                </a:ext>
              </a:extLst>
            </p:cNvPr>
            <p:cNvSpPr/>
            <p:nvPr/>
          </p:nvSpPr>
          <p:spPr bwMode="auto">
            <a:xfrm>
              <a:off x="6443754" y="2163345"/>
              <a:ext cx="220160" cy="102575"/>
            </a:xfrm>
            <a:custGeom>
              <a:avLst/>
              <a:gdLst>
                <a:gd name="T0" fmla="*/ 34 w 37"/>
                <a:gd name="T1" fmla="*/ 8 h 17"/>
                <a:gd name="T2" fmla="*/ 37 w 37"/>
                <a:gd name="T3" fmla="*/ 13 h 17"/>
                <a:gd name="T4" fmla="*/ 32 w 37"/>
                <a:gd name="T5" fmla="*/ 16 h 17"/>
                <a:gd name="T6" fmla="*/ 3 w 37"/>
                <a:gd name="T7" fmla="*/ 9 h 17"/>
                <a:gd name="T8" fmla="*/ 0 w 37"/>
                <a:gd name="T9" fmla="*/ 4 h 17"/>
                <a:gd name="T10" fmla="*/ 4 w 37"/>
                <a:gd name="T11" fmla="*/ 1 h 17"/>
                <a:gd name="T12" fmla="*/ 34 w 37"/>
                <a:gd name="T13" fmla="*/ 8 h 17"/>
              </a:gdLst>
              <a:ahLst/>
              <a:cxnLst>
                <a:cxn ang="0">
                  <a:pos x="T0" y="T1"/>
                </a:cxn>
                <a:cxn ang="0">
                  <a:pos x="T2" y="T3"/>
                </a:cxn>
                <a:cxn ang="0">
                  <a:pos x="T4" y="T5"/>
                </a:cxn>
                <a:cxn ang="0">
                  <a:pos x="T6" y="T7"/>
                </a:cxn>
                <a:cxn ang="0">
                  <a:pos x="T8" y="T9"/>
                </a:cxn>
                <a:cxn ang="0">
                  <a:pos x="T10" y="T11"/>
                </a:cxn>
                <a:cxn ang="0">
                  <a:pos x="T12" y="T13"/>
                </a:cxn>
              </a:cxnLst>
              <a:rect l="0" t="0" r="r" b="b"/>
              <a:pathLst>
                <a:path w="37" h="17">
                  <a:moveTo>
                    <a:pt x="34" y="8"/>
                  </a:moveTo>
                  <a:cubicBezTo>
                    <a:pt x="36" y="8"/>
                    <a:pt x="37" y="10"/>
                    <a:pt x="37" y="13"/>
                  </a:cubicBezTo>
                  <a:cubicBezTo>
                    <a:pt x="36" y="15"/>
                    <a:pt x="34" y="17"/>
                    <a:pt x="32" y="16"/>
                  </a:cubicBezTo>
                  <a:cubicBezTo>
                    <a:pt x="3" y="9"/>
                    <a:pt x="3" y="9"/>
                    <a:pt x="3" y="9"/>
                  </a:cubicBezTo>
                  <a:cubicBezTo>
                    <a:pt x="1" y="9"/>
                    <a:pt x="0" y="6"/>
                    <a:pt x="0" y="4"/>
                  </a:cubicBezTo>
                  <a:cubicBezTo>
                    <a:pt x="1" y="2"/>
                    <a:pt x="3" y="0"/>
                    <a:pt x="4" y="1"/>
                  </a:cubicBezTo>
                  <a:cubicBezTo>
                    <a:pt x="34" y="8"/>
                    <a:pt x="34" y="8"/>
                    <a:pt x="34" y="8"/>
                  </a:cubicBezTo>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šḻïḑè">
              <a:extLst>
                <a:ext uri="{FF2B5EF4-FFF2-40B4-BE49-F238E27FC236}">
                  <a16:creationId xmlns:a16="http://schemas.microsoft.com/office/drawing/2014/main" id="{8058E1BE-520A-4A90-8427-845FF6F48E21}"/>
                </a:ext>
              </a:extLst>
            </p:cNvPr>
            <p:cNvSpPr/>
            <p:nvPr/>
          </p:nvSpPr>
          <p:spPr bwMode="auto">
            <a:xfrm>
              <a:off x="6448757" y="2223388"/>
              <a:ext cx="220160" cy="100073"/>
            </a:xfrm>
            <a:custGeom>
              <a:avLst/>
              <a:gdLst>
                <a:gd name="T0" fmla="*/ 34 w 37"/>
                <a:gd name="T1" fmla="*/ 7 h 17"/>
                <a:gd name="T2" fmla="*/ 36 w 37"/>
                <a:gd name="T3" fmla="*/ 13 h 17"/>
                <a:gd name="T4" fmla="*/ 32 w 37"/>
                <a:gd name="T5" fmla="*/ 16 h 17"/>
                <a:gd name="T6" fmla="*/ 3 w 37"/>
                <a:gd name="T7" fmla="*/ 9 h 17"/>
                <a:gd name="T8" fmla="*/ 0 w 37"/>
                <a:gd name="T9" fmla="*/ 4 h 17"/>
                <a:gd name="T10" fmla="*/ 4 w 37"/>
                <a:gd name="T11" fmla="*/ 0 h 17"/>
                <a:gd name="T12" fmla="*/ 34 w 37"/>
                <a:gd name="T13" fmla="*/ 7 h 17"/>
              </a:gdLst>
              <a:ahLst/>
              <a:cxnLst>
                <a:cxn ang="0">
                  <a:pos x="T0" y="T1"/>
                </a:cxn>
                <a:cxn ang="0">
                  <a:pos x="T2" y="T3"/>
                </a:cxn>
                <a:cxn ang="0">
                  <a:pos x="T4" y="T5"/>
                </a:cxn>
                <a:cxn ang="0">
                  <a:pos x="T6" y="T7"/>
                </a:cxn>
                <a:cxn ang="0">
                  <a:pos x="T8" y="T9"/>
                </a:cxn>
                <a:cxn ang="0">
                  <a:pos x="T10" y="T11"/>
                </a:cxn>
                <a:cxn ang="0">
                  <a:pos x="T12" y="T13"/>
                </a:cxn>
              </a:cxnLst>
              <a:rect l="0" t="0" r="r" b="b"/>
              <a:pathLst>
                <a:path w="37" h="17">
                  <a:moveTo>
                    <a:pt x="34" y="7"/>
                  </a:moveTo>
                  <a:cubicBezTo>
                    <a:pt x="35" y="8"/>
                    <a:pt x="37" y="10"/>
                    <a:pt x="36" y="13"/>
                  </a:cubicBezTo>
                  <a:cubicBezTo>
                    <a:pt x="36" y="15"/>
                    <a:pt x="34" y="17"/>
                    <a:pt x="32" y="16"/>
                  </a:cubicBezTo>
                  <a:cubicBezTo>
                    <a:pt x="3" y="9"/>
                    <a:pt x="3" y="9"/>
                    <a:pt x="3" y="9"/>
                  </a:cubicBezTo>
                  <a:cubicBezTo>
                    <a:pt x="1" y="9"/>
                    <a:pt x="0" y="6"/>
                    <a:pt x="0" y="4"/>
                  </a:cubicBezTo>
                  <a:cubicBezTo>
                    <a:pt x="0" y="1"/>
                    <a:pt x="2" y="0"/>
                    <a:pt x="4" y="0"/>
                  </a:cubicBezTo>
                  <a:lnTo>
                    <a:pt x="34" y="7"/>
                  </a:lnTo>
                  <a:close/>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ŝľiḑè">
              <a:extLst>
                <a:ext uri="{FF2B5EF4-FFF2-40B4-BE49-F238E27FC236}">
                  <a16:creationId xmlns:a16="http://schemas.microsoft.com/office/drawing/2014/main" id="{D4E04A1C-F2B6-4FB8-94F7-6339489A23E2}"/>
                </a:ext>
              </a:extLst>
            </p:cNvPr>
            <p:cNvSpPr/>
            <p:nvPr/>
          </p:nvSpPr>
          <p:spPr bwMode="auto">
            <a:xfrm>
              <a:off x="6478779" y="2288435"/>
              <a:ext cx="220160" cy="100073"/>
            </a:xfrm>
            <a:custGeom>
              <a:avLst/>
              <a:gdLst>
                <a:gd name="T0" fmla="*/ 34 w 37"/>
                <a:gd name="T1" fmla="*/ 7 h 17"/>
                <a:gd name="T2" fmla="*/ 37 w 37"/>
                <a:gd name="T3" fmla="*/ 13 h 17"/>
                <a:gd name="T4" fmla="*/ 33 w 37"/>
                <a:gd name="T5" fmla="*/ 16 h 17"/>
                <a:gd name="T6" fmla="*/ 3 w 37"/>
                <a:gd name="T7" fmla="*/ 9 h 17"/>
                <a:gd name="T8" fmla="*/ 1 w 37"/>
                <a:gd name="T9" fmla="*/ 4 h 17"/>
                <a:gd name="T10" fmla="*/ 5 w 37"/>
                <a:gd name="T11" fmla="*/ 0 h 17"/>
                <a:gd name="T12" fmla="*/ 34 w 37"/>
                <a:gd name="T13" fmla="*/ 7 h 17"/>
              </a:gdLst>
              <a:ahLst/>
              <a:cxnLst>
                <a:cxn ang="0">
                  <a:pos x="T0" y="T1"/>
                </a:cxn>
                <a:cxn ang="0">
                  <a:pos x="T2" y="T3"/>
                </a:cxn>
                <a:cxn ang="0">
                  <a:pos x="T4" y="T5"/>
                </a:cxn>
                <a:cxn ang="0">
                  <a:pos x="T6" y="T7"/>
                </a:cxn>
                <a:cxn ang="0">
                  <a:pos x="T8" y="T9"/>
                </a:cxn>
                <a:cxn ang="0">
                  <a:pos x="T10" y="T11"/>
                </a:cxn>
                <a:cxn ang="0">
                  <a:pos x="T12" y="T13"/>
                </a:cxn>
              </a:cxnLst>
              <a:rect l="0" t="0" r="r" b="b"/>
              <a:pathLst>
                <a:path w="37" h="17">
                  <a:moveTo>
                    <a:pt x="34" y="7"/>
                  </a:moveTo>
                  <a:cubicBezTo>
                    <a:pt x="36" y="8"/>
                    <a:pt x="37" y="10"/>
                    <a:pt x="37" y="13"/>
                  </a:cubicBezTo>
                  <a:cubicBezTo>
                    <a:pt x="37" y="15"/>
                    <a:pt x="35" y="17"/>
                    <a:pt x="33" y="16"/>
                  </a:cubicBezTo>
                  <a:cubicBezTo>
                    <a:pt x="3" y="9"/>
                    <a:pt x="3" y="9"/>
                    <a:pt x="3" y="9"/>
                  </a:cubicBezTo>
                  <a:cubicBezTo>
                    <a:pt x="1" y="9"/>
                    <a:pt x="0" y="6"/>
                    <a:pt x="1" y="4"/>
                  </a:cubicBezTo>
                  <a:cubicBezTo>
                    <a:pt x="1" y="1"/>
                    <a:pt x="3" y="0"/>
                    <a:pt x="5" y="0"/>
                  </a:cubicBezTo>
                  <a:lnTo>
                    <a:pt x="34" y="7"/>
                  </a:lnTo>
                  <a:close/>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íşliḍé">
              <a:extLst>
                <a:ext uri="{FF2B5EF4-FFF2-40B4-BE49-F238E27FC236}">
                  <a16:creationId xmlns:a16="http://schemas.microsoft.com/office/drawing/2014/main" id="{470B35A3-7802-4117-89EC-DA4A8ED90AF9}"/>
                </a:ext>
              </a:extLst>
            </p:cNvPr>
            <p:cNvSpPr/>
            <p:nvPr/>
          </p:nvSpPr>
          <p:spPr bwMode="auto">
            <a:xfrm>
              <a:off x="6586357" y="2068275"/>
              <a:ext cx="137600" cy="155112"/>
            </a:xfrm>
            <a:custGeom>
              <a:avLst/>
              <a:gdLst>
                <a:gd name="T0" fmla="*/ 23 w 23"/>
                <a:gd name="T1" fmla="*/ 15 h 26"/>
                <a:gd name="T2" fmla="*/ 10 w 23"/>
                <a:gd name="T3" fmla="*/ 4 h 26"/>
                <a:gd name="T4" fmla="*/ 2 w 23"/>
                <a:gd name="T5" fmla="*/ 3 h 26"/>
                <a:gd name="T6" fmla="*/ 3 w 23"/>
                <a:gd name="T7" fmla="*/ 11 h 26"/>
                <a:gd name="T8" fmla="*/ 20 w 23"/>
                <a:gd name="T9" fmla="*/ 26 h 26"/>
                <a:gd name="T10" fmla="*/ 23 w 23"/>
                <a:gd name="T11" fmla="*/ 15 h 26"/>
              </a:gdLst>
              <a:ahLst/>
              <a:cxnLst>
                <a:cxn ang="0">
                  <a:pos x="T0" y="T1"/>
                </a:cxn>
                <a:cxn ang="0">
                  <a:pos x="T2" y="T3"/>
                </a:cxn>
                <a:cxn ang="0">
                  <a:pos x="T4" y="T5"/>
                </a:cxn>
                <a:cxn ang="0">
                  <a:pos x="T6" y="T7"/>
                </a:cxn>
                <a:cxn ang="0">
                  <a:pos x="T8" y="T9"/>
                </a:cxn>
                <a:cxn ang="0">
                  <a:pos x="T10" y="T11"/>
                </a:cxn>
              </a:cxnLst>
              <a:rect l="0" t="0" r="r" b="b"/>
              <a:pathLst>
                <a:path w="23" h="26">
                  <a:moveTo>
                    <a:pt x="23" y="15"/>
                  </a:moveTo>
                  <a:cubicBezTo>
                    <a:pt x="10" y="4"/>
                    <a:pt x="10" y="4"/>
                    <a:pt x="10" y="4"/>
                  </a:cubicBezTo>
                  <a:cubicBezTo>
                    <a:pt x="8" y="2"/>
                    <a:pt x="3" y="0"/>
                    <a:pt x="2" y="3"/>
                  </a:cubicBezTo>
                  <a:cubicBezTo>
                    <a:pt x="0" y="5"/>
                    <a:pt x="1" y="9"/>
                    <a:pt x="3" y="11"/>
                  </a:cubicBezTo>
                  <a:cubicBezTo>
                    <a:pt x="20" y="26"/>
                    <a:pt x="20" y="26"/>
                    <a:pt x="20" y="26"/>
                  </a:cubicBezTo>
                  <a:cubicBezTo>
                    <a:pt x="21" y="22"/>
                    <a:pt x="22" y="19"/>
                    <a:pt x="23" y="15"/>
                  </a:cubicBezTo>
                  <a:close/>
                </a:path>
              </a:pathLst>
            </a:custGeom>
            <a:solidFill>
              <a:srgbClr val="FFD3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ṥḻïḍè">
              <a:extLst>
                <a:ext uri="{FF2B5EF4-FFF2-40B4-BE49-F238E27FC236}">
                  <a16:creationId xmlns:a16="http://schemas.microsoft.com/office/drawing/2014/main" id="{95595F37-BE15-44F9-A949-FDC908D49CCA}"/>
                </a:ext>
              </a:extLst>
            </p:cNvPr>
            <p:cNvSpPr/>
            <p:nvPr/>
          </p:nvSpPr>
          <p:spPr bwMode="auto">
            <a:xfrm>
              <a:off x="6503797" y="2205875"/>
              <a:ext cx="592931" cy="1263418"/>
            </a:xfrm>
            <a:custGeom>
              <a:avLst/>
              <a:gdLst>
                <a:gd name="T0" fmla="*/ 59 w 100"/>
                <a:gd name="T1" fmla="*/ 112 h 213"/>
                <a:gd name="T2" fmla="*/ 30 w 100"/>
                <a:gd name="T3" fmla="*/ 34 h 213"/>
                <a:gd name="T4" fmla="*/ 45 w 100"/>
                <a:gd name="T5" fmla="*/ 0 h 213"/>
                <a:gd name="T6" fmla="*/ 94 w 100"/>
                <a:gd name="T7" fmla="*/ 122 h 213"/>
                <a:gd name="T8" fmla="*/ 3 w 100"/>
                <a:gd name="T9" fmla="*/ 213 h 213"/>
                <a:gd name="T10" fmla="*/ 0 w 100"/>
                <a:gd name="T11" fmla="*/ 180 h 213"/>
                <a:gd name="T12" fmla="*/ 59 w 100"/>
                <a:gd name="T13" fmla="*/ 112 h 213"/>
              </a:gdLst>
              <a:ahLst/>
              <a:cxnLst>
                <a:cxn ang="0">
                  <a:pos x="T0" y="T1"/>
                </a:cxn>
                <a:cxn ang="0">
                  <a:pos x="T2" y="T3"/>
                </a:cxn>
                <a:cxn ang="0">
                  <a:pos x="T4" y="T5"/>
                </a:cxn>
                <a:cxn ang="0">
                  <a:pos x="T6" y="T7"/>
                </a:cxn>
                <a:cxn ang="0">
                  <a:pos x="T8" y="T9"/>
                </a:cxn>
                <a:cxn ang="0">
                  <a:pos x="T10" y="T11"/>
                </a:cxn>
                <a:cxn ang="0">
                  <a:pos x="T12" y="T13"/>
                </a:cxn>
              </a:cxnLst>
              <a:rect l="0" t="0" r="r" b="b"/>
              <a:pathLst>
                <a:path w="100" h="213">
                  <a:moveTo>
                    <a:pt x="59" y="112"/>
                  </a:moveTo>
                  <a:cubicBezTo>
                    <a:pt x="62" y="84"/>
                    <a:pt x="50" y="53"/>
                    <a:pt x="30" y="34"/>
                  </a:cubicBezTo>
                  <a:cubicBezTo>
                    <a:pt x="45" y="0"/>
                    <a:pt x="45" y="0"/>
                    <a:pt x="45" y="0"/>
                  </a:cubicBezTo>
                  <a:cubicBezTo>
                    <a:pt x="79" y="30"/>
                    <a:pt x="100" y="76"/>
                    <a:pt x="94" y="122"/>
                  </a:cubicBezTo>
                  <a:cubicBezTo>
                    <a:pt x="89" y="176"/>
                    <a:pt x="50" y="211"/>
                    <a:pt x="3" y="213"/>
                  </a:cubicBezTo>
                  <a:cubicBezTo>
                    <a:pt x="0" y="180"/>
                    <a:pt x="0" y="180"/>
                    <a:pt x="0" y="180"/>
                  </a:cubicBezTo>
                  <a:cubicBezTo>
                    <a:pt x="27" y="174"/>
                    <a:pt x="55" y="144"/>
                    <a:pt x="59" y="112"/>
                  </a:cubicBezTo>
                  <a:close/>
                </a:path>
              </a:pathLst>
            </a:custGeom>
            <a:solidFill>
              <a:schemeClr val="accent2"/>
            </a:solidFill>
            <a:ln>
              <a:noFill/>
            </a:ln>
          </p:spPr>
          <p:txBody>
            <a:bodyPr anchor="ctr"/>
            <a:lstStyle/>
            <a:p>
              <a:pPr algn="ctr"/>
              <a:endParaRPr/>
            </a:p>
          </p:txBody>
        </p:sp>
        <p:sp>
          <p:nvSpPr>
            <p:cNvPr id="58" name="í$1ídé">
              <a:extLst>
                <a:ext uri="{FF2B5EF4-FFF2-40B4-BE49-F238E27FC236}">
                  <a16:creationId xmlns:a16="http://schemas.microsoft.com/office/drawing/2014/main" id="{3524C354-DD6A-41B5-BE60-3A649AA77BCD}"/>
                </a:ext>
              </a:extLst>
            </p:cNvPr>
            <p:cNvSpPr/>
            <p:nvPr/>
          </p:nvSpPr>
          <p:spPr bwMode="auto">
            <a:xfrm>
              <a:off x="6563841" y="2188363"/>
              <a:ext cx="2503" cy="2503"/>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9" name="iṩḻíḑê">
              <a:extLst>
                <a:ext uri="{FF2B5EF4-FFF2-40B4-BE49-F238E27FC236}">
                  <a16:creationId xmlns:a16="http://schemas.microsoft.com/office/drawing/2014/main" id="{6B82986D-C0B5-4672-9413-B839DDDC2A6E}"/>
                </a:ext>
              </a:extLst>
            </p:cNvPr>
            <p:cNvSpPr/>
            <p:nvPr/>
          </p:nvSpPr>
          <p:spPr bwMode="auto">
            <a:xfrm>
              <a:off x="6563841" y="2188363"/>
              <a:ext cx="2503" cy="2503"/>
            </a:xfrm>
            <a:prstGeom prst="ellipse">
              <a:avLst/>
            </a:prstGeom>
            <a:solidFill>
              <a:srgbClr val="6C33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ṧļïḓé">
              <a:extLst>
                <a:ext uri="{FF2B5EF4-FFF2-40B4-BE49-F238E27FC236}">
                  <a16:creationId xmlns:a16="http://schemas.microsoft.com/office/drawing/2014/main" id="{52EF0612-1DC0-4EFF-8474-1C2361953FDC}"/>
                </a:ext>
              </a:extLst>
            </p:cNvPr>
            <p:cNvSpPr/>
            <p:nvPr/>
          </p:nvSpPr>
          <p:spPr bwMode="auto">
            <a:xfrm>
              <a:off x="6563841" y="218836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E5BD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ṥlíde">
              <a:extLst>
                <a:ext uri="{FF2B5EF4-FFF2-40B4-BE49-F238E27FC236}">
                  <a16:creationId xmlns:a16="http://schemas.microsoft.com/office/drawing/2014/main" id="{9EAB49C6-02AF-4B1B-997F-F64794AA3AEC}"/>
                </a:ext>
              </a:extLst>
            </p:cNvPr>
            <p:cNvSpPr/>
            <p:nvPr/>
          </p:nvSpPr>
          <p:spPr bwMode="auto">
            <a:xfrm>
              <a:off x="6563841" y="218836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slîḋe">
              <a:extLst>
                <a:ext uri="{FF2B5EF4-FFF2-40B4-BE49-F238E27FC236}">
                  <a16:creationId xmlns:a16="http://schemas.microsoft.com/office/drawing/2014/main" id="{AEC33711-9E11-472F-9815-3ACCF8307D93}"/>
                </a:ext>
              </a:extLst>
            </p:cNvPr>
            <p:cNvSpPr/>
            <p:nvPr/>
          </p:nvSpPr>
          <p:spPr bwMode="auto">
            <a:xfrm>
              <a:off x="5535594" y="5543295"/>
              <a:ext cx="480349" cy="315229"/>
            </a:xfrm>
            <a:custGeom>
              <a:avLst/>
              <a:gdLst>
                <a:gd name="T0" fmla="*/ 81 w 81"/>
                <a:gd name="T1" fmla="*/ 27 h 53"/>
                <a:gd name="T2" fmla="*/ 55 w 81"/>
                <a:gd name="T3" fmla="*/ 53 h 53"/>
                <a:gd name="T4" fmla="*/ 26 w 81"/>
                <a:gd name="T5" fmla="*/ 53 h 53"/>
                <a:gd name="T6" fmla="*/ 0 w 81"/>
                <a:gd name="T7" fmla="*/ 27 h 53"/>
                <a:gd name="T8" fmla="*/ 12 w 81"/>
                <a:gd name="T9" fmla="*/ 0 h 53"/>
                <a:gd name="T10" fmla="*/ 66 w 81"/>
                <a:gd name="T11" fmla="*/ 0 h 53"/>
                <a:gd name="T12" fmla="*/ 81 w 81"/>
                <a:gd name="T13" fmla="*/ 27 h 53"/>
              </a:gdLst>
              <a:ahLst/>
              <a:cxnLst>
                <a:cxn ang="0">
                  <a:pos x="T0" y="T1"/>
                </a:cxn>
                <a:cxn ang="0">
                  <a:pos x="T2" y="T3"/>
                </a:cxn>
                <a:cxn ang="0">
                  <a:pos x="T4" y="T5"/>
                </a:cxn>
                <a:cxn ang="0">
                  <a:pos x="T6" y="T7"/>
                </a:cxn>
                <a:cxn ang="0">
                  <a:pos x="T8" y="T9"/>
                </a:cxn>
                <a:cxn ang="0">
                  <a:pos x="T10" y="T11"/>
                </a:cxn>
                <a:cxn ang="0">
                  <a:pos x="T12" y="T13"/>
                </a:cxn>
              </a:cxnLst>
              <a:rect l="0" t="0" r="r" b="b"/>
              <a:pathLst>
                <a:path w="81" h="53">
                  <a:moveTo>
                    <a:pt x="81" y="27"/>
                  </a:moveTo>
                  <a:cubicBezTo>
                    <a:pt x="81" y="42"/>
                    <a:pt x="70" y="53"/>
                    <a:pt x="55" y="53"/>
                  </a:cubicBezTo>
                  <a:cubicBezTo>
                    <a:pt x="26" y="53"/>
                    <a:pt x="26" y="53"/>
                    <a:pt x="26" y="53"/>
                  </a:cubicBezTo>
                  <a:cubicBezTo>
                    <a:pt x="12" y="53"/>
                    <a:pt x="0" y="42"/>
                    <a:pt x="0" y="27"/>
                  </a:cubicBezTo>
                  <a:cubicBezTo>
                    <a:pt x="0" y="13"/>
                    <a:pt x="8" y="9"/>
                    <a:pt x="12" y="0"/>
                  </a:cubicBezTo>
                  <a:cubicBezTo>
                    <a:pt x="66" y="0"/>
                    <a:pt x="66" y="0"/>
                    <a:pt x="66" y="0"/>
                  </a:cubicBezTo>
                  <a:cubicBezTo>
                    <a:pt x="76" y="11"/>
                    <a:pt x="81" y="13"/>
                    <a:pt x="81" y="27"/>
                  </a:cubicBezTo>
                </a:path>
              </a:pathLst>
            </a:custGeom>
            <a:solidFill>
              <a:srgbClr val="7839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śľîḍè">
              <a:extLst>
                <a:ext uri="{FF2B5EF4-FFF2-40B4-BE49-F238E27FC236}">
                  <a16:creationId xmlns:a16="http://schemas.microsoft.com/office/drawing/2014/main" id="{57321C73-FD88-43A6-B66E-A6B896BE7C3A}"/>
                </a:ext>
              </a:extLst>
            </p:cNvPr>
            <p:cNvSpPr/>
            <p:nvPr/>
          </p:nvSpPr>
          <p:spPr bwMode="auto">
            <a:xfrm>
              <a:off x="5600641" y="5543295"/>
              <a:ext cx="332742" cy="12510"/>
            </a:xfrm>
            <a:custGeom>
              <a:avLst/>
              <a:gdLst>
                <a:gd name="T0" fmla="*/ 0 w 56"/>
                <a:gd name="T1" fmla="*/ 2 h 2"/>
                <a:gd name="T2" fmla="*/ 0 w 56"/>
                <a:gd name="T3" fmla="*/ 2 h 2"/>
                <a:gd name="T4" fmla="*/ 0 w 56"/>
                <a:gd name="T5" fmla="*/ 2 h 2"/>
                <a:gd name="T6" fmla="*/ 56 w 56"/>
                <a:gd name="T7" fmla="*/ 1 h 2"/>
                <a:gd name="T8" fmla="*/ 56 w 56"/>
                <a:gd name="T9" fmla="*/ 1 h 2"/>
                <a:gd name="T10" fmla="*/ 56 w 56"/>
                <a:gd name="T11" fmla="*/ 1 h 2"/>
                <a:gd name="T12" fmla="*/ 1 w 56"/>
                <a:gd name="T13" fmla="*/ 0 h 2"/>
                <a:gd name="T14" fmla="*/ 1 w 56"/>
                <a:gd name="T15" fmla="*/ 0 h 2"/>
                <a:gd name="T16" fmla="*/ 0 w 56"/>
                <a:gd name="T17" fmla="*/ 2 h 2"/>
                <a:gd name="T18" fmla="*/ 1 w 56"/>
                <a:gd name="T19" fmla="*/ 0 h 2"/>
                <a:gd name="T20" fmla="*/ 55 w 56"/>
                <a:gd name="T21" fmla="*/ 0 h 2"/>
                <a:gd name="T22" fmla="*/ 55 w 56"/>
                <a:gd name="T23" fmla="*/ 0 h 2"/>
                <a:gd name="T24" fmla="*/ 56 w 56"/>
                <a:gd name="T25" fmla="*/ 1 h 2"/>
                <a:gd name="T26" fmla="*/ 55 w 56"/>
                <a:gd name="T2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2">
                  <a:moveTo>
                    <a:pt x="0" y="2"/>
                  </a:moveTo>
                  <a:cubicBezTo>
                    <a:pt x="0" y="2"/>
                    <a:pt x="0" y="2"/>
                    <a:pt x="0" y="2"/>
                  </a:cubicBezTo>
                  <a:cubicBezTo>
                    <a:pt x="0" y="2"/>
                    <a:pt x="0" y="2"/>
                    <a:pt x="0" y="2"/>
                  </a:cubicBezTo>
                  <a:moveTo>
                    <a:pt x="56" y="1"/>
                  </a:moveTo>
                  <a:cubicBezTo>
                    <a:pt x="56" y="1"/>
                    <a:pt x="56" y="1"/>
                    <a:pt x="56" y="1"/>
                  </a:cubicBezTo>
                  <a:cubicBezTo>
                    <a:pt x="56" y="1"/>
                    <a:pt x="56" y="1"/>
                    <a:pt x="56" y="1"/>
                  </a:cubicBezTo>
                  <a:moveTo>
                    <a:pt x="1" y="0"/>
                  </a:moveTo>
                  <a:cubicBezTo>
                    <a:pt x="1" y="0"/>
                    <a:pt x="1" y="0"/>
                    <a:pt x="1" y="0"/>
                  </a:cubicBezTo>
                  <a:cubicBezTo>
                    <a:pt x="1" y="1"/>
                    <a:pt x="0" y="1"/>
                    <a:pt x="0" y="2"/>
                  </a:cubicBezTo>
                  <a:cubicBezTo>
                    <a:pt x="0" y="1"/>
                    <a:pt x="1" y="1"/>
                    <a:pt x="1" y="0"/>
                  </a:cubicBezTo>
                  <a:moveTo>
                    <a:pt x="55" y="0"/>
                  </a:moveTo>
                  <a:cubicBezTo>
                    <a:pt x="55" y="0"/>
                    <a:pt x="55" y="0"/>
                    <a:pt x="55" y="0"/>
                  </a:cubicBezTo>
                  <a:cubicBezTo>
                    <a:pt x="55" y="0"/>
                    <a:pt x="55" y="1"/>
                    <a:pt x="56" y="1"/>
                  </a:cubicBezTo>
                  <a:cubicBezTo>
                    <a:pt x="55" y="1"/>
                    <a:pt x="55" y="0"/>
                    <a:pt x="55"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íṩḷîďe">
              <a:extLst>
                <a:ext uri="{FF2B5EF4-FFF2-40B4-BE49-F238E27FC236}">
                  <a16:creationId xmlns:a16="http://schemas.microsoft.com/office/drawing/2014/main" id="{677918F9-D9AB-4F62-9A98-07EAAF3403C7}"/>
                </a:ext>
              </a:extLst>
            </p:cNvPr>
            <p:cNvSpPr/>
            <p:nvPr/>
          </p:nvSpPr>
          <p:spPr bwMode="auto">
            <a:xfrm>
              <a:off x="5570619" y="5543295"/>
              <a:ext cx="405294" cy="52539"/>
            </a:xfrm>
            <a:custGeom>
              <a:avLst/>
              <a:gdLst>
                <a:gd name="T0" fmla="*/ 60 w 68"/>
                <a:gd name="T1" fmla="*/ 0 h 9"/>
                <a:gd name="T2" fmla="*/ 6 w 68"/>
                <a:gd name="T3" fmla="*/ 0 h 9"/>
                <a:gd name="T4" fmla="*/ 6 w 68"/>
                <a:gd name="T5" fmla="*/ 0 h 9"/>
                <a:gd name="T6" fmla="*/ 5 w 68"/>
                <a:gd name="T7" fmla="*/ 2 h 9"/>
                <a:gd name="T8" fmla="*/ 5 w 68"/>
                <a:gd name="T9" fmla="*/ 2 h 9"/>
                <a:gd name="T10" fmla="*/ 5 w 68"/>
                <a:gd name="T11" fmla="*/ 2 h 9"/>
                <a:gd name="T12" fmla="*/ 0 w 68"/>
                <a:gd name="T13" fmla="*/ 9 h 9"/>
                <a:gd name="T14" fmla="*/ 68 w 68"/>
                <a:gd name="T15" fmla="*/ 9 h 9"/>
                <a:gd name="T16" fmla="*/ 61 w 68"/>
                <a:gd name="T17" fmla="*/ 1 h 9"/>
                <a:gd name="T18" fmla="*/ 61 w 68"/>
                <a:gd name="T19" fmla="*/ 1 h 9"/>
                <a:gd name="T20" fmla="*/ 61 w 68"/>
                <a:gd name="T21" fmla="*/ 1 h 9"/>
                <a:gd name="T22" fmla="*/ 60 w 68"/>
                <a:gd name="T23" fmla="*/ 0 h 9"/>
                <a:gd name="T24" fmla="*/ 60 w 68"/>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9">
                  <a:moveTo>
                    <a:pt x="60" y="0"/>
                  </a:moveTo>
                  <a:cubicBezTo>
                    <a:pt x="6" y="0"/>
                    <a:pt x="6" y="0"/>
                    <a:pt x="6" y="0"/>
                  </a:cubicBezTo>
                  <a:cubicBezTo>
                    <a:pt x="6" y="0"/>
                    <a:pt x="6" y="0"/>
                    <a:pt x="6" y="0"/>
                  </a:cubicBezTo>
                  <a:cubicBezTo>
                    <a:pt x="6" y="1"/>
                    <a:pt x="5" y="1"/>
                    <a:pt x="5" y="2"/>
                  </a:cubicBezTo>
                  <a:cubicBezTo>
                    <a:pt x="5" y="2"/>
                    <a:pt x="5" y="2"/>
                    <a:pt x="5" y="2"/>
                  </a:cubicBezTo>
                  <a:cubicBezTo>
                    <a:pt x="5" y="2"/>
                    <a:pt x="5" y="2"/>
                    <a:pt x="5" y="2"/>
                  </a:cubicBezTo>
                  <a:cubicBezTo>
                    <a:pt x="3" y="4"/>
                    <a:pt x="2" y="7"/>
                    <a:pt x="0" y="9"/>
                  </a:cubicBezTo>
                  <a:cubicBezTo>
                    <a:pt x="68" y="9"/>
                    <a:pt x="68" y="9"/>
                    <a:pt x="68" y="9"/>
                  </a:cubicBezTo>
                  <a:cubicBezTo>
                    <a:pt x="66" y="7"/>
                    <a:pt x="64" y="4"/>
                    <a:pt x="61" y="1"/>
                  </a:cubicBezTo>
                  <a:cubicBezTo>
                    <a:pt x="61" y="1"/>
                    <a:pt x="61" y="1"/>
                    <a:pt x="61" y="1"/>
                  </a:cubicBezTo>
                  <a:cubicBezTo>
                    <a:pt x="61" y="1"/>
                    <a:pt x="61" y="1"/>
                    <a:pt x="61" y="1"/>
                  </a:cubicBezTo>
                  <a:cubicBezTo>
                    <a:pt x="60" y="1"/>
                    <a:pt x="60" y="0"/>
                    <a:pt x="60" y="0"/>
                  </a:cubicBezTo>
                  <a:cubicBezTo>
                    <a:pt x="60" y="0"/>
                    <a:pt x="60" y="0"/>
                    <a:pt x="60" y="0"/>
                  </a:cubicBezTo>
                </a:path>
              </a:pathLst>
            </a:custGeom>
            <a:solidFill>
              <a:srgbClr val="6631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şľíďé">
              <a:extLst>
                <a:ext uri="{FF2B5EF4-FFF2-40B4-BE49-F238E27FC236}">
                  <a16:creationId xmlns:a16="http://schemas.microsoft.com/office/drawing/2014/main" id="{D42CA2FD-D0E4-4DBB-82AF-B338FAE5DF74}"/>
                </a:ext>
              </a:extLst>
            </p:cNvPr>
            <p:cNvSpPr/>
            <p:nvPr/>
          </p:nvSpPr>
          <p:spPr bwMode="auto">
            <a:xfrm>
              <a:off x="5993427" y="4072228"/>
              <a:ext cx="462837" cy="457832"/>
            </a:xfrm>
            <a:custGeom>
              <a:avLst/>
              <a:gdLst>
                <a:gd name="T0" fmla="*/ 185 w 185"/>
                <a:gd name="T1" fmla="*/ 183 h 183"/>
                <a:gd name="T2" fmla="*/ 0 w 185"/>
                <a:gd name="T3" fmla="*/ 183 h 183"/>
                <a:gd name="T4" fmla="*/ 14 w 185"/>
                <a:gd name="T5" fmla="*/ 0 h 183"/>
                <a:gd name="T6" fmla="*/ 171 w 185"/>
                <a:gd name="T7" fmla="*/ 0 h 183"/>
                <a:gd name="T8" fmla="*/ 185 w 185"/>
                <a:gd name="T9" fmla="*/ 183 h 183"/>
              </a:gdLst>
              <a:ahLst/>
              <a:cxnLst>
                <a:cxn ang="0">
                  <a:pos x="T0" y="T1"/>
                </a:cxn>
                <a:cxn ang="0">
                  <a:pos x="T2" y="T3"/>
                </a:cxn>
                <a:cxn ang="0">
                  <a:pos x="T4" y="T5"/>
                </a:cxn>
                <a:cxn ang="0">
                  <a:pos x="T6" y="T7"/>
                </a:cxn>
                <a:cxn ang="0">
                  <a:pos x="T8" y="T9"/>
                </a:cxn>
              </a:cxnLst>
              <a:rect l="0" t="0" r="r" b="b"/>
              <a:pathLst>
                <a:path w="185" h="183">
                  <a:moveTo>
                    <a:pt x="185" y="183"/>
                  </a:moveTo>
                  <a:lnTo>
                    <a:pt x="0" y="183"/>
                  </a:lnTo>
                  <a:lnTo>
                    <a:pt x="14" y="0"/>
                  </a:lnTo>
                  <a:lnTo>
                    <a:pt x="171" y="0"/>
                  </a:lnTo>
                  <a:lnTo>
                    <a:pt x="185" y="183"/>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iŝḷíďê">
              <a:extLst>
                <a:ext uri="{FF2B5EF4-FFF2-40B4-BE49-F238E27FC236}">
                  <a16:creationId xmlns:a16="http://schemas.microsoft.com/office/drawing/2014/main" id="{214F6FF0-073D-46A4-8A55-1F223C98EDF9}"/>
                </a:ext>
              </a:extLst>
            </p:cNvPr>
            <p:cNvSpPr/>
            <p:nvPr/>
          </p:nvSpPr>
          <p:spPr bwMode="auto">
            <a:xfrm>
              <a:off x="6461266" y="4044709"/>
              <a:ext cx="545396" cy="377775"/>
            </a:xfrm>
            <a:custGeom>
              <a:avLst/>
              <a:gdLst>
                <a:gd name="T0" fmla="*/ 218 w 218"/>
                <a:gd name="T1" fmla="*/ 151 h 151"/>
                <a:gd name="T2" fmla="*/ 67 w 218"/>
                <a:gd name="T3" fmla="*/ 151 h 151"/>
                <a:gd name="T4" fmla="*/ 0 w 218"/>
                <a:gd name="T5" fmla="*/ 0 h 151"/>
                <a:gd name="T6" fmla="*/ 131 w 218"/>
                <a:gd name="T7" fmla="*/ 0 h 151"/>
                <a:gd name="T8" fmla="*/ 218 w 218"/>
                <a:gd name="T9" fmla="*/ 151 h 151"/>
              </a:gdLst>
              <a:ahLst/>
              <a:cxnLst>
                <a:cxn ang="0">
                  <a:pos x="T0" y="T1"/>
                </a:cxn>
                <a:cxn ang="0">
                  <a:pos x="T2" y="T3"/>
                </a:cxn>
                <a:cxn ang="0">
                  <a:pos x="T4" y="T5"/>
                </a:cxn>
                <a:cxn ang="0">
                  <a:pos x="T6" y="T7"/>
                </a:cxn>
                <a:cxn ang="0">
                  <a:pos x="T8" y="T9"/>
                </a:cxn>
              </a:cxnLst>
              <a:rect l="0" t="0" r="r" b="b"/>
              <a:pathLst>
                <a:path w="218" h="151">
                  <a:moveTo>
                    <a:pt x="218" y="151"/>
                  </a:moveTo>
                  <a:lnTo>
                    <a:pt x="67" y="151"/>
                  </a:lnTo>
                  <a:lnTo>
                    <a:pt x="0" y="0"/>
                  </a:lnTo>
                  <a:lnTo>
                    <a:pt x="131" y="0"/>
                  </a:lnTo>
                  <a:lnTo>
                    <a:pt x="218" y="15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1ïḓê">
              <a:extLst>
                <a:ext uri="{FF2B5EF4-FFF2-40B4-BE49-F238E27FC236}">
                  <a16:creationId xmlns:a16="http://schemas.microsoft.com/office/drawing/2014/main" id="{7AB7235F-1BFA-4FC5-80C1-5FC2CC07C657}"/>
                </a:ext>
              </a:extLst>
            </p:cNvPr>
            <p:cNvSpPr/>
            <p:nvPr/>
          </p:nvSpPr>
          <p:spPr bwMode="auto">
            <a:xfrm>
              <a:off x="6954124" y="3782018"/>
              <a:ext cx="713018" cy="748044"/>
            </a:xfrm>
            <a:custGeom>
              <a:avLst/>
              <a:gdLst>
                <a:gd name="T0" fmla="*/ 285 w 285"/>
                <a:gd name="T1" fmla="*/ 180 h 299"/>
                <a:gd name="T2" fmla="*/ 157 w 285"/>
                <a:gd name="T3" fmla="*/ 0 h 299"/>
                <a:gd name="T4" fmla="*/ 0 w 285"/>
                <a:gd name="T5" fmla="*/ 0 h 299"/>
                <a:gd name="T6" fmla="*/ 0 w 285"/>
                <a:gd name="T7" fmla="*/ 116 h 299"/>
                <a:gd name="T8" fmla="*/ 102 w 285"/>
                <a:gd name="T9" fmla="*/ 299 h 299"/>
                <a:gd name="T10" fmla="*/ 285 w 285"/>
                <a:gd name="T11" fmla="*/ 299 h 299"/>
                <a:gd name="T12" fmla="*/ 285 w 285"/>
                <a:gd name="T13" fmla="*/ 180 h 299"/>
              </a:gdLst>
              <a:ahLst/>
              <a:cxnLst>
                <a:cxn ang="0">
                  <a:pos x="T0" y="T1"/>
                </a:cxn>
                <a:cxn ang="0">
                  <a:pos x="T2" y="T3"/>
                </a:cxn>
                <a:cxn ang="0">
                  <a:pos x="T4" y="T5"/>
                </a:cxn>
                <a:cxn ang="0">
                  <a:pos x="T6" y="T7"/>
                </a:cxn>
                <a:cxn ang="0">
                  <a:pos x="T8" y="T9"/>
                </a:cxn>
                <a:cxn ang="0">
                  <a:pos x="T10" y="T11"/>
                </a:cxn>
                <a:cxn ang="0">
                  <a:pos x="T12" y="T13"/>
                </a:cxn>
              </a:cxnLst>
              <a:rect l="0" t="0" r="r" b="b"/>
              <a:pathLst>
                <a:path w="285" h="299">
                  <a:moveTo>
                    <a:pt x="285" y="180"/>
                  </a:moveTo>
                  <a:lnTo>
                    <a:pt x="157" y="0"/>
                  </a:lnTo>
                  <a:lnTo>
                    <a:pt x="0" y="0"/>
                  </a:lnTo>
                  <a:lnTo>
                    <a:pt x="0" y="116"/>
                  </a:lnTo>
                  <a:lnTo>
                    <a:pt x="102" y="299"/>
                  </a:lnTo>
                  <a:lnTo>
                    <a:pt x="285" y="299"/>
                  </a:lnTo>
                  <a:lnTo>
                    <a:pt x="285" y="1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ṣlïḍè">
              <a:extLst>
                <a:ext uri="{FF2B5EF4-FFF2-40B4-BE49-F238E27FC236}">
                  <a16:creationId xmlns:a16="http://schemas.microsoft.com/office/drawing/2014/main" id="{05700020-DAEB-4C23-9322-A8D9F170C722}"/>
                </a:ext>
              </a:extLst>
            </p:cNvPr>
            <p:cNvSpPr/>
            <p:nvPr/>
          </p:nvSpPr>
          <p:spPr bwMode="auto">
            <a:xfrm>
              <a:off x="6954124" y="3782018"/>
              <a:ext cx="255185" cy="748044"/>
            </a:xfrm>
            <a:custGeom>
              <a:avLst/>
              <a:gdLst>
                <a:gd name="T0" fmla="*/ 102 w 102"/>
                <a:gd name="T1" fmla="*/ 0 h 299"/>
                <a:gd name="T2" fmla="*/ 0 w 102"/>
                <a:gd name="T3" fmla="*/ 0 h 299"/>
                <a:gd name="T4" fmla="*/ 0 w 102"/>
                <a:gd name="T5" fmla="*/ 116 h 299"/>
                <a:gd name="T6" fmla="*/ 102 w 102"/>
                <a:gd name="T7" fmla="*/ 299 h 299"/>
                <a:gd name="T8" fmla="*/ 102 w 102"/>
                <a:gd name="T9" fmla="*/ 299 h 299"/>
                <a:gd name="T10" fmla="*/ 102 w 102"/>
                <a:gd name="T11" fmla="*/ 0 h 299"/>
              </a:gdLst>
              <a:ahLst/>
              <a:cxnLst>
                <a:cxn ang="0">
                  <a:pos x="T0" y="T1"/>
                </a:cxn>
                <a:cxn ang="0">
                  <a:pos x="T2" y="T3"/>
                </a:cxn>
                <a:cxn ang="0">
                  <a:pos x="T4" y="T5"/>
                </a:cxn>
                <a:cxn ang="0">
                  <a:pos x="T6" y="T7"/>
                </a:cxn>
                <a:cxn ang="0">
                  <a:pos x="T8" y="T9"/>
                </a:cxn>
                <a:cxn ang="0">
                  <a:pos x="T10" y="T11"/>
                </a:cxn>
              </a:cxnLst>
              <a:rect l="0" t="0" r="r" b="b"/>
              <a:pathLst>
                <a:path w="102" h="299">
                  <a:moveTo>
                    <a:pt x="102" y="0"/>
                  </a:moveTo>
                  <a:lnTo>
                    <a:pt x="0" y="0"/>
                  </a:lnTo>
                  <a:lnTo>
                    <a:pt x="0" y="116"/>
                  </a:lnTo>
                  <a:lnTo>
                    <a:pt x="102" y="299"/>
                  </a:lnTo>
                  <a:lnTo>
                    <a:pt x="102" y="299"/>
                  </a:lnTo>
                  <a:lnTo>
                    <a:pt x="102"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íṣľíḍè">
              <a:extLst>
                <a:ext uri="{FF2B5EF4-FFF2-40B4-BE49-F238E27FC236}">
                  <a16:creationId xmlns:a16="http://schemas.microsoft.com/office/drawing/2014/main" id="{34FEB07A-564A-4D62-AD2B-1620948D09F1}"/>
                </a:ext>
              </a:extLst>
            </p:cNvPr>
            <p:cNvSpPr/>
            <p:nvPr/>
          </p:nvSpPr>
          <p:spPr bwMode="auto">
            <a:xfrm>
              <a:off x="6954124" y="3782018"/>
              <a:ext cx="713018" cy="450327"/>
            </a:xfrm>
            <a:custGeom>
              <a:avLst/>
              <a:gdLst>
                <a:gd name="T0" fmla="*/ 285 w 285"/>
                <a:gd name="T1" fmla="*/ 180 h 180"/>
                <a:gd name="T2" fmla="*/ 157 w 285"/>
                <a:gd name="T3" fmla="*/ 0 h 180"/>
                <a:gd name="T4" fmla="*/ 0 w 285"/>
                <a:gd name="T5" fmla="*/ 0 h 180"/>
                <a:gd name="T6" fmla="*/ 102 w 285"/>
                <a:gd name="T7" fmla="*/ 180 h 180"/>
                <a:gd name="T8" fmla="*/ 285 w 285"/>
                <a:gd name="T9" fmla="*/ 180 h 180"/>
              </a:gdLst>
              <a:ahLst/>
              <a:cxnLst>
                <a:cxn ang="0">
                  <a:pos x="T0" y="T1"/>
                </a:cxn>
                <a:cxn ang="0">
                  <a:pos x="T2" y="T3"/>
                </a:cxn>
                <a:cxn ang="0">
                  <a:pos x="T4" y="T5"/>
                </a:cxn>
                <a:cxn ang="0">
                  <a:pos x="T6" y="T7"/>
                </a:cxn>
                <a:cxn ang="0">
                  <a:pos x="T8" y="T9"/>
                </a:cxn>
              </a:cxnLst>
              <a:rect l="0" t="0" r="r" b="b"/>
              <a:pathLst>
                <a:path w="285" h="180">
                  <a:moveTo>
                    <a:pt x="285" y="180"/>
                  </a:moveTo>
                  <a:lnTo>
                    <a:pt x="157" y="0"/>
                  </a:lnTo>
                  <a:lnTo>
                    <a:pt x="0" y="0"/>
                  </a:lnTo>
                  <a:lnTo>
                    <a:pt x="102" y="180"/>
                  </a:lnTo>
                  <a:lnTo>
                    <a:pt x="285" y="18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śḷiḓe">
              <a:extLst>
                <a:ext uri="{FF2B5EF4-FFF2-40B4-BE49-F238E27FC236}">
                  <a16:creationId xmlns:a16="http://schemas.microsoft.com/office/drawing/2014/main" id="{C0316F47-071C-4EAB-A702-BEFFA17200D6}"/>
                </a:ext>
              </a:extLst>
            </p:cNvPr>
            <p:cNvSpPr/>
            <p:nvPr/>
          </p:nvSpPr>
          <p:spPr bwMode="auto">
            <a:xfrm>
              <a:off x="4319711" y="3967152"/>
              <a:ext cx="813091" cy="602938"/>
            </a:xfrm>
            <a:custGeom>
              <a:avLst/>
              <a:gdLst>
                <a:gd name="T0" fmla="*/ 9 w 325"/>
                <a:gd name="T1" fmla="*/ 180 h 241"/>
                <a:gd name="T2" fmla="*/ 168 w 325"/>
                <a:gd name="T3" fmla="*/ 0 h 241"/>
                <a:gd name="T4" fmla="*/ 325 w 325"/>
                <a:gd name="T5" fmla="*/ 0 h 241"/>
                <a:gd name="T6" fmla="*/ 315 w 325"/>
                <a:gd name="T7" fmla="*/ 61 h 241"/>
                <a:gd name="T8" fmla="*/ 182 w 325"/>
                <a:gd name="T9" fmla="*/ 241 h 241"/>
                <a:gd name="T10" fmla="*/ 0 w 325"/>
                <a:gd name="T11" fmla="*/ 241 h 241"/>
                <a:gd name="T12" fmla="*/ 9 w 325"/>
                <a:gd name="T13" fmla="*/ 180 h 241"/>
              </a:gdLst>
              <a:ahLst/>
              <a:cxnLst>
                <a:cxn ang="0">
                  <a:pos x="T0" y="T1"/>
                </a:cxn>
                <a:cxn ang="0">
                  <a:pos x="T2" y="T3"/>
                </a:cxn>
                <a:cxn ang="0">
                  <a:pos x="T4" y="T5"/>
                </a:cxn>
                <a:cxn ang="0">
                  <a:pos x="T6" y="T7"/>
                </a:cxn>
                <a:cxn ang="0">
                  <a:pos x="T8" y="T9"/>
                </a:cxn>
                <a:cxn ang="0">
                  <a:pos x="T10" y="T11"/>
                </a:cxn>
                <a:cxn ang="0">
                  <a:pos x="T12" y="T13"/>
                </a:cxn>
              </a:cxnLst>
              <a:rect l="0" t="0" r="r" b="b"/>
              <a:pathLst>
                <a:path w="325" h="241">
                  <a:moveTo>
                    <a:pt x="9" y="180"/>
                  </a:moveTo>
                  <a:lnTo>
                    <a:pt x="168" y="0"/>
                  </a:lnTo>
                  <a:lnTo>
                    <a:pt x="325" y="0"/>
                  </a:lnTo>
                  <a:lnTo>
                    <a:pt x="315" y="61"/>
                  </a:lnTo>
                  <a:lnTo>
                    <a:pt x="182" y="241"/>
                  </a:lnTo>
                  <a:lnTo>
                    <a:pt x="0" y="241"/>
                  </a:lnTo>
                  <a:lnTo>
                    <a:pt x="9" y="1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îslîḑé">
              <a:extLst>
                <a:ext uri="{FF2B5EF4-FFF2-40B4-BE49-F238E27FC236}">
                  <a16:creationId xmlns:a16="http://schemas.microsoft.com/office/drawing/2014/main" id="{0400143C-8C94-4C4C-8CDE-1B7E9CD52254}"/>
                </a:ext>
              </a:extLst>
            </p:cNvPr>
            <p:cNvSpPr/>
            <p:nvPr/>
          </p:nvSpPr>
          <p:spPr bwMode="auto">
            <a:xfrm>
              <a:off x="4775042" y="3967152"/>
              <a:ext cx="357761" cy="602938"/>
            </a:xfrm>
            <a:custGeom>
              <a:avLst/>
              <a:gdLst>
                <a:gd name="T0" fmla="*/ 41 w 143"/>
                <a:gd name="T1" fmla="*/ 0 h 241"/>
                <a:gd name="T2" fmla="*/ 143 w 143"/>
                <a:gd name="T3" fmla="*/ 0 h 241"/>
                <a:gd name="T4" fmla="*/ 133 w 143"/>
                <a:gd name="T5" fmla="*/ 61 h 241"/>
                <a:gd name="T6" fmla="*/ 0 w 143"/>
                <a:gd name="T7" fmla="*/ 241 h 241"/>
                <a:gd name="T8" fmla="*/ 0 w 143"/>
                <a:gd name="T9" fmla="*/ 241 h 241"/>
                <a:gd name="T10" fmla="*/ 41 w 143"/>
                <a:gd name="T11" fmla="*/ 0 h 241"/>
              </a:gdLst>
              <a:ahLst/>
              <a:cxnLst>
                <a:cxn ang="0">
                  <a:pos x="T0" y="T1"/>
                </a:cxn>
                <a:cxn ang="0">
                  <a:pos x="T2" y="T3"/>
                </a:cxn>
                <a:cxn ang="0">
                  <a:pos x="T4" y="T5"/>
                </a:cxn>
                <a:cxn ang="0">
                  <a:pos x="T6" y="T7"/>
                </a:cxn>
                <a:cxn ang="0">
                  <a:pos x="T8" y="T9"/>
                </a:cxn>
                <a:cxn ang="0">
                  <a:pos x="T10" y="T11"/>
                </a:cxn>
              </a:cxnLst>
              <a:rect l="0" t="0" r="r" b="b"/>
              <a:pathLst>
                <a:path w="143" h="241">
                  <a:moveTo>
                    <a:pt x="41" y="0"/>
                  </a:moveTo>
                  <a:lnTo>
                    <a:pt x="143" y="0"/>
                  </a:lnTo>
                  <a:lnTo>
                    <a:pt x="133" y="61"/>
                  </a:lnTo>
                  <a:lnTo>
                    <a:pt x="0" y="241"/>
                  </a:lnTo>
                  <a:lnTo>
                    <a:pt x="0" y="241"/>
                  </a:lnTo>
                  <a:lnTo>
                    <a:pt x="41"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íŝľîḑe">
              <a:extLst>
                <a:ext uri="{FF2B5EF4-FFF2-40B4-BE49-F238E27FC236}">
                  <a16:creationId xmlns:a16="http://schemas.microsoft.com/office/drawing/2014/main" id="{55D29561-D4E4-4089-B84F-E6D3EA682CD6}"/>
                </a:ext>
              </a:extLst>
            </p:cNvPr>
            <p:cNvSpPr/>
            <p:nvPr/>
          </p:nvSpPr>
          <p:spPr bwMode="auto">
            <a:xfrm>
              <a:off x="4342229" y="3967152"/>
              <a:ext cx="790574" cy="450327"/>
            </a:xfrm>
            <a:custGeom>
              <a:avLst/>
              <a:gdLst>
                <a:gd name="T0" fmla="*/ 0 w 316"/>
                <a:gd name="T1" fmla="*/ 180 h 180"/>
                <a:gd name="T2" fmla="*/ 159 w 316"/>
                <a:gd name="T3" fmla="*/ 0 h 180"/>
                <a:gd name="T4" fmla="*/ 316 w 316"/>
                <a:gd name="T5" fmla="*/ 0 h 180"/>
                <a:gd name="T6" fmla="*/ 185 w 316"/>
                <a:gd name="T7" fmla="*/ 180 h 180"/>
                <a:gd name="T8" fmla="*/ 0 w 316"/>
                <a:gd name="T9" fmla="*/ 180 h 180"/>
              </a:gdLst>
              <a:ahLst/>
              <a:cxnLst>
                <a:cxn ang="0">
                  <a:pos x="T0" y="T1"/>
                </a:cxn>
                <a:cxn ang="0">
                  <a:pos x="T2" y="T3"/>
                </a:cxn>
                <a:cxn ang="0">
                  <a:pos x="T4" y="T5"/>
                </a:cxn>
                <a:cxn ang="0">
                  <a:pos x="T6" y="T7"/>
                </a:cxn>
                <a:cxn ang="0">
                  <a:pos x="T8" y="T9"/>
                </a:cxn>
              </a:cxnLst>
              <a:rect l="0" t="0" r="r" b="b"/>
              <a:pathLst>
                <a:path w="316" h="180">
                  <a:moveTo>
                    <a:pt x="0" y="180"/>
                  </a:moveTo>
                  <a:lnTo>
                    <a:pt x="159" y="0"/>
                  </a:lnTo>
                  <a:lnTo>
                    <a:pt x="316" y="0"/>
                  </a:lnTo>
                  <a:lnTo>
                    <a:pt x="185" y="180"/>
                  </a:lnTo>
                  <a:lnTo>
                    <a:pt x="0" y="18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73" name="íŝľíḋé" descr="IQQAAB+LCAAAAAAABADFUj1PwzAQ/S8GtgilWYBspagoQ2mlVDCgDqa+Jka2EzkOalXlv3N280laJCacJT6/d/fe3R3JtTnkQEISS6rNE6eJpjIyIIlHIkZCVQrhkUeuGFfJs87KvCDh+7Gl9V/euElnmcj0KxUl2ASKG07F6RqOSAPsSnNUcHCxS1iEjXItdzu+hXUKEhrMmiszVSxOKUOEf+ujAc2T1Cgoijqw/PiErenRwnuLKosUc17N8cz8YG6TuTJ+VXkkhm2m2L+KDH6ItGco8lKzmz4vuOKylDXMlVnQfS808U9BzpiAPixSBvRXO86Jjbn/2GgsMM+0pAYLHv3qpmvCA3Ktrkgx2COrEUsG069F2sU7u1/2oV0vt2wdaUVxZQG1nXE95nVoj0xVIhAc3Dl/TRPbxDibHF4QbSXVVm2IbIYmGj2YGpQZ26u8i7rWsDd/c2IZfQ/nmv+rBVeyc1ArGGivZW/w+wbsxTpHIQQAAA==">
              <a:extLst>
                <a:ext uri="{FF2B5EF4-FFF2-40B4-BE49-F238E27FC236}">
                  <a16:creationId xmlns:a16="http://schemas.microsoft.com/office/drawing/2014/main" id="{E9C68FCA-5A4B-4468-90E7-3D4150A0AD40}"/>
                </a:ext>
              </a:extLst>
            </p:cNvPr>
            <p:cNvGrpSpPr>
              <a:grpSpLocks noChangeAspect="1"/>
            </p:cNvGrpSpPr>
            <p:nvPr/>
          </p:nvGrpSpPr>
          <p:grpSpPr>
            <a:xfrm>
              <a:off x="5234761" y="1176950"/>
              <a:ext cx="1671437" cy="1137841"/>
              <a:chOff x="2533650" y="3441662"/>
              <a:chExt cx="3009900" cy="2049006"/>
            </a:xfrm>
          </p:grpSpPr>
          <p:sp>
            <p:nvSpPr>
              <p:cNvPr id="74" name="iṡḷïḋe">
                <a:extLst>
                  <a:ext uri="{FF2B5EF4-FFF2-40B4-BE49-F238E27FC236}">
                    <a16:creationId xmlns:a16="http://schemas.microsoft.com/office/drawing/2014/main" id="{F4975C37-0D1D-4644-BC30-AA3EDCD76FB1}"/>
                  </a:ext>
                </a:extLst>
              </p:cNvPr>
              <p:cNvSpPr/>
              <p:nvPr/>
            </p:nvSpPr>
            <p:spPr>
              <a:xfrm>
                <a:off x="2639226" y="3500669"/>
                <a:ext cx="2798754" cy="1930999"/>
              </a:xfrm>
              <a:custGeom>
                <a:avLst/>
                <a:gdLst>
                  <a:gd name="connsiteX0" fmla="*/ 919617 w 2918007"/>
                  <a:gd name="connsiteY0" fmla="*/ 1842840 h 2013279"/>
                  <a:gd name="connsiteX1" fmla="*/ 946395 w 2918007"/>
                  <a:gd name="connsiteY1" fmla="*/ 1843537 h 2013279"/>
                  <a:gd name="connsiteX2" fmla="*/ 974689 w 2918007"/>
                  <a:gd name="connsiteY2" fmla="*/ 1855048 h 2013279"/>
                  <a:gd name="connsiteX3" fmla="*/ 1080710 w 2918007"/>
                  <a:gd name="connsiteY3" fmla="*/ 1890450 h 2013279"/>
                  <a:gd name="connsiteX4" fmla="*/ 1080710 w 2918007"/>
                  <a:gd name="connsiteY4" fmla="*/ 1890450 h 2013279"/>
                  <a:gd name="connsiteX5" fmla="*/ 1030185 w 2918007"/>
                  <a:gd name="connsiteY5" fmla="*/ 1882561 h 2013279"/>
                  <a:gd name="connsiteX6" fmla="*/ 974690 w 2918007"/>
                  <a:gd name="connsiteY6" fmla="*/ 1855048 h 2013279"/>
                  <a:gd name="connsiteX7" fmla="*/ 919617 w 2918007"/>
                  <a:gd name="connsiteY7" fmla="*/ 1842840 h 2013279"/>
                  <a:gd name="connsiteX8" fmla="*/ 1312420 w 2918007"/>
                  <a:gd name="connsiteY8" fmla="*/ 1839964 h 2013279"/>
                  <a:gd name="connsiteX9" fmla="*/ 1352544 w 2918007"/>
                  <a:gd name="connsiteY9" fmla="*/ 1841503 h 2013279"/>
                  <a:gd name="connsiteX10" fmla="*/ 1352544 w 2918007"/>
                  <a:gd name="connsiteY10" fmla="*/ 1841503 h 2013279"/>
                  <a:gd name="connsiteX11" fmla="*/ 1312421 w 2918007"/>
                  <a:gd name="connsiteY11" fmla="*/ 1839964 h 2013279"/>
                  <a:gd name="connsiteX12" fmla="*/ 1403032 w 2918007"/>
                  <a:gd name="connsiteY12" fmla="*/ 1782012 h 2013279"/>
                  <a:gd name="connsiteX13" fmla="*/ 1403034 w 2918007"/>
                  <a:gd name="connsiteY13" fmla="*/ 1782014 h 2013279"/>
                  <a:gd name="connsiteX14" fmla="*/ 1411936 w 2918007"/>
                  <a:gd name="connsiteY14" fmla="*/ 1798116 h 2013279"/>
                  <a:gd name="connsiteX15" fmla="*/ 1413421 w 2918007"/>
                  <a:gd name="connsiteY15" fmla="*/ 1803975 h 2013279"/>
                  <a:gd name="connsiteX16" fmla="*/ 1416034 w 2918007"/>
                  <a:gd name="connsiteY16" fmla="*/ 1835335 h 2013279"/>
                  <a:gd name="connsiteX17" fmla="*/ 1416034 w 2918007"/>
                  <a:gd name="connsiteY17" fmla="*/ 1835346 h 2013279"/>
                  <a:gd name="connsiteX18" fmla="*/ 1259467 w 2918007"/>
                  <a:gd name="connsiteY18" fmla="*/ 1890757 h 2013279"/>
                  <a:gd name="connsiteX19" fmla="*/ 1210155 w 2918007"/>
                  <a:gd name="connsiteY19" fmla="*/ 1942475 h 2013279"/>
                  <a:gd name="connsiteX20" fmla="*/ 1224246 w 2918007"/>
                  <a:gd name="connsiteY20" fmla="*/ 1953933 h 2013279"/>
                  <a:gd name="connsiteX21" fmla="*/ 1224246 w 2918007"/>
                  <a:gd name="connsiteY21" fmla="*/ 1953933 h 2013279"/>
                  <a:gd name="connsiteX22" fmla="*/ 1228713 w 2918007"/>
                  <a:gd name="connsiteY22" fmla="*/ 1954871 h 2013279"/>
                  <a:gd name="connsiteX23" fmla="*/ 1252148 w 2918007"/>
                  <a:gd name="connsiteY23" fmla="*/ 1959791 h 2013279"/>
                  <a:gd name="connsiteX24" fmla="*/ 1252148 w 2918007"/>
                  <a:gd name="connsiteY24" fmla="*/ 1959791 h 2013279"/>
                  <a:gd name="connsiteX25" fmla="*/ 1228713 w 2918007"/>
                  <a:gd name="connsiteY25" fmla="*/ 1954871 h 2013279"/>
                  <a:gd name="connsiteX26" fmla="*/ 1224246 w 2918007"/>
                  <a:gd name="connsiteY26" fmla="*/ 1953933 h 2013279"/>
                  <a:gd name="connsiteX27" fmla="*/ 1224246 w 2918007"/>
                  <a:gd name="connsiteY27" fmla="*/ 1953933 h 2013279"/>
                  <a:gd name="connsiteX28" fmla="*/ 1210156 w 2918007"/>
                  <a:gd name="connsiteY28" fmla="*/ 1942475 h 2013279"/>
                  <a:gd name="connsiteX29" fmla="*/ 1259468 w 2918007"/>
                  <a:gd name="connsiteY29" fmla="*/ 1890757 h 2013279"/>
                  <a:gd name="connsiteX30" fmla="*/ 1416035 w 2918007"/>
                  <a:gd name="connsiteY30" fmla="*/ 1835346 h 2013279"/>
                  <a:gd name="connsiteX31" fmla="*/ 1416034 w 2918007"/>
                  <a:gd name="connsiteY31" fmla="*/ 1835335 h 2013279"/>
                  <a:gd name="connsiteX32" fmla="*/ 1415090 w 2918007"/>
                  <a:gd name="connsiteY32" fmla="*/ 1810565 h 2013279"/>
                  <a:gd name="connsiteX33" fmla="*/ 1413421 w 2918007"/>
                  <a:gd name="connsiteY33" fmla="*/ 1803975 h 2013279"/>
                  <a:gd name="connsiteX34" fmla="*/ 1413109 w 2918007"/>
                  <a:gd name="connsiteY34" fmla="*/ 1800238 h 2013279"/>
                  <a:gd name="connsiteX35" fmla="*/ 1411936 w 2918007"/>
                  <a:gd name="connsiteY35" fmla="*/ 1798116 h 2013279"/>
                  <a:gd name="connsiteX36" fmla="*/ 1410332 w 2918007"/>
                  <a:gd name="connsiteY36" fmla="*/ 1791786 h 2013279"/>
                  <a:gd name="connsiteX37" fmla="*/ 1403034 w 2918007"/>
                  <a:gd name="connsiteY37" fmla="*/ 1782014 h 2013279"/>
                  <a:gd name="connsiteX38" fmla="*/ 1403033 w 2918007"/>
                  <a:gd name="connsiteY38" fmla="*/ 1782012 h 2013279"/>
                  <a:gd name="connsiteX39" fmla="*/ 1499248 w 2918007"/>
                  <a:gd name="connsiteY39" fmla="*/ 1696816 h 2013279"/>
                  <a:gd name="connsiteX40" fmla="*/ 1417806 w 2918007"/>
                  <a:gd name="connsiteY40" fmla="*/ 1712132 h 2013279"/>
                  <a:gd name="connsiteX41" fmla="*/ 1405848 w 2918007"/>
                  <a:gd name="connsiteY41" fmla="*/ 1719670 h 2013279"/>
                  <a:gd name="connsiteX42" fmla="*/ 1402485 w 2918007"/>
                  <a:gd name="connsiteY42" fmla="*/ 1721101 h 2013279"/>
                  <a:gd name="connsiteX43" fmla="*/ 1347578 w 2918007"/>
                  <a:gd name="connsiteY43" fmla="*/ 1757996 h 2013279"/>
                  <a:gd name="connsiteX44" fmla="*/ 1346997 w 2918007"/>
                  <a:gd name="connsiteY44" fmla="*/ 1758385 h 2013279"/>
                  <a:gd name="connsiteX45" fmla="*/ 1312122 w 2918007"/>
                  <a:gd name="connsiteY45" fmla="*/ 1775875 h 2013279"/>
                  <a:gd name="connsiteX46" fmla="*/ 1312122 w 2918007"/>
                  <a:gd name="connsiteY46" fmla="*/ 1775875 h 2013279"/>
                  <a:gd name="connsiteX47" fmla="*/ 1297300 w 2918007"/>
                  <a:gd name="connsiteY47" fmla="*/ 1775932 h 2013279"/>
                  <a:gd name="connsiteX48" fmla="*/ 1312122 w 2918007"/>
                  <a:gd name="connsiteY48" fmla="*/ 1775875 h 2013279"/>
                  <a:gd name="connsiteX49" fmla="*/ 1312122 w 2918007"/>
                  <a:gd name="connsiteY49" fmla="*/ 1775875 h 2013279"/>
                  <a:gd name="connsiteX50" fmla="*/ 1346998 w 2918007"/>
                  <a:gd name="connsiteY50" fmla="*/ 1758385 h 2013279"/>
                  <a:gd name="connsiteX51" fmla="*/ 1347578 w 2918007"/>
                  <a:gd name="connsiteY51" fmla="*/ 1757996 h 2013279"/>
                  <a:gd name="connsiteX52" fmla="*/ 1386476 w 2918007"/>
                  <a:gd name="connsiteY52" fmla="*/ 1731882 h 2013279"/>
                  <a:gd name="connsiteX53" fmla="*/ 1405848 w 2918007"/>
                  <a:gd name="connsiteY53" fmla="*/ 1719670 h 2013279"/>
                  <a:gd name="connsiteX54" fmla="*/ 1451796 w 2918007"/>
                  <a:gd name="connsiteY54" fmla="*/ 1700116 h 2013279"/>
                  <a:gd name="connsiteX55" fmla="*/ 1499248 w 2918007"/>
                  <a:gd name="connsiteY55" fmla="*/ 1696816 h 2013279"/>
                  <a:gd name="connsiteX56" fmla="*/ 2079592 w 2918007"/>
                  <a:gd name="connsiteY56" fmla="*/ 1655104 h 2013279"/>
                  <a:gd name="connsiteX57" fmla="*/ 2089127 w 2918007"/>
                  <a:gd name="connsiteY57" fmla="*/ 1660087 h 2013279"/>
                  <a:gd name="connsiteX58" fmla="*/ 2093461 w 2918007"/>
                  <a:gd name="connsiteY58" fmla="*/ 1663569 h 2013279"/>
                  <a:gd name="connsiteX59" fmla="*/ 2093466 w 2918007"/>
                  <a:gd name="connsiteY59" fmla="*/ 1663573 h 2013279"/>
                  <a:gd name="connsiteX60" fmla="*/ 2115252 w 2918007"/>
                  <a:gd name="connsiteY60" fmla="*/ 1687244 h 2013279"/>
                  <a:gd name="connsiteX61" fmla="*/ 2116852 w 2918007"/>
                  <a:gd name="connsiteY61" fmla="*/ 1690459 h 2013279"/>
                  <a:gd name="connsiteX62" fmla="*/ 2116752 w 2918007"/>
                  <a:gd name="connsiteY62" fmla="*/ 1701539 h 2013279"/>
                  <a:gd name="connsiteX63" fmla="*/ 2114804 w 2918007"/>
                  <a:gd name="connsiteY63" fmla="*/ 1717519 h 2013279"/>
                  <a:gd name="connsiteX64" fmla="*/ 2114752 w 2918007"/>
                  <a:gd name="connsiteY64" fmla="*/ 1717783 h 2013279"/>
                  <a:gd name="connsiteX65" fmla="*/ 2111000 w 2918007"/>
                  <a:gd name="connsiteY65" fmla="*/ 1729487 h 2013279"/>
                  <a:gd name="connsiteX66" fmla="*/ 2112139 w 2918007"/>
                  <a:gd name="connsiteY66" fmla="*/ 1731085 h 2013279"/>
                  <a:gd name="connsiteX67" fmla="*/ 2111404 w 2918007"/>
                  <a:gd name="connsiteY67" fmla="*/ 1734825 h 2013279"/>
                  <a:gd name="connsiteX68" fmla="*/ 2134760 w 2918007"/>
                  <a:gd name="connsiteY68" fmla="*/ 1740530 h 2013279"/>
                  <a:gd name="connsiteX69" fmla="*/ 2134760 w 2918007"/>
                  <a:gd name="connsiteY69" fmla="*/ 1740530 h 2013279"/>
                  <a:gd name="connsiteX70" fmla="*/ 2118045 w 2918007"/>
                  <a:gd name="connsiteY70" fmla="*/ 1739370 h 2013279"/>
                  <a:gd name="connsiteX71" fmla="*/ 2112139 w 2918007"/>
                  <a:gd name="connsiteY71" fmla="*/ 1731085 h 2013279"/>
                  <a:gd name="connsiteX72" fmla="*/ 2114752 w 2918007"/>
                  <a:gd name="connsiteY72" fmla="*/ 1717783 h 2013279"/>
                  <a:gd name="connsiteX73" fmla="*/ 2116659 w 2918007"/>
                  <a:gd name="connsiteY73" fmla="*/ 1711833 h 2013279"/>
                  <a:gd name="connsiteX74" fmla="*/ 2116752 w 2918007"/>
                  <a:gd name="connsiteY74" fmla="*/ 1701539 h 2013279"/>
                  <a:gd name="connsiteX75" fmla="*/ 2117857 w 2918007"/>
                  <a:gd name="connsiteY75" fmla="*/ 1692478 h 2013279"/>
                  <a:gd name="connsiteX76" fmla="*/ 2116852 w 2918007"/>
                  <a:gd name="connsiteY76" fmla="*/ 1690459 h 2013279"/>
                  <a:gd name="connsiteX77" fmla="*/ 2116865 w 2918007"/>
                  <a:gd name="connsiteY77" fmla="*/ 1688996 h 2013279"/>
                  <a:gd name="connsiteX78" fmla="*/ 2115252 w 2918007"/>
                  <a:gd name="connsiteY78" fmla="*/ 1687244 h 2013279"/>
                  <a:gd name="connsiteX79" fmla="*/ 2110784 w 2918007"/>
                  <a:gd name="connsiteY79" fmla="*/ 1678265 h 2013279"/>
                  <a:gd name="connsiteX80" fmla="*/ 2093466 w 2918007"/>
                  <a:gd name="connsiteY80" fmla="*/ 1663573 h 2013279"/>
                  <a:gd name="connsiteX81" fmla="*/ 2093462 w 2918007"/>
                  <a:gd name="connsiteY81" fmla="*/ 1663569 h 2013279"/>
                  <a:gd name="connsiteX82" fmla="*/ 2079593 w 2918007"/>
                  <a:gd name="connsiteY82" fmla="*/ 1655104 h 2013279"/>
                  <a:gd name="connsiteX83" fmla="*/ 289776 w 2918007"/>
                  <a:gd name="connsiteY83" fmla="*/ 1591004 h 2013279"/>
                  <a:gd name="connsiteX84" fmla="*/ 392773 w 2918007"/>
                  <a:gd name="connsiteY84" fmla="*/ 1601644 h 2013279"/>
                  <a:gd name="connsiteX85" fmla="*/ 392773 w 2918007"/>
                  <a:gd name="connsiteY85" fmla="*/ 1601644 h 2013279"/>
                  <a:gd name="connsiteX86" fmla="*/ 331393 w 2918007"/>
                  <a:gd name="connsiteY86" fmla="*/ 1600999 h 2013279"/>
                  <a:gd name="connsiteX87" fmla="*/ 289776 w 2918007"/>
                  <a:gd name="connsiteY87" fmla="*/ 1591004 h 2013279"/>
                  <a:gd name="connsiteX88" fmla="*/ 2232084 w 2918007"/>
                  <a:gd name="connsiteY88" fmla="*/ 1584289 h 2013279"/>
                  <a:gd name="connsiteX89" fmla="*/ 2232081 w 2918007"/>
                  <a:gd name="connsiteY89" fmla="*/ 1584290 h 2013279"/>
                  <a:gd name="connsiteX90" fmla="*/ 2172593 w 2918007"/>
                  <a:gd name="connsiteY90" fmla="*/ 1592226 h 2013279"/>
                  <a:gd name="connsiteX91" fmla="*/ 2147248 w 2918007"/>
                  <a:gd name="connsiteY91" fmla="*/ 1597613 h 2013279"/>
                  <a:gd name="connsiteX92" fmla="*/ 2142293 w 2918007"/>
                  <a:gd name="connsiteY92" fmla="*/ 1598391 h 2013279"/>
                  <a:gd name="connsiteX93" fmla="*/ 2061408 w 2918007"/>
                  <a:gd name="connsiteY93" fmla="*/ 1615545 h 2013279"/>
                  <a:gd name="connsiteX94" fmla="*/ 1980659 w 2918007"/>
                  <a:gd name="connsiteY94" fmla="*/ 1706667 h 2013279"/>
                  <a:gd name="connsiteX95" fmla="*/ 1978131 w 2918007"/>
                  <a:gd name="connsiteY95" fmla="*/ 1739592 h 2013279"/>
                  <a:gd name="connsiteX96" fmla="*/ 1976523 w 2918007"/>
                  <a:gd name="connsiteY96" fmla="*/ 1746054 h 2013279"/>
                  <a:gd name="connsiteX97" fmla="*/ 1971531 w 2918007"/>
                  <a:gd name="connsiteY97" fmla="*/ 1757635 h 2013279"/>
                  <a:gd name="connsiteX98" fmla="*/ 1969185 w 2918007"/>
                  <a:gd name="connsiteY98" fmla="*/ 1760677 h 2013279"/>
                  <a:gd name="connsiteX99" fmla="*/ 1959596 w 2918007"/>
                  <a:gd name="connsiteY99" fmla="*/ 1764157 h 2013279"/>
                  <a:gd name="connsiteX100" fmla="*/ 1959597 w 2918007"/>
                  <a:gd name="connsiteY100" fmla="*/ 1764157 h 2013279"/>
                  <a:gd name="connsiteX101" fmla="*/ 1967971 w 2918007"/>
                  <a:gd name="connsiteY101" fmla="*/ 1762252 h 2013279"/>
                  <a:gd name="connsiteX102" fmla="*/ 1969185 w 2918007"/>
                  <a:gd name="connsiteY102" fmla="*/ 1760677 h 2013279"/>
                  <a:gd name="connsiteX103" fmla="*/ 1970411 w 2918007"/>
                  <a:gd name="connsiteY103" fmla="*/ 1760232 h 2013279"/>
                  <a:gd name="connsiteX104" fmla="*/ 1971531 w 2918007"/>
                  <a:gd name="connsiteY104" fmla="*/ 1757635 h 2013279"/>
                  <a:gd name="connsiteX105" fmla="*/ 1974647 w 2918007"/>
                  <a:gd name="connsiteY105" fmla="*/ 1753594 h 2013279"/>
                  <a:gd name="connsiteX106" fmla="*/ 1976523 w 2918007"/>
                  <a:gd name="connsiteY106" fmla="*/ 1746054 h 2013279"/>
                  <a:gd name="connsiteX107" fmla="*/ 1977876 w 2918007"/>
                  <a:gd name="connsiteY107" fmla="*/ 1742916 h 2013279"/>
                  <a:gd name="connsiteX108" fmla="*/ 1978131 w 2918007"/>
                  <a:gd name="connsiteY108" fmla="*/ 1739592 h 2013279"/>
                  <a:gd name="connsiteX109" fmla="*/ 1979063 w 2918007"/>
                  <a:gd name="connsiteY109" fmla="*/ 1735845 h 2013279"/>
                  <a:gd name="connsiteX110" fmla="*/ 1980660 w 2918007"/>
                  <a:gd name="connsiteY110" fmla="*/ 1706667 h 2013279"/>
                  <a:gd name="connsiteX111" fmla="*/ 2061409 w 2918007"/>
                  <a:gd name="connsiteY111" fmla="*/ 1615545 h 2013279"/>
                  <a:gd name="connsiteX112" fmla="*/ 2112985 w 2918007"/>
                  <a:gd name="connsiteY112" fmla="*/ 1604895 h 2013279"/>
                  <a:gd name="connsiteX113" fmla="*/ 2147248 w 2918007"/>
                  <a:gd name="connsiteY113" fmla="*/ 1597613 h 2013279"/>
                  <a:gd name="connsiteX114" fmla="*/ 2232081 w 2918007"/>
                  <a:gd name="connsiteY114" fmla="*/ 1584290 h 2013279"/>
                  <a:gd name="connsiteX115" fmla="*/ 2232085 w 2918007"/>
                  <a:gd name="connsiteY115" fmla="*/ 1584289 h 2013279"/>
                  <a:gd name="connsiteX116" fmla="*/ 1522672 w 2918007"/>
                  <a:gd name="connsiteY116" fmla="*/ 1576141 h 2013279"/>
                  <a:gd name="connsiteX117" fmla="*/ 1522671 w 2918007"/>
                  <a:gd name="connsiteY117" fmla="*/ 1576141 h 2013279"/>
                  <a:gd name="connsiteX118" fmla="*/ 1541086 w 2918007"/>
                  <a:gd name="connsiteY118" fmla="*/ 1594140 h 2013279"/>
                  <a:gd name="connsiteX119" fmla="*/ 1566281 w 2918007"/>
                  <a:gd name="connsiteY119" fmla="*/ 1629863 h 2013279"/>
                  <a:gd name="connsiteX120" fmla="*/ 1573075 w 2918007"/>
                  <a:gd name="connsiteY120" fmla="*/ 1640544 h 2013279"/>
                  <a:gd name="connsiteX121" fmla="*/ 1576192 w 2918007"/>
                  <a:gd name="connsiteY121" fmla="*/ 1645623 h 2013279"/>
                  <a:gd name="connsiteX122" fmla="*/ 1580518 w 2918007"/>
                  <a:gd name="connsiteY122" fmla="*/ 1652941 h 2013279"/>
                  <a:gd name="connsiteX123" fmla="*/ 1580613 w 2918007"/>
                  <a:gd name="connsiteY123" fmla="*/ 1653102 h 2013279"/>
                  <a:gd name="connsiteX124" fmla="*/ 1580665 w 2918007"/>
                  <a:gd name="connsiteY124" fmla="*/ 1653155 h 2013279"/>
                  <a:gd name="connsiteX125" fmla="*/ 1617078 w 2918007"/>
                  <a:gd name="connsiteY125" fmla="*/ 1690618 h 2013279"/>
                  <a:gd name="connsiteX126" fmla="*/ 1624194 w 2918007"/>
                  <a:gd name="connsiteY126" fmla="*/ 1697080 h 2013279"/>
                  <a:gd name="connsiteX127" fmla="*/ 1628623 w 2918007"/>
                  <a:gd name="connsiteY127" fmla="*/ 1701549 h 2013279"/>
                  <a:gd name="connsiteX128" fmla="*/ 1636422 w 2918007"/>
                  <a:gd name="connsiteY128" fmla="*/ 1708185 h 2013279"/>
                  <a:gd name="connsiteX129" fmla="*/ 1650764 w 2918007"/>
                  <a:gd name="connsiteY129" fmla="*/ 1721209 h 2013279"/>
                  <a:gd name="connsiteX130" fmla="*/ 1658267 w 2918007"/>
                  <a:gd name="connsiteY130" fmla="*/ 1726770 h 2013279"/>
                  <a:gd name="connsiteX131" fmla="*/ 1671590 w 2918007"/>
                  <a:gd name="connsiteY131" fmla="*/ 1738106 h 2013279"/>
                  <a:gd name="connsiteX132" fmla="*/ 1740724 w 2918007"/>
                  <a:gd name="connsiteY132" fmla="*/ 1782243 h 2013279"/>
                  <a:gd name="connsiteX133" fmla="*/ 1746978 w 2918007"/>
                  <a:gd name="connsiteY133" fmla="*/ 1784615 h 2013279"/>
                  <a:gd name="connsiteX134" fmla="*/ 1754203 w 2918007"/>
                  <a:gd name="connsiteY134" fmla="*/ 1788461 h 2013279"/>
                  <a:gd name="connsiteX135" fmla="*/ 1784658 w 2918007"/>
                  <a:gd name="connsiteY135" fmla="*/ 1798903 h 2013279"/>
                  <a:gd name="connsiteX136" fmla="*/ 1784662 w 2918007"/>
                  <a:gd name="connsiteY136" fmla="*/ 1798905 h 2013279"/>
                  <a:gd name="connsiteX137" fmla="*/ 1784663 w 2918007"/>
                  <a:gd name="connsiteY137" fmla="*/ 1798905 h 2013279"/>
                  <a:gd name="connsiteX138" fmla="*/ 1785936 w 2918007"/>
                  <a:gd name="connsiteY138" fmla="*/ 1799118 h 2013279"/>
                  <a:gd name="connsiteX139" fmla="*/ 1800053 w 2918007"/>
                  <a:gd name="connsiteY139" fmla="*/ 1801483 h 2013279"/>
                  <a:gd name="connsiteX140" fmla="*/ 1800054 w 2918007"/>
                  <a:gd name="connsiteY140" fmla="*/ 1801483 h 2013279"/>
                  <a:gd name="connsiteX141" fmla="*/ 1785936 w 2918007"/>
                  <a:gd name="connsiteY141" fmla="*/ 1799118 h 2013279"/>
                  <a:gd name="connsiteX142" fmla="*/ 1784663 w 2918007"/>
                  <a:gd name="connsiteY142" fmla="*/ 1798905 h 2013279"/>
                  <a:gd name="connsiteX143" fmla="*/ 1784663 w 2918007"/>
                  <a:gd name="connsiteY143" fmla="*/ 1798905 h 2013279"/>
                  <a:gd name="connsiteX144" fmla="*/ 1784658 w 2918007"/>
                  <a:gd name="connsiteY144" fmla="*/ 1798903 h 2013279"/>
                  <a:gd name="connsiteX145" fmla="*/ 1746978 w 2918007"/>
                  <a:gd name="connsiteY145" fmla="*/ 1784615 h 2013279"/>
                  <a:gd name="connsiteX146" fmla="*/ 1709098 w 2918007"/>
                  <a:gd name="connsiteY146" fmla="*/ 1764446 h 2013279"/>
                  <a:gd name="connsiteX147" fmla="*/ 1658267 w 2918007"/>
                  <a:gd name="connsiteY147" fmla="*/ 1726770 h 2013279"/>
                  <a:gd name="connsiteX148" fmla="*/ 1636422 w 2918007"/>
                  <a:gd name="connsiteY148" fmla="*/ 1708185 h 2013279"/>
                  <a:gd name="connsiteX149" fmla="*/ 1624194 w 2918007"/>
                  <a:gd name="connsiteY149" fmla="*/ 1697080 h 2013279"/>
                  <a:gd name="connsiteX150" fmla="*/ 1580665 w 2918007"/>
                  <a:gd name="connsiteY150" fmla="*/ 1653155 h 2013279"/>
                  <a:gd name="connsiteX151" fmla="*/ 1580614 w 2918007"/>
                  <a:gd name="connsiteY151" fmla="*/ 1653102 h 2013279"/>
                  <a:gd name="connsiteX152" fmla="*/ 1580518 w 2918007"/>
                  <a:gd name="connsiteY152" fmla="*/ 1652941 h 2013279"/>
                  <a:gd name="connsiteX153" fmla="*/ 1577167 w 2918007"/>
                  <a:gd name="connsiteY153" fmla="*/ 1647213 h 2013279"/>
                  <a:gd name="connsiteX154" fmla="*/ 1576192 w 2918007"/>
                  <a:gd name="connsiteY154" fmla="*/ 1645623 h 2013279"/>
                  <a:gd name="connsiteX155" fmla="*/ 1574681 w 2918007"/>
                  <a:gd name="connsiteY155" fmla="*/ 1643068 h 2013279"/>
                  <a:gd name="connsiteX156" fmla="*/ 1573075 w 2918007"/>
                  <a:gd name="connsiteY156" fmla="*/ 1640544 h 2013279"/>
                  <a:gd name="connsiteX157" fmla="*/ 1568131 w 2918007"/>
                  <a:gd name="connsiteY157" fmla="*/ 1632485 h 2013279"/>
                  <a:gd name="connsiteX158" fmla="*/ 1566281 w 2918007"/>
                  <a:gd name="connsiteY158" fmla="*/ 1629863 h 2013279"/>
                  <a:gd name="connsiteX159" fmla="*/ 1559965 w 2918007"/>
                  <a:gd name="connsiteY159" fmla="*/ 1619932 h 2013279"/>
                  <a:gd name="connsiteX160" fmla="*/ 1522672 w 2918007"/>
                  <a:gd name="connsiteY160" fmla="*/ 1576141 h 2013279"/>
                  <a:gd name="connsiteX161" fmla="*/ 506760 w 2918007"/>
                  <a:gd name="connsiteY161" fmla="*/ 1570139 h 2013279"/>
                  <a:gd name="connsiteX162" fmla="*/ 506760 w 2918007"/>
                  <a:gd name="connsiteY162" fmla="*/ 1570139 h 2013279"/>
                  <a:gd name="connsiteX163" fmla="*/ 520992 w 2918007"/>
                  <a:gd name="connsiteY163" fmla="*/ 1573342 h 2013279"/>
                  <a:gd name="connsiteX164" fmla="*/ 543822 w 2918007"/>
                  <a:gd name="connsiteY164" fmla="*/ 1629706 h 2013279"/>
                  <a:gd name="connsiteX165" fmla="*/ 510054 w 2918007"/>
                  <a:gd name="connsiteY165" fmla="*/ 1671688 h 2013279"/>
                  <a:gd name="connsiteX166" fmla="*/ 475062 w 2918007"/>
                  <a:gd name="connsiteY166" fmla="*/ 1674902 h 2013279"/>
                  <a:gd name="connsiteX167" fmla="*/ 475062 w 2918007"/>
                  <a:gd name="connsiteY167" fmla="*/ 1674902 h 2013279"/>
                  <a:gd name="connsiteX168" fmla="*/ 543822 w 2918007"/>
                  <a:gd name="connsiteY168" fmla="*/ 1629706 h 2013279"/>
                  <a:gd name="connsiteX169" fmla="*/ 506760 w 2918007"/>
                  <a:gd name="connsiteY169" fmla="*/ 1570139 h 2013279"/>
                  <a:gd name="connsiteX170" fmla="*/ 2203394 w 2918007"/>
                  <a:gd name="connsiteY170" fmla="*/ 1547435 h 2013279"/>
                  <a:gd name="connsiteX171" fmla="*/ 2253726 w 2918007"/>
                  <a:gd name="connsiteY171" fmla="*/ 1548436 h 2013279"/>
                  <a:gd name="connsiteX172" fmla="*/ 2253734 w 2918007"/>
                  <a:gd name="connsiteY172" fmla="*/ 1548438 h 2013279"/>
                  <a:gd name="connsiteX173" fmla="*/ 2283955 w 2918007"/>
                  <a:gd name="connsiteY173" fmla="*/ 1559558 h 2013279"/>
                  <a:gd name="connsiteX174" fmla="*/ 2288138 w 2918007"/>
                  <a:gd name="connsiteY174" fmla="*/ 1563215 h 2013279"/>
                  <a:gd name="connsiteX175" fmla="*/ 2291836 w 2918007"/>
                  <a:gd name="connsiteY175" fmla="*/ 1569999 h 2013279"/>
                  <a:gd name="connsiteX176" fmla="*/ 2288138 w 2918007"/>
                  <a:gd name="connsiteY176" fmla="*/ 1583674 h 2013279"/>
                  <a:gd name="connsiteX177" fmla="*/ 2283313 w 2918007"/>
                  <a:gd name="connsiteY177" fmla="*/ 1587840 h 2013279"/>
                  <a:gd name="connsiteX178" fmla="*/ 2283314 w 2918007"/>
                  <a:gd name="connsiteY178" fmla="*/ 1587840 h 2013279"/>
                  <a:gd name="connsiteX179" fmla="*/ 2293716 w 2918007"/>
                  <a:gd name="connsiteY179" fmla="*/ 1573448 h 2013279"/>
                  <a:gd name="connsiteX180" fmla="*/ 2291836 w 2918007"/>
                  <a:gd name="connsiteY180" fmla="*/ 1569999 h 2013279"/>
                  <a:gd name="connsiteX181" fmla="*/ 2292614 w 2918007"/>
                  <a:gd name="connsiteY181" fmla="*/ 1567126 h 2013279"/>
                  <a:gd name="connsiteX182" fmla="*/ 2288138 w 2918007"/>
                  <a:gd name="connsiteY182" fmla="*/ 1563215 h 2013279"/>
                  <a:gd name="connsiteX183" fmla="*/ 2286695 w 2918007"/>
                  <a:gd name="connsiteY183" fmla="*/ 1560566 h 2013279"/>
                  <a:gd name="connsiteX184" fmla="*/ 2283955 w 2918007"/>
                  <a:gd name="connsiteY184" fmla="*/ 1559558 h 2013279"/>
                  <a:gd name="connsiteX185" fmla="*/ 2281406 w 2918007"/>
                  <a:gd name="connsiteY185" fmla="*/ 1557330 h 2013279"/>
                  <a:gd name="connsiteX186" fmla="*/ 2253734 w 2918007"/>
                  <a:gd name="connsiteY186" fmla="*/ 1548438 h 2013279"/>
                  <a:gd name="connsiteX187" fmla="*/ 2253727 w 2918007"/>
                  <a:gd name="connsiteY187" fmla="*/ 1548436 h 2013279"/>
                  <a:gd name="connsiteX188" fmla="*/ 2203394 w 2918007"/>
                  <a:gd name="connsiteY188" fmla="*/ 1547435 h 2013279"/>
                  <a:gd name="connsiteX189" fmla="*/ 989426 w 2918007"/>
                  <a:gd name="connsiteY189" fmla="*/ 1534746 h 2013279"/>
                  <a:gd name="connsiteX190" fmla="*/ 994414 w 2918007"/>
                  <a:gd name="connsiteY190" fmla="*/ 1534890 h 2013279"/>
                  <a:gd name="connsiteX191" fmla="*/ 1021357 w 2918007"/>
                  <a:gd name="connsiteY191" fmla="*/ 1548766 h 2013279"/>
                  <a:gd name="connsiteX192" fmla="*/ 1027313 w 2918007"/>
                  <a:gd name="connsiteY192" fmla="*/ 1560173 h 2013279"/>
                  <a:gd name="connsiteX193" fmla="*/ 1034865 w 2918007"/>
                  <a:gd name="connsiteY193" fmla="*/ 1577065 h 2013279"/>
                  <a:gd name="connsiteX194" fmla="*/ 1036500 w 2918007"/>
                  <a:gd name="connsiteY194" fmla="*/ 1580109 h 2013279"/>
                  <a:gd name="connsiteX195" fmla="*/ 1042287 w 2918007"/>
                  <a:gd name="connsiteY195" fmla="*/ 1594415 h 2013279"/>
                  <a:gd name="connsiteX196" fmla="*/ 1045707 w 2918007"/>
                  <a:gd name="connsiteY196" fmla="*/ 1597251 h 2013279"/>
                  <a:gd name="connsiteX197" fmla="*/ 1048763 w 2918007"/>
                  <a:gd name="connsiteY197" fmla="*/ 1602943 h 2013279"/>
                  <a:gd name="connsiteX198" fmla="*/ 1061639 w 2918007"/>
                  <a:gd name="connsiteY198" fmla="*/ 1610464 h 2013279"/>
                  <a:gd name="connsiteX199" fmla="*/ 1061640 w 2918007"/>
                  <a:gd name="connsiteY199" fmla="*/ 1610464 h 2013279"/>
                  <a:gd name="connsiteX200" fmla="*/ 1079977 w 2918007"/>
                  <a:gd name="connsiteY200" fmla="*/ 1611756 h 2013279"/>
                  <a:gd name="connsiteX201" fmla="*/ 1081327 w 2918007"/>
                  <a:gd name="connsiteY201" fmla="*/ 1611851 h 2013279"/>
                  <a:gd name="connsiteX202" fmla="*/ 1081327 w 2918007"/>
                  <a:gd name="connsiteY202" fmla="*/ 1611851 h 2013279"/>
                  <a:gd name="connsiteX203" fmla="*/ 1079977 w 2918007"/>
                  <a:gd name="connsiteY203" fmla="*/ 1611756 h 2013279"/>
                  <a:gd name="connsiteX204" fmla="*/ 1061640 w 2918007"/>
                  <a:gd name="connsiteY204" fmla="*/ 1610464 h 2013279"/>
                  <a:gd name="connsiteX205" fmla="*/ 1061640 w 2918007"/>
                  <a:gd name="connsiteY205" fmla="*/ 1610464 h 2013279"/>
                  <a:gd name="connsiteX206" fmla="*/ 1045707 w 2918007"/>
                  <a:gd name="connsiteY206" fmla="*/ 1597251 h 2013279"/>
                  <a:gd name="connsiteX207" fmla="*/ 1036500 w 2918007"/>
                  <a:gd name="connsiteY207" fmla="*/ 1580109 h 2013279"/>
                  <a:gd name="connsiteX208" fmla="*/ 1032297 w 2918007"/>
                  <a:gd name="connsiteY208" fmla="*/ 1569716 h 2013279"/>
                  <a:gd name="connsiteX209" fmla="*/ 1027313 w 2918007"/>
                  <a:gd name="connsiteY209" fmla="*/ 1560173 h 2013279"/>
                  <a:gd name="connsiteX210" fmla="*/ 1022470 w 2918007"/>
                  <a:gd name="connsiteY210" fmla="*/ 1549340 h 2013279"/>
                  <a:gd name="connsiteX211" fmla="*/ 1021357 w 2918007"/>
                  <a:gd name="connsiteY211" fmla="*/ 1548766 h 2013279"/>
                  <a:gd name="connsiteX212" fmla="*/ 1020172 w 2918007"/>
                  <a:gd name="connsiteY212" fmla="*/ 1546497 h 2013279"/>
                  <a:gd name="connsiteX213" fmla="*/ 994415 w 2918007"/>
                  <a:gd name="connsiteY213" fmla="*/ 1534890 h 2013279"/>
                  <a:gd name="connsiteX214" fmla="*/ 989426 w 2918007"/>
                  <a:gd name="connsiteY214" fmla="*/ 1534746 h 2013279"/>
                  <a:gd name="connsiteX215" fmla="*/ 1798204 w 2918007"/>
                  <a:gd name="connsiteY215" fmla="*/ 1483173 h 2013279"/>
                  <a:gd name="connsiteX216" fmla="*/ 1750510 w 2918007"/>
                  <a:gd name="connsiteY216" fmla="*/ 1483740 h 2013279"/>
                  <a:gd name="connsiteX217" fmla="*/ 1750511 w 2918007"/>
                  <a:gd name="connsiteY217" fmla="*/ 1483740 h 2013279"/>
                  <a:gd name="connsiteX218" fmla="*/ 1566975 w 2918007"/>
                  <a:gd name="connsiteY218" fmla="*/ 1449156 h 2013279"/>
                  <a:gd name="connsiteX219" fmla="*/ 1529034 w 2918007"/>
                  <a:gd name="connsiteY219" fmla="*/ 1450063 h 2013279"/>
                  <a:gd name="connsiteX220" fmla="*/ 1521929 w 2918007"/>
                  <a:gd name="connsiteY220" fmla="*/ 1450233 h 2013279"/>
                  <a:gd name="connsiteX221" fmla="*/ 1516975 w 2918007"/>
                  <a:gd name="connsiteY221" fmla="*/ 1450767 h 2013279"/>
                  <a:gd name="connsiteX222" fmla="*/ 1473359 w 2918007"/>
                  <a:gd name="connsiteY222" fmla="*/ 1455467 h 2013279"/>
                  <a:gd name="connsiteX223" fmla="*/ 1301383 w 2918007"/>
                  <a:gd name="connsiteY223" fmla="*/ 1534890 h 2013279"/>
                  <a:gd name="connsiteX224" fmla="*/ 1148515 w 2918007"/>
                  <a:gd name="connsiteY224" fmla="*/ 1598306 h 2013279"/>
                  <a:gd name="connsiteX225" fmla="*/ 952498 w 2918007"/>
                  <a:gd name="connsiteY225" fmla="*/ 1716518 h 2013279"/>
                  <a:gd name="connsiteX226" fmla="*/ 909764 w 2918007"/>
                  <a:gd name="connsiteY226" fmla="*/ 1718058 h 2013279"/>
                  <a:gd name="connsiteX227" fmla="*/ 952499 w 2918007"/>
                  <a:gd name="connsiteY227" fmla="*/ 1716518 h 2013279"/>
                  <a:gd name="connsiteX228" fmla="*/ 1148516 w 2918007"/>
                  <a:gd name="connsiteY228" fmla="*/ 1598306 h 2013279"/>
                  <a:gd name="connsiteX229" fmla="*/ 1301384 w 2918007"/>
                  <a:gd name="connsiteY229" fmla="*/ 1534890 h 2013279"/>
                  <a:gd name="connsiteX230" fmla="*/ 1473360 w 2918007"/>
                  <a:gd name="connsiteY230" fmla="*/ 1455467 h 2013279"/>
                  <a:gd name="connsiteX231" fmla="*/ 1516975 w 2918007"/>
                  <a:gd name="connsiteY231" fmla="*/ 1450767 h 2013279"/>
                  <a:gd name="connsiteX232" fmla="*/ 1521930 w 2918007"/>
                  <a:gd name="connsiteY232" fmla="*/ 1450233 h 2013279"/>
                  <a:gd name="connsiteX233" fmla="*/ 1529034 w 2918007"/>
                  <a:gd name="connsiteY233" fmla="*/ 1450063 h 2013279"/>
                  <a:gd name="connsiteX234" fmla="*/ 1566975 w 2918007"/>
                  <a:gd name="connsiteY234" fmla="*/ 1449156 h 2013279"/>
                  <a:gd name="connsiteX235" fmla="*/ 786454 w 2918007"/>
                  <a:gd name="connsiteY235" fmla="*/ 1421835 h 2013279"/>
                  <a:gd name="connsiteX236" fmla="*/ 755248 w 2918007"/>
                  <a:gd name="connsiteY236" fmla="*/ 1426530 h 2013279"/>
                  <a:gd name="connsiteX237" fmla="*/ 736786 w 2918007"/>
                  <a:gd name="connsiteY237" fmla="*/ 1426943 h 2013279"/>
                  <a:gd name="connsiteX238" fmla="*/ 736786 w 2918007"/>
                  <a:gd name="connsiteY238" fmla="*/ 1426943 h 2013279"/>
                  <a:gd name="connsiteX239" fmla="*/ 755249 w 2918007"/>
                  <a:gd name="connsiteY239" fmla="*/ 1426530 h 2013279"/>
                  <a:gd name="connsiteX240" fmla="*/ 786454 w 2918007"/>
                  <a:gd name="connsiteY240" fmla="*/ 1421835 h 2013279"/>
                  <a:gd name="connsiteX241" fmla="*/ 2099009 w 2918007"/>
                  <a:gd name="connsiteY241" fmla="*/ 1376659 h 2013279"/>
                  <a:gd name="connsiteX242" fmla="*/ 2120265 w 2918007"/>
                  <a:gd name="connsiteY242" fmla="*/ 1381382 h 2013279"/>
                  <a:gd name="connsiteX243" fmla="*/ 2122596 w 2918007"/>
                  <a:gd name="connsiteY243" fmla="*/ 1393508 h 2013279"/>
                  <a:gd name="connsiteX244" fmla="*/ 2121071 w 2918007"/>
                  <a:gd name="connsiteY244" fmla="*/ 1396565 h 2013279"/>
                  <a:gd name="connsiteX245" fmla="*/ 2116884 w 2918007"/>
                  <a:gd name="connsiteY245" fmla="*/ 1401902 h 2013279"/>
                  <a:gd name="connsiteX246" fmla="*/ 1875254 w 2918007"/>
                  <a:gd name="connsiteY246" fmla="*/ 1507185 h 2013279"/>
                  <a:gd name="connsiteX247" fmla="*/ 1875262 w 2918007"/>
                  <a:gd name="connsiteY247" fmla="*/ 1507214 h 2013279"/>
                  <a:gd name="connsiteX248" fmla="*/ 1882616 w 2918007"/>
                  <a:gd name="connsiteY248" fmla="*/ 1538957 h 2013279"/>
                  <a:gd name="connsiteX249" fmla="*/ 1885021 w 2918007"/>
                  <a:gd name="connsiteY249" fmla="*/ 1543882 h 2013279"/>
                  <a:gd name="connsiteX250" fmla="*/ 1886034 w 2918007"/>
                  <a:gd name="connsiteY250" fmla="*/ 1547689 h 2013279"/>
                  <a:gd name="connsiteX251" fmla="*/ 1889193 w 2918007"/>
                  <a:gd name="connsiteY251" fmla="*/ 1552426 h 2013279"/>
                  <a:gd name="connsiteX252" fmla="*/ 1894160 w 2918007"/>
                  <a:gd name="connsiteY252" fmla="*/ 1562598 h 2013279"/>
                  <a:gd name="connsiteX253" fmla="*/ 1898216 w 2918007"/>
                  <a:gd name="connsiteY253" fmla="*/ 1565956 h 2013279"/>
                  <a:gd name="connsiteX254" fmla="*/ 1903821 w 2918007"/>
                  <a:gd name="connsiteY254" fmla="*/ 1574361 h 2013279"/>
                  <a:gd name="connsiteX255" fmla="*/ 1953537 w 2918007"/>
                  <a:gd name="connsiteY255" fmla="*/ 1596228 h 2013279"/>
                  <a:gd name="connsiteX256" fmla="*/ 1953538 w 2918007"/>
                  <a:gd name="connsiteY256" fmla="*/ 1596228 h 2013279"/>
                  <a:gd name="connsiteX257" fmla="*/ 1926896 w 2918007"/>
                  <a:gd name="connsiteY257" fmla="*/ 1589707 h 2013279"/>
                  <a:gd name="connsiteX258" fmla="*/ 1898216 w 2918007"/>
                  <a:gd name="connsiteY258" fmla="*/ 1565956 h 2013279"/>
                  <a:gd name="connsiteX259" fmla="*/ 1889193 w 2918007"/>
                  <a:gd name="connsiteY259" fmla="*/ 1552426 h 2013279"/>
                  <a:gd name="connsiteX260" fmla="*/ 1885021 w 2918007"/>
                  <a:gd name="connsiteY260" fmla="*/ 1543882 h 2013279"/>
                  <a:gd name="connsiteX261" fmla="*/ 1875262 w 2918007"/>
                  <a:gd name="connsiteY261" fmla="*/ 1507214 h 2013279"/>
                  <a:gd name="connsiteX262" fmla="*/ 1875255 w 2918007"/>
                  <a:gd name="connsiteY262" fmla="*/ 1507185 h 2013279"/>
                  <a:gd name="connsiteX263" fmla="*/ 2116885 w 2918007"/>
                  <a:gd name="connsiteY263" fmla="*/ 1401902 h 2013279"/>
                  <a:gd name="connsiteX264" fmla="*/ 2120246 w 2918007"/>
                  <a:gd name="connsiteY264" fmla="*/ 1398217 h 2013279"/>
                  <a:gd name="connsiteX265" fmla="*/ 2121071 w 2918007"/>
                  <a:gd name="connsiteY265" fmla="*/ 1396565 h 2013279"/>
                  <a:gd name="connsiteX266" fmla="*/ 2122768 w 2918007"/>
                  <a:gd name="connsiteY266" fmla="*/ 1394402 h 2013279"/>
                  <a:gd name="connsiteX267" fmla="*/ 2122596 w 2918007"/>
                  <a:gd name="connsiteY267" fmla="*/ 1393508 h 2013279"/>
                  <a:gd name="connsiteX268" fmla="*/ 2124359 w 2918007"/>
                  <a:gd name="connsiteY268" fmla="*/ 1389973 h 2013279"/>
                  <a:gd name="connsiteX269" fmla="*/ 2099010 w 2918007"/>
                  <a:gd name="connsiteY269" fmla="*/ 1376659 h 2013279"/>
                  <a:gd name="connsiteX270" fmla="*/ 602255 w 2918007"/>
                  <a:gd name="connsiteY270" fmla="*/ 1376380 h 2013279"/>
                  <a:gd name="connsiteX271" fmla="*/ 631351 w 2918007"/>
                  <a:gd name="connsiteY271" fmla="*/ 1381584 h 2013279"/>
                  <a:gd name="connsiteX272" fmla="*/ 734060 w 2918007"/>
                  <a:gd name="connsiteY272" fmla="*/ 1390973 h 2013279"/>
                  <a:gd name="connsiteX273" fmla="*/ 734060 w 2918007"/>
                  <a:gd name="connsiteY273" fmla="*/ 1390973 h 2013279"/>
                  <a:gd name="connsiteX274" fmla="*/ 673547 w 2918007"/>
                  <a:gd name="connsiteY274" fmla="*/ 1388703 h 2013279"/>
                  <a:gd name="connsiteX275" fmla="*/ 631352 w 2918007"/>
                  <a:gd name="connsiteY275" fmla="*/ 1381584 h 2013279"/>
                  <a:gd name="connsiteX276" fmla="*/ 602256 w 2918007"/>
                  <a:gd name="connsiteY276" fmla="*/ 1376380 h 2013279"/>
                  <a:gd name="connsiteX277" fmla="*/ 1133105 w 2918007"/>
                  <a:gd name="connsiteY277" fmla="*/ 1339718 h 2013279"/>
                  <a:gd name="connsiteX278" fmla="*/ 1149459 w 2918007"/>
                  <a:gd name="connsiteY278" fmla="*/ 1347135 h 2013279"/>
                  <a:gd name="connsiteX279" fmla="*/ 1149464 w 2918007"/>
                  <a:gd name="connsiteY279" fmla="*/ 1347150 h 2013279"/>
                  <a:gd name="connsiteX280" fmla="*/ 1155365 w 2918007"/>
                  <a:gd name="connsiteY280" fmla="*/ 1367673 h 2013279"/>
                  <a:gd name="connsiteX281" fmla="*/ 1156844 w 2918007"/>
                  <a:gd name="connsiteY281" fmla="*/ 1380140 h 2013279"/>
                  <a:gd name="connsiteX282" fmla="*/ 1158590 w 2918007"/>
                  <a:gd name="connsiteY282" fmla="*/ 1397987 h 2013279"/>
                  <a:gd name="connsiteX283" fmla="*/ 1164537 w 2918007"/>
                  <a:gd name="connsiteY283" fmla="*/ 1426510 h 2013279"/>
                  <a:gd name="connsiteX284" fmla="*/ 1164541 w 2918007"/>
                  <a:gd name="connsiteY284" fmla="*/ 1426530 h 2013279"/>
                  <a:gd name="connsiteX285" fmla="*/ 1164558 w 2918007"/>
                  <a:gd name="connsiteY285" fmla="*/ 1426562 h 2013279"/>
                  <a:gd name="connsiteX286" fmla="*/ 1178873 w 2918007"/>
                  <a:gd name="connsiteY286" fmla="*/ 1455380 h 2013279"/>
                  <a:gd name="connsiteX287" fmla="*/ 1190453 w 2918007"/>
                  <a:gd name="connsiteY287" fmla="*/ 1476316 h 2013279"/>
                  <a:gd name="connsiteX288" fmla="*/ 1195535 w 2918007"/>
                  <a:gd name="connsiteY288" fmla="*/ 1486112 h 2013279"/>
                  <a:gd name="connsiteX289" fmla="*/ 1201985 w 2918007"/>
                  <a:gd name="connsiteY289" fmla="*/ 1505913 h 2013279"/>
                  <a:gd name="connsiteX290" fmla="*/ 1201988 w 2918007"/>
                  <a:gd name="connsiteY290" fmla="*/ 1505924 h 2013279"/>
                  <a:gd name="connsiteX291" fmla="*/ 1188581 w 2918007"/>
                  <a:gd name="connsiteY291" fmla="*/ 1510879 h 2013279"/>
                  <a:gd name="connsiteX292" fmla="*/ 1188582 w 2918007"/>
                  <a:gd name="connsiteY292" fmla="*/ 1510879 h 2013279"/>
                  <a:gd name="connsiteX293" fmla="*/ 1201989 w 2918007"/>
                  <a:gd name="connsiteY293" fmla="*/ 1505924 h 2013279"/>
                  <a:gd name="connsiteX294" fmla="*/ 1201985 w 2918007"/>
                  <a:gd name="connsiteY294" fmla="*/ 1505913 h 2013279"/>
                  <a:gd name="connsiteX295" fmla="*/ 1198087 w 2918007"/>
                  <a:gd name="connsiteY295" fmla="*/ 1491031 h 2013279"/>
                  <a:gd name="connsiteX296" fmla="*/ 1195535 w 2918007"/>
                  <a:gd name="connsiteY296" fmla="*/ 1486112 h 2013279"/>
                  <a:gd name="connsiteX297" fmla="*/ 1195054 w 2918007"/>
                  <a:gd name="connsiteY297" fmla="*/ 1484635 h 2013279"/>
                  <a:gd name="connsiteX298" fmla="*/ 1190453 w 2918007"/>
                  <a:gd name="connsiteY298" fmla="*/ 1476316 h 2013279"/>
                  <a:gd name="connsiteX299" fmla="*/ 1187425 w 2918007"/>
                  <a:gd name="connsiteY299" fmla="*/ 1470480 h 2013279"/>
                  <a:gd name="connsiteX300" fmla="*/ 1164558 w 2918007"/>
                  <a:gd name="connsiteY300" fmla="*/ 1426562 h 2013279"/>
                  <a:gd name="connsiteX301" fmla="*/ 1164542 w 2918007"/>
                  <a:gd name="connsiteY301" fmla="*/ 1426530 h 2013279"/>
                  <a:gd name="connsiteX302" fmla="*/ 1164537 w 2918007"/>
                  <a:gd name="connsiteY302" fmla="*/ 1426510 h 2013279"/>
                  <a:gd name="connsiteX303" fmla="*/ 1157195 w 2918007"/>
                  <a:gd name="connsiteY303" fmla="*/ 1383098 h 2013279"/>
                  <a:gd name="connsiteX304" fmla="*/ 1156844 w 2918007"/>
                  <a:gd name="connsiteY304" fmla="*/ 1380140 h 2013279"/>
                  <a:gd name="connsiteX305" fmla="*/ 1155758 w 2918007"/>
                  <a:gd name="connsiteY305" fmla="*/ 1369040 h 2013279"/>
                  <a:gd name="connsiteX306" fmla="*/ 1155365 w 2918007"/>
                  <a:gd name="connsiteY306" fmla="*/ 1367673 h 2013279"/>
                  <a:gd name="connsiteX307" fmla="*/ 1154765 w 2918007"/>
                  <a:gd name="connsiteY307" fmla="*/ 1362612 h 2013279"/>
                  <a:gd name="connsiteX308" fmla="*/ 1149464 w 2918007"/>
                  <a:gd name="connsiteY308" fmla="*/ 1347150 h 2013279"/>
                  <a:gd name="connsiteX309" fmla="*/ 1149459 w 2918007"/>
                  <a:gd name="connsiteY309" fmla="*/ 1347135 h 2013279"/>
                  <a:gd name="connsiteX310" fmla="*/ 1133106 w 2918007"/>
                  <a:gd name="connsiteY310" fmla="*/ 1339718 h 2013279"/>
                  <a:gd name="connsiteX311" fmla="*/ 185076 w 2918007"/>
                  <a:gd name="connsiteY311" fmla="*/ 1331714 h 2013279"/>
                  <a:gd name="connsiteX312" fmla="*/ 229280 w 2918007"/>
                  <a:gd name="connsiteY312" fmla="*/ 1341324 h 2013279"/>
                  <a:gd name="connsiteX313" fmla="*/ 264225 w 2918007"/>
                  <a:gd name="connsiteY313" fmla="*/ 1344989 h 2013279"/>
                  <a:gd name="connsiteX314" fmla="*/ 264225 w 2918007"/>
                  <a:gd name="connsiteY314" fmla="*/ 1344989 h 2013279"/>
                  <a:gd name="connsiteX315" fmla="*/ 229281 w 2918007"/>
                  <a:gd name="connsiteY315" fmla="*/ 1341324 h 2013279"/>
                  <a:gd name="connsiteX316" fmla="*/ 185076 w 2918007"/>
                  <a:gd name="connsiteY316" fmla="*/ 1331714 h 2013279"/>
                  <a:gd name="connsiteX317" fmla="*/ 1069254 w 2918007"/>
                  <a:gd name="connsiteY317" fmla="*/ 1312314 h 2013279"/>
                  <a:gd name="connsiteX318" fmla="*/ 1031589 w 2918007"/>
                  <a:gd name="connsiteY318" fmla="*/ 1312711 h 2013279"/>
                  <a:gd name="connsiteX319" fmla="*/ 1029025 w 2918007"/>
                  <a:gd name="connsiteY319" fmla="*/ 1313231 h 2013279"/>
                  <a:gd name="connsiteX320" fmla="*/ 1026814 w 2918007"/>
                  <a:gd name="connsiteY320" fmla="*/ 1313281 h 2013279"/>
                  <a:gd name="connsiteX321" fmla="*/ 1022870 w 2918007"/>
                  <a:gd name="connsiteY321" fmla="*/ 1314480 h 2013279"/>
                  <a:gd name="connsiteX322" fmla="*/ 1001144 w 2918007"/>
                  <a:gd name="connsiteY322" fmla="*/ 1318888 h 2013279"/>
                  <a:gd name="connsiteX323" fmla="*/ 991719 w 2918007"/>
                  <a:gd name="connsiteY323" fmla="*/ 1323946 h 2013279"/>
                  <a:gd name="connsiteX324" fmla="*/ 980282 w 2918007"/>
                  <a:gd name="connsiteY324" fmla="*/ 1327421 h 2013279"/>
                  <a:gd name="connsiteX325" fmla="*/ 966848 w 2918007"/>
                  <a:gd name="connsiteY325" fmla="*/ 1337292 h 2013279"/>
                  <a:gd name="connsiteX326" fmla="*/ 959205 w 2918007"/>
                  <a:gd name="connsiteY326" fmla="*/ 1341393 h 2013279"/>
                  <a:gd name="connsiteX327" fmla="*/ 955423 w 2918007"/>
                  <a:gd name="connsiteY327" fmla="*/ 1345686 h 2013279"/>
                  <a:gd name="connsiteX328" fmla="*/ 951271 w 2918007"/>
                  <a:gd name="connsiteY328" fmla="*/ 1348736 h 2013279"/>
                  <a:gd name="connsiteX329" fmla="*/ 941420 w 2918007"/>
                  <a:gd name="connsiteY329" fmla="*/ 1361580 h 2013279"/>
                  <a:gd name="connsiteX330" fmla="*/ 938015 w 2918007"/>
                  <a:gd name="connsiteY330" fmla="*/ 1365445 h 2013279"/>
                  <a:gd name="connsiteX331" fmla="*/ 937074 w 2918007"/>
                  <a:gd name="connsiteY331" fmla="*/ 1367247 h 2013279"/>
                  <a:gd name="connsiteX332" fmla="*/ 936367 w 2918007"/>
                  <a:gd name="connsiteY332" fmla="*/ 1368168 h 2013279"/>
                  <a:gd name="connsiteX333" fmla="*/ 932176 w 2918007"/>
                  <a:gd name="connsiteY333" fmla="*/ 1376621 h 2013279"/>
                  <a:gd name="connsiteX334" fmla="*/ 932156 w 2918007"/>
                  <a:gd name="connsiteY334" fmla="*/ 1376659 h 2013279"/>
                  <a:gd name="connsiteX335" fmla="*/ 821203 w 2918007"/>
                  <a:gd name="connsiteY335" fmla="*/ 1500412 h 2013279"/>
                  <a:gd name="connsiteX336" fmla="*/ 826135 w 2918007"/>
                  <a:gd name="connsiteY336" fmla="*/ 1562596 h 2013279"/>
                  <a:gd name="connsiteX337" fmla="*/ 778671 w 2918007"/>
                  <a:gd name="connsiteY337" fmla="*/ 1688812 h 2013279"/>
                  <a:gd name="connsiteX338" fmla="*/ 789771 w 2918007"/>
                  <a:gd name="connsiteY338" fmla="*/ 1731514 h 2013279"/>
                  <a:gd name="connsiteX339" fmla="*/ 793560 w 2918007"/>
                  <a:gd name="connsiteY339" fmla="*/ 1743252 h 2013279"/>
                  <a:gd name="connsiteX340" fmla="*/ 795330 w 2918007"/>
                  <a:gd name="connsiteY340" fmla="*/ 1749724 h 2013279"/>
                  <a:gd name="connsiteX341" fmla="*/ 797268 w 2918007"/>
                  <a:gd name="connsiteY341" fmla="*/ 1754737 h 2013279"/>
                  <a:gd name="connsiteX342" fmla="*/ 800898 w 2918007"/>
                  <a:gd name="connsiteY342" fmla="*/ 1765981 h 2013279"/>
                  <a:gd name="connsiteX343" fmla="*/ 804874 w 2918007"/>
                  <a:gd name="connsiteY343" fmla="*/ 1774412 h 2013279"/>
                  <a:gd name="connsiteX344" fmla="*/ 812080 w 2918007"/>
                  <a:gd name="connsiteY344" fmla="*/ 1793054 h 2013279"/>
                  <a:gd name="connsiteX345" fmla="*/ 819852 w 2918007"/>
                  <a:gd name="connsiteY345" fmla="*/ 1806177 h 2013279"/>
                  <a:gd name="connsiteX346" fmla="*/ 823342 w 2918007"/>
                  <a:gd name="connsiteY346" fmla="*/ 1813575 h 2013279"/>
                  <a:gd name="connsiteX347" fmla="*/ 825829 w 2918007"/>
                  <a:gd name="connsiteY347" fmla="*/ 1816267 h 2013279"/>
                  <a:gd name="connsiteX348" fmla="*/ 829013 w 2918007"/>
                  <a:gd name="connsiteY348" fmla="*/ 1821642 h 2013279"/>
                  <a:gd name="connsiteX349" fmla="*/ 846210 w 2918007"/>
                  <a:gd name="connsiteY349" fmla="*/ 1838318 h 2013279"/>
                  <a:gd name="connsiteX350" fmla="*/ 846218 w 2918007"/>
                  <a:gd name="connsiteY350" fmla="*/ 1838327 h 2013279"/>
                  <a:gd name="connsiteX351" fmla="*/ 869745 w 2918007"/>
                  <a:gd name="connsiteY351" fmla="*/ 1846967 h 2013279"/>
                  <a:gd name="connsiteX352" fmla="*/ 869746 w 2918007"/>
                  <a:gd name="connsiteY352" fmla="*/ 1846967 h 2013279"/>
                  <a:gd name="connsiteX353" fmla="*/ 846219 w 2918007"/>
                  <a:gd name="connsiteY353" fmla="*/ 1838327 h 2013279"/>
                  <a:gd name="connsiteX354" fmla="*/ 846210 w 2918007"/>
                  <a:gd name="connsiteY354" fmla="*/ 1838318 h 2013279"/>
                  <a:gd name="connsiteX355" fmla="*/ 825829 w 2918007"/>
                  <a:gd name="connsiteY355" fmla="*/ 1816267 h 2013279"/>
                  <a:gd name="connsiteX356" fmla="*/ 819852 w 2918007"/>
                  <a:gd name="connsiteY356" fmla="*/ 1806177 h 2013279"/>
                  <a:gd name="connsiteX357" fmla="*/ 804874 w 2918007"/>
                  <a:gd name="connsiteY357" fmla="*/ 1774412 h 2013279"/>
                  <a:gd name="connsiteX358" fmla="*/ 797268 w 2918007"/>
                  <a:gd name="connsiteY358" fmla="*/ 1754737 h 2013279"/>
                  <a:gd name="connsiteX359" fmla="*/ 793560 w 2918007"/>
                  <a:gd name="connsiteY359" fmla="*/ 1743252 h 2013279"/>
                  <a:gd name="connsiteX360" fmla="*/ 778672 w 2918007"/>
                  <a:gd name="connsiteY360" fmla="*/ 1688812 h 2013279"/>
                  <a:gd name="connsiteX361" fmla="*/ 826136 w 2918007"/>
                  <a:gd name="connsiteY361" fmla="*/ 1562596 h 2013279"/>
                  <a:gd name="connsiteX362" fmla="*/ 821204 w 2918007"/>
                  <a:gd name="connsiteY362" fmla="*/ 1500412 h 2013279"/>
                  <a:gd name="connsiteX363" fmla="*/ 932157 w 2918007"/>
                  <a:gd name="connsiteY363" fmla="*/ 1376659 h 2013279"/>
                  <a:gd name="connsiteX364" fmla="*/ 932176 w 2918007"/>
                  <a:gd name="connsiteY364" fmla="*/ 1376621 h 2013279"/>
                  <a:gd name="connsiteX365" fmla="*/ 937074 w 2918007"/>
                  <a:gd name="connsiteY365" fmla="*/ 1367247 h 2013279"/>
                  <a:gd name="connsiteX366" fmla="*/ 941420 w 2918007"/>
                  <a:gd name="connsiteY366" fmla="*/ 1361580 h 2013279"/>
                  <a:gd name="connsiteX367" fmla="*/ 955423 w 2918007"/>
                  <a:gd name="connsiteY367" fmla="*/ 1345686 h 2013279"/>
                  <a:gd name="connsiteX368" fmla="*/ 966848 w 2918007"/>
                  <a:gd name="connsiteY368" fmla="*/ 1337292 h 2013279"/>
                  <a:gd name="connsiteX369" fmla="*/ 991719 w 2918007"/>
                  <a:gd name="connsiteY369" fmla="*/ 1323946 h 2013279"/>
                  <a:gd name="connsiteX370" fmla="*/ 1022870 w 2918007"/>
                  <a:gd name="connsiteY370" fmla="*/ 1314480 h 2013279"/>
                  <a:gd name="connsiteX371" fmla="*/ 1029025 w 2918007"/>
                  <a:gd name="connsiteY371" fmla="*/ 1313231 h 2013279"/>
                  <a:gd name="connsiteX372" fmla="*/ 1069254 w 2918007"/>
                  <a:gd name="connsiteY372" fmla="*/ 1312314 h 2013279"/>
                  <a:gd name="connsiteX373" fmla="*/ 454443 w 2918007"/>
                  <a:gd name="connsiteY373" fmla="*/ 1310780 h 2013279"/>
                  <a:gd name="connsiteX374" fmla="*/ 433784 w 2918007"/>
                  <a:gd name="connsiteY374" fmla="*/ 1330395 h 2013279"/>
                  <a:gd name="connsiteX375" fmla="*/ 433777 w 2918007"/>
                  <a:gd name="connsiteY375" fmla="*/ 1330400 h 2013279"/>
                  <a:gd name="connsiteX376" fmla="*/ 400643 w 2918007"/>
                  <a:gd name="connsiteY376" fmla="*/ 1349411 h 2013279"/>
                  <a:gd name="connsiteX377" fmla="*/ 391172 w 2918007"/>
                  <a:gd name="connsiteY377" fmla="*/ 1353835 h 2013279"/>
                  <a:gd name="connsiteX378" fmla="*/ 386877 w 2918007"/>
                  <a:gd name="connsiteY378" fmla="*/ 1355680 h 2013279"/>
                  <a:gd name="connsiteX379" fmla="*/ 380475 w 2918007"/>
                  <a:gd name="connsiteY379" fmla="*/ 1358188 h 2013279"/>
                  <a:gd name="connsiteX380" fmla="*/ 311377 w 2918007"/>
                  <a:gd name="connsiteY380" fmla="*/ 1375258 h 2013279"/>
                  <a:gd name="connsiteX381" fmla="*/ 311376 w 2918007"/>
                  <a:gd name="connsiteY381" fmla="*/ 1375258 h 2013279"/>
                  <a:gd name="connsiteX382" fmla="*/ 279114 w 2918007"/>
                  <a:gd name="connsiteY382" fmla="*/ 1378792 h 2013279"/>
                  <a:gd name="connsiteX383" fmla="*/ 260748 w 2918007"/>
                  <a:gd name="connsiteY383" fmla="*/ 1380805 h 2013279"/>
                  <a:gd name="connsiteX384" fmla="*/ 260749 w 2918007"/>
                  <a:gd name="connsiteY384" fmla="*/ 1380805 h 2013279"/>
                  <a:gd name="connsiteX385" fmla="*/ 279114 w 2918007"/>
                  <a:gd name="connsiteY385" fmla="*/ 1378792 h 2013279"/>
                  <a:gd name="connsiteX386" fmla="*/ 311377 w 2918007"/>
                  <a:gd name="connsiteY386" fmla="*/ 1375258 h 2013279"/>
                  <a:gd name="connsiteX387" fmla="*/ 311377 w 2918007"/>
                  <a:gd name="connsiteY387" fmla="*/ 1375258 h 2013279"/>
                  <a:gd name="connsiteX388" fmla="*/ 380476 w 2918007"/>
                  <a:gd name="connsiteY388" fmla="*/ 1358188 h 2013279"/>
                  <a:gd name="connsiteX389" fmla="*/ 385453 w 2918007"/>
                  <a:gd name="connsiteY389" fmla="*/ 1356292 h 2013279"/>
                  <a:gd name="connsiteX390" fmla="*/ 386877 w 2918007"/>
                  <a:gd name="connsiteY390" fmla="*/ 1355680 h 2013279"/>
                  <a:gd name="connsiteX391" fmla="*/ 388999 w 2918007"/>
                  <a:gd name="connsiteY391" fmla="*/ 1354850 h 2013279"/>
                  <a:gd name="connsiteX392" fmla="*/ 391172 w 2918007"/>
                  <a:gd name="connsiteY392" fmla="*/ 1353835 h 2013279"/>
                  <a:gd name="connsiteX393" fmla="*/ 398192 w 2918007"/>
                  <a:gd name="connsiteY393" fmla="*/ 1350818 h 2013279"/>
                  <a:gd name="connsiteX394" fmla="*/ 400643 w 2918007"/>
                  <a:gd name="connsiteY394" fmla="*/ 1349411 h 2013279"/>
                  <a:gd name="connsiteX395" fmla="*/ 409369 w 2918007"/>
                  <a:gd name="connsiteY395" fmla="*/ 1345336 h 2013279"/>
                  <a:gd name="connsiteX396" fmla="*/ 433777 w 2918007"/>
                  <a:gd name="connsiteY396" fmla="*/ 1330400 h 2013279"/>
                  <a:gd name="connsiteX397" fmla="*/ 433785 w 2918007"/>
                  <a:gd name="connsiteY397" fmla="*/ 1330395 h 2013279"/>
                  <a:gd name="connsiteX398" fmla="*/ 454443 w 2918007"/>
                  <a:gd name="connsiteY398" fmla="*/ 1310781 h 2013279"/>
                  <a:gd name="connsiteX399" fmla="*/ 586165 w 2918007"/>
                  <a:gd name="connsiteY399" fmla="*/ 1241610 h 2013279"/>
                  <a:gd name="connsiteX400" fmla="*/ 536425 w 2918007"/>
                  <a:gd name="connsiteY400" fmla="*/ 1247365 h 2013279"/>
                  <a:gd name="connsiteX401" fmla="*/ 528411 w 2918007"/>
                  <a:gd name="connsiteY401" fmla="*/ 1424067 h 2013279"/>
                  <a:gd name="connsiteX402" fmla="*/ 538890 w 2918007"/>
                  <a:gd name="connsiteY402" fmla="*/ 1547820 h 2013279"/>
                  <a:gd name="connsiteX403" fmla="*/ 538915 w 2918007"/>
                  <a:gd name="connsiteY403" fmla="*/ 1547827 h 2013279"/>
                  <a:gd name="connsiteX404" fmla="*/ 547132 w 2918007"/>
                  <a:gd name="connsiteY404" fmla="*/ 1550259 h 2013279"/>
                  <a:gd name="connsiteX405" fmla="*/ 548826 w 2918007"/>
                  <a:gd name="connsiteY405" fmla="*/ 1550691 h 2013279"/>
                  <a:gd name="connsiteX406" fmla="*/ 551509 w 2918007"/>
                  <a:gd name="connsiteY406" fmla="*/ 1551467 h 2013279"/>
                  <a:gd name="connsiteX407" fmla="*/ 555815 w 2918007"/>
                  <a:gd name="connsiteY407" fmla="*/ 1552476 h 2013279"/>
                  <a:gd name="connsiteX408" fmla="*/ 569220 w 2918007"/>
                  <a:gd name="connsiteY408" fmla="*/ 1555901 h 2013279"/>
                  <a:gd name="connsiteX409" fmla="*/ 572756 w 2918007"/>
                  <a:gd name="connsiteY409" fmla="*/ 1556450 h 2013279"/>
                  <a:gd name="connsiteX410" fmla="*/ 584222 w 2918007"/>
                  <a:gd name="connsiteY410" fmla="*/ 1559138 h 2013279"/>
                  <a:gd name="connsiteX411" fmla="*/ 629310 w 2918007"/>
                  <a:gd name="connsiteY411" fmla="*/ 1565931 h 2013279"/>
                  <a:gd name="connsiteX412" fmla="*/ 634523 w 2918007"/>
                  <a:gd name="connsiteY412" fmla="*/ 1566037 h 2013279"/>
                  <a:gd name="connsiteX413" fmla="*/ 639134 w 2918007"/>
                  <a:gd name="connsiteY413" fmla="*/ 1566752 h 2013279"/>
                  <a:gd name="connsiteX414" fmla="*/ 679056 w 2918007"/>
                  <a:gd name="connsiteY414" fmla="*/ 1566940 h 2013279"/>
                  <a:gd name="connsiteX415" fmla="*/ 634523 w 2918007"/>
                  <a:gd name="connsiteY415" fmla="*/ 1566037 h 2013279"/>
                  <a:gd name="connsiteX416" fmla="*/ 572756 w 2918007"/>
                  <a:gd name="connsiteY416" fmla="*/ 1556450 h 2013279"/>
                  <a:gd name="connsiteX417" fmla="*/ 555815 w 2918007"/>
                  <a:gd name="connsiteY417" fmla="*/ 1552476 h 2013279"/>
                  <a:gd name="connsiteX418" fmla="*/ 548826 w 2918007"/>
                  <a:gd name="connsiteY418" fmla="*/ 1550691 h 2013279"/>
                  <a:gd name="connsiteX419" fmla="*/ 538915 w 2918007"/>
                  <a:gd name="connsiteY419" fmla="*/ 1547827 h 2013279"/>
                  <a:gd name="connsiteX420" fmla="*/ 538891 w 2918007"/>
                  <a:gd name="connsiteY420" fmla="*/ 1547820 h 2013279"/>
                  <a:gd name="connsiteX421" fmla="*/ 528412 w 2918007"/>
                  <a:gd name="connsiteY421" fmla="*/ 1424067 h 2013279"/>
                  <a:gd name="connsiteX422" fmla="*/ 536426 w 2918007"/>
                  <a:gd name="connsiteY422" fmla="*/ 1247365 h 2013279"/>
                  <a:gd name="connsiteX423" fmla="*/ 586166 w 2918007"/>
                  <a:gd name="connsiteY423" fmla="*/ 1241610 h 2013279"/>
                  <a:gd name="connsiteX424" fmla="*/ 1596385 w 2918007"/>
                  <a:gd name="connsiteY424" fmla="*/ 1215105 h 2013279"/>
                  <a:gd name="connsiteX425" fmla="*/ 1609230 w 2918007"/>
                  <a:gd name="connsiteY425" fmla="*/ 1218911 h 2013279"/>
                  <a:gd name="connsiteX426" fmla="*/ 1613762 w 2918007"/>
                  <a:gd name="connsiteY426" fmla="*/ 1223843 h 2013279"/>
                  <a:gd name="connsiteX427" fmla="*/ 1619447 w 2918007"/>
                  <a:gd name="connsiteY427" fmla="*/ 1235897 h 2013279"/>
                  <a:gd name="connsiteX428" fmla="*/ 1622205 w 2918007"/>
                  <a:gd name="connsiteY428" fmla="*/ 1244422 h 2013279"/>
                  <a:gd name="connsiteX429" fmla="*/ 1624213 w 2918007"/>
                  <a:gd name="connsiteY429" fmla="*/ 1255240 h 2013279"/>
                  <a:gd name="connsiteX430" fmla="*/ 1629925 w 2918007"/>
                  <a:gd name="connsiteY430" fmla="*/ 1301545 h 2013279"/>
                  <a:gd name="connsiteX431" fmla="*/ 1695264 w 2918007"/>
                  <a:gd name="connsiteY431" fmla="*/ 1432071 h 2013279"/>
                  <a:gd name="connsiteX432" fmla="*/ 1782764 w 2918007"/>
                  <a:gd name="connsiteY432" fmla="*/ 1432311 h 2013279"/>
                  <a:gd name="connsiteX433" fmla="*/ 1782764 w 2918007"/>
                  <a:gd name="connsiteY433" fmla="*/ 1432311 h 2013279"/>
                  <a:gd name="connsiteX434" fmla="*/ 1695265 w 2918007"/>
                  <a:gd name="connsiteY434" fmla="*/ 1432071 h 2013279"/>
                  <a:gd name="connsiteX435" fmla="*/ 1629926 w 2918007"/>
                  <a:gd name="connsiteY435" fmla="*/ 1301545 h 2013279"/>
                  <a:gd name="connsiteX436" fmla="*/ 1626861 w 2918007"/>
                  <a:gd name="connsiteY436" fmla="*/ 1269503 h 2013279"/>
                  <a:gd name="connsiteX437" fmla="*/ 1624213 w 2918007"/>
                  <a:gd name="connsiteY437" fmla="*/ 1255240 h 2013279"/>
                  <a:gd name="connsiteX438" fmla="*/ 1623294 w 2918007"/>
                  <a:gd name="connsiteY438" fmla="*/ 1247789 h 2013279"/>
                  <a:gd name="connsiteX439" fmla="*/ 1622205 w 2918007"/>
                  <a:gd name="connsiteY439" fmla="*/ 1244422 h 2013279"/>
                  <a:gd name="connsiteX440" fmla="*/ 1621385 w 2918007"/>
                  <a:gd name="connsiteY440" fmla="*/ 1240007 h 2013279"/>
                  <a:gd name="connsiteX441" fmla="*/ 1619447 w 2918007"/>
                  <a:gd name="connsiteY441" fmla="*/ 1235897 h 2013279"/>
                  <a:gd name="connsiteX442" fmla="*/ 1616517 w 2918007"/>
                  <a:gd name="connsiteY442" fmla="*/ 1226841 h 2013279"/>
                  <a:gd name="connsiteX443" fmla="*/ 1613762 w 2918007"/>
                  <a:gd name="connsiteY443" fmla="*/ 1223843 h 2013279"/>
                  <a:gd name="connsiteX444" fmla="*/ 1611794 w 2918007"/>
                  <a:gd name="connsiteY444" fmla="*/ 1219671 h 2013279"/>
                  <a:gd name="connsiteX445" fmla="*/ 1609230 w 2918007"/>
                  <a:gd name="connsiteY445" fmla="*/ 1218911 h 2013279"/>
                  <a:gd name="connsiteX446" fmla="*/ 1606001 w 2918007"/>
                  <a:gd name="connsiteY446" fmla="*/ 1215397 h 2013279"/>
                  <a:gd name="connsiteX447" fmla="*/ 633567 w 2918007"/>
                  <a:gd name="connsiteY447" fmla="*/ 1197003 h 2013279"/>
                  <a:gd name="connsiteX448" fmla="*/ 690534 w 2918007"/>
                  <a:gd name="connsiteY448" fmla="*/ 1210912 h 2013279"/>
                  <a:gd name="connsiteX449" fmla="*/ 706433 w 2918007"/>
                  <a:gd name="connsiteY449" fmla="*/ 1218144 h 2013279"/>
                  <a:gd name="connsiteX450" fmla="*/ 739870 w 2918007"/>
                  <a:gd name="connsiteY450" fmla="*/ 1236231 h 2013279"/>
                  <a:gd name="connsiteX451" fmla="*/ 752530 w 2918007"/>
                  <a:gd name="connsiteY451" fmla="*/ 1243801 h 2013279"/>
                  <a:gd name="connsiteX452" fmla="*/ 784196 w 2918007"/>
                  <a:gd name="connsiteY452" fmla="*/ 1260281 h 2013279"/>
                  <a:gd name="connsiteX453" fmla="*/ 784219 w 2918007"/>
                  <a:gd name="connsiteY453" fmla="*/ 1260294 h 2013279"/>
                  <a:gd name="connsiteX454" fmla="*/ 784239 w 2918007"/>
                  <a:gd name="connsiteY454" fmla="*/ 1260301 h 2013279"/>
                  <a:gd name="connsiteX455" fmla="*/ 827638 w 2918007"/>
                  <a:gd name="connsiteY455" fmla="*/ 1277033 h 2013279"/>
                  <a:gd name="connsiteX456" fmla="*/ 839282 w 2918007"/>
                  <a:gd name="connsiteY456" fmla="*/ 1280442 h 2013279"/>
                  <a:gd name="connsiteX457" fmla="*/ 848104 w 2918007"/>
                  <a:gd name="connsiteY457" fmla="*/ 1283671 h 2013279"/>
                  <a:gd name="connsiteX458" fmla="*/ 859369 w 2918007"/>
                  <a:gd name="connsiteY458" fmla="*/ 1286325 h 2013279"/>
                  <a:gd name="connsiteX459" fmla="*/ 866665 w 2918007"/>
                  <a:gd name="connsiteY459" fmla="*/ 1288461 h 2013279"/>
                  <a:gd name="connsiteX460" fmla="*/ 869181 w 2918007"/>
                  <a:gd name="connsiteY460" fmla="*/ 1288637 h 2013279"/>
                  <a:gd name="connsiteX461" fmla="*/ 874976 w 2918007"/>
                  <a:gd name="connsiteY461" fmla="*/ 1290002 h 2013279"/>
                  <a:gd name="connsiteX462" fmla="*/ 894826 w 2918007"/>
                  <a:gd name="connsiteY462" fmla="*/ 1290424 h 2013279"/>
                  <a:gd name="connsiteX463" fmla="*/ 894826 w 2918007"/>
                  <a:gd name="connsiteY463" fmla="*/ 1290424 h 2013279"/>
                  <a:gd name="connsiteX464" fmla="*/ 869181 w 2918007"/>
                  <a:gd name="connsiteY464" fmla="*/ 1288637 h 2013279"/>
                  <a:gd name="connsiteX465" fmla="*/ 859369 w 2918007"/>
                  <a:gd name="connsiteY465" fmla="*/ 1286325 h 2013279"/>
                  <a:gd name="connsiteX466" fmla="*/ 839282 w 2918007"/>
                  <a:gd name="connsiteY466" fmla="*/ 1280442 h 2013279"/>
                  <a:gd name="connsiteX467" fmla="*/ 784239 w 2918007"/>
                  <a:gd name="connsiteY467" fmla="*/ 1260301 h 2013279"/>
                  <a:gd name="connsiteX468" fmla="*/ 784220 w 2918007"/>
                  <a:gd name="connsiteY468" fmla="*/ 1260294 h 2013279"/>
                  <a:gd name="connsiteX469" fmla="*/ 784196 w 2918007"/>
                  <a:gd name="connsiteY469" fmla="*/ 1260281 h 2013279"/>
                  <a:gd name="connsiteX470" fmla="*/ 741938 w 2918007"/>
                  <a:gd name="connsiteY470" fmla="*/ 1237350 h 2013279"/>
                  <a:gd name="connsiteX471" fmla="*/ 739870 w 2918007"/>
                  <a:gd name="connsiteY471" fmla="*/ 1236231 h 2013279"/>
                  <a:gd name="connsiteX472" fmla="*/ 719751 w 2918007"/>
                  <a:gd name="connsiteY472" fmla="*/ 1224200 h 2013279"/>
                  <a:gd name="connsiteX473" fmla="*/ 706433 w 2918007"/>
                  <a:gd name="connsiteY473" fmla="*/ 1218144 h 2013279"/>
                  <a:gd name="connsiteX474" fmla="*/ 695149 w 2918007"/>
                  <a:gd name="connsiteY474" fmla="*/ 1212039 h 2013279"/>
                  <a:gd name="connsiteX475" fmla="*/ 690534 w 2918007"/>
                  <a:gd name="connsiteY475" fmla="*/ 1210912 h 2013279"/>
                  <a:gd name="connsiteX476" fmla="*/ 681543 w 2918007"/>
                  <a:gd name="connsiteY476" fmla="*/ 1206823 h 2013279"/>
                  <a:gd name="connsiteX477" fmla="*/ 633567 w 2918007"/>
                  <a:gd name="connsiteY477" fmla="*/ 1197003 h 2013279"/>
                  <a:gd name="connsiteX478" fmla="*/ 1407010 w 2918007"/>
                  <a:gd name="connsiteY478" fmla="*/ 1171394 h 2013279"/>
                  <a:gd name="connsiteX479" fmla="*/ 1407010 w 2918007"/>
                  <a:gd name="connsiteY479" fmla="*/ 1171395 h 2013279"/>
                  <a:gd name="connsiteX480" fmla="*/ 1425562 w 2918007"/>
                  <a:gd name="connsiteY480" fmla="*/ 1177487 h 2013279"/>
                  <a:gd name="connsiteX481" fmla="*/ 1431431 w 2918007"/>
                  <a:gd name="connsiteY481" fmla="*/ 1182672 h 2013279"/>
                  <a:gd name="connsiteX482" fmla="*/ 1446527 w 2918007"/>
                  <a:gd name="connsiteY482" fmla="*/ 1202532 h 2013279"/>
                  <a:gd name="connsiteX483" fmla="*/ 1451935 w 2918007"/>
                  <a:gd name="connsiteY483" fmla="*/ 1213121 h 2013279"/>
                  <a:gd name="connsiteX484" fmla="*/ 1459798 w 2918007"/>
                  <a:gd name="connsiteY484" fmla="*/ 1261525 h 2013279"/>
                  <a:gd name="connsiteX485" fmla="*/ 1477674 w 2918007"/>
                  <a:gd name="connsiteY485" fmla="*/ 1382200 h 2013279"/>
                  <a:gd name="connsiteX486" fmla="*/ 1520899 w 2918007"/>
                  <a:gd name="connsiteY486" fmla="*/ 1401228 h 2013279"/>
                  <a:gd name="connsiteX487" fmla="*/ 1520900 w 2918007"/>
                  <a:gd name="connsiteY487" fmla="*/ 1401228 h 2013279"/>
                  <a:gd name="connsiteX488" fmla="*/ 1501686 w 2918007"/>
                  <a:gd name="connsiteY488" fmla="*/ 1395646 h 2013279"/>
                  <a:gd name="connsiteX489" fmla="*/ 1477675 w 2918007"/>
                  <a:gd name="connsiteY489" fmla="*/ 1382200 h 2013279"/>
                  <a:gd name="connsiteX490" fmla="*/ 1459799 w 2918007"/>
                  <a:gd name="connsiteY490" fmla="*/ 1261525 h 2013279"/>
                  <a:gd name="connsiteX491" fmla="*/ 1455366 w 2918007"/>
                  <a:gd name="connsiteY491" fmla="*/ 1219840 h 2013279"/>
                  <a:gd name="connsiteX492" fmla="*/ 1451935 w 2918007"/>
                  <a:gd name="connsiteY492" fmla="*/ 1213121 h 2013279"/>
                  <a:gd name="connsiteX493" fmla="*/ 1451217 w 2918007"/>
                  <a:gd name="connsiteY493" fmla="*/ 1208701 h 2013279"/>
                  <a:gd name="connsiteX494" fmla="*/ 1446527 w 2918007"/>
                  <a:gd name="connsiteY494" fmla="*/ 1202532 h 2013279"/>
                  <a:gd name="connsiteX495" fmla="*/ 1440458 w 2918007"/>
                  <a:gd name="connsiteY495" fmla="*/ 1190648 h 2013279"/>
                  <a:gd name="connsiteX496" fmla="*/ 1431431 w 2918007"/>
                  <a:gd name="connsiteY496" fmla="*/ 1182672 h 2013279"/>
                  <a:gd name="connsiteX497" fmla="*/ 1428131 w 2918007"/>
                  <a:gd name="connsiteY497" fmla="*/ 1178331 h 2013279"/>
                  <a:gd name="connsiteX498" fmla="*/ 1425562 w 2918007"/>
                  <a:gd name="connsiteY498" fmla="*/ 1177487 h 2013279"/>
                  <a:gd name="connsiteX499" fmla="*/ 1422024 w 2918007"/>
                  <a:gd name="connsiteY499" fmla="*/ 1174361 h 2013279"/>
                  <a:gd name="connsiteX500" fmla="*/ 1407010 w 2918007"/>
                  <a:gd name="connsiteY500" fmla="*/ 1171394 h 2013279"/>
                  <a:gd name="connsiteX501" fmla="*/ 2454771 w 2918007"/>
                  <a:gd name="connsiteY501" fmla="*/ 1162313 h 2013279"/>
                  <a:gd name="connsiteX502" fmla="*/ 2497449 w 2918007"/>
                  <a:gd name="connsiteY502" fmla="*/ 1166697 h 2013279"/>
                  <a:gd name="connsiteX503" fmla="*/ 2509074 w 2918007"/>
                  <a:gd name="connsiteY503" fmla="*/ 1169436 h 2013279"/>
                  <a:gd name="connsiteX504" fmla="*/ 2514272 w 2918007"/>
                  <a:gd name="connsiteY504" fmla="*/ 1170919 h 2013279"/>
                  <a:gd name="connsiteX505" fmla="*/ 2521862 w 2918007"/>
                  <a:gd name="connsiteY505" fmla="*/ 1173482 h 2013279"/>
                  <a:gd name="connsiteX506" fmla="*/ 2559183 w 2918007"/>
                  <a:gd name="connsiteY506" fmla="*/ 1196657 h 2013279"/>
                  <a:gd name="connsiteX507" fmla="*/ 2559184 w 2918007"/>
                  <a:gd name="connsiteY507" fmla="*/ 1196656 h 2013279"/>
                  <a:gd name="connsiteX508" fmla="*/ 2542810 w 2918007"/>
                  <a:gd name="connsiteY508" fmla="*/ 1188976 h 2013279"/>
                  <a:gd name="connsiteX509" fmla="*/ 2521863 w 2918007"/>
                  <a:gd name="connsiteY509" fmla="*/ 1173482 h 2013279"/>
                  <a:gd name="connsiteX510" fmla="*/ 2515988 w 2918007"/>
                  <a:gd name="connsiteY510" fmla="*/ 1171408 h 2013279"/>
                  <a:gd name="connsiteX511" fmla="*/ 2514272 w 2918007"/>
                  <a:gd name="connsiteY511" fmla="*/ 1170919 h 2013279"/>
                  <a:gd name="connsiteX512" fmla="*/ 2511749 w 2918007"/>
                  <a:gd name="connsiteY512" fmla="*/ 1170067 h 2013279"/>
                  <a:gd name="connsiteX513" fmla="*/ 2509074 w 2918007"/>
                  <a:gd name="connsiteY513" fmla="*/ 1169436 h 2013279"/>
                  <a:gd name="connsiteX514" fmla="*/ 2500604 w 2918007"/>
                  <a:gd name="connsiteY514" fmla="*/ 1167021 h 2013279"/>
                  <a:gd name="connsiteX515" fmla="*/ 2497449 w 2918007"/>
                  <a:gd name="connsiteY515" fmla="*/ 1166697 h 2013279"/>
                  <a:gd name="connsiteX516" fmla="*/ 2486727 w 2918007"/>
                  <a:gd name="connsiteY516" fmla="*/ 1164170 h 2013279"/>
                  <a:gd name="connsiteX517" fmla="*/ 2216125 w 2918007"/>
                  <a:gd name="connsiteY517" fmla="*/ 1161169 h 2013279"/>
                  <a:gd name="connsiteX518" fmla="*/ 2149939 w 2918007"/>
                  <a:gd name="connsiteY518" fmla="*/ 1185257 h 2013279"/>
                  <a:gd name="connsiteX519" fmla="*/ 2136818 w 2918007"/>
                  <a:gd name="connsiteY519" fmla="*/ 1192404 h 2013279"/>
                  <a:gd name="connsiteX520" fmla="*/ 2130342 w 2918007"/>
                  <a:gd name="connsiteY520" fmla="*/ 1195482 h 2013279"/>
                  <a:gd name="connsiteX521" fmla="*/ 2067649 w 2918007"/>
                  <a:gd name="connsiteY521" fmla="*/ 1230083 h 2013279"/>
                  <a:gd name="connsiteX522" fmla="*/ 2067572 w 2918007"/>
                  <a:gd name="connsiteY522" fmla="*/ 1230125 h 2013279"/>
                  <a:gd name="connsiteX523" fmla="*/ 2015794 w 2918007"/>
                  <a:gd name="connsiteY523" fmla="*/ 1331098 h 2013279"/>
                  <a:gd name="connsiteX524" fmla="*/ 2015718 w 2918007"/>
                  <a:gd name="connsiteY524" fmla="*/ 1331227 h 2013279"/>
                  <a:gd name="connsiteX525" fmla="*/ 2001220 w 2918007"/>
                  <a:gd name="connsiteY525" fmla="*/ 1355699 h 2013279"/>
                  <a:gd name="connsiteX526" fmla="*/ 1999141 w 2918007"/>
                  <a:gd name="connsiteY526" fmla="*/ 1359578 h 2013279"/>
                  <a:gd name="connsiteX527" fmla="*/ 1997620 w 2918007"/>
                  <a:gd name="connsiteY527" fmla="*/ 1362180 h 2013279"/>
                  <a:gd name="connsiteX528" fmla="*/ 1995686 w 2918007"/>
                  <a:gd name="connsiteY528" fmla="*/ 1366025 h 2013279"/>
                  <a:gd name="connsiteX529" fmla="*/ 1992033 w 2918007"/>
                  <a:gd name="connsiteY529" fmla="*/ 1372841 h 2013279"/>
                  <a:gd name="connsiteX530" fmla="*/ 1990791 w 2918007"/>
                  <a:gd name="connsiteY530" fmla="*/ 1375758 h 2013279"/>
                  <a:gd name="connsiteX531" fmla="*/ 1988287 w 2918007"/>
                  <a:gd name="connsiteY531" fmla="*/ 1380738 h 2013279"/>
                  <a:gd name="connsiteX532" fmla="*/ 1984357 w 2918007"/>
                  <a:gd name="connsiteY532" fmla="*/ 1392051 h 2013279"/>
                  <a:gd name="connsiteX533" fmla="*/ 1984358 w 2918007"/>
                  <a:gd name="connsiteY533" fmla="*/ 1392050 h 2013279"/>
                  <a:gd name="connsiteX534" fmla="*/ 1984849 w 2918007"/>
                  <a:gd name="connsiteY534" fmla="*/ 1389713 h 2013279"/>
                  <a:gd name="connsiteX535" fmla="*/ 1990791 w 2918007"/>
                  <a:gd name="connsiteY535" fmla="*/ 1375758 h 2013279"/>
                  <a:gd name="connsiteX536" fmla="*/ 1995686 w 2918007"/>
                  <a:gd name="connsiteY536" fmla="*/ 1366025 h 2013279"/>
                  <a:gd name="connsiteX537" fmla="*/ 1999141 w 2918007"/>
                  <a:gd name="connsiteY537" fmla="*/ 1359578 h 2013279"/>
                  <a:gd name="connsiteX538" fmla="*/ 2015718 w 2918007"/>
                  <a:gd name="connsiteY538" fmla="*/ 1331227 h 2013279"/>
                  <a:gd name="connsiteX539" fmla="*/ 2015795 w 2918007"/>
                  <a:gd name="connsiteY539" fmla="*/ 1331098 h 2013279"/>
                  <a:gd name="connsiteX540" fmla="*/ 2067573 w 2918007"/>
                  <a:gd name="connsiteY540" fmla="*/ 1230125 h 2013279"/>
                  <a:gd name="connsiteX541" fmla="*/ 2067649 w 2918007"/>
                  <a:gd name="connsiteY541" fmla="*/ 1230083 h 2013279"/>
                  <a:gd name="connsiteX542" fmla="*/ 2136818 w 2918007"/>
                  <a:gd name="connsiteY542" fmla="*/ 1192404 h 2013279"/>
                  <a:gd name="connsiteX543" fmla="*/ 2185894 w 2918007"/>
                  <a:gd name="connsiteY543" fmla="*/ 1169086 h 2013279"/>
                  <a:gd name="connsiteX544" fmla="*/ 2216126 w 2918007"/>
                  <a:gd name="connsiteY544" fmla="*/ 1161169 h 2013279"/>
                  <a:gd name="connsiteX545" fmla="*/ 1140501 w 2918007"/>
                  <a:gd name="connsiteY545" fmla="*/ 1144545 h 2013279"/>
                  <a:gd name="connsiteX546" fmla="*/ 1121084 w 2918007"/>
                  <a:gd name="connsiteY546" fmla="*/ 1164247 h 2013279"/>
                  <a:gd name="connsiteX547" fmla="*/ 1117094 w 2918007"/>
                  <a:gd name="connsiteY547" fmla="*/ 1169680 h 2013279"/>
                  <a:gd name="connsiteX548" fmla="*/ 1113413 w 2918007"/>
                  <a:gd name="connsiteY548" fmla="*/ 1173826 h 2013279"/>
                  <a:gd name="connsiteX549" fmla="*/ 1112001 w 2918007"/>
                  <a:gd name="connsiteY549" fmla="*/ 1176613 h 2013279"/>
                  <a:gd name="connsiteX550" fmla="*/ 1106175 w 2918007"/>
                  <a:gd name="connsiteY550" fmla="*/ 1184545 h 2013279"/>
                  <a:gd name="connsiteX551" fmla="*/ 1096120 w 2918007"/>
                  <a:gd name="connsiteY551" fmla="*/ 1207961 h 2013279"/>
                  <a:gd name="connsiteX552" fmla="*/ 1088203 w 2918007"/>
                  <a:gd name="connsiteY552" fmla="*/ 1213781 h 2013279"/>
                  <a:gd name="connsiteX553" fmla="*/ 1072543 w 2918007"/>
                  <a:gd name="connsiteY553" fmla="*/ 1221275 h 2013279"/>
                  <a:gd name="connsiteX554" fmla="*/ 1072543 w 2918007"/>
                  <a:gd name="connsiteY554" fmla="*/ 1221275 h 2013279"/>
                  <a:gd name="connsiteX555" fmla="*/ 1096120 w 2918007"/>
                  <a:gd name="connsiteY555" fmla="*/ 1207961 h 2013279"/>
                  <a:gd name="connsiteX556" fmla="*/ 1112001 w 2918007"/>
                  <a:gd name="connsiteY556" fmla="*/ 1176613 h 2013279"/>
                  <a:gd name="connsiteX557" fmla="*/ 1117094 w 2918007"/>
                  <a:gd name="connsiteY557" fmla="*/ 1169680 h 2013279"/>
                  <a:gd name="connsiteX558" fmla="*/ 1134607 w 2918007"/>
                  <a:gd name="connsiteY558" fmla="*/ 1149951 h 2013279"/>
                  <a:gd name="connsiteX559" fmla="*/ 1140501 w 2918007"/>
                  <a:gd name="connsiteY559" fmla="*/ 1144545 h 2013279"/>
                  <a:gd name="connsiteX560" fmla="*/ 1416178 w 2918007"/>
                  <a:gd name="connsiteY560" fmla="*/ 1143968 h 2013279"/>
                  <a:gd name="connsiteX561" fmla="*/ 1407404 w 2918007"/>
                  <a:gd name="connsiteY561" fmla="*/ 1144545 h 2013279"/>
                  <a:gd name="connsiteX562" fmla="*/ 1338984 w 2918007"/>
                  <a:gd name="connsiteY562" fmla="*/ 1183949 h 2013279"/>
                  <a:gd name="connsiteX563" fmla="*/ 1207073 w 2918007"/>
                  <a:gd name="connsiteY563" fmla="*/ 1239361 h 2013279"/>
                  <a:gd name="connsiteX564" fmla="*/ 1195446 w 2918007"/>
                  <a:gd name="connsiteY564" fmla="*/ 1274442 h 2013279"/>
                  <a:gd name="connsiteX565" fmla="*/ 1191615 w 2918007"/>
                  <a:gd name="connsiteY565" fmla="*/ 1281340 h 2013279"/>
                  <a:gd name="connsiteX566" fmla="*/ 1182182 w 2918007"/>
                  <a:gd name="connsiteY566" fmla="*/ 1292713 h 2013279"/>
                  <a:gd name="connsiteX567" fmla="*/ 1163196 w 2918007"/>
                  <a:gd name="connsiteY567" fmla="*/ 1308771 h 2013279"/>
                  <a:gd name="connsiteX568" fmla="*/ 1155748 w 2918007"/>
                  <a:gd name="connsiteY568" fmla="*/ 1313127 h 2013279"/>
                  <a:gd name="connsiteX569" fmla="*/ 1133394 w 2918007"/>
                  <a:gd name="connsiteY569" fmla="*/ 1320313 h 2013279"/>
                  <a:gd name="connsiteX570" fmla="*/ 1133394 w 2918007"/>
                  <a:gd name="connsiteY570" fmla="*/ 1320314 h 2013279"/>
                  <a:gd name="connsiteX571" fmla="*/ 1133393 w 2918007"/>
                  <a:gd name="connsiteY571" fmla="*/ 1320314 h 2013279"/>
                  <a:gd name="connsiteX572" fmla="*/ 1123783 w 2918007"/>
                  <a:gd name="connsiteY572" fmla="*/ 1321101 h 2013279"/>
                  <a:gd name="connsiteX573" fmla="*/ 1122009 w 2918007"/>
                  <a:gd name="connsiteY573" fmla="*/ 1321247 h 2013279"/>
                  <a:gd name="connsiteX574" fmla="*/ 1122010 w 2918007"/>
                  <a:gd name="connsiteY574" fmla="*/ 1321247 h 2013279"/>
                  <a:gd name="connsiteX575" fmla="*/ 1123783 w 2918007"/>
                  <a:gd name="connsiteY575" fmla="*/ 1321101 h 2013279"/>
                  <a:gd name="connsiteX576" fmla="*/ 1133394 w 2918007"/>
                  <a:gd name="connsiteY576" fmla="*/ 1320314 h 2013279"/>
                  <a:gd name="connsiteX577" fmla="*/ 1133394 w 2918007"/>
                  <a:gd name="connsiteY577" fmla="*/ 1320314 h 2013279"/>
                  <a:gd name="connsiteX578" fmla="*/ 1133394 w 2918007"/>
                  <a:gd name="connsiteY578" fmla="*/ 1320313 h 2013279"/>
                  <a:gd name="connsiteX579" fmla="*/ 1152228 w 2918007"/>
                  <a:gd name="connsiteY579" fmla="*/ 1315185 h 2013279"/>
                  <a:gd name="connsiteX580" fmla="*/ 1155748 w 2918007"/>
                  <a:gd name="connsiteY580" fmla="*/ 1313127 h 2013279"/>
                  <a:gd name="connsiteX581" fmla="*/ 1159456 w 2918007"/>
                  <a:gd name="connsiteY581" fmla="*/ 1311935 h 2013279"/>
                  <a:gd name="connsiteX582" fmla="*/ 1163196 w 2918007"/>
                  <a:gd name="connsiteY582" fmla="*/ 1308771 h 2013279"/>
                  <a:gd name="connsiteX583" fmla="*/ 1174199 w 2918007"/>
                  <a:gd name="connsiteY583" fmla="*/ 1302337 h 2013279"/>
                  <a:gd name="connsiteX584" fmla="*/ 1182182 w 2918007"/>
                  <a:gd name="connsiteY584" fmla="*/ 1292713 h 2013279"/>
                  <a:gd name="connsiteX585" fmla="*/ 1188061 w 2918007"/>
                  <a:gd name="connsiteY585" fmla="*/ 1287740 h 2013279"/>
                  <a:gd name="connsiteX586" fmla="*/ 1191615 w 2918007"/>
                  <a:gd name="connsiteY586" fmla="*/ 1281340 h 2013279"/>
                  <a:gd name="connsiteX587" fmla="*/ 1194187 w 2918007"/>
                  <a:gd name="connsiteY587" fmla="*/ 1278240 h 2013279"/>
                  <a:gd name="connsiteX588" fmla="*/ 1195446 w 2918007"/>
                  <a:gd name="connsiteY588" fmla="*/ 1274442 h 2013279"/>
                  <a:gd name="connsiteX589" fmla="*/ 1199525 w 2918007"/>
                  <a:gd name="connsiteY589" fmla="*/ 1267097 h 2013279"/>
                  <a:gd name="connsiteX590" fmla="*/ 1207074 w 2918007"/>
                  <a:gd name="connsiteY590" fmla="*/ 1239361 h 2013279"/>
                  <a:gd name="connsiteX591" fmla="*/ 1338985 w 2918007"/>
                  <a:gd name="connsiteY591" fmla="*/ 1183949 h 2013279"/>
                  <a:gd name="connsiteX592" fmla="*/ 1407405 w 2918007"/>
                  <a:gd name="connsiteY592" fmla="*/ 1144545 h 2013279"/>
                  <a:gd name="connsiteX593" fmla="*/ 1416179 w 2918007"/>
                  <a:gd name="connsiteY593" fmla="*/ 1143968 h 2013279"/>
                  <a:gd name="connsiteX594" fmla="*/ 2652772 w 2918007"/>
                  <a:gd name="connsiteY594" fmla="*/ 1133539 h 2013279"/>
                  <a:gd name="connsiteX595" fmla="*/ 2652771 w 2918007"/>
                  <a:gd name="connsiteY595" fmla="*/ 1133539 h 2013279"/>
                  <a:gd name="connsiteX596" fmla="*/ 2658347 w 2918007"/>
                  <a:gd name="connsiteY596" fmla="*/ 1136743 h 2013279"/>
                  <a:gd name="connsiteX597" fmla="*/ 2656238 w 2918007"/>
                  <a:gd name="connsiteY597" fmla="*/ 1149470 h 2013279"/>
                  <a:gd name="connsiteX598" fmla="*/ 2608775 w 2918007"/>
                  <a:gd name="connsiteY598" fmla="*/ 1210423 h 2013279"/>
                  <a:gd name="connsiteX599" fmla="*/ 2595830 w 2918007"/>
                  <a:gd name="connsiteY599" fmla="*/ 1440075 h 2013279"/>
                  <a:gd name="connsiteX600" fmla="*/ 2595862 w 2918007"/>
                  <a:gd name="connsiteY600" fmla="*/ 1440173 h 2013279"/>
                  <a:gd name="connsiteX601" fmla="*/ 2604190 w 2918007"/>
                  <a:gd name="connsiteY601" fmla="*/ 1466825 h 2013279"/>
                  <a:gd name="connsiteX602" fmla="*/ 2605752 w 2918007"/>
                  <a:gd name="connsiteY602" fmla="*/ 1470831 h 2013279"/>
                  <a:gd name="connsiteX603" fmla="*/ 2606763 w 2918007"/>
                  <a:gd name="connsiteY603" fmla="*/ 1473965 h 2013279"/>
                  <a:gd name="connsiteX604" fmla="*/ 2608449 w 2918007"/>
                  <a:gd name="connsiteY604" fmla="*/ 1477747 h 2013279"/>
                  <a:gd name="connsiteX605" fmla="*/ 2611601 w 2918007"/>
                  <a:gd name="connsiteY605" fmla="*/ 1485829 h 2013279"/>
                  <a:gd name="connsiteX606" fmla="*/ 2613154 w 2918007"/>
                  <a:gd name="connsiteY606" fmla="*/ 1488300 h 2013279"/>
                  <a:gd name="connsiteX607" fmla="*/ 2616027 w 2918007"/>
                  <a:gd name="connsiteY607" fmla="*/ 1494746 h 2013279"/>
                  <a:gd name="connsiteX608" fmla="*/ 2629809 w 2918007"/>
                  <a:gd name="connsiteY608" fmla="*/ 1507569 h 2013279"/>
                  <a:gd name="connsiteX609" fmla="*/ 2629810 w 2918007"/>
                  <a:gd name="connsiteY609" fmla="*/ 1507569 h 2013279"/>
                  <a:gd name="connsiteX610" fmla="*/ 2623689 w 2918007"/>
                  <a:gd name="connsiteY610" fmla="*/ 1505064 h 2013279"/>
                  <a:gd name="connsiteX611" fmla="*/ 2613154 w 2918007"/>
                  <a:gd name="connsiteY611" fmla="*/ 1488300 h 2013279"/>
                  <a:gd name="connsiteX612" fmla="*/ 2608449 w 2918007"/>
                  <a:gd name="connsiteY612" fmla="*/ 1477747 h 2013279"/>
                  <a:gd name="connsiteX613" fmla="*/ 2605752 w 2918007"/>
                  <a:gd name="connsiteY613" fmla="*/ 1470831 h 2013279"/>
                  <a:gd name="connsiteX614" fmla="*/ 2595862 w 2918007"/>
                  <a:gd name="connsiteY614" fmla="*/ 1440173 h 2013279"/>
                  <a:gd name="connsiteX615" fmla="*/ 2595831 w 2918007"/>
                  <a:gd name="connsiteY615" fmla="*/ 1440075 h 2013279"/>
                  <a:gd name="connsiteX616" fmla="*/ 2608776 w 2918007"/>
                  <a:gd name="connsiteY616" fmla="*/ 1210423 h 2013279"/>
                  <a:gd name="connsiteX617" fmla="*/ 2656239 w 2918007"/>
                  <a:gd name="connsiteY617" fmla="*/ 1149470 h 2013279"/>
                  <a:gd name="connsiteX618" fmla="*/ 2652772 w 2918007"/>
                  <a:gd name="connsiteY618" fmla="*/ 1133539 h 2013279"/>
                  <a:gd name="connsiteX619" fmla="*/ 1601157 w 2918007"/>
                  <a:gd name="connsiteY619" fmla="*/ 1073712 h 2013279"/>
                  <a:gd name="connsiteX620" fmla="*/ 1576473 w 2918007"/>
                  <a:gd name="connsiteY620" fmla="*/ 1076979 h 2013279"/>
                  <a:gd name="connsiteX621" fmla="*/ 1572430 w 2918007"/>
                  <a:gd name="connsiteY621" fmla="*/ 1079639 h 2013279"/>
                  <a:gd name="connsiteX622" fmla="*/ 1570058 w 2918007"/>
                  <a:gd name="connsiteY622" fmla="*/ 1080129 h 2013279"/>
                  <a:gd name="connsiteX623" fmla="*/ 1566004 w 2918007"/>
                  <a:gd name="connsiteY623" fmla="*/ 1083868 h 2013279"/>
                  <a:gd name="connsiteX624" fmla="*/ 1559777 w 2918007"/>
                  <a:gd name="connsiteY624" fmla="*/ 1087965 h 2013279"/>
                  <a:gd name="connsiteX625" fmla="*/ 1554567 w 2918007"/>
                  <a:gd name="connsiteY625" fmla="*/ 1094416 h 2013279"/>
                  <a:gd name="connsiteX626" fmla="*/ 1552712 w 2918007"/>
                  <a:gd name="connsiteY626" fmla="*/ 1096127 h 2013279"/>
                  <a:gd name="connsiteX627" fmla="*/ 1551369 w 2918007"/>
                  <a:gd name="connsiteY627" fmla="*/ 1098376 h 2013279"/>
                  <a:gd name="connsiteX628" fmla="*/ 1550314 w 2918007"/>
                  <a:gd name="connsiteY628" fmla="*/ 1099682 h 2013279"/>
                  <a:gd name="connsiteX629" fmla="*/ 1547327 w 2918007"/>
                  <a:gd name="connsiteY629" fmla="*/ 1105141 h 2013279"/>
                  <a:gd name="connsiteX630" fmla="*/ 1547315 w 2918007"/>
                  <a:gd name="connsiteY630" fmla="*/ 1105159 h 2013279"/>
                  <a:gd name="connsiteX631" fmla="*/ 1539004 w 2918007"/>
                  <a:gd name="connsiteY631" fmla="*/ 1117269 h 2013279"/>
                  <a:gd name="connsiteX632" fmla="*/ 1536825 w 2918007"/>
                  <a:gd name="connsiteY632" fmla="*/ 1121746 h 2013279"/>
                  <a:gd name="connsiteX633" fmla="*/ 1536405 w 2918007"/>
                  <a:gd name="connsiteY633" fmla="*/ 1122409 h 2013279"/>
                  <a:gd name="connsiteX634" fmla="*/ 1528780 w 2918007"/>
                  <a:gd name="connsiteY634" fmla="*/ 1137648 h 2013279"/>
                  <a:gd name="connsiteX635" fmla="*/ 1524662 w 2918007"/>
                  <a:gd name="connsiteY635" fmla="*/ 1145040 h 2013279"/>
                  <a:gd name="connsiteX636" fmla="*/ 1511788 w 2918007"/>
                  <a:gd name="connsiteY636" fmla="*/ 1159254 h 2013279"/>
                  <a:gd name="connsiteX637" fmla="*/ 1511789 w 2918007"/>
                  <a:gd name="connsiteY637" fmla="*/ 1159254 h 2013279"/>
                  <a:gd name="connsiteX638" fmla="*/ 1522551 w 2918007"/>
                  <a:gd name="connsiteY638" fmla="*/ 1148830 h 2013279"/>
                  <a:gd name="connsiteX639" fmla="*/ 1524662 w 2918007"/>
                  <a:gd name="connsiteY639" fmla="*/ 1145040 h 2013279"/>
                  <a:gd name="connsiteX640" fmla="*/ 1525599 w 2918007"/>
                  <a:gd name="connsiteY640" fmla="*/ 1144006 h 2013279"/>
                  <a:gd name="connsiteX641" fmla="*/ 1528780 w 2918007"/>
                  <a:gd name="connsiteY641" fmla="*/ 1137648 h 2013279"/>
                  <a:gd name="connsiteX642" fmla="*/ 1531184 w 2918007"/>
                  <a:gd name="connsiteY642" fmla="*/ 1133334 h 2013279"/>
                  <a:gd name="connsiteX643" fmla="*/ 1536825 w 2918007"/>
                  <a:gd name="connsiteY643" fmla="*/ 1121746 h 2013279"/>
                  <a:gd name="connsiteX644" fmla="*/ 1547315 w 2918007"/>
                  <a:gd name="connsiteY644" fmla="*/ 1105159 h 2013279"/>
                  <a:gd name="connsiteX645" fmla="*/ 1547328 w 2918007"/>
                  <a:gd name="connsiteY645" fmla="*/ 1105141 h 2013279"/>
                  <a:gd name="connsiteX646" fmla="*/ 1551369 w 2918007"/>
                  <a:gd name="connsiteY646" fmla="*/ 1098376 h 2013279"/>
                  <a:gd name="connsiteX647" fmla="*/ 1554567 w 2918007"/>
                  <a:gd name="connsiteY647" fmla="*/ 1094416 h 2013279"/>
                  <a:gd name="connsiteX648" fmla="*/ 1566004 w 2918007"/>
                  <a:gd name="connsiteY648" fmla="*/ 1083868 h 2013279"/>
                  <a:gd name="connsiteX649" fmla="*/ 1572430 w 2918007"/>
                  <a:gd name="connsiteY649" fmla="*/ 1079639 h 2013279"/>
                  <a:gd name="connsiteX650" fmla="*/ 1601157 w 2918007"/>
                  <a:gd name="connsiteY650" fmla="*/ 1073712 h 2013279"/>
                  <a:gd name="connsiteX651" fmla="*/ 2527409 w 2918007"/>
                  <a:gd name="connsiteY651" fmla="*/ 1046420 h 2013279"/>
                  <a:gd name="connsiteX652" fmla="*/ 2492891 w 2918007"/>
                  <a:gd name="connsiteY652" fmla="*/ 1065121 h 2013279"/>
                  <a:gd name="connsiteX653" fmla="*/ 2405361 w 2918007"/>
                  <a:gd name="connsiteY653" fmla="*/ 1142082 h 2013279"/>
                  <a:gd name="connsiteX654" fmla="*/ 2405353 w 2918007"/>
                  <a:gd name="connsiteY654" fmla="*/ 1142088 h 2013279"/>
                  <a:gd name="connsiteX655" fmla="*/ 2381400 w 2918007"/>
                  <a:gd name="connsiteY655" fmla="*/ 1157480 h 2013279"/>
                  <a:gd name="connsiteX656" fmla="*/ 2379152 w 2918007"/>
                  <a:gd name="connsiteY656" fmla="*/ 1161081 h 2013279"/>
                  <a:gd name="connsiteX657" fmla="*/ 2376775 w 2918007"/>
                  <a:gd name="connsiteY657" fmla="*/ 1162804 h 2013279"/>
                  <a:gd name="connsiteX658" fmla="*/ 2375460 w 2918007"/>
                  <a:gd name="connsiteY658" fmla="*/ 1166993 h 2013279"/>
                  <a:gd name="connsiteX659" fmla="*/ 2371513 w 2918007"/>
                  <a:gd name="connsiteY659" fmla="*/ 1173316 h 2013279"/>
                  <a:gd name="connsiteX660" fmla="*/ 2372092 w 2918007"/>
                  <a:gd name="connsiteY660" fmla="*/ 1177724 h 2013279"/>
                  <a:gd name="connsiteX661" fmla="*/ 2370380 w 2918007"/>
                  <a:gd name="connsiteY661" fmla="*/ 1183179 h 2013279"/>
                  <a:gd name="connsiteX662" fmla="*/ 2378856 w 2918007"/>
                  <a:gd name="connsiteY662" fmla="*/ 1204882 h 2013279"/>
                  <a:gd name="connsiteX663" fmla="*/ 2378857 w 2918007"/>
                  <a:gd name="connsiteY663" fmla="*/ 1204882 h 2013279"/>
                  <a:gd name="connsiteX664" fmla="*/ 2374850 w 2918007"/>
                  <a:gd name="connsiteY664" fmla="*/ 1198706 h 2013279"/>
                  <a:gd name="connsiteX665" fmla="*/ 2372092 w 2918007"/>
                  <a:gd name="connsiteY665" fmla="*/ 1177724 h 2013279"/>
                  <a:gd name="connsiteX666" fmla="*/ 2375460 w 2918007"/>
                  <a:gd name="connsiteY666" fmla="*/ 1166993 h 2013279"/>
                  <a:gd name="connsiteX667" fmla="*/ 2379152 w 2918007"/>
                  <a:gd name="connsiteY667" fmla="*/ 1161081 h 2013279"/>
                  <a:gd name="connsiteX668" fmla="*/ 2405353 w 2918007"/>
                  <a:gd name="connsiteY668" fmla="*/ 1142088 h 2013279"/>
                  <a:gd name="connsiteX669" fmla="*/ 2405362 w 2918007"/>
                  <a:gd name="connsiteY669" fmla="*/ 1142082 h 2013279"/>
                  <a:gd name="connsiteX670" fmla="*/ 2492892 w 2918007"/>
                  <a:gd name="connsiteY670" fmla="*/ 1065121 h 2013279"/>
                  <a:gd name="connsiteX671" fmla="*/ 2505499 w 2918007"/>
                  <a:gd name="connsiteY671" fmla="*/ 1052134 h 2013279"/>
                  <a:gd name="connsiteX672" fmla="*/ 2527410 w 2918007"/>
                  <a:gd name="connsiteY672" fmla="*/ 1046420 h 2013279"/>
                  <a:gd name="connsiteX673" fmla="*/ 263974 w 2918007"/>
                  <a:gd name="connsiteY673" fmla="*/ 1036184 h 2013279"/>
                  <a:gd name="connsiteX674" fmla="*/ 218206 w 2918007"/>
                  <a:gd name="connsiteY674" fmla="*/ 1076127 h 2013279"/>
                  <a:gd name="connsiteX675" fmla="*/ 216422 w 2918007"/>
                  <a:gd name="connsiteY675" fmla="*/ 1086211 h 2013279"/>
                  <a:gd name="connsiteX676" fmla="*/ 215216 w 2918007"/>
                  <a:gd name="connsiteY676" fmla="*/ 1088800 h 2013279"/>
                  <a:gd name="connsiteX677" fmla="*/ 214493 w 2918007"/>
                  <a:gd name="connsiteY677" fmla="*/ 1097117 h 2013279"/>
                  <a:gd name="connsiteX678" fmla="*/ 214045 w 2918007"/>
                  <a:gd name="connsiteY678" fmla="*/ 1099648 h 2013279"/>
                  <a:gd name="connsiteX679" fmla="*/ 214045 w 2918007"/>
                  <a:gd name="connsiteY679" fmla="*/ 1102264 h 2013279"/>
                  <a:gd name="connsiteX680" fmla="*/ 213900 w 2918007"/>
                  <a:gd name="connsiteY680" fmla="*/ 1103934 h 2013279"/>
                  <a:gd name="connsiteX681" fmla="*/ 214045 w 2918007"/>
                  <a:gd name="connsiteY681" fmla="*/ 1110025 h 2013279"/>
                  <a:gd name="connsiteX682" fmla="*/ 214045 w 2918007"/>
                  <a:gd name="connsiteY682" fmla="*/ 1110067 h 2013279"/>
                  <a:gd name="connsiteX683" fmla="*/ 235003 w 2918007"/>
                  <a:gd name="connsiteY683" fmla="*/ 1186412 h 2013279"/>
                  <a:gd name="connsiteX684" fmla="*/ 161035 w 2918007"/>
                  <a:gd name="connsiteY684" fmla="*/ 1260294 h 2013279"/>
                  <a:gd name="connsiteX685" fmla="*/ 113572 w 2918007"/>
                  <a:gd name="connsiteY685" fmla="*/ 1302777 h 2013279"/>
                  <a:gd name="connsiteX686" fmla="*/ 145625 w 2918007"/>
                  <a:gd name="connsiteY686" fmla="*/ 1363114 h 2013279"/>
                  <a:gd name="connsiteX687" fmla="*/ 208498 w 2918007"/>
                  <a:gd name="connsiteY687" fmla="*/ 1513341 h 2013279"/>
                  <a:gd name="connsiteX688" fmla="*/ 344290 w 2918007"/>
                  <a:gd name="connsiteY688" fmla="*/ 1554044 h 2013279"/>
                  <a:gd name="connsiteX689" fmla="*/ 344290 w 2918007"/>
                  <a:gd name="connsiteY689" fmla="*/ 1554044 h 2013279"/>
                  <a:gd name="connsiteX690" fmla="*/ 282090 w 2918007"/>
                  <a:gd name="connsiteY690" fmla="*/ 1542758 h 2013279"/>
                  <a:gd name="connsiteX691" fmla="*/ 208499 w 2918007"/>
                  <a:gd name="connsiteY691" fmla="*/ 1513341 h 2013279"/>
                  <a:gd name="connsiteX692" fmla="*/ 145626 w 2918007"/>
                  <a:gd name="connsiteY692" fmla="*/ 1363114 h 2013279"/>
                  <a:gd name="connsiteX693" fmla="*/ 113573 w 2918007"/>
                  <a:gd name="connsiteY693" fmla="*/ 1302777 h 2013279"/>
                  <a:gd name="connsiteX694" fmla="*/ 161036 w 2918007"/>
                  <a:gd name="connsiteY694" fmla="*/ 1260294 h 2013279"/>
                  <a:gd name="connsiteX695" fmla="*/ 235004 w 2918007"/>
                  <a:gd name="connsiteY695" fmla="*/ 1186412 h 2013279"/>
                  <a:gd name="connsiteX696" fmla="*/ 214046 w 2918007"/>
                  <a:gd name="connsiteY696" fmla="*/ 1110067 h 2013279"/>
                  <a:gd name="connsiteX697" fmla="*/ 214045 w 2918007"/>
                  <a:gd name="connsiteY697" fmla="*/ 1110025 h 2013279"/>
                  <a:gd name="connsiteX698" fmla="*/ 214045 w 2918007"/>
                  <a:gd name="connsiteY698" fmla="*/ 1102264 h 2013279"/>
                  <a:gd name="connsiteX699" fmla="*/ 214493 w 2918007"/>
                  <a:gd name="connsiteY699" fmla="*/ 1097117 h 2013279"/>
                  <a:gd name="connsiteX700" fmla="*/ 216422 w 2918007"/>
                  <a:gd name="connsiteY700" fmla="*/ 1086211 h 2013279"/>
                  <a:gd name="connsiteX701" fmla="*/ 232770 w 2918007"/>
                  <a:gd name="connsiteY701" fmla="*/ 1051105 h 2013279"/>
                  <a:gd name="connsiteX702" fmla="*/ 263975 w 2918007"/>
                  <a:gd name="connsiteY702" fmla="*/ 1036184 h 2013279"/>
                  <a:gd name="connsiteX703" fmla="*/ 879145 w 2918007"/>
                  <a:gd name="connsiteY703" fmla="*/ 1012788 h 2013279"/>
                  <a:gd name="connsiteX704" fmla="*/ 879073 w 2918007"/>
                  <a:gd name="connsiteY704" fmla="*/ 1063241 h 2013279"/>
                  <a:gd name="connsiteX705" fmla="*/ 878176 w 2918007"/>
                  <a:gd name="connsiteY705" fmla="*/ 1081458 h 2013279"/>
                  <a:gd name="connsiteX706" fmla="*/ 876240 w 2918007"/>
                  <a:gd name="connsiteY706" fmla="*/ 1093224 h 2013279"/>
                  <a:gd name="connsiteX707" fmla="*/ 870489 w 2918007"/>
                  <a:gd name="connsiteY707" fmla="*/ 1111294 h 2013279"/>
                  <a:gd name="connsiteX708" fmla="*/ 865480 w 2918007"/>
                  <a:gd name="connsiteY708" fmla="*/ 1119963 h 2013279"/>
                  <a:gd name="connsiteX709" fmla="*/ 845860 w 2918007"/>
                  <a:gd name="connsiteY709" fmla="*/ 1132789 h 2013279"/>
                  <a:gd name="connsiteX710" fmla="*/ 845860 w 2918007"/>
                  <a:gd name="connsiteY710" fmla="*/ 1132789 h 2013279"/>
                  <a:gd name="connsiteX711" fmla="*/ 845860 w 2918007"/>
                  <a:gd name="connsiteY711" fmla="*/ 1132789 h 2013279"/>
                  <a:gd name="connsiteX712" fmla="*/ 845860 w 2918007"/>
                  <a:gd name="connsiteY712" fmla="*/ 1132789 h 2013279"/>
                  <a:gd name="connsiteX713" fmla="*/ 862531 w 2918007"/>
                  <a:gd name="connsiteY713" fmla="*/ 1125066 h 2013279"/>
                  <a:gd name="connsiteX714" fmla="*/ 865480 w 2918007"/>
                  <a:gd name="connsiteY714" fmla="*/ 1119963 h 2013279"/>
                  <a:gd name="connsiteX715" fmla="*/ 868321 w 2918007"/>
                  <a:gd name="connsiteY715" fmla="*/ 1118105 h 2013279"/>
                  <a:gd name="connsiteX716" fmla="*/ 870489 w 2918007"/>
                  <a:gd name="connsiteY716" fmla="*/ 1111294 h 2013279"/>
                  <a:gd name="connsiteX717" fmla="*/ 874371 w 2918007"/>
                  <a:gd name="connsiteY717" fmla="*/ 1104575 h 2013279"/>
                  <a:gd name="connsiteX718" fmla="*/ 876240 w 2918007"/>
                  <a:gd name="connsiteY718" fmla="*/ 1093224 h 2013279"/>
                  <a:gd name="connsiteX719" fmla="*/ 877845 w 2918007"/>
                  <a:gd name="connsiteY719" fmla="*/ 1088178 h 2013279"/>
                  <a:gd name="connsiteX720" fmla="*/ 878176 w 2918007"/>
                  <a:gd name="connsiteY720" fmla="*/ 1081458 h 2013279"/>
                  <a:gd name="connsiteX721" fmla="*/ 879055 w 2918007"/>
                  <a:gd name="connsiteY721" fmla="*/ 1076120 h 2013279"/>
                  <a:gd name="connsiteX722" fmla="*/ 879073 w 2918007"/>
                  <a:gd name="connsiteY722" fmla="*/ 1063241 h 2013279"/>
                  <a:gd name="connsiteX723" fmla="*/ 879698 w 2918007"/>
                  <a:gd name="connsiteY723" fmla="*/ 1050556 h 2013279"/>
                  <a:gd name="connsiteX724" fmla="*/ 879145 w 2918007"/>
                  <a:gd name="connsiteY724" fmla="*/ 1012788 h 2013279"/>
                  <a:gd name="connsiteX725" fmla="*/ 2564606 w 2918007"/>
                  <a:gd name="connsiteY725" fmla="*/ 997242 h 2013279"/>
                  <a:gd name="connsiteX726" fmla="*/ 2603698 w 2918007"/>
                  <a:gd name="connsiteY726" fmla="*/ 1004351 h 2013279"/>
                  <a:gd name="connsiteX727" fmla="*/ 2614978 w 2918007"/>
                  <a:gd name="connsiteY727" fmla="*/ 1008193 h 2013279"/>
                  <a:gd name="connsiteX728" fmla="*/ 2637702 w 2918007"/>
                  <a:gd name="connsiteY728" fmla="*/ 1017378 h 2013279"/>
                  <a:gd name="connsiteX729" fmla="*/ 2644937 w 2918007"/>
                  <a:gd name="connsiteY729" fmla="*/ 1020730 h 2013279"/>
                  <a:gd name="connsiteX730" fmla="*/ 2655621 w 2918007"/>
                  <a:gd name="connsiteY730" fmla="*/ 1026333 h 2013279"/>
                  <a:gd name="connsiteX731" fmla="*/ 2666553 w 2918007"/>
                  <a:gd name="connsiteY731" fmla="*/ 1032810 h 2013279"/>
                  <a:gd name="connsiteX732" fmla="*/ 2666554 w 2918007"/>
                  <a:gd name="connsiteY732" fmla="*/ 1032810 h 2013279"/>
                  <a:gd name="connsiteX733" fmla="*/ 2655622 w 2918007"/>
                  <a:gd name="connsiteY733" fmla="*/ 1026333 h 2013279"/>
                  <a:gd name="connsiteX734" fmla="*/ 2647325 w 2918007"/>
                  <a:gd name="connsiteY734" fmla="*/ 1021836 h 2013279"/>
                  <a:gd name="connsiteX735" fmla="*/ 2644937 w 2918007"/>
                  <a:gd name="connsiteY735" fmla="*/ 1020730 h 2013279"/>
                  <a:gd name="connsiteX736" fmla="*/ 2641386 w 2918007"/>
                  <a:gd name="connsiteY736" fmla="*/ 1018868 h 2013279"/>
                  <a:gd name="connsiteX737" fmla="*/ 2637702 w 2918007"/>
                  <a:gd name="connsiteY737" fmla="*/ 1017378 h 2013279"/>
                  <a:gd name="connsiteX738" fmla="*/ 2625912 w 2918007"/>
                  <a:gd name="connsiteY738" fmla="*/ 1011917 h 2013279"/>
                  <a:gd name="connsiteX739" fmla="*/ 2614978 w 2918007"/>
                  <a:gd name="connsiteY739" fmla="*/ 1008193 h 2013279"/>
                  <a:gd name="connsiteX740" fmla="*/ 2606925 w 2918007"/>
                  <a:gd name="connsiteY740" fmla="*/ 1004938 h 2013279"/>
                  <a:gd name="connsiteX741" fmla="*/ 2603698 w 2918007"/>
                  <a:gd name="connsiteY741" fmla="*/ 1004351 h 2013279"/>
                  <a:gd name="connsiteX742" fmla="*/ 2596600 w 2918007"/>
                  <a:gd name="connsiteY742" fmla="*/ 1001933 h 2013279"/>
                  <a:gd name="connsiteX743" fmla="*/ 2564606 w 2918007"/>
                  <a:gd name="connsiteY743" fmla="*/ 997242 h 2013279"/>
                  <a:gd name="connsiteX744" fmla="*/ 1813999 w 2918007"/>
                  <a:gd name="connsiteY744" fmla="*/ 984389 h 2013279"/>
                  <a:gd name="connsiteX745" fmla="*/ 1784643 w 2918007"/>
                  <a:gd name="connsiteY745" fmla="*/ 990623 h 2013279"/>
                  <a:gd name="connsiteX746" fmla="*/ 1716838 w 2918007"/>
                  <a:gd name="connsiteY746" fmla="*/ 1093443 h 2013279"/>
                  <a:gd name="connsiteX747" fmla="*/ 1782177 w 2918007"/>
                  <a:gd name="connsiteY747" fmla="*/ 1233820 h 2013279"/>
                  <a:gd name="connsiteX748" fmla="*/ 1782185 w 2918007"/>
                  <a:gd name="connsiteY748" fmla="*/ 1233834 h 2013279"/>
                  <a:gd name="connsiteX749" fmla="*/ 1794023 w 2918007"/>
                  <a:gd name="connsiteY749" fmla="*/ 1260629 h 2013279"/>
                  <a:gd name="connsiteX750" fmla="*/ 1796091 w 2918007"/>
                  <a:gd name="connsiteY750" fmla="*/ 1269981 h 2013279"/>
                  <a:gd name="connsiteX751" fmla="*/ 1796318 w 2918007"/>
                  <a:gd name="connsiteY751" fmla="*/ 1274388 h 2013279"/>
                  <a:gd name="connsiteX752" fmla="*/ 1790412 w 2918007"/>
                  <a:gd name="connsiteY752" fmla="*/ 1282391 h 2013279"/>
                  <a:gd name="connsiteX753" fmla="*/ 1790413 w 2918007"/>
                  <a:gd name="connsiteY753" fmla="*/ 1282391 h 2013279"/>
                  <a:gd name="connsiteX754" fmla="*/ 1796460 w 2918007"/>
                  <a:gd name="connsiteY754" fmla="*/ 1277152 h 2013279"/>
                  <a:gd name="connsiteX755" fmla="*/ 1796318 w 2918007"/>
                  <a:gd name="connsiteY755" fmla="*/ 1274388 h 2013279"/>
                  <a:gd name="connsiteX756" fmla="*/ 1796894 w 2918007"/>
                  <a:gd name="connsiteY756" fmla="*/ 1273608 h 2013279"/>
                  <a:gd name="connsiteX757" fmla="*/ 1796091 w 2918007"/>
                  <a:gd name="connsiteY757" fmla="*/ 1269981 h 2013279"/>
                  <a:gd name="connsiteX758" fmla="*/ 1795820 w 2918007"/>
                  <a:gd name="connsiteY758" fmla="*/ 1264696 h 2013279"/>
                  <a:gd name="connsiteX759" fmla="*/ 1794023 w 2918007"/>
                  <a:gd name="connsiteY759" fmla="*/ 1260629 h 2013279"/>
                  <a:gd name="connsiteX760" fmla="*/ 1792627 w 2918007"/>
                  <a:gd name="connsiteY760" fmla="*/ 1254320 h 2013279"/>
                  <a:gd name="connsiteX761" fmla="*/ 1782185 w 2918007"/>
                  <a:gd name="connsiteY761" fmla="*/ 1233834 h 2013279"/>
                  <a:gd name="connsiteX762" fmla="*/ 1782178 w 2918007"/>
                  <a:gd name="connsiteY762" fmla="*/ 1233820 h 2013279"/>
                  <a:gd name="connsiteX763" fmla="*/ 1716839 w 2918007"/>
                  <a:gd name="connsiteY763" fmla="*/ 1093443 h 2013279"/>
                  <a:gd name="connsiteX764" fmla="*/ 1784644 w 2918007"/>
                  <a:gd name="connsiteY764" fmla="*/ 990623 h 2013279"/>
                  <a:gd name="connsiteX765" fmla="*/ 1792012 w 2918007"/>
                  <a:gd name="connsiteY765" fmla="*/ 987477 h 2013279"/>
                  <a:gd name="connsiteX766" fmla="*/ 1813999 w 2918007"/>
                  <a:gd name="connsiteY766" fmla="*/ 984389 h 2013279"/>
                  <a:gd name="connsiteX767" fmla="*/ 570790 w 2918007"/>
                  <a:gd name="connsiteY767" fmla="*/ 977636 h 2013279"/>
                  <a:gd name="connsiteX768" fmla="*/ 565396 w 2918007"/>
                  <a:gd name="connsiteY768" fmla="*/ 978309 h 2013279"/>
                  <a:gd name="connsiteX769" fmla="*/ 549369 w 2918007"/>
                  <a:gd name="connsiteY769" fmla="*/ 1078666 h 2013279"/>
                  <a:gd name="connsiteX770" fmla="*/ 533677 w 2918007"/>
                  <a:gd name="connsiteY770" fmla="*/ 1099408 h 2013279"/>
                  <a:gd name="connsiteX771" fmla="*/ 530098 w 2918007"/>
                  <a:gd name="connsiteY771" fmla="*/ 1103523 h 2013279"/>
                  <a:gd name="connsiteX772" fmla="*/ 524473 w 2918007"/>
                  <a:gd name="connsiteY772" fmla="*/ 1109219 h 2013279"/>
                  <a:gd name="connsiteX773" fmla="*/ 515046 w 2918007"/>
                  <a:gd name="connsiteY773" fmla="*/ 1114856 h 2013279"/>
                  <a:gd name="connsiteX774" fmla="*/ 515044 w 2918007"/>
                  <a:gd name="connsiteY774" fmla="*/ 1114857 h 2013279"/>
                  <a:gd name="connsiteX775" fmla="*/ 515044 w 2918007"/>
                  <a:gd name="connsiteY775" fmla="*/ 1114857 h 2013279"/>
                  <a:gd name="connsiteX776" fmla="*/ 515046 w 2918007"/>
                  <a:gd name="connsiteY776" fmla="*/ 1114856 h 2013279"/>
                  <a:gd name="connsiteX777" fmla="*/ 521053 w 2918007"/>
                  <a:gd name="connsiteY777" fmla="*/ 1112683 h 2013279"/>
                  <a:gd name="connsiteX778" fmla="*/ 524473 w 2918007"/>
                  <a:gd name="connsiteY778" fmla="*/ 1109219 h 2013279"/>
                  <a:gd name="connsiteX779" fmla="*/ 525869 w 2918007"/>
                  <a:gd name="connsiteY779" fmla="*/ 1108385 h 2013279"/>
                  <a:gd name="connsiteX780" fmla="*/ 530098 w 2918007"/>
                  <a:gd name="connsiteY780" fmla="*/ 1103523 h 2013279"/>
                  <a:gd name="connsiteX781" fmla="*/ 532091 w 2918007"/>
                  <a:gd name="connsiteY781" fmla="*/ 1101504 h 2013279"/>
                  <a:gd name="connsiteX782" fmla="*/ 533677 w 2918007"/>
                  <a:gd name="connsiteY782" fmla="*/ 1099408 h 2013279"/>
                  <a:gd name="connsiteX783" fmla="*/ 535779 w 2918007"/>
                  <a:gd name="connsiteY783" fmla="*/ 1096991 h 2013279"/>
                  <a:gd name="connsiteX784" fmla="*/ 549370 w 2918007"/>
                  <a:gd name="connsiteY784" fmla="*/ 1078666 h 2013279"/>
                  <a:gd name="connsiteX785" fmla="*/ 565397 w 2918007"/>
                  <a:gd name="connsiteY785" fmla="*/ 978309 h 2013279"/>
                  <a:gd name="connsiteX786" fmla="*/ 570790 w 2918007"/>
                  <a:gd name="connsiteY786" fmla="*/ 977636 h 2013279"/>
                  <a:gd name="connsiteX787" fmla="*/ 689293 w 2918007"/>
                  <a:gd name="connsiteY787" fmla="*/ 967843 h 2013279"/>
                  <a:gd name="connsiteX788" fmla="*/ 722335 w 2918007"/>
                  <a:gd name="connsiteY788" fmla="*/ 971042 h 2013279"/>
                  <a:gd name="connsiteX789" fmla="*/ 729412 w 2918007"/>
                  <a:gd name="connsiteY789" fmla="*/ 975023 h 2013279"/>
                  <a:gd name="connsiteX790" fmla="*/ 735016 w 2918007"/>
                  <a:gd name="connsiteY790" fmla="*/ 979910 h 2013279"/>
                  <a:gd name="connsiteX791" fmla="*/ 738156 w 2918007"/>
                  <a:gd name="connsiteY791" fmla="*/ 984902 h 2013279"/>
                  <a:gd name="connsiteX792" fmla="*/ 741977 w 2918007"/>
                  <a:gd name="connsiteY792" fmla="*/ 992236 h 2013279"/>
                  <a:gd name="connsiteX793" fmla="*/ 744546 w 2918007"/>
                  <a:gd name="connsiteY793" fmla="*/ 995058 h 2013279"/>
                  <a:gd name="connsiteX794" fmla="*/ 747197 w 2918007"/>
                  <a:gd name="connsiteY794" fmla="*/ 999272 h 2013279"/>
                  <a:gd name="connsiteX795" fmla="*/ 748894 w 2918007"/>
                  <a:gd name="connsiteY795" fmla="*/ 999834 h 2013279"/>
                  <a:gd name="connsiteX796" fmla="*/ 751067 w 2918007"/>
                  <a:gd name="connsiteY796" fmla="*/ 1002221 h 2013279"/>
                  <a:gd name="connsiteX797" fmla="*/ 771275 w 2918007"/>
                  <a:gd name="connsiteY797" fmla="*/ 1007247 h 2013279"/>
                  <a:gd name="connsiteX798" fmla="*/ 771275 w 2918007"/>
                  <a:gd name="connsiteY798" fmla="*/ 1007247 h 2013279"/>
                  <a:gd name="connsiteX799" fmla="*/ 748894 w 2918007"/>
                  <a:gd name="connsiteY799" fmla="*/ 999834 h 2013279"/>
                  <a:gd name="connsiteX800" fmla="*/ 744546 w 2918007"/>
                  <a:gd name="connsiteY800" fmla="*/ 995058 h 2013279"/>
                  <a:gd name="connsiteX801" fmla="*/ 738156 w 2918007"/>
                  <a:gd name="connsiteY801" fmla="*/ 984902 h 2013279"/>
                  <a:gd name="connsiteX802" fmla="*/ 736006 w 2918007"/>
                  <a:gd name="connsiteY802" fmla="*/ 980773 h 2013279"/>
                  <a:gd name="connsiteX803" fmla="*/ 735016 w 2918007"/>
                  <a:gd name="connsiteY803" fmla="*/ 979910 h 2013279"/>
                  <a:gd name="connsiteX804" fmla="*/ 733328 w 2918007"/>
                  <a:gd name="connsiteY804" fmla="*/ 977226 h 2013279"/>
                  <a:gd name="connsiteX805" fmla="*/ 729412 w 2918007"/>
                  <a:gd name="connsiteY805" fmla="*/ 975023 h 2013279"/>
                  <a:gd name="connsiteX806" fmla="*/ 725160 w 2918007"/>
                  <a:gd name="connsiteY806" fmla="*/ 971316 h 2013279"/>
                  <a:gd name="connsiteX807" fmla="*/ 722335 w 2918007"/>
                  <a:gd name="connsiteY807" fmla="*/ 971042 h 2013279"/>
                  <a:gd name="connsiteX808" fmla="*/ 719079 w 2918007"/>
                  <a:gd name="connsiteY808" fmla="*/ 969211 h 2013279"/>
                  <a:gd name="connsiteX809" fmla="*/ 689293 w 2918007"/>
                  <a:gd name="connsiteY809" fmla="*/ 967843 h 2013279"/>
                  <a:gd name="connsiteX810" fmla="*/ 398862 w 2918007"/>
                  <a:gd name="connsiteY810" fmla="*/ 959300 h 2013279"/>
                  <a:gd name="connsiteX811" fmla="*/ 398861 w 2918007"/>
                  <a:gd name="connsiteY811" fmla="*/ 959300 h 2013279"/>
                  <a:gd name="connsiteX812" fmla="*/ 411984 w 2918007"/>
                  <a:gd name="connsiteY812" fmla="*/ 965201 h 2013279"/>
                  <a:gd name="connsiteX813" fmla="*/ 414414 w 2918007"/>
                  <a:gd name="connsiteY813" fmla="*/ 968797 h 2013279"/>
                  <a:gd name="connsiteX814" fmla="*/ 418220 w 2918007"/>
                  <a:gd name="connsiteY814" fmla="*/ 977582 h 2013279"/>
                  <a:gd name="connsiteX815" fmla="*/ 419107 w 2918007"/>
                  <a:gd name="connsiteY815" fmla="*/ 980821 h 2013279"/>
                  <a:gd name="connsiteX816" fmla="*/ 419924 w 2918007"/>
                  <a:gd name="connsiteY816" fmla="*/ 986313 h 2013279"/>
                  <a:gd name="connsiteX817" fmla="*/ 395049 w 2918007"/>
                  <a:gd name="connsiteY817" fmla="*/ 1014479 h 2013279"/>
                  <a:gd name="connsiteX818" fmla="*/ 387641 w 2918007"/>
                  <a:gd name="connsiteY818" fmla="*/ 1033184 h 2013279"/>
                  <a:gd name="connsiteX819" fmla="*/ 384614 w 2918007"/>
                  <a:gd name="connsiteY819" fmla="*/ 1037577 h 2013279"/>
                  <a:gd name="connsiteX820" fmla="*/ 384465 w 2918007"/>
                  <a:gd name="connsiteY820" fmla="*/ 1041202 h 2013279"/>
                  <a:gd name="connsiteX821" fmla="*/ 382056 w 2918007"/>
                  <a:gd name="connsiteY821" fmla="*/ 1047284 h 2013279"/>
                  <a:gd name="connsiteX822" fmla="*/ 379955 w 2918007"/>
                  <a:gd name="connsiteY822" fmla="*/ 1082340 h 2013279"/>
                  <a:gd name="connsiteX823" fmla="*/ 382328 w 2918007"/>
                  <a:gd name="connsiteY823" fmla="*/ 1092971 h 2013279"/>
                  <a:gd name="connsiteX824" fmla="*/ 382143 w 2918007"/>
                  <a:gd name="connsiteY824" fmla="*/ 1097462 h 2013279"/>
                  <a:gd name="connsiteX825" fmla="*/ 384505 w 2918007"/>
                  <a:gd name="connsiteY825" fmla="*/ 1102721 h 2013279"/>
                  <a:gd name="connsiteX826" fmla="*/ 387752 w 2918007"/>
                  <a:gd name="connsiteY826" fmla="*/ 1117260 h 2013279"/>
                  <a:gd name="connsiteX827" fmla="*/ 397161 w 2918007"/>
                  <a:gd name="connsiteY827" fmla="*/ 1130894 h 2013279"/>
                  <a:gd name="connsiteX828" fmla="*/ 407513 w 2918007"/>
                  <a:gd name="connsiteY828" fmla="*/ 1153937 h 2013279"/>
                  <a:gd name="connsiteX829" fmla="*/ 420968 w 2918007"/>
                  <a:gd name="connsiteY829" fmla="*/ 1165389 h 2013279"/>
                  <a:gd name="connsiteX830" fmla="*/ 429075 w 2918007"/>
                  <a:gd name="connsiteY830" fmla="*/ 1177137 h 2013279"/>
                  <a:gd name="connsiteX831" fmla="*/ 452015 w 2918007"/>
                  <a:gd name="connsiteY831" fmla="*/ 1191815 h 2013279"/>
                  <a:gd name="connsiteX832" fmla="*/ 455726 w 2918007"/>
                  <a:gd name="connsiteY832" fmla="*/ 1194973 h 2013279"/>
                  <a:gd name="connsiteX833" fmla="*/ 458053 w 2918007"/>
                  <a:gd name="connsiteY833" fmla="*/ 1195679 h 2013279"/>
                  <a:gd name="connsiteX834" fmla="*/ 460617 w 2918007"/>
                  <a:gd name="connsiteY834" fmla="*/ 1197319 h 2013279"/>
                  <a:gd name="connsiteX835" fmla="*/ 498089 w 2918007"/>
                  <a:gd name="connsiteY835" fmla="*/ 1207814 h 2013279"/>
                  <a:gd name="connsiteX836" fmla="*/ 498090 w 2918007"/>
                  <a:gd name="connsiteY836" fmla="*/ 1207814 h 2013279"/>
                  <a:gd name="connsiteX837" fmla="*/ 458053 w 2918007"/>
                  <a:gd name="connsiteY837" fmla="*/ 1195679 h 2013279"/>
                  <a:gd name="connsiteX838" fmla="*/ 452015 w 2918007"/>
                  <a:gd name="connsiteY838" fmla="*/ 1191815 h 2013279"/>
                  <a:gd name="connsiteX839" fmla="*/ 420968 w 2918007"/>
                  <a:gd name="connsiteY839" fmla="*/ 1165389 h 2013279"/>
                  <a:gd name="connsiteX840" fmla="*/ 397161 w 2918007"/>
                  <a:gd name="connsiteY840" fmla="*/ 1130894 h 2013279"/>
                  <a:gd name="connsiteX841" fmla="*/ 384505 w 2918007"/>
                  <a:gd name="connsiteY841" fmla="*/ 1102721 h 2013279"/>
                  <a:gd name="connsiteX842" fmla="*/ 382328 w 2918007"/>
                  <a:gd name="connsiteY842" fmla="*/ 1092971 h 2013279"/>
                  <a:gd name="connsiteX843" fmla="*/ 384465 w 2918007"/>
                  <a:gd name="connsiteY843" fmla="*/ 1041202 h 2013279"/>
                  <a:gd name="connsiteX844" fmla="*/ 387641 w 2918007"/>
                  <a:gd name="connsiteY844" fmla="*/ 1033184 h 2013279"/>
                  <a:gd name="connsiteX845" fmla="*/ 419925 w 2918007"/>
                  <a:gd name="connsiteY845" fmla="*/ 986313 h 2013279"/>
                  <a:gd name="connsiteX846" fmla="*/ 419401 w 2918007"/>
                  <a:gd name="connsiteY846" fmla="*/ 981897 h 2013279"/>
                  <a:gd name="connsiteX847" fmla="*/ 419107 w 2918007"/>
                  <a:gd name="connsiteY847" fmla="*/ 980821 h 2013279"/>
                  <a:gd name="connsiteX848" fmla="*/ 418836 w 2918007"/>
                  <a:gd name="connsiteY848" fmla="*/ 979002 h 2013279"/>
                  <a:gd name="connsiteX849" fmla="*/ 418220 w 2918007"/>
                  <a:gd name="connsiteY849" fmla="*/ 977582 h 2013279"/>
                  <a:gd name="connsiteX850" fmla="*/ 416772 w 2918007"/>
                  <a:gd name="connsiteY850" fmla="*/ 972287 h 2013279"/>
                  <a:gd name="connsiteX851" fmla="*/ 414414 w 2918007"/>
                  <a:gd name="connsiteY851" fmla="*/ 968797 h 2013279"/>
                  <a:gd name="connsiteX852" fmla="*/ 413067 w 2918007"/>
                  <a:gd name="connsiteY852" fmla="*/ 965688 h 2013279"/>
                  <a:gd name="connsiteX853" fmla="*/ 411984 w 2918007"/>
                  <a:gd name="connsiteY853" fmla="*/ 965201 h 2013279"/>
                  <a:gd name="connsiteX854" fmla="*/ 410454 w 2918007"/>
                  <a:gd name="connsiteY854" fmla="*/ 962936 h 2013279"/>
                  <a:gd name="connsiteX855" fmla="*/ 398862 w 2918007"/>
                  <a:gd name="connsiteY855" fmla="*/ 959300 h 2013279"/>
                  <a:gd name="connsiteX856" fmla="*/ 1765535 w 2918007"/>
                  <a:gd name="connsiteY856" fmla="*/ 943908 h 2013279"/>
                  <a:gd name="connsiteX857" fmla="*/ 1765535 w 2918007"/>
                  <a:gd name="connsiteY857" fmla="*/ 943908 h 2013279"/>
                  <a:gd name="connsiteX858" fmla="*/ 1796971 w 2918007"/>
                  <a:gd name="connsiteY858" fmla="*/ 947765 h 2013279"/>
                  <a:gd name="connsiteX859" fmla="*/ 1796972 w 2918007"/>
                  <a:gd name="connsiteY859" fmla="*/ 947765 h 2013279"/>
                  <a:gd name="connsiteX860" fmla="*/ 256047 w 2918007"/>
                  <a:gd name="connsiteY860" fmla="*/ 934558 h 2013279"/>
                  <a:gd name="connsiteX861" fmla="*/ 224524 w 2918007"/>
                  <a:gd name="connsiteY861" fmla="*/ 938906 h 2013279"/>
                  <a:gd name="connsiteX862" fmla="*/ 92614 w 2918007"/>
                  <a:gd name="connsiteY862" fmla="*/ 1212886 h 2013279"/>
                  <a:gd name="connsiteX863" fmla="*/ 129906 w 2918007"/>
                  <a:gd name="connsiteY863" fmla="*/ 1225738 h 2013279"/>
                  <a:gd name="connsiteX864" fmla="*/ 129907 w 2918007"/>
                  <a:gd name="connsiteY864" fmla="*/ 1225738 h 2013279"/>
                  <a:gd name="connsiteX865" fmla="*/ 104211 w 2918007"/>
                  <a:gd name="connsiteY865" fmla="*/ 1219687 h 2013279"/>
                  <a:gd name="connsiteX866" fmla="*/ 92615 w 2918007"/>
                  <a:gd name="connsiteY866" fmla="*/ 1212886 h 2013279"/>
                  <a:gd name="connsiteX867" fmla="*/ 224525 w 2918007"/>
                  <a:gd name="connsiteY867" fmla="*/ 938906 h 2013279"/>
                  <a:gd name="connsiteX868" fmla="*/ 256047 w 2918007"/>
                  <a:gd name="connsiteY868" fmla="*/ 934558 h 2013279"/>
                  <a:gd name="connsiteX869" fmla="*/ 1986208 w 2918007"/>
                  <a:gd name="connsiteY869" fmla="*/ 925360 h 2013279"/>
                  <a:gd name="connsiteX870" fmla="*/ 2026981 w 2918007"/>
                  <a:gd name="connsiteY870" fmla="*/ 926346 h 2013279"/>
                  <a:gd name="connsiteX871" fmla="*/ 2026981 w 2918007"/>
                  <a:gd name="connsiteY871" fmla="*/ 926346 h 2013279"/>
                  <a:gd name="connsiteX872" fmla="*/ 2070517 w 2918007"/>
                  <a:gd name="connsiteY872" fmla="*/ 942003 h 2013279"/>
                  <a:gd name="connsiteX873" fmla="*/ 2100228 w 2918007"/>
                  <a:gd name="connsiteY873" fmla="*/ 962163 h 2013279"/>
                  <a:gd name="connsiteX874" fmla="*/ 2115366 w 2918007"/>
                  <a:gd name="connsiteY874" fmla="*/ 975408 h 2013279"/>
                  <a:gd name="connsiteX875" fmla="*/ 2137563 w 2918007"/>
                  <a:gd name="connsiteY875" fmla="*/ 1003792 h 2013279"/>
                  <a:gd name="connsiteX876" fmla="*/ 2145723 w 2918007"/>
                  <a:gd name="connsiteY876" fmla="*/ 1015055 h 2013279"/>
                  <a:gd name="connsiteX877" fmla="*/ 2164347 w 2918007"/>
                  <a:gd name="connsiteY877" fmla="*/ 1042341 h 2013279"/>
                  <a:gd name="connsiteX878" fmla="*/ 2174315 w 2918007"/>
                  <a:gd name="connsiteY878" fmla="*/ 1062173 h 2013279"/>
                  <a:gd name="connsiteX879" fmla="*/ 2177239 w 2918007"/>
                  <a:gd name="connsiteY879" fmla="*/ 1073089 h 2013279"/>
                  <a:gd name="connsiteX880" fmla="*/ 2180730 w 2918007"/>
                  <a:gd name="connsiteY880" fmla="*/ 1087374 h 2013279"/>
                  <a:gd name="connsiteX881" fmla="*/ 2181479 w 2918007"/>
                  <a:gd name="connsiteY881" fmla="*/ 1089577 h 2013279"/>
                  <a:gd name="connsiteX882" fmla="*/ 2183689 w 2918007"/>
                  <a:gd name="connsiteY882" fmla="*/ 1098396 h 2013279"/>
                  <a:gd name="connsiteX883" fmla="*/ 2185828 w 2918007"/>
                  <a:gd name="connsiteY883" fmla="*/ 1102362 h 2013279"/>
                  <a:gd name="connsiteX884" fmla="*/ 2187556 w 2918007"/>
                  <a:gd name="connsiteY884" fmla="*/ 1107443 h 2013279"/>
                  <a:gd name="connsiteX885" fmla="*/ 2189098 w 2918007"/>
                  <a:gd name="connsiteY885" fmla="*/ 1108425 h 2013279"/>
                  <a:gd name="connsiteX886" fmla="*/ 2190979 w 2918007"/>
                  <a:gd name="connsiteY886" fmla="*/ 1111913 h 2013279"/>
                  <a:gd name="connsiteX887" fmla="*/ 2200752 w 2918007"/>
                  <a:gd name="connsiteY887" fmla="*/ 1115847 h 2013279"/>
                  <a:gd name="connsiteX888" fmla="*/ 2200754 w 2918007"/>
                  <a:gd name="connsiteY888" fmla="*/ 1115848 h 2013279"/>
                  <a:gd name="connsiteX889" fmla="*/ 2200754 w 2918007"/>
                  <a:gd name="connsiteY889" fmla="*/ 1115848 h 2013279"/>
                  <a:gd name="connsiteX890" fmla="*/ 2200752 w 2918007"/>
                  <a:gd name="connsiteY890" fmla="*/ 1115847 h 2013279"/>
                  <a:gd name="connsiteX891" fmla="*/ 2189098 w 2918007"/>
                  <a:gd name="connsiteY891" fmla="*/ 1108425 h 2013279"/>
                  <a:gd name="connsiteX892" fmla="*/ 2185828 w 2918007"/>
                  <a:gd name="connsiteY892" fmla="*/ 1102362 h 2013279"/>
                  <a:gd name="connsiteX893" fmla="*/ 2181479 w 2918007"/>
                  <a:gd name="connsiteY893" fmla="*/ 1089577 h 2013279"/>
                  <a:gd name="connsiteX894" fmla="*/ 2178927 w 2918007"/>
                  <a:gd name="connsiteY894" fmla="*/ 1079393 h 2013279"/>
                  <a:gd name="connsiteX895" fmla="*/ 2177239 w 2918007"/>
                  <a:gd name="connsiteY895" fmla="*/ 1073089 h 2013279"/>
                  <a:gd name="connsiteX896" fmla="*/ 2174814 w 2918007"/>
                  <a:gd name="connsiteY896" fmla="*/ 1063165 h 2013279"/>
                  <a:gd name="connsiteX897" fmla="*/ 2174315 w 2918007"/>
                  <a:gd name="connsiteY897" fmla="*/ 1062173 h 2013279"/>
                  <a:gd name="connsiteX898" fmla="*/ 2173534 w 2918007"/>
                  <a:gd name="connsiteY898" fmla="*/ 1059256 h 2013279"/>
                  <a:gd name="connsiteX899" fmla="*/ 2164348 w 2918007"/>
                  <a:gd name="connsiteY899" fmla="*/ 1042341 h 2013279"/>
                  <a:gd name="connsiteX900" fmla="*/ 2142582 w 2918007"/>
                  <a:gd name="connsiteY900" fmla="*/ 1010210 h 2013279"/>
                  <a:gd name="connsiteX901" fmla="*/ 2137563 w 2918007"/>
                  <a:gd name="connsiteY901" fmla="*/ 1003792 h 2013279"/>
                  <a:gd name="connsiteX902" fmla="*/ 2119821 w 2918007"/>
                  <a:gd name="connsiteY902" fmla="*/ 979306 h 2013279"/>
                  <a:gd name="connsiteX903" fmla="*/ 2115366 w 2918007"/>
                  <a:gd name="connsiteY903" fmla="*/ 975408 h 2013279"/>
                  <a:gd name="connsiteX904" fmla="*/ 2110413 w 2918007"/>
                  <a:gd name="connsiteY904" fmla="*/ 969074 h 2013279"/>
                  <a:gd name="connsiteX905" fmla="*/ 2100228 w 2918007"/>
                  <a:gd name="connsiteY905" fmla="*/ 962163 h 2013279"/>
                  <a:gd name="connsiteX906" fmla="*/ 2081841 w 2918007"/>
                  <a:gd name="connsiteY906" fmla="*/ 946075 h 2013279"/>
                  <a:gd name="connsiteX907" fmla="*/ 2070517 w 2918007"/>
                  <a:gd name="connsiteY907" fmla="*/ 942003 h 2013279"/>
                  <a:gd name="connsiteX908" fmla="*/ 2060677 w 2918007"/>
                  <a:gd name="connsiteY908" fmla="*/ 935326 h 2013279"/>
                  <a:gd name="connsiteX909" fmla="*/ 2026982 w 2918007"/>
                  <a:gd name="connsiteY909" fmla="*/ 926346 h 2013279"/>
                  <a:gd name="connsiteX910" fmla="*/ 2026981 w 2918007"/>
                  <a:gd name="connsiteY910" fmla="*/ 926346 h 2013279"/>
                  <a:gd name="connsiteX911" fmla="*/ 427938 w 2918007"/>
                  <a:gd name="connsiteY911" fmla="*/ 867486 h 2013279"/>
                  <a:gd name="connsiteX912" fmla="*/ 382016 w 2918007"/>
                  <a:gd name="connsiteY912" fmla="*/ 885668 h 2013279"/>
                  <a:gd name="connsiteX913" fmla="*/ 372904 w 2918007"/>
                  <a:gd name="connsiteY913" fmla="*/ 893852 h 2013279"/>
                  <a:gd name="connsiteX914" fmla="*/ 364645 w 2918007"/>
                  <a:gd name="connsiteY914" fmla="*/ 899283 h 2013279"/>
                  <a:gd name="connsiteX915" fmla="*/ 346426 w 2918007"/>
                  <a:gd name="connsiteY915" fmla="*/ 917634 h 2013279"/>
                  <a:gd name="connsiteX916" fmla="*/ 337481 w 2918007"/>
                  <a:gd name="connsiteY916" fmla="*/ 925668 h 2013279"/>
                  <a:gd name="connsiteX917" fmla="*/ 332082 w 2918007"/>
                  <a:gd name="connsiteY917" fmla="*/ 932082 h 2013279"/>
                  <a:gd name="connsiteX918" fmla="*/ 327675 w 2918007"/>
                  <a:gd name="connsiteY918" fmla="*/ 936521 h 2013279"/>
                  <a:gd name="connsiteX919" fmla="*/ 309550 w 2918007"/>
                  <a:gd name="connsiteY919" fmla="*/ 958850 h 2013279"/>
                  <a:gd name="connsiteX920" fmla="*/ 303810 w 2918007"/>
                  <a:gd name="connsiteY920" fmla="*/ 965669 h 2013279"/>
                  <a:gd name="connsiteX921" fmla="*/ 301582 w 2918007"/>
                  <a:gd name="connsiteY921" fmla="*/ 968665 h 2013279"/>
                  <a:gd name="connsiteX922" fmla="*/ 300838 w 2918007"/>
                  <a:gd name="connsiteY922" fmla="*/ 969582 h 2013279"/>
                  <a:gd name="connsiteX923" fmla="*/ 295756 w 2918007"/>
                  <a:gd name="connsiteY923" fmla="*/ 976502 h 2013279"/>
                  <a:gd name="connsiteX924" fmla="*/ 294010 w 2918007"/>
                  <a:gd name="connsiteY924" fmla="*/ 978851 h 2013279"/>
                  <a:gd name="connsiteX925" fmla="*/ 293482 w 2918007"/>
                  <a:gd name="connsiteY925" fmla="*/ 979599 h 2013279"/>
                  <a:gd name="connsiteX926" fmla="*/ 293203 w 2918007"/>
                  <a:gd name="connsiteY926" fmla="*/ 979979 h 2013279"/>
                  <a:gd name="connsiteX927" fmla="*/ 290712 w 2918007"/>
                  <a:gd name="connsiteY927" fmla="*/ 983523 h 2013279"/>
                  <a:gd name="connsiteX928" fmla="*/ 290480 w 2918007"/>
                  <a:gd name="connsiteY928" fmla="*/ 983851 h 2013279"/>
                  <a:gd name="connsiteX929" fmla="*/ 307710 w 2918007"/>
                  <a:gd name="connsiteY929" fmla="*/ 1022119 h 2013279"/>
                  <a:gd name="connsiteX930" fmla="*/ 307711 w 2918007"/>
                  <a:gd name="connsiteY930" fmla="*/ 1022119 h 2013279"/>
                  <a:gd name="connsiteX931" fmla="*/ 297012 w 2918007"/>
                  <a:gd name="connsiteY931" fmla="*/ 1010597 h 2013279"/>
                  <a:gd name="connsiteX932" fmla="*/ 290481 w 2918007"/>
                  <a:gd name="connsiteY932" fmla="*/ 983851 h 2013279"/>
                  <a:gd name="connsiteX933" fmla="*/ 290712 w 2918007"/>
                  <a:gd name="connsiteY933" fmla="*/ 983523 h 2013279"/>
                  <a:gd name="connsiteX934" fmla="*/ 293482 w 2918007"/>
                  <a:gd name="connsiteY934" fmla="*/ 979599 h 2013279"/>
                  <a:gd name="connsiteX935" fmla="*/ 295756 w 2918007"/>
                  <a:gd name="connsiteY935" fmla="*/ 976502 h 2013279"/>
                  <a:gd name="connsiteX936" fmla="*/ 301582 w 2918007"/>
                  <a:gd name="connsiteY936" fmla="*/ 968665 h 2013279"/>
                  <a:gd name="connsiteX937" fmla="*/ 309550 w 2918007"/>
                  <a:gd name="connsiteY937" fmla="*/ 958850 h 2013279"/>
                  <a:gd name="connsiteX938" fmla="*/ 332082 w 2918007"/>
                  <a:gd name="connsiteY938" fmla="*/ 932082 h 2013279"/>
                  <a:gd name="connsiteX939" fmla="*/ 346426 w 2918007"/>
                  <a:gd name="connsiteY939" fmla="*/ 917634 h 2013279"/>
                  <a:gd name="connsiteX940" fmla="*/ 372904 w 2918007"/>
                  <a:gd name="connsiteY940" fmla="*/ 893852 h 2013279"/>
                  <a:gd name="connsiteX941" fmla="*/ 405397 w 2918007"/>
                  <a:gd name="connsiteY941" fmla="*/ 872486 h 2013279"/>
                  <a:gd name="connsiteX942" fmla="*/ 427939 w 2918007"/>
                  <a:gd name="connsiteY942" fmla="*/ 867486 h 2013279"/>
                  <a:gd name="connsiteX943" fmla="*/ 1029718 w 2918007"/>
                  <a:gd name="connsiteY943" fmla="*/ 808954 h 2013279"/>
                  <a:gd name="connsiteX944" fmla="*/ 1035096 w 2918007"/>
                  <a:gd name="connsiteY944" fmla="*/ 843471 h 2013279"/>
                  <a:gd name="connsiteX945" fmla="*/ 1032706 w 2918007"/>
                  <a:gd name="connsiteY945" fmla="*/ 812505 h 2013279"/>
                  <a:gd name="connsiteX946" fmla="*/ 440882 w 2918007"/>
                  <a:gd name="connsiteY946" fmla="*/ 804070 h 2013279"/>
                  <a:gd name="connsiteX947" fmla="*/ 432492 w 2918007"/>
                  <a:gd name="connsiteY947" fmla="*/ 805015 h 2013279"/>
                  <a:gd name="connsiteX948" fmla="*/ 430154 w 2918007"/>
                  <a:gd name="connsiteY948" fmla="*/ 805492 h 2013279"/>
                  <a:gd name="connsiteX949" fmla="*/ 426580 w 2918007"/>
                  <a:gd name="connsiteY949" fmla="*/ 805965 h 2013279"/>
                  <a:gd name="connsiteX950" fmla="*/ 423037 w 2918007"/>
                  <a:gd name="connsiteY950" fmla="*/ 806941 h 2013279"/>
                  <a:gd name="connsiteX951" fmla="*/ 411465 w 2918007"/>
                  <a:gd name="connsiteY951" fmla="*/ 809297 h 2013279"/>
                  <a:gd name="connsiteX952" fmla="*/ 401232 w 2918007"/>
                  <a:gd name="connsiteY952" fmla="*/ 812945 h 2013279"/>
                  <a:gd name="connsiteX953" fmla="*/ 393496 w 2918007"/>
                  <a:gd name="connsiteY953" fmla="*/ 815075 h 2013279"/>
                  <a:gd name="connsiteX954" fmla="*/ 390663 w 2918007"/>
                  <a:gd name="connsiteY954" fmla="*/ 816713 h 2013279"/>
                  <a:gd name="connsiteX955" fmla="*/ 384018 w 2918007"/>
                  <a:gd name="connsiteY955" fmla="*/ 819082 h 2013279"/>
                  <a:gd name="connsiteX956" fmla="*/ 356367 w 2918007"/>
                  <a:gd name="connsiteY956" fmla="*/ 836538 h 2013279"/>
                  <a:gd name="connsiteX957" fmla="*/ 390663 w 2918007"/>
                  <a:gd name="connsiteY957" fmla="*/ 816713 h 2013279"/>
                  <a:gd name="connsiteX958" fmla="*/ 401232 w 2918007"/>
                  <a:gd name="connsiteY958" fmla="*/ 812945 h 2013279"/>
                  <a:gd name="connsiteX959" fmla="*/ 423037 w 2918007"/>
                  <a:gd name="connsiteY959" fmla="*/ 806941 h 2013279"/>
                  <a:gd name="connsiteX960" fmla="*/ 430154 w 2918007"/>
                  <a:gd name="connsiteY960" fmla="*/ 805492 h 2013279"/>
                  <a:gd name="connsiteX961" fmla="*/ 1018311 w 2918007"/>
                  <a:gd name="connsiteY961" fmla="*/ 795397 h 2013279"/>
                  <a:gd name="connsiteX962" fmla="*/ 1003631 w 2918007"/>
                  <a:gd name="connsiteY962" fmla="*/ 795508 h 2013279"/>
                  <a:gd name="connsiteX963" fmla="*/ 979620 w 2918007"/>
                  <a:gd name="connsiteY963" fmla="*/ 814537 h 2013279"/>
                  <a:gd name="connsiteX964" fmla="*/ 942635 w 2918007"/>
                  <a:gd name="connsiteY964" fmla="*/ 1236898 h 2013279"/>
                  <a:gd name="connsiteX965" fmla="*/ 951002 w 2918007"/>
                  <a:gd name="connsiteY965" fmla="*/ 1242332 h 2013279"/>
                  <a:gd name="connsiteX966" fmla="*/ 953670 w 2918007"/>
                  <a:gd name="connsiteY966" fmla="*/ 1243588 h 2013279"/>
                  <a:gd name="connsiteX967" fmla="*/ 957343 w 2918007"/>
                  <a:gd name="connsiteY967" fmla="*/ 1245816 h 2013279"/>
                  <a:gd name="connsiteX968" fmla="*/ 961782 w 2918007"/>
                  <a:gd name="connsiteY968" fmla="*/ 1247407 h 2013279"/>
                  <a:gd name="connsiteX969" fmla="*/ 974979 w 2918007"/>
                  <a:gd name="connsiteY969" fmla="*/ 1253619 h 2013279"/>
                  <a:gd name="connsiteX970" fmla="*/ 989111 w 2918007"/>
                  <a:gd name="connsiteY970" fmla="*/ 1257203 h 2013279"/>
                  <a:gd name="connsiteX971" fmla="*/ 998806 w 2918007"/>
                  <a:gd name="connsiteY971" fmla="*/ 1260679 h 2013279"/>
                  <a:gd name="connsiteX972" fmla="*/ 1003707 w 2918007"/>
                  <a:gd name="connsiteY972" fmla="*/ 1260906 h 2013279"/>
                  <a:gd name="connsiteX973" fmla="*/ 1012885 w 2918007"/>
                  <a:gd name="connsiteY973" fmla="*/ 1263233 h 2013279"/>
                  <a:gd name="connsiteX974" fmla="*/ 1063037 w 2918007"/>
                  <a:gd name="connsiteY974" fmla="*/ 1263651 h 2013279"/>
                  <a:gd name="connsiteX975" fmla="*/ 1063037 w 2918007"/>
                  <a:gd name="connsiteY975" fmla="*/ 1263651 h 2013279"/>
                  <a:gd name="connsiteX976" fmla="*/ 1003707 w 2918007"/>
                  <a:gd name="connsiteY976" fmla="*/ 1260906 h 2013279"/>
                  <a:gd name="connsiteX977" fmla="*/ 989111 w 2918007"/>
                  <a:gd name="connsiteY977" fmla="*/ 1257203 h 2013279"/>
                  <a:gd name="connsiteX978" fmla="*/ 961782 w 2918007"/>
                  <a:gd name="connsiteY978" fmla="*/ 1247407 h 2013279"/>
                  <a:gd name="connsiteX979" fmla="*/ 953670 w 2918007"/>
                  <a:gd name="connsiteY979" fmla="*/ 1243588 h 2013279"/>
                  <a:gd name="connsiteX980" fmla="*/ 942636 w 2918007"/>
                  <a:gd name="connsiteY980" fmla="*/ 1236898 h 2013279"/>
                  <a:gd name="connsiteX981" fmla="*/ 979620 w 2918007"/>
                  <a:gd name="connsiteY981" fmla="*/ 814537 h 2013279"/>
                  <a:gd name="connsiteX982" fmla="*/ 1003631 w 2918007"/>
                  <a:gd name="connsiteY982" fmla="*/ 795508 h 2013279"/>
                  <a:gd name="connsiteX983" fmla="*/ 681281 w 2918007"/>
                  <a:gd name="connsiteY983" fmla="*/ 791168 h 2013279"/>
                  <a:gd name="connsiteX984" fmla="*/ 681716 w 2918007"/>
                  <a:gd name="connsiteY984" fmla="*/ 836578 h 2013279"/>
                  <a:gd name="connsiteX985" fmla="*/ 680484 w 2918007"/>
                  <a:gd name="connsiteY985" fmla="*/ 851072 h 2013279"/>
                  <a:gd name="connsiteX986" fmla="*/ 676095 w 2918007"/>
                  <a:gd name="connsiteY986" fmla="*/ 884761 h 2013279"/>
                  <a:gd name="connsiteX987" fmla="*/ 670861 w 2918007"/>
                  <a:gd name="connsiteY987" fmla="*/ 900354 h 2013279"/>
                  <a:gd name="connsiteX988" fmla="*/ 658268 w 2918007"/>
                  <a:gd name="connsiteY988" fmla="*/ 923351 h 2013279"/>
                  <a:gd name="connsiteX989" fmla="*/ 640598 w 2918007"/>
                  <a:gd name="connsiteY989" fmla="*/ 938873 h 2013279"/>
                  <a:gd name="connsiteX990" fmla="*/ 636967 w 2918007"/>
                  <a:gd name="connsiteY990" fmla="*/ 940909 h 2013279"/>
                  <a:gd name="connsiteX991" fmla="*/ 610709 w 2918007"/>
                  <a:gd name="connsiteY991" fmla="*/ 943667 h 2013279"/>
                  <a:gd name="connsiteX992" fmla="*/ 635466 w 2918007"/>
                  <a:gd name="connsiteY992" fmla="*/ 941751 h 2013279"/>
                  <a:gd name="connsiteX993" fmla="*/ 636967 w 2918007"/>
                  <a:gd name="connsiteY993" fmla="*/ 940909 h 2013279"/>
                  <a:gd name="connsiteX994" fmla="*/ 638459 w 2918007"/>
                  <a:gd name="connsiteY994" fmla="*/ 940752 h 2013279"/>
                  <a:gd name="connsiteX995" fmla="*/ 640598 w 2918007"/>
                  <a:gd name="connsiteY995" fmla="*/ 938873 h 2013279"/>
                  <a:gd name="connsiteX996" fmla="*/ 653830 w 2918007"/>
                  <a:gd name="connsiteY996" fmla="*/ 931454 h 2013279"/>
                  <a:gd name="connsiteX997" fmla="*/ 658268 w 2918007"/>
                  <a:gd name="connsiteY997" fmla="*/ 923351 h 2013279"/>
                  <a:gd name="connsiteX998" fmla="*/ 665181 w 2918007"/>
                  <a:gd name="connsiteY998" fmla="*/ 917278 h 2013279"/>
                  <a:gd name="connsiteX999" fmla="*/ 670861 w 2918007"/>
                  <a:gd name="connsiteY999" fmla="*/ 900354 h 2013279"/>
                  <a:gd name="connsiteX1000" fmla="*/ 675063 w 2918007"/>
                  <a:gd name="connsiteY1000" fmla="*/ 892682 h 2013279"/>
                  <a:gd name="connsiteX1001" fmla="*/ 676095 w 2918007"/>
                  <a:gd name="connsiteY1001" fmla="*/ 884761 h 2013279"/>
                  <a:gd name="connsiteX1002" fmla="*/ 678137 w 2918007"/>
                  <a:gd name="connsiteY1002" fmla="*/ 878674 h 2013279"/>
                  <a:gd name="connsiteX1003" fmla="*/ 680484 w 2918007"/>
                  <a:gd name="connsiteY1003" fmla="*/ 851072 h 2013279"/>
                  <a:gd name="connsiteX1004" fmla="*/ 681761 w 2918007"/>
                  <a:gd name="connsiteY1004" fmla="*/ 841271 h 2013279"/>
                  <a:gd name="connsiteX1005" fmla="*/ 681716 w 2918007"/>
                  <a:gd name="connsiteY1005" fmla="*/ 836578 h 2013279"/>
                  <a:gd name="connsiteX1006" fmla="*/ 681960 w 2918007"/>
                  <a:gd name="connsiteY1006" fmla="*/ 833706 h 2013279"/>
                  <a:gd name="connsiteX1007" fmla="*/ 2336942 w 2918007"/>
                  <a:gd name="connsiteY1007" fmla="*/ 789294 h 2013279"/>
                  <a:gd name="connsiteX1008" fmla="*/ 2336941 w 2918007"/>
                  <a:gd name="connsiteY1008" fmla="*/ 789294 h 2013279"/>
                  <a:gd name="connsiteX1009" fmla="*/ 2350662 w 2918007"/>
                  <a:gd name="connsiteY1009" fmla="*/ 794915 h 2013279"/>
                  <a:gd name="connsiteX1010" fmla="*/ 2350672 w 2918007"/>
                  <a:gd name="connsiteY1010" fmla="*/ 794945 h 2013279"/>
                  <a:gd name="connsiteX1011" fmla="*/ 2357003 w 2918007"/>
                  <a:gd name="connsiteY1011" fmla="*/ 814001 h 2013279"/>
                  <a:gd name="connsiteX1012" fmla="*/ 2357557 w 2918007"/>
                  <a:gd name="connsiteY1012" fmla="*/ 823380 h 2013279"/>
                  <a:gd name="connsiteX1013" fmla="*/ 2357968 w 2918007"/>
                  <a:gd name="connsiteY1013" fmla="*/ 841519 h 2013279"/>
                  <a:gd name="connsiteX1014" fmla="*/ 2351357 w 2918007"/>
                  <a:gd name="connsiteY1014" fmla="*/ 897183 h 2013279"/>
                  <a:gd name="connsiteX1015" fmla="*/ 2339080 w 2918007"/>
                  <a:gd name="connsiteY1015" fmla="*/ 953624 h 2013279"/>
                  <a:gd name="connsiteX1016" fmla="*/ 2332187 w 2918007"/>
                  <a:gd name="connsiteY1016" fmla="*/ 982395 h 2013279"/>
                  <a:gd name="connsiteX1017" fmla="*/ 2329248 w 2918007"/>
                  <a:gd name="connsiteY1017" fmla="*/ 992083 h 2013279"/>
                  <a:gd name="connsiteX1018" fmla="*/ 2307353 w 2918007"/>
                  <a:gd name="connsiteY1018" fmla="*/ 1055886 h 2013279"/>
                  <a:gd name="connsiteX1019" fmla="*/ 2295345 w 2918007"/>
                  <a:gd name="connsiteY1019" fmla="*/ 1085544 h 2013279"/>
                  <a:gd name="connsiteX1020" fmla="*/ 2292980 w 2918007"/>
                  <a:gd name="connsiteY1020" fmla="*/ 1091993 h 2013279"/>
                  <a:gd name="connsiteX1021" fmla="*/ 2290893 w 2918007"/>
                  <a:gd name="connsiteY1021" fmla="*/ 1097235 h 2013279"/>
                  <a:gd name="connsiteX1022" fmla="*/ 2290178 w 2918007"/>
                  <a:gd name="connsiteY1022" fmla="*/ 1099632 h 2013279"/>
                  <a:gd name="connsiteX1023" fmla="*/ 2287455 w 2918007"/>
                  <a:gd name="connsiteY1023" fmla="*/ 1107055 h 2013279"/>
                  <a:gd name="connsiteX1024" fmla="*/ 2286862 w 2918007"/>
                  <a:gd name="connsiteY1024" fmla="*/ 1110746 h 2013279"/>
                  <a:gd name="connsiteX1025" fmla="*/ 2283582 w 2918007"/>
                  <a:gd name="connsiteY1025" fmla="*/ 1121742 h 2013279"/>
                  <a:gd name="connsiteX1026" fmla="*/ 2284240 w 2918007"/>
                  <a:gd name="connsiteY1026" fmla="*/ 1127071 h 2013279"/>
                  <a:gd name="connsiteX1027" fmla="*/ 2283622 w 2918007"/>
                  <a:gd name="connsiteY1027" fmla="*/ 1130923 h 2013279"/>
                  <a:gd name="connsiteX1028" fmla="*/ 2284808 w 2918007"/>
                  <a:gd name="connsiteY1028" fmla="*/ 1131663 h 2013279"/>
                  <a:gd name="connsiteX1029" fmla="*/ 2285080 w 2918007"/>
                  <a:gd name="connsiteY1029" fmla="*/ 1133862 h 2013279"/>
                  <a:gd name="connsiteX1030" fmla="*/ 2295043 w 2918007"/>
                  <a:gd name="connsiteY1030" fmla="*/ 1138051 h 2013279"/>
                  <a:gd name="connsiteX1031" fmla="*/ 2295044 w 2918007"/>
                  <a:gd name="connsiteY1031" fmla="*/ 1138052 h 2013279"/>
                  <a:gd name="connsiteX1032" fmla="*/ 2295045 w 2918007"/>
                  <a:gd name="connsiteY1032" fmla="*/ 1138052 h 2013279"/>
                  <a:gd name="connsiteX1033" fmla="*/ 2319955 w 2918007"/>
                  <a:gd name="connsiteY1033" fmla="*/ 1138969 h 2013279"/>
                  <a:gd name="connsiteX1034" fmla="*/ 2320914 w 2918007"/>
                  <a:gd name="connsiteY1034" fmla="*/ 1139004 h 2013279"/>
                  <a:gd name="connsiteX1035" fmla="*/ 2320914 w 2918007"/>
                  <a:gd name="connsiteY1035" fmla="*/ 1139004 h 2013279"/>
                  <a:gd name="connsiteX1036" fmla="*/ 2319955 w 2918007"/>
                  <a:gd name="connsiteY1036" fmla="*/ 1138969 h 2013279"/>
                  <a:gd name="connsiteX1037" fmla="*/ 2295045 w 2918007"/>
                  <a:gd name="connsiteY1037" fmla="*/ 1138052 h 2013279"/>
                  <a:gd name="connsiteX1038" fmla="*/ 2295045 w 2918007"/>
                  <a:gd name="connsiteY1038" fmla="*/ 1138052 h 2013279"/>
                  <a:gd name="connsiteX1039" fmla="*/ 2295043 w 2918007"/>
                  <a:gd name="connsiteY1039" fmla="*/ 1138051 h 2013279"/>
                  <a:gd name="connsiteX1040" fmla="*/ 2284808 w 2918007"/>
                  <a:gd name="connsiteY1040" fmla="*/ 1131663 h 2013279"/>
                  <a:gd name="connsiteX1041" fmla="*/ 2284240 w 2918007"/>
                  <a:gd name="connsiteY1041" fmla="*/ 1127071 h 2013279"/>
                  <a:gd name="connsiteX1042" fmla="*/ 2286862 w 2918007"/>
                  <a:gd name="connsiteY1042" fmla="*/ 1110746 h 2013279"/>
                  <a:gd name="connsiteX1043" fmla="*/ 2290178 w 2918007"/>
                  <a:gd name="connsiteY1043" fmla="*/ 1099632 h 2013279"/>
                  <a:gd name="connsiteX1044" fmla="*/ 2292980 w 2918007"/>
                  <a:gd name="connsiteY1044" fmla="*/ 1091993 h 2013279"/>
                  <a:gd name="connsiteX1045" fmla="*/ 2307354 w 2918007"/>
                  <a:gd name="connsiteY1045" fmla="*/ 1055886 h 2013279"/>
                  <a:gd name="connsiteX1046" fmla="*/ 2321342 w 2918007"/>
                  <a:gd name="connsiteY1046" fmla="*/ 1018143 h 2013279"/>
                  <a:gd name="connsiteX1047" fmla="*/ 2329248 w 2918007"/>
                  <a:gd name="connsiteY1047" fmla="*/ 992083 h 2013279"/>
                  <a:gd name="connsiteX1048" fmla="*/ 2331296 w 2918007"/>
                  <a:gd name="connsiteY1048" fmla="*/ 986116 h 2013279"/>
                  <a:gd name="connsiteX1049" fmla="*/ 2332187 w 2918007"/>
                  <a:gd name="connsiteY1049" fmla="*/ 982395 h 2013279"/>
                  <a:gd name="connsiteX1050" fmla="*/ 2334428 w 2918007"/>
                  <a:gd name="connsiteY1050" fmla="*/ 975010 h 2013279"/>
                  <a:gd name="connsiteX1051" fmla="*/ 2339080 w 2918007"/>
                  <a:gd name="connsiteY1051" fmla="*/ 953624 h 2013279"/>
                  <a:gd name="connsiteX1052" fmla="*/ 2350134 w 2918007"/>
                  <a:gd name="connsiteY1052" fmla="*/ 907481 h 2013279"/>
                  <a:gd name="connsiteX1053" fmla="*/ 2351357 w 2918007"/>
                  <a:gd name="connsiteY1053" fmla="*/ 897183 h 2013279"/>
                  <a:gd name="connsiteX1054" fmla="*/ 2353816 w 2918007"/>
                  <a:gd name="connsiteY1054" fmla="*/ 885879 h 2013279"/>
                  <a:gd name="connsiteX1055" fmla="*/ 2358081 w 2918007"/>
                  <a:gd name="connsiteY1055" fmla="*/ 846534 h 2013279"/>
                  <a:gd name="connsiteX1056" fmla="*/ 2357968 w 2918007"/>
                  <a:gd name="connsiteY1056" fmla="*/ 841519 h 2013279"/>
                  <a:gd name="connsiteX1057" fmla="*/ 2358409 w 2918007"/>
                  <a:gd name="connsiteY1057" fmla="*/ 837805 h 2013279"/>
                  <a:gd name="connsiteX1058" fmla="*/ 2357557 w 2918007"/>
                  <a:gd name="connsiteY1058" fmla="*/ 823380 h 2013279"/>
                  <a:gd name="connsiteX1059" fmla="*/ 2357370 w 2918007"/>
                  <a:gd name="connsiteY1059" fmla="*/ 815104 h 2013279"/>
                  <a:gd name="connsiteX1060" fmla="*/ 2357003 w 2918007"/>
                  <a:gd name="connsiteY1060" fmla="*/ 814001 h 2013279"/>
                  <a:gd name="connsiteX1061" fmla="*/ 2356879 w 2918007"/>
                  <a:gd name="connsiteY1061" fmla="*/ 811898 h 2013279"/>
                  <a:gd name="connsiteX1062" fmla="*/ 2350672 w 2918007"/>
                  <a:gd name="connsiteY1062" fmla="*/ 794945 h 2013279"/>
                  <a:gd name="connsiteX1063" fmla="*/ 2350663 w 2918007"/>
                  <a:gd name="connsiteY1063" fmla="*/ 794915 h 2013279"/>
                  <a:gd name="connsiteX1064" fmla="*/ 2336942 w 2918007"/>
                  <a:gd name="connsiteY1064" fmla="*/ 789294 h 2013279"/>
                  <a:gd name="connsiteX1065" fmla="*/ 509987 w 2918007"/>
                  <a:gd name="connsiteY1065" fmla="*/ 779317 h 2013279"/>
                  <a:gd name="connsiteX1066" fmla="*/ 496358 w 2918007"/>
                  <a:gd name="connsiteY1066" fmla="*/ 791141 h 2013279"/>
                  <a:gd name="connsiteX1067" fmla="*/ 494856 w 2918007"/>
                  <a:gd name="connsiteY1067" fmla="*/ 798090 h 2013279"/>
                  <a:gd name="connsiteX1068" fmla="*/ 492870 w 2918007"/>
                  <a:gd name="connsiteY1068" fmla="*/ 801617 h 2013279"/>
                  <a:gd name="connsiteX1069" fmla="*/ 474255 w 2918007"/>
                  <a:gd name="connsiteY1069" fmla="*/ 811140 h 2013279"/>
                  <a:gd name="connsiteX1070" fmla="*/ 474255 w 2918007"/>
                  <a:gd name="connsiteY1070" fmla="*/ 811141 h 2013279"/>
                  <a:gd name="connsiteX1071" fmla="*/ 474255 w 2918007"/>
                  <a:gd name="connsiteY1071" fmla="*/ 811141 h 2013279"/>
                  <a:gd name="connsiteX1072" fmla="*/ 474255 w 2918007"/>
                  <a:gd name="connsiteY1072" fmla="*/ 811140 h 2013279"/>
                  <a:gd name="connsiteX1073" fmla="*/ 490580 w 2918007"/>
                  <a:gd name="connsiteY1073" fmla="*/ 805686 h 2013279"/>
                  <a:gd name="connsiteX1074" fmla="*/ 492870 w 2918007"/>
                  <a:gd name="connsiteY1074" fmla="*/ 801617 h 2013279"/>
                  <a:gd name="connsiteX1075" fmla="*/ 494246 w 2918007"/>
                  <a:gd name="connsiteY1075" fmla="*/ 800914 h 2013279"/>
                  <a:gd name="connsiteX1076" fmla="*/ 494856 w 2918007"/>
                  <a:gd name="connsiteY1076" fmla="*/ 798090 h 2013279"/>
                  <a:gd name="connsiteX1077" fmla="*/ 495925 w 2918007"/>
                  <a:gd name="connsiteY1077" fmla="*/ 796191 h 2013279"/>
                  <a:gd name="connsiteX1078" fmla="*/ 496358 w 2918007"/>
                  <a:gd name="connsiteY1078" fmla="*/ 791141 h 2013279"/>
                  <a:gd name="connsiteX1079" fmla="*/ 509987 w 2918007"/>
                  <a:gd name="connsiteY1079" fmla="*/ 779317 h 2013279"/>
                  <a:gd name="connsiteX1080" fmla="*/ 2601292 w 2918007"/>
                  <a:gd name="connsiteY1080" fmla="*/ 757855 h 2013279"/>
                  <a:gd name="connsiteX1081" fmla="*/ 2601291 w 2918007"/>
                  <a:gd name="connsiteY1081" fmla="*/ 757855 h 2013279"/>
                  <a:gd name="connsiteX1082" fmla="*/ 2606626 w 2918007"/>
                  <a:gd name="connsiteY1082" fmla="*/ 763218 h 2013279"/>
                  <a:gd name="connsiteX1083" fmla="*/ 2614322 w 2918007"/>
                  <a:gd name="connsiteY1083" fmla="*/ 775133 h 2013279"/>
                  <a:gd name="connsiteX1084" fmla="*/ 2624988 w 2918007"/>
                  <a:gd name="connsiteY1084" fmla="*/ 811007 h 2013279"/>
                  <a:gd name="connsiteX1085" fmla="*/ 2626106 w 2918007"/>
                  <a:gd name="connsiteY1085" fmla="*/ 816758 h 2013279"/>
                  <a:gd name="connsiteX1086" fmla="*/ 2627538 w 2918007"/>
                  <a:gd name="connsiteY1086" fmla="*/ 836324 h 2013279"/>
                  <a:gd name="connsiteX1087" fmla="*/ 2628988 w 2918007"/>
                  <a:gd name="connsiteY1087" fmla="*/ 873415 h 2013279"/>
                  <a:gd name="connsiteX1088" fmla="*/ 2627243 w 2918007"/>
                  <a:gd name="connsiteY1088" fmla="*/ 892919 h 2013279"/>
                  <a:gd name="connsiteX1089" fmla="*/ 2621067 w 2918007"/>
                  <a:gd name="connsiteY1089" fmla="*/ 930287 h 2013279"/>
                  <a:gd name="connsiteX1090" fmla="*/ 2620269 w 2918007"/>
                  <a:gd name="connsiteY1090" fmla="*/ 933160 h 2013279"/>
                  <a:gd name="connsiteX1091" fmla="*/ 2612234 w 2918007"/>
                  <a:gd name="connsiteY1091" fmla="*/ 948308 h 2013279"/>
                  <a:gd name="connsiteX1092" fmla="*/ 2612215 w 2918007"/>
                  <a:gd name="connsiteY1092" fmla="*/ 948342 h 2013279"/>
                  <a:gd name="connsiteX1093" fmla="*/ 2600762 w 2918007"/>
                  <a:gd name="connsiteY1093" fmla="*/ 954298 h 2013279"/>
                  <a:gd name="connsiteX1094" fmla="*/ 2600762 w 2918007"/>
                  <a:gd name="connsiteY1094" fmla="*/ 954298 h 2013279"/>
                  <a:gd name="connsiteX1095" fmla="*/ 2612216 w 2918007"/>
                  <a:gd name="connsiteY1095" fmla="*/ 948342 h 2013279"/>
                  <a:gd name="connsiteX1096" fmla="*/ 2612234 w 2918007"/>
                  <a:gd name="connsiteY1096" fmla="*/ 948308 h 2013279"/>
                  <a:gd name="connsiteX1097" fmla="*/ 2619829 w 2918007"/>
                  <a:gd name="connsiteY1097" fmla="*/ 934746 h 2013279"/>
                  <a:gd name="connsiteX1098" fmla="*/ 2620269 w 2918007"/>
                  <a:gd name="connsiteY1098" fmla="*/ 933160 h 2013279"/>
                  <a:gd name="connsiteX1099" fmla="*/ 2620738 w 2918007"/>
                  <a:gd name="connsiteY1099" fmla="*/ 932277 h 2013279"/>
                  <a:gd name="connsiteX1100" fmla="*/ 2621067 w 2918007"/>
                  <a:gd name="connsiteY1100" fmla="*/ 930287 h 2013279"/>
                  <a:gd name="connsiteX1101" fmla="*/ 2625247 w 2918007"/>
                  <a:gd name="connsiteY1101" fmla="*/ 915223 h 2013279"/>
                  <a:gd name="connsiteX1102" fmla="*/ 2627243 w 2918007"/>
                  <a:gd name="connsiteY1102" fmla="*/ 892919 h 2013279"/>
                  <a:gd name="connsiteX1103" fmla="*/ 2629271 w 2918007"/>
                  <a:gd name="connsiteY1103" fmla="*/ 880646 h 2013279"/>
                  <a:gd name="connsiteX1104" fmla="*/ 2628988 w 2918007"/>
                  <a:gd name="connsiteY1104" fmla="*/ 873415 h 2013279"/>
                  <a:gd name="connsiteX1105" fmla="*/ 2629683 w 2918007"/>
                  <a:gd name="connsiteY1105" fmla="*/ 865648 h 2013279"/>
                  <a:gd name="connsiteX1106" fmla="*/ 2627538 w 2918007"/>
                  <a:gd name="connsiteY1106" fmla="*/ 836324 h 2013279"/>
                  <a:gd name="connsiteX1107" fmla="*/ 2626940 w 2918007"/>
                  <a:gd name="connsiteY1107" fmla="*/ 821050 h 2013279"/>
                  <a:gd name="connsiteX1108" fmla="*/ 2626106 w 2918007"/>
                  <a:gd name="connsiteY1108" fmla="*/ 816758 h 2013279"/>
                  <a:gd name="connsiteX1109" fmla="*/ 2625913 w 2918007"/>
                  <a:gd name="connsiteY1109" fmla="*/ 814118 h 2013279"/>
                  <a:gd name="connsiteX1110" fmla="*/ 2624988 w 2918007"/>
                  <a:gd name="connsiteY1110" fmla="*/ 811007 h 2013279"/>
                  <a:gd name="connsiteX1111" fmla="*/ 2621881 w 2918007"/>
                  <a:gd name="connsiteY1111" fmla="*/ 795028 h 2013279"/>
                  <a:gd name="connsiteX1112" fmla="*/ 2614323 w 2918007"/>
                  <a:gd name="connsiteY1112" fmla="*/ 775133 h 2013279"/>
                  <a:gd name="connsiteX1113" fmla="*/ 2601292 w 2918007"/>
                  <a:gd name="connsiteY1113" fmla="*/ 757855 h 2013279"/>
                  <a:gd name="connsiteX1114" fmla="*/ 694841 w 2918007"/>
                  <a:gd name="connsiteY1114" fmla="*/ 739577 h 2013279"/>
                  <a:gd name="connsiteX1115" fmla="*/ 681280 w 2918007"/>
                  <a:gd name="connsiteY1115" fmla="*/ 791141 h 2013279"/>
                  <a:gd name="connsiteX1116" fmla="*/ 684767 w 2918007"/>
                  <a:gd name="connsiteY1116" fmla="*/ 753642 h 2013279"/>
                  <a:gd name="connsiteX1117" fmla="*/ 694841 w 2918007"/>
                  <a:gd name="connsiteY1117" fmla="*/ 739577 h 2013279"/>
                  <a:gd name="connsiteX1118" fmla="*/ 1893175 w 2918007"/>
                  <a:gd name="connsiteY1118" fmla="*/ 725473 h 2013279"/>
                  <a:gd name="connsiteX1119" fmla="*/ 1879630 w 2918007"/>
                  <a:gd name="connsiteY1119" fmla="*/ 731521 h 2013279"/>
                  <a:gd name="connsiteX1120" fmla="*/ 1875135 w 2918007"/>
                  <a:gd name="connsiteY1120" fmla="*/ 734806 h 2013279"/>
                  <a:gd name="connsiteX1121" fmla="*/ 1893182 w 2918007"/>
                  <a:gd name="connsiteY1121" fmla="*/ 725470 h 2013279"/>
                  <a:gd name="connsiteX1122" fmla="*/ 1893182 w 2918007"/>
                  <a:gd name="connsiteY1122" fmla="*/ 725470 h 2013279"/>
                  <a:gd name="connsiteX1123" fmla="*/ 1900931 w 2918007"/>
                  <a:gd name="connsiteY1123" fmla="*/ 726618 h 2013279"/>
                  <a:gd name="connsiteX1124" fmla="*/ 1901143 w 2918007"/>
                  <a:gd name="connsiteY1124" fmla="*/ 740654 h 2013279"/>
                  <a:gd name="connsiteX1125" fmla="*/ 1861693 w 2918007"/>
                  <a:gd name="connsiteY1125" fmla="*/ 814537 h 2013279"/>
                  <a:gd name="connsiteX1126" fmla="*/ 1866697 w 2918007"/>
                  <a:gd name="connsiteY1126" fmla="*/ 839451 h 2013279"/>
                  <a:gd name="connsiteX1127" fmla="*/ 1865245 w 2918007"/>
                  <a:gd name="connsiteY1127" fmla="*/ 844744 h 2013279"/>
                  <a:gd name="connsiteX1128" fmla="*/ 1860015 w 2918007"/>
                  <a:gd name="connsiteY1128" fmla="*/ 852338 h 2013279"/>
                  <a:gd name="connsiteX1129" fmla="*/ 1836817 w 2918007"/>
                  <a:gd name="connsiteY1129" fmla="*/ 861117 h 2013279"/>
                  <a:gd name="connsiteX1130" fmla="*/ 1836816 w 2918007"/>
                  <a:gd name="connsiteY1130" fmla="*/ 861117 h 2013279"/>
                  <a:gd name="connsiteX1131" fmla="*/ 1836816 w 2918007"/>
                  <a:gd name="connsiteY1131" fmla="*/ 861117 h 2013279"/>
                  <a:gd name="connsiteX1132" fmla="*/ 1836817 w 2918007"/>
                  <a:gd name="connsiteY1132" fmla="*/ 861117 h 2013279"/>
                  <a:gd name="connsiteX1133" fmla="*/ 1856685 w 2918007"/>
                  <a:gd name="connsiteY1133" fmla="*/ 857173 h 2013279"/>
                  <a:gd name="connsiteX1134" fmla="*/ 1860015 w 2918007"/>
                  <a:gd name="connsiteY1134" fmla="*/ 852338 h 2013279"/>
                  <a:gd name="connsiteX1135" fmla="*/ 1863525 w 2918007"/>
                  <a:gd name="connsiteY1135" fmla="*/ 851009 h 2013279"/>
                  <a:gd name="connsiteX1136" fmla="*/ 1865245 w 2918007"/>
                  <a:gd name="connsiteY1136" fmla="*/ 844744 h 2013279"/>
                  <a:gd name="connsiteX1137" fmla="*/ 1867193 w 2918007"/>
                  <a:gd name="connsiteY1137" fmla="*/ 841916 h 2013279"/>
                  <a:gd name="connsiteX1138" fmla="*/ 1866697 w 2918007"/>
                  <a:gd name="connsiteY1138" fmla="*/ 839451 h 2013279"/>
                  <a:gd name="connsiteX1139" fmla="*/ 1867579 w 2918007"/>
                  <a:gd name="connsiteY1139" fmla="*/ 836239 h 2013279"/>
                  <a:gd name="connsiteX1140" fmla="*/ 1861694 w 2918007"/>
                  <a:gd name="connsiteY1140" fmla="*/ 814537 h 2013279"/>
                  <a:gd name="connsiteX1141" fmla="*/ 1901144 w 2918007"/>
                  <a:gd name="connsiteY1141" fmla="*/ 740654 h 2013279"/>
                  <a:gd name="connsiteX1142" fmla="*/ 1900932 w 2918007"/>
                  <a:gd name="connsiteY1142" fmla="*/ 726618 h 2013279"/>
                  <a:gd name="connsiteX1143" fmla="*/ 1893182 w 2918007"/>
                  <a:gd name="connsiteY1143" fmla="*/ 725470 h 2013279"/>
                  <a:gd name="connsiteX1144" fmla="*/ 2497207 w 2918007"/>
                  <a:gd name="connsiteY1144" fmla="*/ 706176 h 2013279"/>
                  <a:gd name="connsiteX1145" fmla="*/ 2497206 w 2918007"/>
                  <a:gd name="connsiteY1145" fmla="*/ 706176 h 2013279"/>
                  <a:gd name="connsiteX1146" fmla="*/ 2516440 w 2918007"/>
                  <a:gd name="connsiteY1146" fmla="*/ 715281 h 2013279"/>
                  <a:gd name="connsiteX1147" fmla="*/ 2516457 w 2918007"/>
                  <a:gd name="connsiteY1147" fmla="*/ 715317 h 2013279"/>
                  <a:gd name="connsiteX1148" fmla="*/ 2528152 w 2918007"/>
                  <a:gd name="connsiteY1148" fmla="*/ 741662 h 2013279"/>
                  <a:gd name="connsiteX1149" fmla="*/ 2530663 w 2918007"/>
                  <a:gd name="connsiteY1149" fmla="*/ 754192 h 2013279"/>
                  <a:gd name="connsiteX1150" fmla="*/ 2534590 w 2918007"/>
                  <a:gd name="connsiteY1150" fmla="*/ 777499 h 2013279"/>
                  <a:gd name="connsiteX1151" fmla="*/ 2538078 w 2918007"/>
                  <a:gd name="connsiteY1151" fmla="*/ 849229 h 2013279"/>
                  <a:gd name="connsiteX1152" fmla="*/ 2537954 w 2918007"/>
                  <a:gd name="connsiteY1152" fmla="*/ 868880 h 2013279"/>
                  <a:gd name="connsiteX1153" fmla="*/ 2537516 w 2918007"/>
                  <a:gd name="connsiteY1153" fmla="*/ 886031 h 2013279"/>
                  <a:gd name="connsiteX1154" fmla="*/ 2536418 w 2918007"/>
                  <a:gd name="connsiteY1154" fmla="*/ 910429 h 2013279"/>
                  <a:gd name="connsiteX1155" fmla="*/ 2535701 w 2918007"/>
                  <a:gd name="connsiteY1155" fmla="*/ 923568 h 2013279"/>
                  <a:gd name="connsiteX1156" fmla="*/ 2534321 w 2918007"/>
                  <a:gd name="connsiteY1156" fmla="*/ 942896 h 2013279"/>
                  <a:gd name="connsiteX1157" fmla="*/ 2533802 w 2918007"/>
                  <a:gd name="connsiteY1157" fmla="*/ 949758 h 2013279"/>
                  <a:gd name="connsiteX1158" fmla="*/ 2533020 w 2918007"/>
                  <a:gd name="connsiteY1158" fmla="*/ 958530 h 2013279"/>
                  <a:gd name="connsiteX1159" fmla="*/ 2532957 w 2918007"/>
                  <a:gd name="connsiteY1159" fmla="*/ 959223 h 2013279"/>
                  <a:gd name="connsiteX1160" fmla="*/ 2526793 w 2918007"/>
                  <a:gd name="connsiteY1160" fmla="*/ 1008478 h 2013279"/>
                  <a:gd name="connsiteX1161" fmla="*/ 2526794 w 2918007"/>
                  <a:gd name="connsiteY1161" fmla="*/ 1008477 h 2013279"/>
                  <a:gd name="connsiteX1162" fmla="*/ 2519474 w 2918007"/>
                  <a:gd name="connsiteY1162" fmla="*/ 996318 h 2013279"/>
                  <a:gd name="connsiteX1163" fmla="*/ 2532958 w 2918007"/>
                  <a:gd name="connsiteY1163" fmla="*/ 959223 h 2013279"/>
                  <a:gd name="connsiteX1164" fmla="*/ 2533020 w 2918007"/>
                  <a:gd name="connsiteY1164" fmla="*/ 958530 h 2013279"/>
                  <a:gd name="connsiteX1165" fmla="*/ 2533738 w 2918007"/>
                  <a:gd name="connsiteY1165" fmla="*/ 950607 h 2013279"/>
                  <a:gd name="connsiteX1166" fmla="*/ 2533802 w 2918007"/>
                  <a:gd name="connsiteY1166" fmla="*/ 949758 h 2013279"/>
                  <a:gd name="connsiteX1167" fmla="*/ 2533950 w 2918007"/>
                  <a:gd name="connsiteY1167" fmla="*/ 948097 h 2013279"/>
                  <a:gd name="connsiteX1168" fmla="*/ 2534321 w 2918007"/>
                  <a:gd name="connsiteY1168" fmla="*/ 942896 h 2013279"/>
                  <a:gd name="connsiteX1169" fmla="*/ 2535486 w 2918007"/>
                  <a:gd name="connsiteY1169" fmla="*/ 927504 h 2013279"/>
                  <a:gd name="connsiteX1170" fmla="*/ 2535701 w 2918007"/>
                  <a:gd name="connsiteY1170" fmla="*/ 923568 h 2013279"/>
                  <a:gd name="connsiteX1171" fmla="*/ 2536040 w 2918007"/>
                  <a:gd name="connsiteY1171" fmla="*/ 918818 h 2013279"/>
                  <a:gd name="connsiteX1172" fmla="*/ 2536418 w 2918007"/>
                  <a:gd name="connsiteY1172" fmla="*/ 910429 h 2013279"/>
                  <a:gd name="connsiteX1173" fmla="*/ 2537312 w 2918007"/>
                  <a:gd name="connsiteY1173" fmla="*/ 894032 h 2013279"/>
                  <a:gd name="connsiteX1174" fmla="*/ 2537516 w 2918007"/>
                  <a:gd name="connsiteY1174" fmla="*/ 886031 h 2013279"/>
                  <a:gd name="connsiteX1175" fmla="*/ 2537899 w 2918007"/>
                  <a:gd name="connsiteY1175" fmla="*/ 877534 h 2013279"/>
                  <a:gd name="connsiteX1176" fmla="*/ 2537954 w 2918007"/>
                  <a:gd name="connsiteY1176" fmla="*/ 868880 h 2013279"/>
                  <a:gd name="connsiteX1177" fmla="*/ 2538325 w 2918007"/>
                  <a:gd name="connsiteY1177" fmla="*/ 854310 h 2013279"/>
                  <a:gd name="connsiteX1178" fmla="*/ 2538078 w 2918007"/>
                  <a:gd name="connsiteY1178" fmla="*/ 849229 h 2013279"/>
                  <a:gd name="connsiteX1179" fmla="*/ 2538198 w 2918007"/>
                  <a:gd name="connsiteY1179" fmla="*/ 830391 h 2013279"/>
                  <a:gd name="connsiteX1180" fmla="*/ 2535607 w 2918007"/>
                  <a:gd name="connsiteY1180" fmla="*/ 783536 h 2013279"/>
                  <a:gd name="connsiteX1181" fmla="*/ 2534590 w 2918007"/>
                  <a:gd name="connsiteY1181" fmla="*/ 777499 h 2013279"/>
                  <a:gd name="connsiteX1182" fmla="*/ 2534351 w 2918007"/>
                  <a:gd name="connsiteY1182" fmla="*/ 772588 h 2013279"/>
                  <a:gd name="connsiteX1183" fmla="*/ 2530663 w 2918007"/>
                  <a:gd name="connsiteY1183" fmla="*/ 754192 h 2013279"/>
                  <a:gd name="connsiteX1184" fmla="*/ 2528798 w 2918007"/>
                  <a:gd name="connsiteY1184" fmla="*/ 743117 h 2013279"/>
                  <a:gd name="connsiteX1185" fmla="*/ 2528152 w 2918007"/>
                  <a:gd name="connsiteY1185" fmla="*/ 741662 h 2013279"/>
                  <a:gd name="connsiteX1186" fmla="*/ 2527583 w 2918007"/>
                  <a:gd name="connsiteY1186" fmla="*/ 738823 h 2013279"/>
                  <a:gd name="connsiteX1187" fmla="*/ 2516457 w 2918007"/>
                  <a:gd name="connsiteY1187" fmla="*/ 715317 h 2013279"/>
                  <a:gd name="connsiteX1188" fmla="*/ 2516441 w 2918007"/>
                  <a:gd name="connsiteY1188" fmla="*/ 715281 h 2013279"/>
                  <a:gd name="connsiteX1189" fmla="*/ 2497207 w 2918007"/>
                  <a:gd name="connsiteY1189" fmla="*/ 706176 h 2013279"/>
                  <a:gd name="connsiteX1190" fmla="*/ 1827791 w 2918007"/>
                  <a:gd name="connsiteY1190" fmla="*/ 682164 h 2013279"/>
                  <a:gd name="connsiteX1191" fmla="*/ 1764388 w 2918007"/>
                  <a:gd name="connsiteY1191" fmla="*/ 707022 h 2013279"/>
                  <a:gd name="connsiteX1192" fmla="*/ 1764375 w 2918007"/>
                  <a:gd name="connsiteY1192" fmla="*/ 707035 h 2013279"/>
                  <a:gd name="connsiteX1193" fmla="*/ 1730853 w 2918007"/>
                  <a:gd name="connsiteY1193" fmla="*/ 736298 h 2013279"/>
                  <a:gd name="connsiteX1194" fmla="*/ 1725215 w 2918007"/>
                  <a:gd name="connsiteY1194" fmla="*/ 743944 h 2013279"/>
                  <a:gd name="connsiteX1195" fmla="*/ 1721847 w 2918007"/>
                  <a:gd name="connsiteY1195" fmla="*/ 747119 h 2013279"/>
                  <a:gd name="connsiteX1196" fmla="*/ 1715744 w 2918007"/>
                  <a:gd name="connsiteY1196" fmla="*/ 756791 h 2013279"/>
                  <a:gd name="connsiteX1197" fmla="*/ 1706540 w 2918007"/>
                  <a:gd name="connsiteY1197" fmla="*/ 769274 h 2013279"/>
                  <a:gd name="connsiteX1198" fmla="*/ 1697088 w 2918007"/>
                  <a:gd name="connsiteY1198" fmla="*/ 786356 h 2013279"/>
                  <a:gd name="connsiteX1199" fmla="*/ 1694214 w 2918007"/>
                  <a:gd name="connsiteY1199" fmla="*/ 790910 h 2013279"/>
                  <a:gd name="connsiteX1200" fmla="*/ 1675539 w 2918007"/>
                  <a:gd name="connsiteY1200" fmla="*/ 826851 h 2013279"/>
                  <a:gd name="connsiteX1201" fmla="*/ 1621912 w 2918007"/>
                  <a:gd name="connsiteY1201" fmla="*/ 1018329 h 2013279"/>
                  <a:gd name="connsiteX1202" fmla="*/ 1649525 w 2918007"/>
                  <a:gd name="connsiteY1202" fmla="*/ 1035732 h 2013279"/>
                  <a:gd name="connsiteX1203" fmla="*/ 1649526 w 2918007"/>
                  <a:gd name="connsiteY1203" fmla="*/ 1035732 h 2013279"/>
                  <a:gd name="connsiteX1204" fmla="*/ 1635940 w 2918007"/>
                  <a:gd name="connsiteY1204" fmla="*/ 1032279 h 2013279"/>
                  <a:gd name="connsiteX1205" fmla="*/ 1621913 w 2918007"/>
                  <a:gd name="connsiteY1205" fmla="*/ 1018329 h 2013279"/>
                  <a:gd name="connsiteX1206" fmla="*/ 1675540 w 2918007"/>
                  <a:gd name="connsiteY1206" fmla="*/ 826851 h 2013279"/>
                  <a:gd name="connsiteX1207" fmla="*/ 1688939 w 2918007"/>
                  <a:gd name="connsiteY1207" fmla="*/ 801082 h 2013279"/>
                  <a:gd name="connsiteX1208" fmla="*/ 1697088 w 2918007"/>
                  <a:gd name="connsiteY1208" fmla="*/ 786356 h 2013279"/>
                  <a:gd name="connsiteX1209" fmla="*/ 1715744 w 2918007"/>
                  <a:gd name="connsiteY1209" fmla="*/ 756791 h 2013279"/>
                  <a:gd name="connsiteX1210" fmla="*/ 1725215 w 2918007"/>
                  <a:gd name="connsiteY1210" fmla="*/ 743944 h 2013279"/>
                  <a:gd name="connsiteX1211" fmla="*/ 1764375 w 2918007"/>
                  <a:gd name="connsiteY1211" fmla="*/ 707035 h 2013279"/>
                  <a:gd name="connsiteX1212" fmla="*/ 1764389 w 2918007"/>
                  <a:gd name="connsiteY1212" fmla="*/ 707022 h 2013279"/>
                  <a:gd name="connsiteX1213" fmla="*/ 1827792 w 2918007"/>
                  <a:gd name="connsiteY1213" fmla="*/ 682164 h 2013279"/>
                  <a:gd name="connsiteX1214" fmla="*/ 904630 w 2918007"/>
                  <a:gd name="connsiteY1214" fmla="*/ 655795 h 2013279"/>
                  <a:gd name="connsiteX1215" fmla="*/ 904630 w 2918007"/>
                  <a:gd name="connsiteY1215" fmla="*/ 655795 h 2013279"/>
                  <a:gd name="connsiteX1216" fmla="*/ 926583 w 2918007"/>
                  <a:gd name="connsiteY1216" fmla="*/ 658258 h 2013279"/>
                  <a:gd name="connsiteX1217" fmla="*/ 929404 w 2918007"/>
                  <a:gd name="connsiteY1217" fmla="*/ 658574 h 2013279"/>
                  <a:gd name="connsiteX1218" fmla="*/ 929404 w 2918007"/>
                  <a:gd name="connsiteY1218" fmla="*/ 658574 h 2013279"/>
                  <a:gd name="connsiteX1219" fmla="*/ 929405 w 2918007"/>
                  <a:gd name="connsiteY1219" fmla="*/ 658574 h 2013279"/>
                  <a:gd name="connsiteX1220" fmla="*/ 934312 w 2918007"/>
                  <a:gd name="connsiteY1220" fmla="*/ 660700 h 2013279"/>
                  <a:gd name="connsiteX1221" fmla="*/ 961127 w 2918007"/>
                  <a:gd name="connsiteY1221" fmla="*/ 672313 h 2013279"/>
                  <a:gd name="connsiteX1222" fmla="*/ 950648 w 2918007"/>
                  <a:gd name="connsiteY1222" fmla="*/ 772670 h 2013279"/>
                  <a:gd name="connsiteX1223" fmla="*/ 883643 w 2918007"/>
                  <a:gd name="connsiteY1223" fmla="*/ 955183 h 2013279"/>
                  <a:gd name="connsiteX1224" fmla="*/ 950649 w 2918007"/>
                  <a:gd name="connsiteY1224" fmla="*/ 772670 h 2013279"/>
                  <a:gd name="connsiteX1225" fmla="*/ 961128 w 2918007"/>
                  <a:gd name="connsiteY1225" fmla="*/ 672313 h 2013279"/>
                  <a:gd name="connsiteX1226" fmla="*/ 934312 w 2918007"/>
                  <a:gd name="connsiteY1226" fmla="*/ 660700 h 2013279"/>
                  <a:gd name="connsiteX1227" fmla="*/ 929404 w 2918007"/>
                  <a:gd name="connsiteY1227" fmla="*/ 658574 h 2013279"/>
                  <a:gd name="connsiteX1228" fmla="*/ 926583 w 2918007"/>
                  <a:gd name="connsiteY1228" fmla="*/ 658258 h 2013279"/>
                  <a:gd name="connsiteX1229" fmla="*/ 747235 w 2918007"/>
                  <a:gd name="connsiteY1229" fmla="*/ 648917 h 2013279"/>
                  <a:gd name="connsiteX1230" fmla="*/ 794428 w 2918007"/>
                  <a:gd name="connsiteY1230" fmla="*/ 650062 h 2013279"/>
                  <a:gd name="connsiteX1231" fmla="*/ 794431 w 2918007"/>
                  <a:gd name="connsiteY1231" fmla="*/ 650063 h 2013279"/>
                  <a:gd name="connsiteX1232" fmla="*/ 816358 w 2918007"/>
                  <a:gd name="connsiteY1232" fmla="*/ 661873 h 2013279"/>
                  <a:gd name="connsiteX1233" fmla="*/ 819492 w 2918007"/>
                  <a:gd name="connsiteY1233" fmla="*/ 667756 h 2013279"/>
                  <a:gd name="connsiteX1234" fmla="*/ 822468 w 2918007"/>
                  <a:gd name="connsiteY1234" fmla="*/ 685939 h 2013279"/>
                  <a:gd name="connsiteX1235" fmla="*/ 821846 w 2918007"/>
                  <a:gd name="connsiteY1235" fmla="*/ 694791 h 2013279"/>
                  <a:gd name="connsiteX1236" fmla="*/ 810726 w 2918007"/>
                  <a:gd name="connsiteY1236" fmla="*/ 733262 h 2013279"/>
                  <a:gd name="connsiteX1237" fmla="*/ 810724 w 2918007"/>
                  <a:gd name="connsiteY1237" fmla="*/ 733266 h 2013279"/>
                  <a:gd name="connsiteX1238" fmla="*/ 803790 w 2918007"/>
                  <a:gd name="connsiteY1238" fmla="*/ 795065 h 2013279"/>
                  <a:gd name="connsiteX1239" fmla="*/ 799918 w 2918007"/>
                  <a:gd name="connsiteY1239" fmla="*/ 774757 h 2013279"/>
                  <a:gd name="connsiteX1240" fmla="*/ 810724 w 2918007"/>
                  <a:gd name="connsiteY1240" fmla="*/ 733266 h 2013279"/>
                  <a:gd name="connsiteX1241" fmla="*/ 810726 w 2918007"/>
                  <a:gd name="connsiteY1241" fmla="*/ 733262 h 2013279"/>
                  <a:gd name="connsiteX1242" fmla="*/ 821522 w 2918007"/>
                  <a:gd name="connsiteY1242" fmla="*/ 699401 h 2013279"/>
                  <a:gd name="connsiteX1243" fmla="*/ 821846 w 2918007"/>
                  <a:gd name="connsiteY1243" fmla="*/ 694791 h 2013279"/>
                  <a:gd name="connsiteX1244" fmla="*/ 823168 w 2918007"/>
                  <a:gd name="connsiteY1244" fmla="*/ 690216 h 2013279"/>
                  <a:gd name="connsiteX1245" fmla="*/ 822468 w 2918007"/>
                  <a:gd name="connsiteY1245" fmla="*/ 685939 h 2013279"/>
                  <a:gd name="connsiteX1246" fmla="*/ 823250 w 2918007"/>
                  <a:gd name="connsiteY1246" fmla="*/ 674813 h 2013279"/>
                  <a:gd name="connsiteX1247" fmla="*/ 819492 w 2918007"/>
                  <a:gd name="connsiteY1247" fmla="*/ 667756 h 2013279"/>
                  <a:gd name="connsiteX1248" fmla="*/ 818738 w 2918007"/>
                  <a:gd name="connsiteY1248" fmla="*/ 663155 h 2013279"/>
                  <a:gd name="connsiteX1249" fmla="*/ 816358 w 2918007"/>
                  <a:gd name="connsiteY1249" fmla="*/ 661873 h 2013279"/>
                  <a:gd name="connsiteX1250" fmla="*/ 814642 w 2918007"/>
                  <a:gd name="connsiteY1250" fmla="*/ 658651 h 2013279"/>
                  <a:gd name="connsiteX1251" fmla="*/ 794431 w 2918007"/>
                  <a:gd name="connsiteY1251" fmla="*/ 650063 h 2013279"/>
                  <a:gd name="connsiteX1252" fmla="*/ 794429 w 2918007"/>
                  <a:gd name="connsiteY1252" fmla="*/ 650062 h 2013279"/>
                  <a:gd name="connsiteX1253" fmla="*/ 747235 w 2918007"/>
                  <a:gd name="connsiteY1253" fmla="*/ 648917 h 2013279"/>
                  <a:gd name="connsiteX1254" fmla="*/ 605308 w 2918007"/>
                  <a:gd name="connsiteY1254" fmla="*/ 621442 h 2013279"/>
                  <a:gd name="connsiteX1255" fmla="*/ 623338 w 2918007"/>
                  <a:gd name="connsiteY1255" fmla="*/ 735729 h 2013279"/>
                  <a:gd name="connsiteX1256" fmla="*/ 612367 w 2918007"/>
                  <a:gd name="connsiteY1256" fmla="*/ 781432 h 2013279"/>
                  <a:gd name="connsiteX1257" fmla="*/ 611205 w 2918007"/>
                  <a:gd name="connsiteY1257" fmla="*/ 788025 h 2013279"/>
                  <a:gd name="connsiteX1258" fmla="*/ 609855 w 2918007"/>
                  <a:gd name="connsiteY1258" fmla="*/ 793844 h 2013279"/>
                  <a:gd name="connsiteX1259" fmla="*/ 609150 w 2918007"/>
                  <a:gd name="connsiteY1259" fmla="*/ 799675 h 2013279"/>
                  <a:gd name="connsiteX1260" fmla="*/ 606565 w 2918007"/>
                  <a:gd name="connsiteY1260" fmla="*/ 814334 h 2013279"/>
                  <a:gd name="connsiteX1261" fmla="*/ 606327 w 2918007"/>
                  <a:gd name="connsiteY1261" fmla="*/ 823046 h 2013279"/>
                  <a:gd name="connsiteX1262" fmla="*/ 605616 w 2918007"/>
                  <a:gd name="connsiteY1262" fmla="*/ 828929 h 2013279"/>
                  <a:gd name="connsiteX1263" fmla="*/ 606137 w 2918007"/>
                  <a:gd name="connsiteY1263" fmla="*/ 830017 h 2013279"/>
                  <a:gd name="connsiteX1264" fmla="*/ 606029 w 2918007"/>
                  <a:gd name="connsiteY1264" fmla="*/ 833973 h 2013279"/>
                  <a:gd name="connsiteX1265" fmla="*/ 610856 w 2918007"/>
                  <a:gd name="connsiteY1265" fmla="*/ 839886 h 2013279"/>
                  <a:gd name="connsiteX1266" fmla="*/ 610856 w 2918007"/>
                  <a:gd name="connsiteY1266" fmla="*/ 839886 h 2013279"/>
                  <a:gd name="connsiteX1267" fmla="*/ 606137 w 2918007"/>
                  <a:gd name="connsiteY1267" fmla="*/ 830017 h 2013279"/>
                  <a:gd name="connsiteX1268" fmla="*/ 606327 w 2918007"/>
                  <a:gd name="connsiteY1268" fmla="*/ 823046 h 2013279"/>
                  <a:gd name="connsiteX1269" fmla="*/ 609150 w 2918007"/>
                  <a:gd name="connsiteY1269" fmla="*/ 799675 h 2013279"/>
                  <a:gd name="connsiteX1270" fmla="*/ 611205 w 2918007"/>
                  <a:gd name="connsiteY1270" fmla="*/ 788025 h 2013279"/>
                  <a:gd name="connsiteX1271" fmla="*/ 623338 w 2918007"/>
                  <a:gd name="connsiteY1271" fmla="*/ 735729 h 2013279"/>
                  <a:gd name="connsiteX1272" fmla="*/ 605308 w 2918007"/>
                  <a:gd name="connsiteY1272" fmla="*/ 621442 h 2013279"/>
                  <a:gd name="connsiteX1273" fmla="*/ 2307354 w 2918007"/>
                  <a:gd name="connsiteY1273" fmla="*/ 604048 h 2013279"/>
                  <a:gd name="connsiteX1274" fmla="*/ 2323977 w 2918007"/>
                  <a:gd name="connsiteY1274" fmla="*/ 605924 h 2013279"/>
                  <a:gd name="connsiteX1275" fmla="*/ 2330777 w 2918007"/>
                  <a:gd name="connsiteY1275" fmla="*/ 607050 h 2013279"/>
                  <a:gd name="connsiteX1276" fmla="*/ 2257424 w 2918007"/>
                  <a:gd name="connsiteY1276" fmla="*/ 652611 h 2013279"/>
                  <a:gd name="connsiteX1277" fmla="*/ 2229686 w 2918007"/>
                  <a:gd name="connsiteY1277" fmla="*/ 868102 h 2013279"/>
                  <a:gd name="connsiteX1278" fmla="*/ 2233507 w 2918007"/>
                  <a:gd name="connsiteY1278" fmla="*/ 895610 h 2013279"/>
                  <a:gd name="connsiteX1279" fmla="*/ 2234832 w 2918007"/>
                  <a:gd name="connsiteY1279" fmla="*/ 901179 h 2013279"/>
                  <a:gd name="connsiteX1280" fmla="*/ 2235148 w 2918007"/>
                  <a:gd name="connsiteY1280" fmla="*/ 903215 h 2013279"/>
                  <a:gd name="connsiteX1281" fmla="*/ 2238020 w 2918007"/>
                  <a:gd name="connsiteY1281" fmla="*/ 914586 h 2013279"/>
                  <a:gd name="connsiteX1282" fmla="*/ 2238408 w 2918007"/>
                  <a:gd name="connsiteY1282" fmla="*/ 916219 h 2013279"/>
                  <a:gd name="connsiteX1283" fmla="*/ 2241215 w 2918007"/>
                  <a:gd name="connsiteY1283" fmla="*/ 939271 h 2013279"/>
                  <a:gd name="connsiteX1284" fmla="*/ 2229687 w 2918007"/>
                  <a:gd name="connsiteY1284" fmla="*/ 943215 h 2013279"/>
                  <a:gd name="connsiteX1285" fmla="*/ 2229687 w 2918007"/>
                  <a:gd name="connsiteY1285" fmla="*/ 943215 h 2013279"/>
                  <a:gd name="connsiteX1286" fmla="*/ 2241014 w 2918007"/>
                  <a:gd name="connsiteY1286" fmla="*/ 926438 h 2013279"/>
                  <a:gd name="connsiteX1287" fmla="*/ 2238020 w 2918007"/>
                  <a:gd name="connsiteY1287" fmla="*/ 914586 h 2013279"/>
                  <a:gd name="connsiteX1288" fmla="*/ 2234832 w 2918007"/>
                  <a:gd name="connsiteY1288" fmla="*/ 901179 h 2013279"/>
                  <a:gd name="connsiteX1289" fmla="*/ 2229687 w 2918007"/>
                  <a:gd name="connsiteY1289" fmla="*/ 868102 h 2013279"/>
                  <a:gd name="connsiteX1290" fmla="*/ 2257425 w 2918007"/>
                  <a:gd name="connsiteY1290" fmla="*/ 652611 h 2013279"/>
                  <a:gd name="connsiteX1291" fmla="*/ 2330778 w 2918007"/>
                  <a:gd name="connsiteY1291" fmla="*/ 607050 h 2013279"/>
                  <a:gd name="connsiteX1292" fmla="*/ 2307354 w 2918007"/>
                  <a:gd name="connsiteY1292" fmla="*/ 604048 h 2013279"/>
                  <a:gd name="connsiteX1293" fmla="*/ 726277 w 2918007"/>
                  <a:gd name="connsiteY1293" fmla="*/ 595968 h 2013279"/>
                  <a:gd name="connsiteX1294" fmla="*/ 722665 w 2918007"/>
                  <a:gd name="connsiteY1294" fmla="*/ 600691 h 2013279"/>
                  <a:gd name="connsiteX1295" fmla="*/ 722662 w 2918007"/>
                  <a:gd name="connsiteY1295" fmla="*/ 600695 h 2013279"/>
                  <a:gd name="connsiteX1296" fmla="*/ 711337 w 2918007"/>
                  <a:gd name="connsiteY1296" fmla="*/ 613602 h 2013279"/>
                  <a:gd name="connsiteX1297" fmla="*/ 683745 w 2918007"/>
                  <a:gd name="connsiteY1297" fmla="*/ 637835 h 2013279"/>
                  <a:gd name="connsiteX1298" fmla="*/ 706683 w 2918007"/>
                  <a:gd name="connsiteY1298" fmla="*/ 618906 h 2013279"/>
                  <a:gd name="connsiteX1299" fmla="*/ 711337 w 2918007"/>
                  <a:gd name="connsiteY1299" fmla="*/ 613602 h 2013279"/>
                  <a:gd name="connsiteX1300" fmla="*/ 713102 w 2918007"/>
                  <a:gd name="connsiteY1300" fmla="*/ 612053 h 2013279"/>
                  <a:gd name="connsiteX1301" fmla="*/ 722662 w 2918007"/>
                  <a:gd name="connsiteY1301" fmla="*/ 600695 h 2013279"/>
                  <a:gd name="connsiteX1302" fmla="*/ 722666 w 2918007"/>
                  <a:gd name="connsiteY1302" fmla="*/ 600691 h 2013279"/>
                  <a:gd name="connsiteX1303" fmla="*/ 1932811 w 2918007"/>
                  <a:gd name="connsiteY1303" fmla="*/ 591889 h 2013279"/>
                  <a:gd name="connsiteX1304" fmla="*/ 1873405 w 2918007"/>
                  <a:gd name="connsiteY1304" fmla="*/ 632909 h 2013279"/>
                  <a:gd name="connsiteX1305" fmla="*/ 1859953 w 2918007"/>
                  <a:gd name="connsiteY1305" fmla="*/ 663548 h 2013279"/>
                  <a:gd name="connsiteX1306" fmla="*/ 1855690 w 2918007"/>
                  <a:gd name="connsiteY1306" fmla="*/ 669208 h 2013279"/>
                  <a:gd name="connsiteX1307" fmla="*/ 1845833 w 2918007"/>
                  <a:gd name="connsiteY1307" fmla="*/ 678556 h 2013279"/>
                  <a:gd name="connsiteX1308" fmla="*/ 1842261 w 2918007"/>
                  <a:gd name="connsiteY1308" fmla="*/ 680770 h 2013279"/>
                  <a:gd name="connsiteX1309" fmla="*/ 1832405 w 2918007"/>
                  <a:gd name="connsiteY1309" fmla="*/ 683039 h 2013279"/>
                  <a:gd name="connsiteX1310" fmla="*/ 1832405 w 2918007"/>
                  <a:gd name="connsiteY1310" fmla="*/ 683039 h 2013279"/>
                  <a:gd name="connsiteX1311" fmla="*/ 1840571 w 2918007"/>
                  <a:gd name="connsiteY1311" fmla="*/ 681818 h 2013279"/>
                  <a:gd name="connsiteX1312" fmla="*/ 1842261 w 2918007"/>
                  <a:gd name="connsiteY1312" fmla="*/ 680770 h 2013279"/>
                  <a:gd name="connsiteX1313" fmla="*/ 1843895 w 2918007"/>
                  <a:gd name="connsiteY1313" fmla="*/ 680394 h 2013279"/>
                  <a:gd name="connsiteX1314" fmla="*/ 1845833 w 2918007"/>
                  <a:gd name="connsiteY1314" fmla="*/ 678556 h 2013279"/>
                  <a:gd name="connsiteX1315" fmla="*/ 1851118 w 2918007"/>
                  <a:gd name="connsiteY1315" fmla="*/ 675279 h 2013279"/>
                  <a:gd name="connsiteX1316" fmla="*/ 1855690 w 2918007"/>
                  <a:gd name="connsiteY1316" fmla="*/ 669208 h 2013279"/>
                  <a:gd name="connsiteX1317" fmla="*/ 1858736 w 2918007"/>
                  <a:gd name="connsiteY1317" fmla="*/ 666320 h 2013279"/>
                  <a:gd name="connsiteX1318" fmla="*/ 1859953 w 2918007"/>
                  <a:gd name="connsiteY1318" fmla="*/ 663548 h 2013279"/>
                  <a:gd name="connsiteX1319" fmla="*/ 1862559 w 2918007"/>
                  <a:gd name="connsiteY1319" fmla="*/ 660089 h 2013279"/>
                  <a:gd name="connsiteX1320" fmla="*/ 1873406 w 2918007"/>
                  <a:gd name="connsiteY1320" fmla="*/ 632909 h 2013279"/>
                  <a:gd name="connsiteX1321" fmla="*/ 1897185 w 2918007"/>
                  <a:gd name="connsiteY1321" fmla="*/ 600768 h 2013279"/>
                  <a:gd name="connsiteX1322" fmla="*/ 1932811 w 2918007"/>
                  <a:gd name="connsiteY1322" fmla="*/ 591889 h 2013279"/>
                  <a:gd name="connsiteX1323" fmla="*/ 451361 w 2918007"/>
                  <a:gd name="connsiteY1323" fmla="*/ 579960 h 2013279"/>
                  <a:gd name="connsiteX1324" fmla="*/ 431422 w 2918007"/>
                  <a:gd name="connsiteY1324" fmla="*/ 581574 h 2013279"/>
                  <a:gd name="connsiteX1325" fmla="*/ 431423 w 2918007"/>
                  <a:gd name="connsiteY1325" fmla="*/ 581574 h 2013279"/>
                  <a:gd name="connsiteX1326" fmla="*/ 537889 w 2918007"/>
                  <a:gd name="connsiteY1326" fmla="*/ 574419 h 2013279"/>
                  <a:gd name="connsiteX1327" fmla="*/ 557065 w 2918007"/>
                  <a:gd name="connsiteY1327" fmla="*/ 577228 h 2013279"/>
                  <a:gd name="connsiteX1328" fmla="*/ 580806 w 2918007"/>
                  <a:gd name="connsiteY1328" fmla="*/ 595968 h 2013279"/>
                  <a:gd name="connsiteX1329" fmla="*/ 537889 w 2918007"/>
                  <a:gd name="connsiteY1329" fmla="*/ 574419 h 2013279"/>
                  <a:gd name="connsiteX1330" fmla="*/ 773740 w 2918007"/>
                  <a:gd name="connsiteY1330" fmla="*/ 569493 h 2013279"/>
                  <a:gd name="connsiteX1331" fmla="*/ 774875 w 2918007"/>
                  <a:gd name="connsiteY1331" fmla="*/ 574803 h 2013279"/>
                  <a:gd name="connsiteX1332" fmla="*/ 775099 w 2918007"/>
                  <a:gd name="connsiteY1332" fmla="*/ 578074 h 2013279"/>
                  <a:gd name="connsiteX1333" fmla="*/ 774153 w 2918007"/>
                  <a:gd name="connsiteY1333" fmla="*/ 587305 h 2013279"/>
                  <a:gd name="connsiteX1334" fmla="*/ 772800 w 2918007"/>
                  <a:gd name="connsiteY1334" fmla="*/ 591350 h 2013279"/>
                  <a:gd name="connsiteX1335" fmla="*/ 760478 w 2918007"/>
                  <a:gd name="connsiteY1335" fmla="*/ 600662 h 2013279"/>
                  <a:gd name="connsiteX1336" fmla="*/ 771949 w 2918007"/>
                  <a:gd name="connsiteY1336" fmla="*/ 593893 h 2013279"/>
                  <a:gd name="connsiteX1337" fmla="*/ 772800 w 2918007"/>
                  <a:gd name="connsiteY1337" fmla="*/ 591350 h 2013279"/>
                  <a:gd name="connsiteX1338" fmla="*/ 773817 w 2918007"/>
                  <a:gd name="connsiteY1338" fmla="*/ 590580 h 2013279"/>
                  <a:gd name="connsiteX1339" fmla="*/ 774153 w 2918007"/>
                  <a:gd name="connsiteY1339" fmla="*/ 587305 h 2013279"/>
                  <a:gd name="connsiteX1340" fmla="*/ 775463 w 2918007"/>
                  <a:gd name="connsiteY1340" fmla="*/ 583389 h 2013279"/>
                  <a:gd name="connsiteX1341" fmla="*/ 775099 w 2918007"/>
                  <a:gd name="connsiteY1341" fmla="*/ 578074 h 2013279"/>
                  <a:gd name="connsiteX1342" fmla="*/ 775252 w 2918007"/>
                  <a:gd name="connsiteY1342" fmla="*/ 576573 h 2013279"/>
                  <a:gd name="connsiteX1343" fmla="*/ 774875 w 2918007"/>
                  <a:gd name="connsiteY1343" fmla="*/ 574803 h 2013279"/>
                  <a:gd name="connsiteX1344" fmla="*/ 774801 w 2918007"/>
                  <a:gd name="connsiteY1344" fmla="*/ 573730 h 2013279"/>
                  <a:gd name="connsiteX1345" fmla="*/ 773740 w 2918007"/>
                  <a:gd name="connsiteY1345" fmla="*/ 569493 h 2013279"/>
                  <a:gd name="connsiteX1346" fmla="*/ 390953 w 2918007"/>
                  <a:gd name="connsiteY1346" fmla="*/ 527011 h 2013279"/>
                  <a:gd name="connsiteX1347" fmla="*/ 335246 w 2918007"/>
                  <a:gd name="connsiteY1347" fmla="*/ 586809 h 2013279"/>
                  <a:gd name="connsiteX1348" fmla="*/ 327799 w 2918007"/>
                  <a:gd name="connsiteY1348" fmla="*/ 599892 h 2013279"/>
                  <a:gd name="connsiteX1349" fmla="*/ 325383 w 2918007"/>
                  <a:gd name="connsiteY1349" fmla="*/ 603400 h 2013279"/>
                  <a:gd name="connsiteX1350" fmla="*/ 319755 w 2918007"/>
                  <a:gd name="connsiteY1350" fmla="*/ 614021 h 2013279"/>
                  <a:gd name="connsiteX1351" fmla="*/ 317880 w 2918007"/>
                  <a:gd name="connsiteY1351" fmla="*/ 617315 h 2013279"/>
                  <a:gd name="connsiteX1352" fmla="*/ 315820 w 2918007"/>
                  <a:gd name="connsiteY1352" fmla="*/ 621448 h 2013279"/>
                  <a:gd name="connsiteX1353" fmla="*/ 315131 w 2918007"/>
                  <a:gd name="connsiteY1353" fmla="*/ 622747 h 2013279"/>
                  <a:gd name="connsiteX1354" fmla="*/ 314090 w 2918007"/>
                  <a:gd name="connsiteY1354" fmla="*/ 624918 h 2013279"/>
                  <a:gd name="connsiteX1355" fmla="*/ 313109 w 2918007"/>
                  <a:gd name="connsiteY1355" fmla="*/ 626885 h 2013279"/>
                  <a:gd name="connsiteX1356" fmla="*/ 311437 w 2918007"/>
                  <a:gd name="connsiteY1356" fmla="*/ 630446 h 2013279"/>
                  <a:gd name="connsiteX1357" fmla="*/ 259043 w 2918007"/>
                  <a:gd name="connsiteY1357" fmla="*/ 756662 h 2013279"/>
                  <a:gd name="connsiteX1358" fmla="*/ 259012 w 2918007"/>
                  <a:gd name="connsiteY1358" fmla="*/ 756691 h 2013279"/>
                  <a:gd name="connsiteX1359" fmla="*/ 206741 w 2918007"/>
                  <a:gd name="connsiteY1359" fmla="*/ 803126 h 2013279"/>
                  <a:gd name="connsiteX1360" fmla="*/ 203351 w 2918007"/>
                  <a:gd name="connsiteY1360" fmla="*/ 807716 h 2013279"/>
                  <a:gd name="connsiteX1361" fmla="*/ 200581 w 2918007"/>
                  <a:gd name="connsiteY1361" fmla="*/ 810256 h 2013279"/>
                  <a:gd name="connsiteX1362" fmla="*/ 188925 w 2918007"/>
                  <a:gd name="connsiteY1362" fmla="*/ 827247 h 2013279"/>
                  <a:gd name="connsiteX1363" fmla="*/ 170002 w 2918007"/>
                  <a:gd name="connsiteY1363" fmla="*/ 852866 h 2013279"/>
                  <a:gd name="connsiteX1364" fmla="*/ 165453 w 2918007"/>
                  <a:gd name="connsiteY1364" fmla="*/ 861463 h 2013279"/>
                  <a:gd name="connsiteX1365" fmla="*/ 162113 w 2918007"/>
                  <a:gd name="connsiteY1365" fmla="*/ 866331 h 2013279"/>
                  <a:gd name="connsiteX1366" fmla="*/ 154938 w 2918007"/>
                  <a:gd name="connsiteY1366" fmla="*/ 881335 h 2013279"/>
                  <a:gd name="connsiteX1367" fmla="*/ 147044 w 2918007"/>
                  <a:gd name="connsiteY1367" fmla="*/ 896253 h 2013279"/>
                  <a:gd name="connsiteX1368" fmla="*/ 143176 w 2918007"/>
                  <a:gd name="connsiteY1368" fmla="*/ 905929 h 2013279"/>
                  <a:gd name="connsiteX1369" fmla="*/ 140982 w 2918007"/>
                  <a:gd name="connsiteY1369" fmla="*/ 910517 h 2013279"/>
                  <a:gd name="connsiteX1370" fmla="*/ 134529 w 2918007"/>
                  <a:gd name="connsiteY1370" fmla="*/ 928439 h 2013279"/>
                  <a:gd name="connsiteX1371" fmla="*/ 134530 w 2918007"/>
                  <a:gd name="connsiteY1371" fmla="*/ 928438 h 2013279"/>
                  <a:gd name="connsiteX1372" fmla="*/ 136088 w 2918007"/>
                  <a:gd name="connsiteY1372" fmla="*/ 923659 h 2013279"/>
                  <a:gd name="connsiteX1373" fmla="*/ 143176 w 2918007"/>
                  <a:gd name="connsiteY1373" fmla="*/ 905929 h 2013279"/>
                  <a:gd name="connsiteX1374" fmla="*/ 154938 w 2918007"/>
                  <a:gd name="connsiteY1374" fmla="*/ 881335 h 2013279"/>
                  <a:gd name="connsiteX1375" fmla="*/ 165453 w 2918007"/>
                  <a:gd name="connsiteY1375" fmla="*/ 861463 h 2013279"/>
                  <a:gd name="connsiteX1376" fmla="*/ 188925 w 2918007"/>
                  <a:gd name="connsiteY1376" fmla="*/ 827247 h 2013279"/>
                  <a:gd name="connsiteX1377" fmla="*/ 203351 w 2918007"/>
                  <a:gd name="connsiteY1377" fmla="*/ 807716 h 2013279"/>
                  <a:gd name="connsiteX1378" fmla="*/ 259012 w 2918007"/>
                  <a:gd name="connsiteY1378" fmla="*/ 756691 h 2013279"/>
                  <a:gd name="connsiteX1379" fmla="*/ 259044 w 2918007"/>
                  <a:gd name="connsiteY1379" fmla="*/ 756662 h 2013279"/>
                  <a:gd name="connsiteX1380" fmla="*/ 311438 w 2918007"/>
                  <a:gd name="connsiteY1380" fmla="*/ 630446 h 2013279"/>
                  <a:gd name="connsiteX1381" fmla="*/ 314090 w 2918007"/>
                  <a:gd name="connsiteY1381" fmla="*/ 624918 h 2013279"/>
                  <a:gd name="connsiteX1382" fmla="*/ 315820 w 2918007"/>
                  <a:gd name="connsiteY1382" fmla="*/ 621448 h 2013279"/>
                  <a:gd name="connsiteX1383" fmla="*/ 319755 w 2918007"/>
                  <a:gd name="connsiteY1383" fmla="*/ 614021 h 2013279"/>
                  <a:gd name="connsiteX1384" fmla="*/ 327799 w 2918007"/>
                  <a:gd name="connsiteY1384" fmla="*/ 599892 h 2013279"/>
                  <a:gd name="connsiteX1385" fmla="*/ 360587 w 2918007"/>
                  <a:gd name="connsiteY1385" fmla="*/ 552264 h 2013279"/>
                  <a:gd name="connsiteX1386" fmla="*/ 390953 w 2918007"/>
                  <a:gd name="connsiteY1386" fmla="*/ 527012 h 2013279"/>
                  <a:gd name="connsiteX1387" fmla="*/ 2482913 w 2918007"/>
                  <a:gd name="connsiteY1387" fmla="*/ 510050 h 2013279"/>
                  <a:gd name="connsiteX1388" fmla="*/ 2459605 w 2918007"/>
                  <a:gd name="connsiteY1388" fmla="*/ 512234 h 2013279"/>
                  <a:gd name="connsiteX1389" fmla="*/ 2415840 w 2918007"/>
                  <a:gd name="connsiteY1389" fmla="*/ 650764 h 2013279"/>
                  <a:gd name="connsiteX1390" fmla="*/ 2463303 w 2918007"/>
                  <a:gd name="connsiteY1390" fmla="*/ 846552 h 2013279"/>
                  <a:gd name="connsiteX1391" fmla="*/ 2463292 w 2918007"/>
                  <a:gd name="connsiteY1391" fmla="*/ 846603 h 2013279"/>
                  <a:gd name="connsiteX1392" fmla="*/ 2453259 w 2918007"/>
                  <a:gd name="connsiteY1392" fmla="*/ 887244 h 2013279"/>
                  <a:gd name="connsiteX1393" fmla="*/ 2450799 w 2918007"/>
                  <a:gd name="connsiteY1393" fmla="*/ 894743 h 2013279"/>
                  <a:gd name="connsiteX1394" fmla="*/ 2441577 w 2918007"/>
                  <a:gd name="connsiteY1394" fmla="*/ 915485 h 2013279"/>
                  <a:gd name="connsiteX1395" fmla="*/ 2441568 w 2918007"/>
                  <a:gd name="connsiteY1395" fmla="*/ 915503 h 2013279"/>
                  <a:gd name="connsiteX1396" fmla="*/ 2441561 w 2918007"/>
                  <a:gd name="connsiteY1396" fmla="*/ 915510 h 2013279"/>
                  <a:gd name="connsiteX1397" fmla="*/ 2433896 w 2918007"/>
                  <a:gd name="connsiteY1397" fmla="*/ 922911 h 2013279"/>
                  <a:gd name="connsiteX1398" fmla="*/ 2425684 w 2918007"/>
                  <a:gd name="connsiteY1398" fmla="*/ 924388 h 2013279"/>
                  <a:gd name="connsiteX1399" fmla="*/ 2425684 w 2918007"/>
                  <a:gd name="connsiteY1399" fmla="*/ 924388 h 2013279"/>
                  <a:gd name="connsiteX1400" fmla="*/ 2432432 w 2918007"/>
                  <a:gd name="connsiteY1400" fmla="*/ 924325 h 2013279"/>
                  <a:gd name="connsiteX1401" fmla="*/ 2433896 w 2918007"/>
                  <a:gd name="connsiteY1401" fmla="*/ 922911 h 2013279"/>
                  <a:gd name="connsiteX1402" fmla="*/ 2435257 w 2918007"/>
                  <a:gd name="connsiteY1402" fmla="*/ 922666 h 2013279"/>
                  <a:gd name="connsiteX1403" fmla="*/ 2441561 w 2918007"/>
                  <a:gd name="connsiteY1403" fmla="*/ 915510 h 2013279"/>
                  <a:gd name="connsiteX1404" fmla="*/ 2441569 w 2918007"/>
                  <a:gd name="connsiteY1404" fmla="*/ 915503 h 2013279"/>
                  <a:gd name="connsiteX1405" fmla="*/ 2441577 w 2918007"/>
                  <a:gd name="connsiteY1405" fmla="*/ 915485 h 2013279"/>
                  <a:gd name="connsiteX1406" fmla="*/ 2448529 w 2918007"/>
                  <a:gd name="connsiteY1406" fmla="*/ 901666 h 2013279"/>
                  <a:gd name="connsiteX1407" fmla="*/ 2450799 w 2918007"/>
                  <a:gd name="connsiteY1407" fmla="*/ 894743 h 2013279"/>
                  <a:gd name="connsiteX1408" fmla="*/ 2452168 w 2918007"/>
                  <a:gd name="connsiteY1408" fmla="*/ 891665 h 2013279"/>
                  <a:gd name="connsiteX1409" fmla="*/ 2453259 w 2918007"/>
                  <a:gd name="connsiteY1409" fmla="*/ 887244 h 2013279"/>
                  <a:gd name="connsiteX1410" fmla="*/ 2455865 w 2918007"/>
                  <a:gd name="connsiteY1410" fmla="*/ 879300 h 2013279"/>
                  <a:gd name="connsiteX1411" fmla="*/ 2463292 w 2918007"/>
                  <a:gd name="connsiteY1411" fmla="*/ 846603 h 2013279"/>
                  <a:gd name="connsiteX1412" fmla="*/ 2463304 w 2918007"/>
                  <a:gd name="connsiteY1412" fmla="*/ 846552 h 2013279"/>
                  <a:gd name="connsiteX1413" fmla="*/ 2415841 w 2918007"/>
                  <a:gd name="connsiteY1413" fmla="*/ 650764 h 2013279"/>
                  <a:gd name="connsiteX1414" fmla="*/ 2459606 w 2918007"/>
                  <a:gd name="connsiteY1414" fmla="*/ 512234 h 2013279"/>
                  <a:gd name="connsiteX1415" fmla="*/ 2482913 w 2918007"/>
                  <a:gd name="connsiteY1415" fmla="*/ 510050 h 2013279"/>
                  <a:gd name="connsiteX1416" fmla="*/ 924143 w 2918007"/>
                  <a:gd name="connsiteY1416" fmla="*/ 503617 h 2013279"/>
                  <a:gd name="connsiteX1417" fmla="*/ 924671 w 2918007"/>
                  <a:gd name="connsiteY1417" fmla="*/ 535113 h 2013279"/>
                  <a:gd name="connsiteX1418" fmla="*/ 922723 w 2918007"/>
                  <a:gd name="connsiteY1418" fmla="*/ 546340 h 2013279"/>
                  <a:gd name="connsiteX1419" fmla="*/ 916921 w 2918007"/>
                  <a:gd name="connsiteY1419" fmla="*/ 571367 h 2013279"/>
                  <a:gd name="connsiteX1420" fmla="*/ 912178 w 2918007"/>
                  <a:gd name="connsiteY1420" fmla="*/ 583579 h 2013279"/>
                  <a:gd name="connsiteX1421" fmla="*/ 901596 w 2918007"/>
                  <a:gd name="connsiteY1421" fmla="*/ 602588 h 2013279"/>
                  <a:gd name="connsiteX1422" fmla="*/ 891880 w 2918007"/>
                  <a:gd name="connsiteY1422" fmla="*/ 614081 h 2013279"/>
                  <a:gd name="connsiteX1423" fmla="*/ 888291 w 2918007"/>
                  <a:gd name="connsiteY1423" fmla="*/ 616775 h 2013279"/>
                  <a:gd name="connsiteX1424" fmla="*/ 872308 w 2918007"/>
                  <a:gd name="connsiteY1424" fmla="*/ 620413 h 2013279"/>
                  <a:gd name="connsiteX1425" fmla="*/ 885791 w 2918007"/>
                  <a:gd name="connsiteY1425" fmla="*/ 618650 h 2013279"/>
                  <a:gd name="connsiteX1426" fmla="*/ 888291 w 2918007"/>
                  <a:gd name="connsiteY1426" fmla="*/ 616775 h 2013279"/>
                  <a:gd name="connsiteX1427" fmla="*/ 889916 w 2918007"/>
                  <a:gd name="connsiteY1427" fmla="*/ 616405 h 2013279"/>
                  <a:gd name="connsiteX1428" fmla="*/ 891880 w 2918007"/>
                  <a:gd name="connsiteY1428" fmla="*/ 614081 h 2013279"/>
                  <a:gd name="connsiteX1429" fmla="*/ 897578 w 2918007"/>
                  <a:gd name="connsiteY1429" fmla="*/ 609805 h 2013279"/>
                  <a:gd name="connsiteX1430" fmla="*/ 901596 w 2918007"/>
                  <a:gd name="connsiteY1430" fmla="*/ 602588 h 2013279"/>
                  <a:gd name="connsiteX1431" fmla="*/ 907516 w 2918007"/>
                  <a:gd name="connsiteY1431" fmla="*/ 595584 h 2013279"/>
                  <a:gd name="connsiteX1432" fmla="*/ 912178 w 2918007"/>
                  <a:gd name="connsiteY1432" fmla="*/ 583579 h 2013279"/>
                  <a:gd name="connsiteX1433" fmla="*/ 915454 w 2918007"/>
                  <a:gd name="connsiteY1433" fmla="*/ 577696 h 2013279"/>
                  <a:gd name="connsiteX1434" fmla="*/ 916921 w 2918007"/>
                  <a:gd name="connsiteY1434" fmla="*/ 571367 h 2013279"/>
                  <a:gd name="connsiteX1435" fmla="*/ 919558 w 2918007"/>
                  <a:gd name="connsiteY1435" fmla="*/ 564576 h 2013279"/>
                  <a:gd name="connsiteX1436" fmla="*/ 922723 w 2918007"/>
                  <a:gd name="connsiteY1436" fmla="*/ 546340 h 2013279"/>
                  <a:gd name="connsiteX1437" fmla="*/ 924715 w 2918007"/>
                  <a:gd name="connsiteY1437" fmla="*/ 537745 h 2013279"/>
                  <a:gd name="connsiteX1438" fmla="*/ 924671 w 2918007"/>
                  <a:gd name="connsiteY1438" fmla="*/ 535113 h 2013279"/>
                  <a:gd name="connsiteX1439" fmla="*/ 925335 w 2918007"/>
                  <a:gd name="connsiteY1439" fmla="*/ 531284 h 2013279"/>
                  <a:gd name="connsiteX1440" fmla="*/ 1014140 w 2918007"/>
                  <a:gd name="connsiteY1440" fmla="*/ 479603 h 2013279"/>
                  <a:gd name="connsiteX1441" fmla="*/ 1014140 w 2918007"/>
                  <a:gd name="connsiteY1441" fmla="*/ 479603 h 2013279"/>
                  <a:gd name="connsiteX1442" fmla="*/ 1040596 w 2918007"/>
                  <a:gd name="connsiteY1442" fmla="*/ 497891 h 2013279"/>
                  <a:gd name="connsiteX1443" fmla="*/ 1040600 w 2918007"/>
                  <a:gd name="connsiteY1443" fmla="*/ 497903 h 2013279"/>
                  <a:gd name="connsiteX1444" fmla="*/ 1049394 w 2918007"/>
                  <a:gd name="connsiteY1444" fmla="*/ 527843 h 2013279"/>
                  <a:gd name="connsiteX1445" fmla="*/ 1050160 w 2918007"/>
                  <a:gd name="connsiteY1445" fmla="*/ 537563 h 2013279"/>
                  <a:gd name="connsiteX1446" fmla="*/ 1050268 w 2918007"/>
                  <a:gd name="connsiteY1446" fmla="*/ 557925 h 2013279"/>
                  <a:gd name="connsiteX1447" fmla="*/ 1049828 w 2918007"/>
                  <a:gd name="connsiteY1447" fmla="*/ 565554 h 2013279"/>
                  <a:gd name="connsiteX1448" fmla="*/ 1049438 w 2918007"/>
                  <a:gd name="connsiteY1448" fmla="*/ 569236 h 2013279"/>
                  <a:gd name="connsiteX1449" fmla="*/ 1048657 w 2918007"/>
                  <a:gd name="connsiteY1449" fmla="*/ 575035 h 2013279"/>
                  <a:gd name="connsiteX1450" fmla="*/ 1027083 w 2918007"/>
                  <a:gd name="connsiteY1450" fmla="*/ 680317 h 2013279"/>
                  <a:gd name="connsiteX1451" fmla="*/ 1090573 w 2918007"/>
                  <a:gd name="connsiteY1451" fmla="*/ 901964 h 2013279"/>
                  <a:gd name="connsiteX1452" fmla="*/ 1090577 w 2918007"/>
                  <a:gd name="connsiteY1452" fmla="*/ 902036 h 2013279"/>
                  <a:gd name="connsiteX1453" fmla="*/ 1093248 w 2918007"/>
                  <a:gd name="connsiteY1453" fmla="*/ 961372 h 2013279"/>
                  <a:gd name="connsiteX1454" fmla="*/ 1094078 w 2918007"/>
                  <a:gd name="connsiteY1454" fmla="*/ 966130 h 2013279"/>
                  <a:gd name="connsiteX1455" fmla="*/ 1094307 w 2918007"/>
                  <a:gd name="connsiteY1455" fmla="*/ 970326 h 2013279"/>
                  <a:gd name="connsiteX1456" fmla="*/ 1097240 w 2918007"/>
                  <a:gd name="connsiteY1456" fmla="*/ 984245 h 2013279"/>
                  <a:gd name="connsiteX1457" fmla="*/ 1101953 w 2918007"/>
                  <a:gd name="connsiteY1457" fmla="*/ 1011247 h 2013279"/>
                  <a:gd name="connsiteX1458" fmla="*/ 1104609 w 2918007"/>
                  <a:gd name="connsiteY1458" fmla="*/ 1019219 h 2013279"/>
                  <a:gd name="connsiteX1459" fmla="*/ 1106013 w 2918007"/>
                  <a:gd name="connsiteY1459" fmla="*/ 1025879 h 2013279"/>
                  <a:gd name="connsiteX1460" fmla="*/ 1110362 w 2918007"/>
                  <a:gd name="connsiteY1460" fmla="*/ 1036484 h 2013279"/>
                  <a:gd name="connsiteX1461" fmla="*/ 1115637 w 2918007"/>
                  <a:gd name="connsiteY1461" fmla="*/ 1052317 h 2013279"/>
                  <a:gd name="connsiteX1462" fmla="*/ 1120896 w 2918007"/>
                  <a:gd name="connsiteY1462" fmla="*/ 1062173 h 2013279"/>
                  <a:gd name="connsiteX1463" fmla="*/ 1124014 w 2918007"/>
                  <a:gd name="connsiteY1463" fmla="*/ 1069778 h 2013279"/>
                  <a:gd name="connsiteX1464" fmla="*/ 1128443 w 2918007"/>
                  <a:gd name="connsiteY1464" fmla="*/ 1076316 h 2013279"/>
                  <a:gd name="connsiteX1465" fmla="*/ 1133243 w 2918007"/>
                  <a:gd name="connsiteY1465" fmla="*/ 1085310 h 2013279"/>
                  <a:gd name="connsiteX1466" fmla="*/ 1137662 w 2918007"/>
                  <a:gd name="connsiteY1466" fmla="*/ 1089926 h 2013279"/>
                  <a:gd name="connsiteX1467" fmla="*/ 1146638 w 2918007"/>
                  <a:gd name="connsiteY1467" fmla="*/ 1103177 h 2013279"/>
                  <a:gd name="connsiteX1468" fmla="*/ 1172210 w 2918007"/>
                  <a:gd name="connsiteY1468" fmla="*/ 1127233 h 2013279"/>
                  <a:gd name="connsiteX1469" fmla="*/ 1174910 w 2918007"/>
                  <a:gd name="connsiteY1469" fmla="*/ 1128829 h 2013279"/>
                  <a:gd name="connsiteX1470" fmla="*/ 1176007 w 2918007"/>
                  <a:gd name="connsiteY1470" fmla="*/ 1129974 h 2013279"/>
                  <a:gd name="connsiteX1471" fmla="*/ 1179808 w 2918007"/>
                  <a:gd name="connsiteY1471" fmla="*/ 1131724 h 2013279"/>
                  <a:gd name="connsiteX1472" fmla="*/ 1199055 w 2918007"/>
                  <a:gd name="connsiteY1472" fmla="*/ 1143099 h 2013279"/>
                  <a:gd name="connsiteX1473" fmla="*/ 1210075 w 2918007"/>
                  <a:gd name="connsiteY1473" fmla="*/ 1145656 h 2013279"/>
                  <a:gd name="connsiteX1474" fmla="*/ 1221810 w 2918007"/>
                  <a:gd name="connsiteY1474" fmla="*/ 1151058 h 2013279"/>
                  <a:gd name="connsiteX1475" fmla="*/ 1249867 w 2918007"/>
                  <a:gd name="connsiteY1475" fmla="*/ 1154887 h 2013279"/>
                  <a:gd name="connsiteX1476" fmla="*/ 1249867 w 2918007"/>
                  <a:gd name="connsiteY1476" fmla="*/ 1154888 h 2013279"/>
                  <a:gd name="connsiteX1477" fmla="*/ 1249868 w 2918007"/>
                  <a:gd name="connsiteY1477" fmla="*/ 1154888 h 2013279"/>
                  <a:gd name="connsiteX1478" fmla="*/ 1249867 w 2918007"/>
                  <a:gd name="connsiteY1478" fmla="*/ 1154887 h 2013279"/>
                  <a:gd name="connsiteX1479" fmla="*/ 1210075 w 2918007"/>
                  <a:gd name="connsiteY1479" fmla="*/ 1145656 h 2013279"/>
                  <a:gd name="connsiteX1480" fmla="*/ 1179808 w 2918007"/>
                  <a:gd name="connsiteY1480" fmla="*/ 1131724 h 2013279"/>
                  <a:gd name="connsiteX1481" fmla="*/ 1174910 w 2918007"/>
                  <a:gd name="connsiteY1481" fmla="*/ 1128829 h 2013279"/>
                  <a:gd name="connsiteX1482" fmla="*/ 1137662 w 2918007"/>
                  <a:gd name="connsiteY1482" fmla="*/ 1089926 h 2013279"/>
                  <a:gd name="connsiteX1483" fmla="*/ 1128443 w 2918007"/>
                  <a:gd name="connsiteY1483" fmla="*/ 1076316 h 2013279"/>
                  <a:gd name="connsiteX1484" fmla="*/ 1120896 w 2918007"/>
                  <a:gd name="connsiteY1484" fmla="*/ 1062173 h 2013279"/>
                  <a:gd name="connsiteX1485" fmla="*/ 1110362 w 2918007"/>
                  <a:gd name="connsiteY1485" fmla="*/ 1036484 h 2013279"/>
                  <a:gd name="connsiteX1486" fmla="*/ 1104609 w 2918007"/>
                  <a:gd name="connsiteY1486" fmla="*/ 1019219 h 2013279"/>
                  <a:gd name="connsiteX1487" fmla="*/ 1097240 w 2918007"/>
                  <a:gd name="connsiteY1487" fmla="*/ 984245 h 2013279"/>
                  <a:gd name="connsiteX1488" fmla="*/ 1094078 w 2918007"/>
                  <a:gd name="connsiteY1488" fmla="*/ 966130 h 2013279"/>
                  <a:gd name="connsiteX1489" fmla="*/ 1090577 w 2918007"/>
                  <a:gd name="connsiteY1489" fmla="*/ 902036 h 2013279"/>
                  <a:gd name="connsiteX1490" fmla="*/ 1090574 w 2918007"/>
                  <a:gd name="connsiteY1490" fmla="*/ 901964 h 2013279"/>
                  <a:gd name="connsiteX1491" fmla="*/ 1027084 w 2918007"/>
                  <a:gd name="connsiteY1491" fmla="*/ 680317 h 2013279"/>
                  <a:gd name="connsiteX1492" fmla="*/ 1048658 w 2918007"/>
                  <a:gd name="connsiteY1492" fmla="*/ 575035 h 2013279"/>
                  <a:gd name="connsiteX1493" fmla="*/ 1049222 w 2918007"/>
                  <a:gd name="connsiteY1493" fmla="*/ 571263 h 2013279"/>
                  <a:gd name="connsiteX1494" fmla="*/ 1049438 w 2918007"/>
                  <a:gd name="connsiteY1494" fmla="*/ 569236 h 2013279"/>
                  <a:gd name="connsiteX1495" fmla="*/ 1049750 w 2918007"/>
                  <a:gd name="connsiteY1495" fmla="*/ 566914 h 2013279"/>
                  <a:gd name="connsiteX1496" fmla="*/ 1049828 w 2918007"/>
                  <a:gd name="connsiteY1496" fmla="*/ 565554 h 2013279"/>
                  <a:gd name="connsiteX1497" fmla="*/ 1050285 w 2918007"/>
                  <a:gd name="connsiteY1497" fmla="*/ 561249 h 2013279"/>
                  <a:gd name="connsiteX1498" fmla="*/ 1050268 w 2918007"/>
                  <a:gd name="connsiteY1498" fmla="*/ 557925 h 2013279"/>
                  <a:gd name="connsiteX1499" fmla="*/ 1050900 w 2918007"/>
                  <a:gd name="connsiteY1499" fmla="*/ 546950 h 2013279"/>
                  <a:gd name="connsiteX1500" fmla="*/ 1050160 w 2918007"/>
                  <a:gd name="connsiteY1500" fmla="*/ 537563 h 2013279"/>
                  <a:gd name="connsiteX1501" fmla="*/ 1050122 w 2918007"/>
                  <a:gd name="connsiteY1501" fmla="*/ 530320 h 2013279"/>
                  <a:gd name="connsiteX1502" fmla="*/ 1049394 w 2918007"/>
                  <a:gd name="connsiteY1502" fmla="*/ 527843 h 2013279"/>
                  <a:gd name="connsiteX1503" fmla="*/ 1048913 w 2918007"/>
                  <a:gd name="connsiteY1503" fmla="*/ 521743 h 2013279"/>
                  <a:gd name="connsiteX1504" fmla="*/ 1040600 w 2918007"/>
                  <a:gd name="connsiteY1504" fmla="*/ 497903 h 2013279"/>
                  <a:gd name="connsiteX1505" fmla="*/ 1040597 w 2918007"/>
                  <a:gd name="connsiteY1505" fmla="*/ 497891 h 2013279"/>
                  <a:gd name="connsiteX1506" fmla="*/ 1014140 w 2918007"/>
                  <a:gd name="connsiteY1506" fmla="*/ 479603 h 2013279"/>
                  <a:gd name="connsiteX1507" fmla="*/ 2005933 w 2918007"/>
                  <a:gd name="connsiteY1507" fmla="*/ 437121 h 2013279"/>
                  <a:gd name="connsiteX1508" fmla="*/ 2005933 w 2918007"/>
                  <a:gd name="connsiteY1508" fmla="*/ 437121 h 2013279"/>
                  <a:gd name="connsiteX1509" fmla="*/ 2024244 w 2918007"/>
                  <a:gd name="connsiteY1509" fmla="*/ 442561 h 2013279"/>
                  <a:gd name="connsiteX1510" fmla="*/ 2049537 w 2918007"/>
                  <a:gd name="connsiteY1510" fmla="*/ 466329 h 2013279"/>
                  <a:gd name="connsiteX1511" fmla="*/ 2069847 w 2918007"/>
                  <a:gd name="connsiteY1511" fmla="*/ 494202 h 2013279"/>
                  <a:gd name="connsiteX1512" fmla="*/ 2081254 w 2918007"/>
                  <a:gd name="connsiteY1512" fmla="*/ 512574 h 2013279"/>
                  <a:gd name="connsiteX1513" fmla="*/ 2097459 w 2918007"/>
                  <a:gd name="connsiteY1513" fmla="*/ 548567 h 2013279"/>
                  <a:gd name="connsiteX1514" fmla="*/ 2104426 w 2918007"/>
                  <a:gd name="connsiteY1514" fmla="*/ 565629 h 2013279"/>
                  <a:gd name="connsiteX1515" fmla="*/ 2113178 w 2918007"/>
                  <a:gd name="connsiteY1515" fmla="*/ 610697 h 2013279"/>
                  <a:gd name="connsiteX1516" fmla="*/ 2113186 w 2918007"/>
                  <a:gd name="connsiteY1516" fmla="*/ 610744 h 2013279"/>
                  <a:gd name="connsiteX1517" fmla="*/ 2131062 w 2918007"/>
                  <a:gd name="connsiteY1517" fmla="*/ 714180 h 2013279"/>
                  <a:gd name="connsiteX1518" fmla="*/ 2150787 w 2918007"/>
                  <a:gd name="connsiteY1518" fmla="*/ 731419 h 2013279"/>
                  <a:gd name="connsiteX1519" fmla="*/ 2101474 w 2918007"/>
                  <a:gd name="connsiteY1519" fmla="*/ 747427 h 2013279"/>
                  <a:gd name="connsiteX1520" fmla="*/ 1952921 w 2918007"/>
                  <a:gd name="connsiteY1520" fmla="*/ 907505 h 2013279"/>
                  <a:gd name="connsiteX1521" fmla="*/ 1928881 w 2918007"/>
                  <a:gd name="connsiteY1521" fmla="*/ 978925 h 2013279"/>
                  <a:gd name="connsiteX1522" fmla="*/ 2073736 w 2918007"/>
                  <a:gd name="connsiteY1522" fmla="*/ 1060196 h 2013279"/>
                  <a:gd name="connsiteX1523" fmla="*/ 2073743 w 2918007"/>
                  <a:gd name="connsiteY1523" fmla="*/ 1060198 h 2013279"/>
                  <a:gd name="connsiteX1524" fmla="*/ 2097783 w 2918007"/>
                  <a:gd name="connsiteY1524" fmla="*/ 1066644 h 2013279"/>
                  <a:gd name="connsiteX1525" fmla="*/ 2100829 w 2918007"/>
                  <a:gd name="connsiteY1525" fmla="*/ 1068805 h 2013279"/>
                  <a:gd name="connsiteX1526" fmla="*/ 2103045 w 2918007"/>
                  <a:gd name="connsiteY1526" fmla="*/ 1072843 h 2013279"/>
                  <a:gd name="connsiteX1527" fmla="*/ 2098094 w 2918007"/>
                  <a:gd name="connsiteY1527" fmla="*/ 1081062 h 2013279"/>
                  <a:gd name="connsiteX1528" fmla="*/ 2093461 w 2918007"/>
                  <a:gd name="connsiteY1528" fmla="*/ 1083592 h 2013279"/>
                  <a:gd name="connsiteX1529" fmla="*/ 2093462 w 2918007"/>
                  <a:gd name="connsiteY1529" fmla="*/ 1083592 h 2013279"/>
                  <a:gd name="connsiteX1530" fmla="*/ 2104172 w 2918007"/>
                  <a:gd name="connsiteY1530" fmla="*/ 1074895 h 2013279"/>
                  <a:gd name="connsiteX1531" fmla="*/ 2103045 w 2918007"/>
                  <a:gd name="connsiteY1531" fmla="*/ 1072843 h 2013279"/>
                  <a:gd name="connsiteX1532" fmla="*/ 2104086 w 2918007"/>
                  <a:gd name="connsiteY1532" fmla="*/ 1071116 h 2013279"/>
                  <a:gd name="connsiteX1533" fmla="*/ 2100829 w 2918007"/>
                  <a:gd name="connsiteY1533" fmla="*/ 1068805 h 2013279"/>
                  <a:gd name="connsiteX1534" fmla="*/ 2099963 w 2918007"/>
                  <a:gd name="connsiteY1534" fmla="*/ 1067228 h 2013279"/>
                  <a:gd name="connsiteX1535" fmla="*/ 2097783 w 2918007"/>
                  <a:gd name="connsiteY1535" fmla="*/ 1066644 h 2013279"/>
                  <a:gd name="connsiteX1536" fmla="*/ 2095928 w 2918007"/>
                  <a:gd name="connsiteY1536" fmla="*/ 1065327 h 2013279"/>
                  <a:gd name="connsiteX1537" fmla="*/ 2073743 w 2918007"/>
                  <a:gd name="connsiteY1537" fmla="*/ 1060198 h 2013279"/>
                  <a:gd name="connsiteX1538" fmla="*/ 2073737 w 2918007"/>
                  <a:gd name="connsiteY1538" fmla="*/ 1060196 h 2013279"/>
                  <a:gd name="connsiteX1539" fmla="*/ 1928882 w 2918007"/>
                  <a:gd name="connsiteY1539" fmla="*/ 978925 h 2013279"/>
                  <a:gd name="connsiteX1540" fmla="*/ 1952922 w 2918007"/>
                  <a:gd name="connsiteY1540" fmla="*/ 907505 h 2013279"/>
                  <a:gd name="connsiteX1541" fmla="*/ 2101475 w 2918007"/>
                  <a:gd name="connsiteY1541" fmla="*/ 747427 h 2013279"/>
                  <a:gd name="connsiteX1542" fmla="*/ 2150788 w 2918007"/>
                  <a:gd name="connsiteY1542" fmla="*/ 731419 h 2013279"/>
                  <a:gd name="connsiteX1543" fmla="*/ 2131063 w 2918007"/>
                  <a:gd name="connsiteY1543" fmla="*/ 714180 h 2013279"/>
                  <a:gd name="connsiteX1544" fmla="*/ 2113187 w 2918007"/>
                  <a:gd name="connsiteY1544" fmla="*/ 610744 h 2013279"/>
                  <a:gd name="connsiteX1545" fmla="*/ 2113178 w 2918007"/>
                  <a:gd name="connsiteY1545" fmla="*/ 610697 h 2013279"/>
                  <a:gd name="connsiteX1546" fmla="*/ 2106098 w 2918007"/>
                  <a:gd name="connsiteY1546" fmla="*/ 569726 h 2013279"/>
                  <a:gd name="connsiteX1547" fmla="*/ 2104426 w 2918007"/>
                  <a:gd name="connsiteY1547" fmla="*/ 565629 h 2013279"/>
                  <a:gd name="connsiteX1548" fmla="*/ 2103883 w 2918007"/>
                  <a:gd name="connsiteY1548" fmla="*/ 562836 h 2013279"/>
                  <a:gd name="connsiteX1549" fmla="*/ 2097459 w 2918007"/>
                  <a:gd name="connsiteY1549" fmla="*/ 548567 h 2013279"/>
                  <a:gd name="connsiteX1550" fmla="*/ 2085660 w 2918007"/>
                  <a:gd name="connsiteY1550" fmla="*/ 519670 h 2013279"/>
                  <a:gd name="connsiteX1551" fmla="*/ 2081254 w 2918007"/>
                  <a:gd name="connsiteY1551" fmla="*/ 512574 h 2013279"/>
                  <a:gd name="connsiteX1552" fmla="*/ 2078052 w 2918007"/>
                  <a:gd name="connsiteY1552" fmla="*/ 505462 h 2013279"/>
                  <a:gd name="connsiteX1553" fmla="*/ 2069847 w 2918007"/>
                  <a:gd name="connsiteY1553" fmla="*/ 494202 h 2013279"/>
                  <a:gd name="connsiteX1554" fmla="*/ 2056749 w 2918007"/>
                  <a:gd name="connsiteY1554" fmla="*/ 473106 h 2013279"/>
                  <a:gd name="connsiteX1555" fmla="*/ 2049537 w 2918007"/>
                  <a:gd name="connsiteY1555" fmla="*/ 466329 h 2013279"/>
                  <a:gd name="connsiteX1556" fmla="*/ 2042975 w 2918007"/>
                  <a:gd name="connsiteY1556" fmla="*/ 457323 h 2013279"/>
                  <a:gd name="connsiteX1557" fmla="*/ 2005933 w 2918007"/>
                  <a:gd name="connsiteY1557" fmla="*/ 437121 h 2013279"/>
                  <a:gd name="connsiteX1558" fmla="*/ 702237 w 2918007"/>
                  <a:gd name="connsiteY1558" fmla="*/ 416803 h 2013279"/>
                  <a:gd name="connsiteX1559" fmla="*/ 705907 w 2918007"/>
                  <a:gd name="connsiteY1559" fmla="*/ 417178 h 2013279"/>
                  <a:gd name="connsiteX1560" fmla="*/ 705909 w 2918007"/>
                  <a:gd name="connsiteY1560" fmla="*/ 417180 h 2013279"/>
                  <a:gd name="connsiteX1561" fmla="*/ 712474 w 2918007"/>
                  <a:gd name="connsiteY1561" fmla="*/ 422995 h 2013279"/>
                  <a:gd name="connsiteX1562" fmla="*/ 714429 w 2918007"/>
                  <a:gd name="connsiteY1562" fmla="*/ 426794 h 2013279"/>
                  <a:gd name="connsiteX1563" fmla="*/ 718821 w 2918007"/>
                  <a:gd name="connsiteY1563" fmla="*/ 441180 h 2013279"/>
                  <a:gd name="connsiteX1564" fmla="*/ 720598 w 2918007"/>
                  <a:gd name="connsiteY1564" fmla="*/ 451547 h 2013279"/>
                  <a:gd name="connsiteX1565" fmla="*/ 721049 w 2918007"/>
                  <a:gd name="connsiteY1565" fmla="*/ 457921 h 2013279"/>
                  <a:gd name="connsiteX1566" fmla="*/ 720729 w 2918007"/>
                  <a:gd name="connsiteY1566" fmla="*/ 490685 h 2013279"/>
                  <a:gd name="connsiteX1567" fmla="*/ 721528 w 2918007"/>
                  <a:gd name="connsiteY1567" fmla="*/ 464707 h 2013279"/>
                  <a:gd name="connsiteX1568" fmla="*/ 721049 w 2918007"/>
                  <a:gd name="connsiteY1568" fmla="*/ 457921 h 2013279"/>
                  <a:gd name="connsiteX1569" fmla="*/ 721083 w 2918007"/>
                  <a:gd name="connsiteY1569" fmla="*/ 454374 h 2013279"/>
                  <a:gd name="connsiteX1570" fmla="*/ 720598 w 2918007"/>
                  <a:gd name="connsiteY1570" fmla="*/ 451547 h 2013279"/>
                  <a:gd name="connsiteX1571" fmla="*/ 720181 w 2918007"/>
                  <a:gd name="connsiteY1571" fmla="*/ 445634 h 2013279"/>
                  <a:gd name="connsiteX1572" fmla="*/ 718821 w 2918007"/>
                  <a:gd name="connsiteY1572" fmla="*/ 441180 h 2013279"/>
                  <a:gd name="connsiteX1573" fmla="*/ 717317 w 2918007"/>
                  <a:gd name="connsiteY1573" fmla="*/ 432406 h 2013279"/>
                  <a:gd name="connsiteX1574" fmla="*/ 714429 w 2918007"/>
                  <a:gd name="connsiteY1574" fmla="*/ 426794 h 2013279"/>
                  <a:gd name="connsiteX1575" fmla="*/ 713564 w 2918007"/>
                  <a:gd name="connsiteY1575" fmla="*/ 423960 h 2013279"/>
                  <a:gd name="connsiteX1576" fmla="*/ 712474 w 2918007"/>
                  <a:gd name="connsiteY1576" fmla="*/ 422995 h 2013279"/>
                  <a:gd name="connsiteX1577" fmla="*/ 711551 w 2918007"/>
                  <a:gd name="connsiteY1577" fmla="*/ 421200 h 2013279"/>
                  <a:gd name="connsiteX1578" fmla="*/ 705909 w 2918007"/>
                  <a:gd name="connsiteY1578" fmla="*/ 417180 h 2013279"/>
                  <a:gd name="connsiteX1579" fmla="*/ 705907 w 2918007"/>
                  <a:gd name="connsiteY1579" fmla="*/ 417178 h 2013279"/>
                  <a:gd name="connsiteX1580" fmla="*/ 702237 w 2918007"/>
                  <a:gd name="connsiteY1580" fmla="*/ 416803 h 2013279"/>
                  <a:gd name="connsiteX1581" fmla="*/ 2390433 w 2918007"/>
                  <a:gd name="connsiteY1581" fmla="*/ 412599 h 2013279"/>
                  <a:gd name="connsiteX1582" fmla="*/ 2350501 w 2918007"/>
                  <a:gd name="connsiteY1582" fmla="*/ 422960 h 2013279"/>
                  <a:gd name="connsiteX1583" fmla="*/ 2295025 w 2918007"/>
                  <a:gd name="connsiteY1583" fmla="*/ 553486 h 2013279"/>
                  <a:gd name="connsiteX1584" fmla="*/ 2295000 w 2918007"/>
                  <a:gd name="connsiteY1584" fmla="*/ 553516 h 2013279"/>
                  <a:gd name="connsiteX1585" fmla="*/ 2275528 w 2918007"/>
                  <a:gd name="connsiteY1585" fmla="*/ 576033 h 2013279"/>
                  <a:gd name="connsiteX1586" fmla="*/ 2273410 w 2918007"/>
                  <a:gd name="connsiteY1586" fmla="*/ 579494 h 2013279"/>
                  <a:gd name="connsiteX1587" fmla="*/ 2271448 w 2918007"/>
                  <a:gd name="connsiteY1587" fmla="*/ 581855 h 2013279"/>
                  <a:gd name="connsiteX1588" fmla="*/ 2269925 w 2918007"/>
                  <a:gd name="connsiteY1588" fmla="*/ 585188 h 2013279"/>
                  <a:gd name="connsiteX1589" fmla="*/ 2266204 w 2918007"/>
                  <a:gd name="connsiteY1589" fmla="*/ 591267 h 2013279"/>
                  <a:gd name="connsiteX1590" fmla="*/ 2266031 w 2918007"/>
                  <a:gd name="connsiteY1590" fmla="*/ 593710 h 2013279"/>
                  <a:gd name="connsiteX1591" fmla="*/ 2264051 w 2918007"/>
                  <a:gd name="connsiteY1591" fmla="*/ 598046 h 2013279"/>
                  <a:gd name="connsiteX1592" fmla="*/ 2267287 w 2918007"/>
                  <a:gd name="connsiteY1592" fmla="*/ 607050 h 2013279"/>
                  <a:gd name="connsiteX1593" fmla="*/ 2267288 w 2918007"/>
                  <a:gd name="connsiteY1593" fmla="*/ 607050 h 2013279"/>
                  <a:gd name="connsiteX1594" fmla="*/ 2265208 w 2918007"/>
                  <a:gd name="connsiteY1594" fmla="*/ 605347 h 2013279"/>
                  <a:gd name="connsiteX1595" fmla="*/ 2266031 w 2918007"/>
                  <a:gd name="connsiteY1595" fmla="*/ 593710 h 2013279"/>
                  <a:gd name="connsiteX1596" fmla="*/ 2269925 w 2918007"/>
                  <a:gd name="connsiteY1596" fmla="*/ 585188 h 2013279"/>
                  <a:gd name="connsiteX1597" fmla="*/ 2273410 w 2918007"/>
                  <a:gd name="connsiteY1597" fmla="*/ 579494 h 2013279"/>
                  <a:gd name="connsiteX1598" fmla="*/ 2295000 w 2918007"/>
                  <a:gd name="connsiteY1598" fmla="*/ 553516 h 2013279"/>
                  <a:gd name="connsiteX1599" fmla="*/ 2295026 w 2918007"/>
                  <a:gd name="connsiteY1599" fmla="*/ 553486 h 2013279"/>
                  <a:gd name="connsiteX1600" fmla="*/ 2350502 w 2918007"/>
                  <a:gd name="connsiteY1600" fmla="*/ 422960 h 2013279"/>
                  <a:gd name="connsiteX1601" fmla="*/ 2390433 w 2918007"/>
                  <a:gd name="connsiteY1601" fmla="*/ 412599 h 2013279"/>
                  <a:gd name="connsiteX1602" fmla="*/ 1963939 w 2918007"/>
                  <a:gd name="connsiteY1602" fmla="*/ 378169 h 2013279"/>
                  <a:gd name="connsiteX1603" fmla="*/ 1912855 w 2918007"/>
                  <a:gd name="connsiteY1603" fmla="*/ 417419 h 2013279"/>
                  <a:gd name="connsiteX1604" fmla="*/ 1966482 w 2918007"/>
                  <a:gd name="connsiteY1604" fmla="*/ 553486 h 2013279"/>
                  <a:gd name="connsiteX1605" fmla="*/ 2021958 w 2918007"/>
                  <a:gd name="connsiteY1605" fmla="*/ 632909 h 2013279"/>
                  <a:gd name="connsiteX1606" fmla="*/ 2019057 w 2918007"/>
                  <a:gd name="connsiteY1606" fmla="*/ 647243 h 2013279"/>
                  <a:gd name="connsiteX1607" fmla="*/ 2015158 w 2918007"/>
                  <a:gd name="connsiteY1607" fmla="*/ 654188 h 2013279"/>
                  <a:gd name="connsiteX1608" fmla="*/ 2015159 w 2918007"/>
                  <a:gd name="connsiteY1608" fmla="*/ 654189 h 2013279"/>
                  <a:gd name="connsiteX1609" fmla="*/ 2021959 w 2918007"/>
                  <a:gd name="connsiteY1609" fmla="*/ 632909 h 2013279"/>
                  <a:gd name="connsiteX1610" fmla="*/ 1966483 w 2918007"/>
                  <a:gd name="connsiteY1610" fmla="*/ 553486 h 2013279"/>
                  <a:gd name="connsiteX1611" fmla="*/ 1912856 w 2918007"/>
                  <a:gd name="connsiteY1611" fmla="*/ 417419 h 2013279"/>
                  <a:gd name="connsiteX1612" fmla="*/ 1931377 w 2918007"/>
                  <a:gd name="connsiteY1612" fmla="*/ 390579 h 2013279"/>
                  <a:gd name="connsiteX1613" fmla="*/ 1963940 w 2918007"/>
                  <a:gd name="connsiteY1613" fmla="*/ 378169 h 2013279"/>
                  <a:gd name="connsiteX1614" fmla="*/ 1376701 w 2918007"/>
                  <a:gd name="connsiteY1614" fmla="*/ 374570 h 2013279"/>
                  <a:gd name="connsiteX1615" fmla="*/ 1376700 w 2918007"/>
                  <a:gd name="connsiteY1615" fmla="*/ 374571 h 2013279"/>
                  <a:gd name="connsiteX1616" fmla="*/ 1388912 w 2918007"/>
                  <a:gd name="connsiteY1616" fmla="*/ 376783 h 2013279"/>
                  <a:gd name="connsiteX1617" fmla="*/ 1407404 w 2918007"/>
                  <a:gd name="connsiteY1617" fmla="*/ 427270 h 2013279"/>
                  <a:gd name="connsiteX1618" fmla="*/ 1446315 w 2918007"/>
                  <a:gd name="connsiteY1618" fmla="*/ 466751 h 2013279"/>
                  <a:gd name="connsiteX1619" fmla="*/ 1446315 w 2918007"/>
                  <a:gd name="connsiteY1619" fmla="*/ 466750 h 2013279"/>
                  <a:gd name="connsiteX1620" fmla="*/ 1427640 w 2918007"/>
                  <a:gd name="connsiteY1620" fmla="*/ 458929 h 2013279"/>
                  <a:gd name="connsiteX1621" fmla="*/ 1407405 w 2918007"/>
                  <a:gd name="connsiteY1621" fmla="*/ 427270 h 2013279"/>
                  <a:gd name="connsiteX1622" fmla="*/ 1388913 w 2918007"/>
                  <a:gd name="connsiteY1622" fmla="*/ 376783 h 2013279"/>
                  <a:gd name="connsiteX1623" fmla="*/ 1376701 w 2918007"/>
                  <a:gd name="connsiteY1623" fmla="*/ 374570 h 2013279"/>
                  <a:gd name="connsiteX1624" fmla="*/ 2162702 w 2918007"/>
                  <a:gd name="connsiteY1624" fmla="*/ 330126 h 2013279"/>
                  <a:gd name="connsiteX1625" fmla="*/ 2162702 w 2918007"/>
                  <a:gd name="connsiteY1625" fmla="*/ 330126 h 2013279"/>
                  <a:gd name="connsiteX1626" fmla="*/ 2198250 w 2918007"/>
                  <a:gd name="connsiteY1626" fmla="*/ 339842 h 2013279"/>
                  <a:gd name="connsiteX1627" fmla="*/ 2235564 w 2918007"/>
                  <a:gd name="connsiteY1627" fmla="*/ 358774 h 2013279"/>
                  <a:gd name="connsiteX1628" fmla="*/ 2242980 w 2918007"/>
                  <a:gd name="connsiteY1628" fmla="*/ 363926 h 2013279"/>
                  <a:gd name="connsiteX1629" fmla="*/ 2254374 w 2918007"/>
                  <a:gd name="connsiteY1629" fmla="*/ 373450 h 2013279"/>
                  <a:gd name="connsiteX1630" fmla="*/ 2266805 w 2918007"/>
                  <a:gd name="connsiteY1630" fmla="*/ 386930 h 2013279"/>
                  <a:gd name="connsiteX1631" fmla="*/ 2266815 w 2918007"/>
                  <a:gd name="connsiteY1631" fmla="*/ 386942 h 2013279"/>
                  <a:gd name="connsiteX1632" fmla="*/ 2277149 w 2918007"/>
                  <a:gd name="connsiteY1632" fmla="*/ 391560 h 2013279"/>
                  <a:gd name="connsiteX1633" fmla="*/ 2277150 w 2918007"/>
                  <a:gd name="connsiteY1633" fmla="*/ 391560 h 2013279"/>
                  <a:gd name="connsiteX1634" fmla="*/ 2266816 w 2918007"/>
                  <a:gd name="connsiteY1634" fmla="*/ 386942 h 2013279"/>
                  <a:gd name="connsiteX1635" fmla="*/ 2266805 w 2918007"/>
                  <a:gd name="connsiteY1635" fmla="*/ 386930 h 2013279"/>
                  <a:gd name="connsiteX1636" fmla="*/ 2257810 w 2918007"/>
                  <a:gd name="connsiteY1636" fmla="*/ 376322 h 2013279"/>
                  <a:gd name="connsiteX1637" fmla="*/ 2254374 w 2918007"/>
                  <a:gd name="connsiteY1637" fmla="*/ 373450 h 2013279"/>
                  <a:gd name="connsiteX1638" fmla="*/ 2250249 w 2918007"/>
                  <a:gd name="connsiteY1638" fmla="*/ 368977 h 2013279"/>
                  <a:gd name="connsiteX1639" fmla="*/ 2242980 w 2918007"/>
                  <a:gd name="connsiteY1639" fmla="*/ 363926 h 2013279"/>
                  <a:gd name="connsiteX1640" fmla="*/ 2238750 w 2918007"/>
                  <a:gd name="connsiteY1640" fmla="*/ 360391 h 2013279"/>
                  <a:gd name="connsiteX1641" fmla="*/ 2235564 w 2918007"/>
                  <a:gd name="connsiteY1641" fmla="*/ 358774 h 2013279"/>
                  <a:gd name="connsiteX1642" fmla="*/ 2231080 w 2918007"/>
                  <a:gd name="connsiteY1642" fmla="*/ 355659 h 2013279"/>
                  <a:gd name="connsiteX1643" fmla="*/ 2198251 w 2918007"/>
                  <a:gd name="connsiteY1643" fmla="*/ 339842 h 2013279"/>
                  <a:gd name="connsiteX1644" fmla="*/ 2162702 w 2918007"/>
                  <a:gd name="connsiteY1644" fmla="*/ 330126 h 2013279"/>
                  <a:gd name="connsiteX1645" fmla="*/ 1722646 w 2918007"/>
                  <a:gd name="connsiteY1645" fmla="*/ 308865 h 2013279"/>
                  <a:gd name="connsiteX1646" fmla="*/ 1634240 w 2918007"/>
                  <a:gd name="connsiteY1646" fmla="*/ 321372 h 2013279"/>
                  <a:gd name="connsiteX1647" fmla="*/ 1722646 w 2918007"/>
                  <a:gd name="connsiteY1647" fmla="*/ 308865 h 2013279"/>
                  <a:gd name="connsiteX1648" fmla="*/ 2276677 w 2918007"/>
                  <a:gd name="connsiteY1648" fmla="*/ 307057 h 2013279"/>
                  <a:gd name="connsiteX1649" fmla="*/ 2261739 w 2918007"/>
                  <a:gd name="connsiteY1649" fmla="*/ 308442 h 2013279"/>
                  <a:gd name="connsiteX1650" fmla="*/ 2201515 w 2918007"/>
                  <a:gd name="connsiteY1650" fmla="*/ 313492 h 2013279"/>
                  <a:gd name="connsiteX1651" fmla="*/ 2201515 w 2918007"/>
                  <a:gd name="connsiteY1651" fmla="*/ 313492 h 2013279"/>
                  <a:gd name="connsiteX1652" fmla="*/ 2261740 w 2918007"/>
                  <a:gd name="connsiteY1652" fmla="*/ 308442 h 2013279"/>
                  <a:gd name="connsiteX1653" fmla="*/ 2276678 w 2918007"/>
                  <a:gd name="connsiteY1653" fmla="*/ 307057 h 2013279"/>
                  <a:gd name="connsiteX1654" fmla="*/ 1491852 w 2918007"/>
                  <a:gd name="connsiteY1654" fmla="*/ 284430 h 2013279"/>
                  <a:gd name="connsiteX1655" fmla="*/ 1491852 w 2918007"/>
                  <a:gd name="connsiteY1655" fmla="*/ 284430 h 2013279"/>
                  <a:gd name="connsiteX1656" fmla="*/ 1528527 w 2918007"/>
                  <a:gd name="connsiteY1656" fmla="*/ 291683 h 2013279"/>
                  <a:gd name="connsiteX1657" fmla="*/ 1528528 w 2918007"/>
                  <a:gd name="connsiteY1657" fmla="*/ 291683 h 2013279"/>
                  <a:gd name="connsiteX1658" fmla="*/ 2045959 w 2918007"/>
                  <a:gd name="connsiteY1658" fmla="*/ 268836 h 2013279"/>
                  <a:gd name="connsiteX1659" fmla="*/ 2000798 w 2918007"/>
                  <a:gd name="connsiteY1659" fmla="*/ 296574 h 2013279"/>
                  <a:gd name="connsiteX1660" fmla="*/ 1999405 w 2918007"/>
                  <a:gd name="connsiteY1660" fmla="*/ 303145 h 2013279"/>
                  <a:gd name="connsiteX1661" fmla="*/ 1996823 w 2918007"/>
                  <a:gd name="connsiteY1661" fmla="*/ 306490 h 2013279"/>
                  <a:gd name="connsiteX1662" fmla="*/ 1997476 w 2918007"/>
                  <a:gd name="connsiteY1662" fmla="*/ 312248 h 2013279"/>
                  <a:gd name="connsiteX1663" fmla="*/ 1996746 w 2918007"/>
                  <a:gd name="connsiteY1663" fmla="*/ 315691 h 2013279"/>
                  <a:gd name="connsiteX1664" fmla="*/ 1997997 w 2918007"/>
                  <a:gd name="connsiteY1664" fmla="*/ 316846 h 2013279"/>
                  <a:gd name="connsiteX1665" fmla="*/ 1998324 w 2918007"/>
                  <a:gd name="connsiteY1665" fmla="*/ 319727 h 2013279"/>
                  <a:gd name="connsiteX1666" fmla="*/ 2010243 w 2918007"/>
                  <a:gd name="connsiteY1666" fmla="*/ 328141 h 2013279"/>
                  <a:gd name="connsiteX1667" fmla="*/ 2010246 w 2918007"/>
                  <a:gd name="connsiteY1667" fmla="*/ 328144 h 2013279"/>
                  <a:gd name="connsiteX1668" fmla="*/ 2152636 w 2918007"/>
                  <a:gd name="connsiteY1668" fmla="*/ 405105 h 2013279"/>
                  <a:gd name="connsiteX1669" fmla="*/ 2152644 w 2918007"/>
                  <a:gd name="connsiteY1669" fmla="*/ 405111 h 2013279"/>
                  <a:gd name="connsiteX1670" fmla="*/ 2174052 w 2918007"/>
                  <a:gd name="connsiteY1670" fmla="*/ 422941 h 2013279"/>
                  <a:gd name="connsiteX1671" fmla="*/ 2178554 w 2918007"/>
                  <a:gd name="connsiteY1671" fmla="*/ 436361 h 2013279"/>
                  <a:gd name="connsiteX1672" fmla="*/ 2162499 w 2918007"/>
                  <a:gd name="connsiteY1672" fmla="*/ 440815 h 2013279"/>
                  <a:gd name="connsiteX1673" fmla="*/ 2162499 w 2918007"/>
                  <a:gd name="connsiteY1673" fmla="*/ 440815 h 2013279"/>
                  <a:gd name="connsiteX1674" fmla="*/ 2177679 w 2918007"/>
                  <a:gd name="connsiteY1674" fmla="*/ 425961 h 2013279"/>
                  <a:gd name="connsiteX1675" fmla="*/ 2174052 w 2918007"/>
                  <a:gd name="connsiteY1675" fmla="*/ 422941 h 2013279"/>
                  <a:gd name="connsiteX1676" fmla="*/ 2173039 w 2918007"/>
                  <a:gd name="connsiteY1676" fmla="*/ 419921 h 2013279"/>
                  <a:gd name="connsiteX1677" fmla="*/ 2152644 w 2918007"/>
                  <a:gd name="connsiteY1677" fmla="*/ 405111 h 2013279"/>
                  <a:gd name="connsiteX1678" fmla="*/ 2152637 w 2918007"/>
                  <a:gd name="connsiteY1678" fmla="*/ 405105 h 2013279"/>
                  <a:gd name="connsiteX1679" fmla="*/ 2010247 w 2918007"/>
                  <a:gd name="connsiteY1679" fmla="*/ 328144 h 2013279"/>
                  <a:gd name="connsiteX1680" fmla="*/ 2010243 w 2918007"/>
                  <a:gd name="connsiteY1680" fmla="*/ 328141 h 2013279"/>
                  <a:gd name="connsiteX1681" fmla="*/ 1997997 w 2918007"/>
                  <a:gd name="connsiteY1681" fmla="*/ 316846 h 2013279"/>
                  <a:gd name="connsiteX1682" fmla="*/ 1997476 w 2918007"/>
                  <a:gd name="connsiteY1682" fmla="*/ 312248 h 2013279"/>
                  <a:gd name="connsiteX1683" fmla="*/ 1999405 w 2918007"/>
                  <a:gd name="connsiteY1683" fmla="*/ 303145 h 2013279"/>
                  <a:gd name="connsiteX1684" fmla="*/ 2018504 w 2918007"/>
                  <a:gd name="connsiteY1684" fmla="*/ 278415 h 2013279"/>
                  <a:gd name="connsiteX1685" fmla="*/ 2045960 w 2918007"/>
                  <a:gd name="connsiteY1685" fmla="*/ 268836 h 2013279"/>
                  <a:gd name="connsiteX1686" fmla="*/ 1742188 w 2918007"/>
                  <a:gd name="connsiteY1686" fmla="*/ 244411 h 2013279"/>
                  <a:gd name="connsiteX1687" fmla="*/ 1782072 w 2918007"/>
                  <a:gd name="connsiteY1687" fmla="*/ 251164 h 2013279"/>
                  <a:gd name="connsiteX1688" fmla="*/ 1798204 w 2918007"/>
                  <a:gd name="connsiteY1688" fmla="*/ 255493 h 2013279"/>
                  <a:gd name="connsiteX1689" fmla="*/ 1846861 w 2918007"/>
                  <a:gd name="connsiteY1689" fmla="*/ 264921 h 2013279"/>
                  <a:gd name="connsiteX1690" fmla="*/ 1846861 w 2918007"/>
                  <a:gd name="connsiteY1690" fmla="*/ 264920 h 2013279"/>
                  <a:gd name="connsiteX1691" fmla="*/ 1826983 w 2918007"/>
                  <a:gd name="connsiteY1691" fmla="*/ 264406 h 2013279"/>
                  <a:gd name="connsiteX1692" fmla="*/ 1798205 w 2918007"/>
                  <a:gd name="connsiteY1692" fmla="*/ 255493 h 2013279"/>
                  <a:gd name="connsiteX1693" fmla="*/ 1742189 w 2918007"/>
                  <a:gd name="connsiteY1693" fmla="*/ 244411 h 2013279"/>
                  <a:gd name="connsiteX1694" fmla="*/ 1258331 w 2918007"/>
                  <a:gd name="connsiteY1694" fmla="*/ 208229 h 2013279"/>
                  <a:gd name="connsiteX1695" fmla="*/ 1235624 w 2918007"/>
                  <a:gd name="connsiteY1695" fmla="*/ 208510 h 2013279"/>
                  <a:gd name="connsiteX1696" fmla="*/ 1228251 w 2918007"/>
                  <a:gd name="connsiteY1696" fmla="*/ 210998 h 2013279"/>
                  <a:gd name="connsiteX1697" fmla="*/ 1224160 w 2918007"/>
                  <a:gd name="connsiteY1697" fmla="*/ 211375 h 2013279"/>
                  <a:gd name="connsiteX1698" fmla="*/ 1216328 w 2918007"/>
                  <a:gd name="connsiteY1698" fmla="*/ 215022 h 2013279"/>
                  <a:gd name="connsiteX1699" fmla="*/ 1207474 w 2918007"/>
                  <a:gd name="connsiteY1699" fmla="*/ 218011 h 2013279"/>
                  <a:gd name="connsiteX1700" fmla="*/ 1197153 w 2918007"/>
                  <a:gd name="connsiteY1700" fmla="*/ 223954 h 2013279"/>
                  <a:gd name="connsiteX1701" fmla="*/ 1192085 w 2918007"/>
                  <a:gd name="connsiteY1701" fmla="*/ 226314 h 2013279"/>
                  <a:gd name="connsiteX1702" fmla="*/ 1187324 w 2918007"/>
                  <a:gd name="connsiteY1702" fmla="*/ 229613 h 2013279"/>
                  <a:gd name="connsiteX1703" fmla="*/ 1182930 w 2918007"/>
                  <a:gd name="connsiteY1703" fmla="*/ 232143 h 2013279"/>
                  <a:gd name="connsiteX1704" fmla="*/ 1171833 w 2918007"/>
                  <a:gd name="connsiteY1704" fmla="*/ 240347 h 2013279"/>
                  <a:gd name="connsiteX1705" fmla="*/ 1168299 w 2918007"/>
                  <a:gd name="connsiteY1705" fmla="*/ 242796 h 2013279"/>
                  <a:gd name="connsiteX1706" fmla="*/ 1166591 w 2918007"/>
                  <a:gd name="connsiteY1706" fmla="*/ 244223 h 2013279"/>
                  <a:gd name="connsiteX1707" fmla="*/ 1165576 w 2918007"/>
                  <a:gd name="connsiteY1707" fmla="*/ 244973 h 2013279"/>
                  <a:gd name="connsiteX1708" fmla="*/ 1159034 w 2918007"/>
                  <a:gd name="connsiteY1708" fmla="*/ 250535 h 2013279"/>
                  <a:gd name="connsiteX1709" fmla="*/ 1158994 w 2918007"/>
                  <a:gd name="connsiteY1709" fmla="*/ 250568 h 2013279"/>
                  <a:gd name="connsiteX1710" fmla="*/ 1000578 w 2918007"/>
                  <a:gd name="connsiteY1710" fmla="*/ 419266 h 2013279"/>
                  <a:gd name="connsiteX1711" fmla="*/ 966676 w 2918007"/>
                  <a:gd name="connsiteY1711" fmla="*/ 540556 h 2013279"/>
                  <a:gd name="connsiteX1712" fmla="*/ 959020 w 2918007"/>
                  <a:gd name="connsiteY1712" fmla="*/ 574964 h 2013279"/>
                  <a:gd name="connsiteX1713" fmla="*/ 958252 w 2918007"/>
                  <a:gd name="connsiteY1713" fmla="*/ 583939 h 2013279"/>
                  <a:gd name="connsiteX1714" fmla="*/ 957341 w 2918007"/>
                  <a:gd name="connsiteY1714" fmla="*/ 588629 h 2013279"/>
                  <a:gd name="connsiteX1715" fmla="*/ 957531 w 2918007"/>
                  <a:gd name="connsiteY1715" fmla="*/ 592353 h 2013279"/>
                  <a:gd name="connsiteX1716" fmla="*/ 956862 w 2918007"/>
                  <a:gd name="connsiteY1716" fmla="*/ 600172 h 2013279"/>
                  <a:gd name="connsiteX1717" fmla="*/ 963517 w 2918007"/>
                  <a:gd name="connsiteY1717" fmla="*/ 628677 h 2013279"/>
                  <a:gd name="connsiteX1718" fmla="*/ 965238 w 2918007"/>
                  <a:gd name="connsiteY1718" fmla="*/ 629924 h 2013279"/>
                  <a:gd name="connsiteX1719" fmla="*/ 966461 w 2918007"/>
                  <a:gd name="connsiteY1719" fmla="*/ 632274 h 2013279"/>
                  <a:gd name="connsiteX1720" fmla="*/ 975601 w 2918007"/>
                  <a:gd name="connsiteY1720" fmla="*/ 637438 h 2013279"/>
                  <a:gd name="connsiteX1721" fmla="*/ 975604 w 2918007"/>
                  <a:gd name="connsiteY1721" fmla="*/ 637440 h 2013279"/>
                  <a:gd name="connsiteX1722" fmla="*/ 982086 w 2918007"/>
                  <a:gd name="connsiteY1722" fmla="*/ 637835 h 2013279"/>
                  <a:gd name="connsiteX1723" fmla="*/ 982086 w 2918007"/>
                  <a:gd name="connsiteY1723" fmla="*/ 637835 h 2013279"/>
                  <a:gd name="connsiteX1724" fmla="*/ 975605 w 2918007"/>
                  <a:gd name="connsiteY1724" fmla="*/ 637440 h 2013279"/>
                  <a:gd name="connsiteX1725" fmla="*/ 975601 w 2918007"/>
                  <a:gd name="connsiteY1725" fmla="*/ 637438 h 2013279"/>
                  <a:gd name="connsiteX1726" fmla="*/ 965238 w 2918007"/>
                  <a:gd name="connsiteY1726" fmla="*/ 629924 h 2013279"/>
                  <a:gd name="connsiteX1727" fmla="*/ 958821 w 2918007"/>
                  <a:gd name="connsiteY1727" fmla="*/ 617603 h 2013279"/>
                  <a:gd name="connsiteX1728" fmla="*/ 957531 w 2918007"/>
                  <a:gd name="connsiteY1728" fmla="*/ 592353 h 2013279"/>
                  <a:gd name="connsiteX1729" fmla="*/ 958252 w 2918007"/>
                  <a:gd name="connsiteY1729" fmla="*/ 583939 h 2013279"/>
                  <a:gd name="connsiteX1730" fmla="*/ 966677 w 2918007"/>
                  <a:gd name="connsiteY1730" fmla="*/ 540556 h 2013279"/>
                  <a:gd name="connsiteX1731" fmla="*/ 1000579 w 2918007"/>
                  <a:gd name="connsiteY1731" fmla="*/ 419266 h 2013279"/>
                  <a:gd name="connsiteX1732" fmla="*/ 1158995 w 2918007"/>
                  <a:gd name="connsiteY1732" fmla="*/ 250568 h 2013279"/>
                  <a:gd name="connsiteX1733" fmla="*/ 1159034 w 2918007"/>
                  <a:gd name="connsiteY1733" fmla="*/ 250535 h 2013279"/>
                  <a:gd name="connsiteX1734" fmla="*/ 1166591 w 2918007"/>
                  <a:gd name="connsiteY1734" fmla="*/ 244223 h 2013279"/>
                  <a:gd name="connsiteX1735" fmla="*/ 1171833 w 2918007"/>
                  <a:gd name="connsiteY1735" fmla="*/ 240347 h 2013279"/>
                  <a:gd name="connsiteX1736" fmla="*/ 1187324 w 2918007"/>
                  <a:gd name="connsiteY1736" fmla="*/ 229613 h 2013279"/>
                  <a:gd name="connsiteX1737" fmla="*/ 1197153 w 2918007"/>
                  <a:gd name="connsiteY1737" fmla="*/ 223954 h 2013279"/>
                  <a:gd name="connsiteX1738" fmla="*/ 1216328 w 2918007"/>
                  <a:gd name="connsiteY1738" fmla="*/ 215022 h 2013279"/>
                  <a:gd name="connsiteX1739" fmla="*/ 1228251 w 2918007"/>
                  <a:gd name="connsiteY1739" fmla="*/ 210998 h 2013279"/>
                  <a:gd name="connsiteX1740" fmla="*/ 1240946 w 2918007"/>
                  <a:gd name="connsiteY1740" fmla="*/ 169855 h 2013279"/>
                  <a:gd name="connsiteX1741" fmla="*/ 1195047 w 2918007"/>
                  <a:gd name="connsiteY1741" fmla="*/ 173960 h 2013279"/>
                  <a:gd name="connsiteX1742" fmla="*/ 1187197 w 2918007"/>
                  <a:gd name="connsiteY1742" fmla="*/ 176966 h 2013279"/>
                  <a:gd name="connsiteX1743" fmla="*/ 1182340 w 2918007"/>
                  <a:gd name="connsiteY1743" fmla="*/ 177609 h 2013279"/>
                  <a:gd name="connsiteX1744" fmla="*/ 1174148 w 2918007"/>
                  <a:gd name="connsiteY1744" fmla="*/ 181965 h 2013279"/>
                  <a:gd name="connsiteX1745" fmla="*/ 1160387 w 2918007"/>
                  <a:gd name="connsiteY1745" fmla="*/ 187236 h 2013279"/>
                  <a:gd name="connsiteX1746" fmla="*/ 1152591 w 2918007"/>
                  <a:gd name="connsiteY1746" fmla="*/ 193427 h 2013279"/>
                  <a:gd name="connsiteX1747" fmla="*/ 1142573 w 2918007"/>
                  <a:gd name="connsiteY1747" fmla="*/ 198754 h 2013279"/>
                  <a:gd name="connsiteX1748" fmla="*/ 1117081 w 2918007"/>
                  <a:gd name="connsiteY1748" fmla="*/ 221627 h 2013279"/>
                  <a:gd name="connsiteX1749" fmla="*/ 1117078 w 2918007"/>
                  <a:gd name="connsiteY1749" fmla="*/ 221630 h 2013279"/>
                  <a:gd name="connsiteX1750" fmla="*/ 1006125 w 2918007"/>
                  <a:gd name="connsiteY1750" fmla="*/ 350925 h 2013279"/>
                  <a:gd name="connsiteX1751" fmla="*/ 919887 w 2918007"/>
                  <a:gd name="connsiteY1751" fmla="*/ 432760 h 2013279"/>
                  <a:gd name="connsiteX1752" fmla="*/ 1006125 w 2918007"/>
                  <a:gd name="connsiteY1752" fmla="*/ 350925 h 2013279"/>
                  <a:gd name="connsiteX1753" fmla="*/ 1117078 w 2918007"/>
                  <a:gd name="connsiteY1753" fmla="*/ 221630 h 2013279"/>
                  <a:gd name="connsiteX1754" fmla="*/ 1117081 w 2918007"/>
                  <a:gd name="connsiteY1754" fmla="*/ 221627 h 2013279"/>
                  <a:gd name="connsiteX1755" fmla="*/ 1152591 w 2918007"/>
                  <a:gd name="connsiteY1755" fmla="*/ 193427 h 2013279"/>
                  <a:gd name="connsiteX1756" fmla="*/ 1174148 w 2918007"/>
                  <a:gd name="connsiteY1756" fmla="*/ 181965 h 2013279"/>
                  <a:gd name="connsiteX1757" fmla="*/ 1187197 w 2918007"/>
                  <a:gd name="connsiteY1757" fmla="*/ 176966 h 2013279"/>
                  <a:gd name="connsiteX1758" fmla="*/ 1240946 w 2918007"/>
                  <a:gd name="connsiteY1758" fmla="*/ 169855 h 2013279"/>
                  <a:gd name="connsiteX1759" fmla="*/ 1250154 w 2918007"/>
                  <a:gd name="connsiteY1759" fmla="*/ 106699 h 2013279"/>
                  <a:gd name="connsiteX1760" fmla="*/ 1301999 w 2918007"/>
                  <a:gd name="connsiteY1760" fmla="*/ 118811 h 2013279"/>
                  <a:gd name="connsiteX1761" fmla="*/ 1302001 w 2918007"/>
                  <a:gd name="connsiteY1761" fmla="*/ 118813 h 2013279"/>
                  <a:gd name="connsiteX1762" fmla="*/ 1327415 w 2918007"/>
                  <a:gd name="connsiteY1762" fmla="*/ 138605 h 2013279"/>
                  <a:gd name="connsiteX1763" fmla="*/ 1330640 w 2918007"/>
                  <a:gd name="connsiteY1763" fmla="*/ 144977 h 2013279"/>
                  <a:gd name="connsiteX1764" fmla="*/ 1333005 w 2918007"/>
                  <a:gd name="connsiteY1764" fmla="*/ 156715 h 2013279"/>
                  <a:gd name="connsiteX1765" fmla="*/ 1327830 w 2918007"/>
                  <a:gd name="connsiteY1765" fmla="*/ 180110 h 2013279"/>
                  <a:gd name="connsiteX1766" fmla="*/ 1322957 w 2918007"/>
                  <a:gd name="connsiteY1766" fmla="*/ 187152 h 2013279"/>
                  <a:gd name="connsiteX1767" fmla="*/ 1322957 w 2918007"/>
                  <a:gd name="connsiteY1767" fmla="*/ 187152 h 2013279"/>
                  <a:gd name="connsiteX1768" fmla="*/ 1334206 w 2918007"/>
                  <a:gd name="connsiteY1768" fmla="*/ 162678 h 2013279"/>
                  <a:gd name="connsiteX1769" fmla="*/ 1333005 w 2918007"/>
                  <a:gd name="connsiteY1769" fmla="*/ 156715 h 2013279"/>
                  <a:gd name="connsiteX1770" fmla="*/ 1334093 w 2918007"/>
                  <a:gd name="connsiteY1770" fmla="*/ 151798 h 2013279"/>
                  <a:gd name="connsiteX1771" fmla="*/ 1330640 w 2918007"/>
                  <a:gd name="connsiteY1771" fmla="*/ 144977 h 2013279"/>
                  <a:gd name="connsiteX1772" fmla="*/ 1329718 w 2918007"/>
                  <a:gd name="connsiteY1772" fmla="*/ 140398 h 2013279"/>
                  <a:gd name="connsiteX1773" fmla="*/ 1327415 w 2918007"/>
                  <a:gd name="connsiteY1773" fmla="*/ 138605 h 2013279"/>
                  <a:gd name="connsiteX1774" fmla="*/ 1325449 w 2918007"/>
                  <a:gd name="connsiteY1774" fmla="*/ 134720 h 2013279"/>
                  <a:gd name="connsiteX1775" fmla="*/ 1302001 w 2918007"/>
                  <a:gd name="connsiteY1775" fmla="*/ 118813 h 2013279"/>
                  <a:gd name="connsiteX1776" fmla="*/ 1301999 w 2918007"/>
                  <a:gd name="connsiteY1776" fmla="*/ 118811 h 2013279"/>
                  <a:gd name="connsiteX1777" fmla="*/ 1250154 w 2918007"/>
                  <a:gd name="connsiteY1777" fmla="*/ 106699 h 2013279"/>
                  <a:gd name="connsiteX1778" fmla="*/ 1563370 w 2918007"/>
                  <a:gd name="connsiteY1778" fmla="*/ 77426 h 2013279"/>
                  <a:gd name="connsiteX1779" fmla="*/ 1522116 w 2918007"/>
                  <a:gd name="connsiteY1779" fmla="*/ 79997 h 2013279"/>
                  <a:gd name="connsiteX1780" fmla="*/ 1519315 w 2918007"/>
                  <a:gd name="connsiteY1780" fmla="*/ 80733 h 2013279"/>
                  <a:gd name="connsiteX1781" fmla="*/ 1516864 w 2918007"/>
                  <a:gd name="connsiteY1781" fmla="*/ 80917 h 2013279"/>
                  <a:gd name="connsiteX1782" fmla="*/ 1512508 w 2918007"/>
                  <a:gd name="connsiteY1782" fmla="*/ 82522 h 2013279"/>
                  <a:gd name="connsiteX1783" fmla="*/ 1488353 w 2918007"/>
                  <a:gd name="connsiteY1783" fmla="*/ 88869 h 2013279"/>
                  <a:gd name="connsiteX1784" fmla="*/ 1477324 w 2918007"/>
                  <a:gd name="connsiteY1784" fmla="*/ 95483 h 2013279"/>
                  <a:gd name="connsiteX1785" fmla="*/ 1464426 w 2918007"/>
                  <a:gd name="connsiteY1785" fmla="*/ 100234 h 2013279"/>
                  <a:gd name="connsiteX1786" fmla="*/ 1447183 w 2918007"/>
                  <a:gd name="connsiteY1786" fmla="*/ 113555 h 2013279"/>
                  <a:gd name="connsiteX1787" fmla="*/ 1438286 w 2918007"/>
                  <a:gd name="connsiteY1787" fmla="*/ 118890 h 2013279"/>
                  <a:gd name="connsiteX1788" fmla="*/ 1431677 w 2918007"/>
                  <a:gd name="connsiteY1788" fmla="*/ 125534 h 2013279"/>
                  <a:gd name="connsiteX1789" fmla="*/ 1427160 w 2918007"/>
                  <a:gd name="connsiteY1789" fmla="*/ 129023 h 2013279"/>
                  <a:gd name="connsiteX1790" fmla="*/ 1405024 w 2918007"/>
                  <a:gd name="connsiteY1790" fmla="*/ 152329 h 2013279"/>
                  <a:gd name="connsiteX1791" fmla="*/ 1403139 w 2918007"/>
                  <a:gd name="connsiteY1791" fmla="*/ 154225 h 2013279"/>
                  <a:gd name="connsiteX1792" fmla="*/ 1372886 w 2918007"/>
                  <a:gd name="connsiteY1792" fmla="*/ 181611 h 2013279"/>
                  <a:gd name="connsiteX1793" fmla="*/ 1343915 w 2918007"/>
                  <a:gd name="connsiteY1793" fmla="*/ 345383 h 2013279"/>
                  <a:gd name="connsiteX1794" fmla="*/ 1296452 w 2918007"/>
                  <a:gd name="connsiteY1794" fmla="*/ 427270 h 2013279"/>
                  <a:gd name="connsiteX1795" fmla="*/ 1251454 w 2918007"/>
                  <a:gd name="connsiteY1795" fmla="*/ 530089 h 2013279"/>
                  <a:gd name="connsiteX1796" fmla="*/ 1232962 w 2918007"/>
                  <a:gd name="connsiteY1796" fmla="*/ 711717 h 2013279"/>
                  <a:gd name="connsiteX1797" fmla="*/ 1283507 w 2918007"/>
                  <a:gd name="connsiteY1797" fmla="*/ 938906 h 2013279"/>
                  <a:gd name="connsiteX1798" fmla="*/ 1283525 w 2918007"/>
                  <a:gd name="connsiteY1798" fmla="*/ 938921 h 2013279"/>
                  <a:gd name="connsiteX1799" fmla="*/ 1312878 w 2918007"/>
                  <a:gd name="connsiteY1799" fmla="*/ 964229 h 2013279"/>
                  <a:gd name="connsiteX1800" fmla="*/ 1317923 w 2918007"/>
                  <a:gd name="connsiteY1800" fmla="*/ 970009 h 2013279"/>
                  <a:gd name="connsiteX1801" fmla="*/ 1324020 w 2918007"/>
                  <a:gd name="connsiteY1801" fmla="*/ 978931 h 2013279"/>
                  <a:gd name="connsiteX1802" fmla="*/ 1327369 w 2918007"/>
                  <a:gd name="connsiteY1802" fmla="*/ 991979 h 2013279"/>
                  <a:gd name="connsiteX1803" fmla="*/ 1325423 w 2918007"/>
                  <a:gd name="connsiteY1803" fmla="*/ 994317 h 2013279"/>
                  <a:gd name="connsiteX1804" fmla="*/ 1325424 w 2918007"/>
                  <a:gd name="connsiteY1804" fmla="*/ 994317 h 2013279"/>
                  <a:gd name="connsiteX1805" fmla="*/ 1327119 w 2918007"/>
                  <a:gd name="connsiteY1805" fmla="*/ 983466 h 2013279"/>
                  <a:gd name="connsiteX1806" fmla="*/ 1324020 w 2918007"/>
                  <a:gd name="connsiteY1806" fmla="*/ 978931 h 2013279"/>
                  <a:gd name="connsiteX1807" fmla="*/ 1323316 w 2918007"/>
                  <a:gd name="connsiteY1807" fmla="*/ 976190 h 2013279"/>
                  <a:gd name="connsiteX1808" fmla="*/ 1317923 w 2918007"/>
                  <a:gd name="connsiteY1808" fmla="*/ 970009 h 2013279"/>
                  <a:gd name="connsiteX1809" fmla="*/ 1315542 w 2918007"/>
                  <a:gd name="connsiteY1809" fmla="*/ 966525 h 2013279"/>
                  <a:gd name="connsiteX1810" fmla="*/ 1312878 w 2918007"/>
                  <a:gd name="connsiteY1810" fmla="*/ 964229 h 2013279"/>
                  <a:gd name="connsiteX1811" fmla="*/ 1309807 w 2918007"/>
                  <a:gd name="connsiteY1811" fmla="*/ 960709 h 2013279"/>
                  <a:gd name="connsiteX1812" fmla="*/ 1283525 w 2918007"/>
                  <a:gd name="connsiteY1812" fmla="*/ 938921 h 2013279"/>
                  <a:gd name="connsiteX1813" fmla="*/ 1283508 w 2918007"/>
                  <a:gd name="connsiteY1813" fmla="*/ 938906 h 2013279"/>
                  <a:gd name="connsiteX1814" fmla="*/ 1232963 w 2918007"/>
                  <a:gd name="connsiteY1814" fmla="*/ 711717 h 2013279"/>
                  <a:gd name="connsiteX1815" fmla="*/ 1251455 w 2918007"/>
                  <a:gd name="connsiteY1815" fmla="*/ 530089 h 2013279"/>
                  <a:gd name="connsiteX1816" fmla="*/ 1296453 w 2918007"/>
                  <a:gd name="connsiteY1816" fmla="*/ 427270 h 2013279"/>
                  <a:gd name="connsiteX1817" fmla="*/ 1343916 w 2918007"/>
                  <a:gd name="connsiteY1817" fmla="*/ 345383 h 2013279"/>
                  <a:gd name="connsiteX1818" fmla="*/ 1372887 w 2918007"/>
                  <a:gd name="connsiteY1818" fmla="*/ 181611 h 2013279"/>
                  <a:gd name="connsiteX1819" fmla="*/ 1398752 w 2918007"/>
                  <a:gd name="connsiteY1819" fmla="*/ 158933 h 2013279"/>
                  <a:gd name="connsiteX1820" fmla="*/ 1405024 w 2918007"/>
                  <a:gd name="connsiteY1820" fmla="*/ 152329 h 2013279"/>
                  <a:gd name="connsiteX1821" fmla="*/ 1431677 w 2918007"/>
                  <a:gd name="connsiteY1821" fmla="*/ 125534 h 2013279"/>
                  <a:gd name="connsiteX1822" fmla="*/ 1447183 w 2918007"/>
                  <a:gd name="connsiteY1822" fmla="*/ 113555 h 2013279"/>
                  <a:gd name="connsiteX1823" fmla="*/ 1477324 w 2918007"/>
                  <a:gd name="connsiteY1823" fmla="*/ 95483 h 2013279"/>
                  <a:gd name="connsiteX1824" fmla="*/ 1512508 w 2918007"/>
                  <a:gd name="connsiteY1824" fmla="*/ 82522 h 2013279"/>
                  <a:gd name="connsiteX1825" fmla="*/ 1519315 w 2918007"/>
                  <a:gd name="connsiteY1825" fmla="*/ 80733 h 2013279"/>
                  <a:gd name="connsiteX1826" fmla="*/ 1563370 w 2918007"/>
                  <a:gd name="connsiteY1826" fmla="*/ 77426 h 2013279"/>
                  <a:gd name="connsiteX1827" fmla="*/ 1758754 w 2918007"/>
                  <a:gd name="connsiteY1827" fmla="*/ 70787 h 2013279"/>
                  <a:gd name="connsiteX1828" fmla="*/ 1728001 w 2918007"/>
                  <a:gd name="connsiteY1828" fmla="*/ 75520 h 2013279"/>
                  <a:gd name="connsiteX1829" fmla="*/ 1727998 w 2918007"/>
                  <a:gd name="connsiteY1829" fmla="*/ 75525 h 2013279"/>
                  <a:gd name="connsiteX1830" fmla="*/ 1720376 w 2918007"/>
                  <a:gd name="connsiteY1830" fmla="*/ 84789 h 2013279"/>
                  <a:gd name="connsiteX1831" fmla="*/ 1720467 w 2918007"/>
                  <a:gd name="connsiteY1831" fmla="*/ 87354 h 2013279"/>
                  <a:gd name="connsiteX1832" fmla="*/ 1719843 w 2918007"/>
                  <a:gd name="connsiteY1832" fmla="*/ 88334 h 2013279"/>
                  <a:gd name="connsiteX1833" fmla="*/ 1720613 w 2918007"/>
                  <a:gd name="connsiteY1833" fmla="*/ 91443 h 2013279"/>
                  <a:gd name="connsiteX1834" fmla="*/ 1720753 w 2918007"/>
                  <a:gd name="connsiteY1834" fmla="*/ 95390 h 2013279"/>
                  <a:gd name="connsiteX1835" fmla="*/ 1722774 w 2918007"/>
                  <a:gd name="connsiteY1835" fmla="*/ 100181 h 2013279"/>
                  <a:gd name="connsiteX1836" fmla="*/ 1723128 w 2918007"/>
                  <a:gd name="connsiteY1836" fmla="*/ 101610 h 2013279"/>
                  <a:gd name="connsiteX1837" fmla="*/ 1724025 w 2918007"/>
                  <a:gd name="connsiteY1837" fmla="*/ 103145 h 2013279"/>
                  <a:gd name="connsiteX1838" fmla="*/ 1724431 w 2918007"/>
                  <a:gd name="connsiteY1838" fmla="*/ 104108 h 2013279"/>
                  <a:gd name="connsiteX1839" fmla="*/ 1726687 w 2918007"/>
                  <a:gd name="connsiteY1839" fmla="*/ 107704 h 2013279"/>
                  <a:gd name="connsiteX1840" fmla="*/ 1726701 w 2918007"/>
                  <a:gd name="connsiteY1840" fmla="*/ 107728 h 2013279"/>
                  <a:gd name="connsiteX1841" fmla="*/ 1726708 w 2918007"/>
                  <a:gd name="connsiteY1841" fmla="*/ 107741 h 2013279"/>
                  <a:gd name="connsiteX1842" fmla="*/ 1741857 w 2918007"/>
                  <a:gd name="connsiteY1842" fmla="*/ 142460 h 2013279"/>
                  <a:gd name="connsiteX1843" fmla="*/ 1742335 w 2918007"/>
                  <a:gd name="connsiteY1843" fmla="*/ 152329 h 2013279"/>
                  <a:gd name="connsiteX1844" fmla="*/ 1738549 w 2918007"/>
                  <a:gd name="connsiteY1844" fmla="*/ 175334 h 2013279"/>
                  <a:gd name="connsiteX1845" fmla="*/ 1735331 w 2918007"/>
                  <a:gd name="connsiteY1845" fmla="*/ 183550 h 2013279"/>
                  <a:gd name="connsiteX1846" fmla="*/ 1715961 w 2918007"/>
                  <a:gd name="connsiteY1846" fmla="*/ 206248 h 2013279"/>
                  <a:gd name="connsiteX1847" fmla="*/ 1715952 w 2918007"/>
                  <a:gd name="connsiteY1847" fmla="*/ 206257 h 2013279"/>
                  <a:gd name="connsiteX1848" fmla="*/ 1684786 w 2918007"/>
                  <a:gd name="connsiteY1848" fmla="*/ 216089 h 2013279"/>
                  <a:gd name="connsiteX1849" fmla="*/ 1684786 w 2918007"/>
                  <a:gd name="connsiteY1849" fmla="*/ 216089 h 2013279"/>
                  <a:gd name="connsiteX1850" fmla="*/ 1715953 w 2918007"/>
                  <a:gd name="connsiteY1850" fmla="*/ 206257 h 2013279"/>
                  <a:gd name="connsiteX1851" fmla="*/ 1715961 w 2918007"/>
                  <a:gd name="connsiteY1851" fmla="*/ 206248 h 2013279"/>
                  <a:gd name="connsiteX1852" fmla="*/ 1733462 w 2918007"/>
                  <a:gd name="connsiteY1852" fmla="*/ 188322 h 2013279"/>
                  <a:gd name="connsiteX1853" fmla="*/ 1735331 w 2918007"/>
                  <a:gd name="connsiteY1853" fmla="*/ 183550 h 2013279"/>
                  <a:gd name="connsiteX1854" fmla="*/ 1737643 w 2918007"/>
                  <a:gd name="connsiteY1854" fmla="*/ 180841 h 2013279"/>
                  <a:gd name="connsiteX1855" fmla="*/ 1738549 w 2918007"/>
                  <a:gd name="connsiteY1855" fmla="*/ 175334 h 2013279"/>
                  <a:gd name="connsiteX1856" fmla="*/ 1742910 w 2918007"/>
                  <a:gd name="connsiteY1856" fmla="*/ 164201 h 2013279"/>
                  <a:gd name="connsiteX1857" fmla="*/ 1742335 w 2918007"/>
                  <a:gd name="connsiteY1857" fmla="*/ 152329 h 2013279"/>
                  <a:gd name="connsiteX1858" fmla="*/ 1743383 w 2918007"/>
                  <a:gd name="connsiteY1858" fmla="*/ 145959 h 2013279"/>
                  <a:gd name="connsiteX1859" fmla="*/ 1741857 w 2918007"/>
                  <a:gd name="connsiteY1859" fmla="*/ 142460 h 2013279"/>
                  <a:gd name="connsiteX1860" fmla="*/ 1741567 w 2918007"/>
                  <a:gd name="connsiteY1860" fmla="*/ 136476 h 2013279"/>
                  <a:gd name="connsiteX1861" fmla="*/ 1726708 w 2918007"/>
                  <a:gd name="connsiteY1861" fmla="*/ 107741 h 2013279"/>
                  <a:gd name="connsiteX1862" fmla="*/ 1726702 w 2918007"/>
                  <a:gd name="connsiteY1862" fmla="*/ 107728 h 2013279"/>
                  <a:gd name="connsiteX1863" fmla="*/ 1726687 w 2918007"/>
                  <a:gd name="connsiteY1863" fmla="*/ 107704 h 2013279"/>
                  <a:gd name="connsiteX1864" fmla="*/ 1724025 w 2918007"/>
                  <a:gd name="connsiteY1864" fmla="*/ 103145 h 2013279"/>
                  <a:gd name="connsiteX1865" fmla="*/ 1722774 w 2918007"/>
                  <a:gd name="connsiteY1865" fmla="*/ 100181 h 2013279"/>
                  <a:gd name="connsiteX1866" fmla="*/ 1720613 w 2918007"/>
                  <a:gd name="connsiteY1866" fmla="*/ 91443 h 2013279"/>
                  <a:gd name="connsiteX1867" fmla="*/ 1720467 w 2918007"/>
                  <a:gd name="connsiteY1867" fmla="*/ 87354 h 2013279"/>
                  <a:gd name="connsiteX1868" fmla="*/ 1727998 w 2918007"/>
                  <a:gd name="connsiteY1868" fmla="*/ 75525 h 2013279"/>
                  <a:gd name="connsiteX1869" fmla="*/ 1728002 w 2918007"/>
                  <a:gd name="connsiteY1869" fmla="*/ 75520 h 2013279"/>
                  <a:gd name="connsiteX1870" fmla="*/ 1758754 w 2918007"/>
                  <a:gd name="connsiteY1870" fmla="*/ 70787 h 2013279"/>
                  <a:gd name="connsiteX1871" fmla="*/ 1761849 w 2918007"/>
                  <a:gd name="connsiteY1871" fmla="*/ 144 h 2013279"/>
                  <a:gd name="connsiteX1872" fmla="*/ 1877103 w 2918007"/>
                  <a:gd name="connsiteY1872" fmla="*/ 39387 h 2013279"/>
                  <a:gd name="connsiteX1873" fmla="*/ 2079284 w 2918007"/>
                  <a:gd name="connsiteY1873" fmla="*/ 86795 h 2013279"/>
                  <a:gd name="connsiteX1874" fmla="*/ 2253726 w 2918007"/>
                  <a:gd name="connsiteY1874" fmla="*/ 185920 h 2013279"/>
                  <a:gd name="connsiteX1875" fmla="*/ 2463303 w 2918007"/>
                  <a:gd name="connsiteY1875" fmla="*/ 355850 h 2013279"/>
                  <a:gd name="connsiteX1876" fmla="*/ 2704934 w 2918007"/>
                  <a:gd name="connsiteY1876" fmla="*/ 660615 h 2013279"/>
                  <a:gd name="connsiteX1877" fmla="*/ 2867664 w 2918007"/>
                  <a:gd name="connsiteY1877" fmla="*/ 937674 h 2013279"/>
                  <a:gd name="connsiteX1878" fmla="*/ 2796161 w 2918007"/>
                  <a:gd name="connsiteY1878" fmla="*/ 1585992 h 2013279"/>
                  <a:gd name="connsiteX1879" fmla="*/ 2665484 w 2918007"/>
                  <a:gd name="connsiteY1879" fmla="*/ 1582298 h 2013279"/>
                  <a:gd name="connsiteX1880" fmla="*/ 2447893 w 2918007"/>
                  <a:gd name="connsiteY1880" fmla="*/ 1633400 h 2013279"/>
                  <a:gd name="connsiteX1881" fmla="*/ 2304888 w 2918007"/>
                  <a:gd name="connsiteY1881" fmla="*/ 1724522 h 2013279"/>
                  <a:gd name="connsiteX1882" fmla="*/ 2095310 w 2918007"/>
                  <a:gd name="connsiteY1882" fmla="*/ 1799636 h 2013279"/>
                  <a:gd name="connsiteX1883" fmla="*/ 1877103 w 2918007"/>
                  <a:gd name="connsiteY1883" fmla="*/ 1847044 h 2013279"/>
                  <a:gd name="connsiteX1884" fmla="*/ 1445621 w 2918007"/>
                  <a:gd name="connsiteY1884" fmla="*/ 1965871 h 2013279"/>
                  <a:gd name="connsiteX1885" fmla="*/ 1243441 w 2918007"/>
                  <a:gd name="connsiteY1885" fmla="*/ 2013279 h 2013279"/>
                  <a:gd name="connsiteX1886" fmla="*/ 811957 w 2918007"/>
                  <a:gd name="connsiteY1886" fmla="*/ 1902456 h 2013279"/>
                  <a:gd name="connsiteX1887" fmla="*/ 705319 w 2918007"/>
                  <a:gd name="connsiteY1887" fmla="*/ 1763926 h 2013279"/>
                  <a:gd name="connsiteX1888" fmla="*/ 558615 w 2918007"/>
                  <a:gd name="connsiteY1888" fmla="*/ 1744224 h 2013279"/>
                  <a:gd name="connsiteX1889" fmla="*/ 67341 w 2918007"/>
                  <a:gd name="connsiteY1889" fmla="*/ 1424067 h 2013279"/>
                  <a:gd name="connsiteX1890" fmla="*/ 11865 w 2918007"/>
                  <a:gd name="connsiteY1890" fmla="*/ 1238129 h 2013279"/>
                  <a:gd name="connsiteX1891" fmla="*/ 59328 w 2918007"/>
                  <a:gd name="connsiteY1891" fmla="*/ 1024486 h 2013279"/>
                  <a:gd name="connsiteX1892" fmla="*/ 178294 w 2918007"/>
                  <a:gd name="connsiteY1892" fmla="*/ 724031 h 2013279"/>
                  <a:gd name="connsiteX1893" fmla="*/ 238085 w 2918007"/>
                  <a:gd name="connsiteY1893" fmla="*/ 640913 h 2013279"/>
                  <a:gd name="connsiteX1894" fmla="*/ 344723 w 2918007"/>
                  <a:gd name="connsiteY1894" fmla="*/ 478372 h 2013279"/>
                  <a:gd name="connsiteX1895" fmla="*/ 511152 w 2918007"/>
                  <a:gd name="connsiteY1895" fmla="*/ 347846 h 2013279"/>
                  <a:gd name="connsiteX1896" fmla="*/ 776206 w 2918007"/>
                  <a:gd name="connsiteY1896" fmla="*/ 225324 h 2013279"/>
                  <a:gd name="connsiteX1897" fmla="*/ 994414 w 2918007"/>
                  <a:gd name="connsiteY1897" fmla="*/ 134203 h 2013279"/>
                  <a:gd name="connsiteX1898" fmla="*/ 1188581 w 2918007"/>
                  <a:gd name="connsiteY1898" fmla="*/ 39387 h 2013279"/>
                  <a:gd name="connsiteX1899" fmla="*/ 1378433 w 2918007"/>
                  <a:gd name="connsiteY1899" fmla="*/ 70787 h 2013279"/>
                  <a:gd name="connsiteX1900" fmla="*/ 1655814 w 2918007"/>
                  <a:gd name="connsiteY1900" fmla="*/ 19685 h 2013279"/>
                  <a:gd name="connsiteX1901" fmla="*/ 1761849 w 2918007"/>
                  <a:gd name="connsiteY1901" fmla="*/ 144 h 201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Lst>
                <a:rect l="l" t="t" r="r" b="b"/>
                <a:pathLst>
                  <a:path w="2918007" h="2013279">
                    <a:moveTo>
                      <a:pt x="919617" y="1842840"/>
                    </a:moveTo>
                    <a:lnTo>
                      <a:pt x="946395" y="1843537"/>
                    </a:lnTo>
                    <a:cubicBezTo>
                      <a:pt x="955561" y="1845197"/>
                      <a:pt x="964981" y="1848661"/>
                      <a:pt x="974689" y="1855048"/>
                    </a:cubicBezTo>
                    <a:cubicBezTo>
                      <a:pt x="1013214" y="1880907"/>
                      <a:pt x="1048811" y="1890758"/>
                      <a:pt x="1080710" y="1890450"/>
                    </a:cubicBezTo>
                    <a:lnTo>
                      <a:pt x="1080710" y="1890450"/>
                    </a:lnTo>
                    <a:lnTo>
                      <a:pt x="1030185" y="1882561"/>
                    </a:lnTo>
                    <a:cubicBezTo>
                      <a:pt x="1012483" y="1876905"/>
                      <a:pt x="993952" y="1867978"/>
                      <a:pt x="974690" y="1855048"/>
                    </a:cubicBezTo>
                    <a:cubicBezTo>
                      <a:pt x="955273" y="1842273"/>
                      <a:pt x="937011" y="1841195"/>
                      <a:pt x="919617" y="1842840"/>
                    </a:cubicBezTo>
                    <a:close/>
                    <a:moveTo>
                      <a:pt x="1312420" y="1839964"/>
                    </a:moveTo>
                    <a:lnTo>
                      <a:pt x="1352544" y="1841503"/>
                    </a:lnTo>
                    <a:lnTo>
                      <a:pt x="1352544" y="1841503"/>
                    </a:lnTo>
                    <a:lnTo>
                      <a:pt x="1312421" y="1839964"/>
                    </a:lnTo>
                    <a:close/>
                    <a:moveTo>
                      <a:pt x="1403032" y="1782012"/>
                    </a:moveTo>
                    <a:lnTo>
                      <a:pt x="1403034" y="1782014"/>
                    </a:lnTo>
                    <a:lnTo>
                      <a:pt x="1411936" y="1798116"/>
                    </a:lnTo>
                    <a:lnTo>
                      <a:pt x="1413421" y="1803975"/>
                    </a:lnTo>
                    <a:lnTo>
                      <a:pt x="1416034" y="1835335"/>
                    </a:lnTo>
                    <a:lnTo>
                      <a:pt x="1416034" y="1835346"/>
                    </a:lnTo>
                    <a:cubicBezTo>
                      <a:pt x="1414185" y="1871056"/>
                      <a:pt x="1313095" y="1887063"/>
                      <a:pt x="1259467" y="1890757"/>
                    </a:cubicBezTo>
                    <a:cubicBezTo>
                      <a:pt x="1205840" y="1894452"/>
                      <a:pt x="1198443" y="1926467"/>
                      <a:pt x="1210155" y="1942475"/>
                    </a:cubicBezTo>
                    <a:cubicBezTo>
                      <a:pt x="1213083" y="1946323"/>
                      <a:pt x="1217514" y="1950595"/>
                      <a:pt x="1224246" y="1953933"/>
                    </a:cubicBezTo>
                    <a:lnTo>
                      <a:pt x="1224246" y="1953933"/>
                    </a:lnTo>
                    <a:lnTo>
                      <a:pt x="1228713" y="1954871"/>
                    </a:lnTo>
                    <a:lnTo>
                      <a:pt x="1252148" y="1959791"/>
                    </a:lnTo>
                    <a:lnTo>
                      <a:pt x="1252148" y="1959791"/>
                    </a:lnTo>
                    <a:lnTo>
                      <a:pt x="1228713" y="1954871"/>
                    </a:lnTo>
                    <a:lnTo>
                      <a:pt x="1224246" y="1953933"/>
                    </a:lnTo>
                    <a:lnTo>
                      <a:pt x="1224246" y="1953933"/>
                    </a:lnTo>
                    <a:lnTo>
                      <a:pt x="1210156" y="1942475"/>
                    </a:lnTo>
                    <a:cubicBezTo>
                      <a:pt x="1198444" y="1926467"/>
                      <a:pt x="1205841" y="1894452"/>
                      <a:pt x="1259468" y="1890757"/>
                    </a:cubicBezTo>
                    <a:cubicBezTo>
                      <a:pt x="1313096" y="1887063"/>
                      <a:pt x="1414186" y="1871056"/>
                      <a:pt x="1416035" y="1835346"/>
                    </a:cubicBezTo>
                    <a:lnTo>
                      <a:pt x="1416034" y="1835335"/>
                    </a:lnTo>
                    <a:lnTo>
                      <a:pt x="1415090" y="1810565"/>
                    </a:lnTo>
                    <a:lnTo>
                      <a:pt x="1413421" y="1803975"/>
                    </a:lnTo>
                    <a:lnTo>
                      <a:pt x="1413109" y="1800238"/>
                    </a:lnTo>
                    <a:lnTo>
                      <a:pt x="1411936" y="1798116"/>
                    </a:lnTo>
                    <a:lnTo>
                      <a:pt x="1410332" y="1791786"/>
                    </a:lnTo>
                    <a:lnTo>
                      <a:pt x="1403034" y="1782014"/>
                    </a:lnTo>
                    <a:lnTo>
                      <a:pt x="1403033" y="1782012"/>
                    </a:lnTo>
                    <a:close/>
                    <a:moveTo>
                      <a:pt x="1499248" y="1696816"/>
                    </a:moveTo>
                    <a:cubicBezTo>
                      <a:pt x="1460723" y="1695893"/>
                      <a:pt x="1438379" y="1701434"/>
                      <a:pt x="1417806" y="1712132"/>
                    </a:cubicBezTo>
                    <a:lnTo>
                      <a:pt x="1405848" y="1719670"/>
                    </a:lnTo>
                    <a:lnTo>
                      <a:pt x="1402485" y="1721101"/>
                    </a:lnTo>
                    <a:lnTo>
                      <a:pt x="1347578" y="1757996"/>
                    </a:lnTo>
                    <a:lnTo>
                      <a:pt x="1346997" y="1758385"/>
                    </a:lnTo>
                    <a:lnTo>
                      <a:pt x="1312122" y="1775875"/>
                    </a:lnTo>
                    <a:lnTo>
                      <a:pt x="1312122" y="1775875"/>
                    </a:lnTo>
                    <a:lnTo>
                      <a:pt x="1297300" y="1775932"/>
                    </a:lnTo>
                    <a:lnTo>
                      <a:pt x="1312122" y="1775875"/>
                    </a:lnTo>
                    <a:lnTo>
                      <a:pt x="1312122" y="1775875"/>
                    </a:lnTo>
                    <a:cubicBezTo>
                      <a:pt x="1319953" y="1773508"/>
                      <a:pt x="1331125" y="1768236"/>
                      <a:pt x="1346998" y="1758385"/>
                    </a:cubicBezTo>
                    <a:lnTo>
                      <a:pt x="1347578" y="1757996"/>
                    </a:lnTo>
                    <a:lnTo>
                      <a:pt x="1386476" y="1731882"/>
                    </a:lnTo>
                    <a:lnTo>
                      <a:pt x="1405848" y="1719670"/>
                    </a:lnTo>
                    <a:lnTo>
                      <a:pt x="1451796" y="1700116"/>
                    </a:lnTo>
                    <a:lnTo>
                      <a:pt x="1499248" y="1696816"/>
                    </a:lnTo>
                    <a:close/>
                    <a:moveTo>
                      <a:pt x="2079592" y="1655104"/>
                    </a:moveTo>
                    <a:lnTo>
                      <a:pt x="2089127" y="1660087"/>
                    </a:lnTo>
                    <a:cubicBezTo>
                      <a:pt x="2091727" y="1661953"/>
                      <a:pt x="2093461" y="1663569"/>
                      <a:pt x="2093461" y="1663569"/>
                    </a:cubicBezTo>
                    <a:lnTo>
                      <a:pt x="2093466" y="1663573"/>
                    </a:lnTo>
                    <a:lnTo>
                      <a:pt x="2115252" y="1687244"/>
                    </a:lnTo>
                    <a:lnTo>
                      <a:pt x="2116852" y="1690459"/>
                    </a:lnTo>
                    <a:lnTo>
                      <a:pt x="2116752" y="1701539"/>
                    </a:lnTo>
                    <a:lnTo>
                      <a:pt x="2114804" y="1717519"/>
                    </a:lnTo>
                    <a:lnTo>
                      <a:pt x="2114752" y="1717783"/>
                    </a:lnTo>
                    <a:lnTo>
                      <a:pt x="2111000" y="1729487"/>
                    </a:lnTo>
                    <a:lnTo>
                      <a:pt x="2112139" y="1731085"/>
                    </a:lnTo>
                    <a:lnTo>
                      <a:pt x="2111404" y="1734825"/>
                    </a:lnTo>
                    <a:cubicBezTo>
                      <a:pt x="2113224" y="1738876"/>
                      <a:pt x="2119504" y="1740992"/>
                      <a:pt x="2134760" y="1740530"/>
                    </a:cubicBezTo>
                    <a:lnTo>
                      <a:pt x="2134760" y="1740530"/>
                    </a:lnTo>
                    <a:lnTo>
                      <a:pt x="2118045" y="1739370"/>
                    </a:lnTo>
                    <a:lnTo>
                      <a:pt x="2112139" y="1731085"/>
                    </a:lnTo>
                    <a:lnTo>
                      <a:pt x="2114752" y="1717783"/>
                    </a:lnTo>
                    <a:lnTo>
                      <a:pt x="2116659" y="1711833"/>
                    </a:lnTo>
                    <a:lnTo>
                      <a:pt x="2116752" y="1701539"/>
                    </a:lnTo>
                    <a:lnTo>
                      <a:pt x="2117857" y="1692478"/>
                    </a:lnTo>
                    <a:lnTo>
                      <a:pt x="2116852" y="1690459"/>
                    </a:lnTo>
                    <a:lnTo>
                      <a:pt x="2116865" y="1688996"/>
                    </a:lnTo>
                    <a:lnTo>
                      <a:pt x="2115252" y="1687244"/>
                    </a:lnTo>
                    <a:lnTo>
                      <a:pt x="2110784" y="1678265"/>
                    </a:lnTo>
                    <a:lnTo>
                      <a:pt x="2093466" y="1663573"/>
                    </a:lnTo>
                    <a:lnTo>
                      <a:pt x="2093462" y="1663569"/>
                    </a:lnTo>
                    <a:cubicBezTo>
                      <a:pt x="2093462" y="1663569"/>
                      <a:pt x="2086528" y="1657105"/>
                      <a:pt x="2079593" y="1655104"/>
                    </a:cubicBezTo>
                    <a:close/>
                    <a:moveTo>
                      <a:pt x="289776" y="1591004"/>
                    </a:moveTo>
                    <a:cubicBezTo>
                      <a:pt x="309482" y="1597873"/>
                      <a:pt x="346716" y="1607243"/>
                      <a:pt x="392773" y="1601644"/>
                    </a:cubicBezTo>
                    <a:lnTo>
                      <a:pt x="392773" y="1601644"/>
                    </a:lnTo>
                    <a:lnTo>
                      <a:pt x="331393" y="1600999"/>
                    </a:lnTo>
                    <a:cubicBezTo>
                      <a:pt x="313864" y="1598498"/>
                      <a:pt x="299629" y="1594439"/>
                      <a:pt x="289776" y="1591004"/>
                    </a:cubicBezTo>
                    <a:close/>
                    <a:moveTo>
                      <a:pt x="2232084" y="1584289"/>
                    </a:moveTo>
                    <a:lnTo>
                      <a:pt x="2232081" y="1584290"/>
                    </a:lnTo>
                    <a:lnTo>
                      <a:pt x="2172593" y="1592226"/>
                    </a:lnTo>
                    <a:lnTo>
                      <a:pt x="2147248" y="1597613"/>
                    </a:lnTo>
                    <a:lnTo>
                      <a:pt x="2142293" y="1598391"/>
                    </a:lnTo>
                    <a:cubicBezTo>
                      <a:pt x="2112319" y="1604866"/>
                      <a:pt x="2083830" y="1611851"/>
                      <a:pt x="2061408" y="1615545"/>
                    </a:cubicBezTo>
                    <a:cubicBezTo>
                      <a:pt x="2002233" y="1626012"/>
                      <a:pt x="1980659" y="1643251"/>
                      <a:pt x="1980659" y="1706667"/>
                    </a:cubicBezTo>
                    <a:lnTo>
                      <a:pt x="1978131" y="1739592"/>
                    </a:lnTo>
                    <a:lnTo>
                      <a:pt x="1976523" y="1746054"/>
                    </a:lnTo>
                    <a:lnTo>
                      <a:pt x="1971531" y="1757635"/>
                    </a:lnTo>
                    <a:lnTo>
                      <a:pt x="1969185" y="1760677"/>
                    </a:lnTo>
                    <a:lnTo>
                      <a:pt x="1959596" y="1764157"/>
                    </a:lnTo>
                    <a:lnTo>
                      <a:pt x="1959597" y="1764157"/>
                    </a:lnTo>
                    <a:cubicBezTo>
                      <a:pt x="1962609" y="1764388"/>
                      <a:pt x="1965431" y="1763883"/>
                      <a:pt x="1967971" y="1762252"/>
                    </a:cubicBezTo>
                    <a:lnTo>
                      <a:pt x="1969185" y="1760677"/>
                    </a:lnTo>
                    <a:lnTo>
                      <a:pt x="1970411" y="1760232"/>
                    </a:lnTo>
                    <a:lnTo>
                      <a:pt x="1971531" y="1757635"/>
                    </a:lnTo>
                    <a:lnTo>
                      <a:pt x="1974647" y="1753594"/>
                    </a:lnTo>
                    <a:lnTo>
                      <a:pt x="1976523" y="1746054"/>
                    </a:lnTo>
                    <a:lnTo>
                      <a:pt x="1977876" y="1742916"/>
                    </a:lnTo>
                    <a:lnTo>
                      <a:pt x="1978131" y="1739592"/>
                    </a:lnTo>
                    <a:lnTo>
                      <a:pt x="1979063" y="1735845"/>
                    </a:lnTo>
                    <a:cubicBezTo>
                      <a:pt x="1980097" y="1728154"/>
                      <a:pt x="1980660" y="1718558"/>
                      <a:pt x="1980660" y="1706667"/>
                    </a:cubicBezTo>
                    <a:cubicBezTo>
                      <a:pt x="1980660" y="1643251"/>
                      <a:pt x="2002234" y="1626012"/>
                      <a:pt x="2061409" y="1615545"/>
                    </a:cubicBezTo>
                    <a:cubicBezTo>
                      <a:pt x="2076357" y="1613082"/>
                      <a:pt x="2094001" y="1609157"/>
                      <a:pt x="2112985" y="1604895"/>
                    </a:cubicBezTo>
                    <a:lnTo>
                      <a:pt x="2147248" y="1597613"/>
                    </a:lnTo>
                    <a:lnTo>
                      <a:pt x="2232081" y="1584290"/>
                    </a:lnTo>
                    <a:lnTo>
                      <a:pt x="2232085" y="1584289"/>
                    </a:lnTo>
                    <a:close/>
                    <a:moveTo>
                      <a:pt x="1522672" y="1576141"/>
                    </a:moveTo>
                    <a:lnTo>
                      <a:pt x="1522671" y="1576141"/>
                    </a:lnTo>
                    <a:lnTo>
                      <a:pt x="1541086" y="1594140"/>
                    </a:lnTo>
                    <a:lnTo>
                      <a:pt x="1566281" y="1629863"/>
                    </a:lnTo>
                    <a:lnTo>
                      <a:pt x="1573075" y="1640544"/>
                    </a:lnTo>
                    <a:lnTo>
                      <a:pt x="1576192" y="1645623"/>
                    </a:lnTo>
                    <a:lnTo>
                      <a:pt x="1580518" y="1652941"/>
                    </a:lnTo>
                    <a:lnTo>
                      <a:pt x="1580613" y="1653102"/>
                    </a:lnTo>
                    <a:lnTo>
                      <a:pt x="1580665" y="1653155"/>
                    </a:lnTo>
                    <a:lnTo>
                      <a:pt x="1617078" y="1690618"/>
                    </a:lnTo>
                    <a:lnTo>
                      <a:pt x="1624194" y="1697080"/>
                    </a:lnTo>
                    <a:lnTo>
                      <a:pt x="1628623" y="1701549"/>
                    </a:lnTo>
                    <a:lnTo>
                      <a:pt x="1636422" y="1708185"/>
                    </a:lnTo>
                    <a:lnTo>
                      <a:pt x="1650764" y="1721209"/>
                    </a:lnTo>
                    <a:lnTo>
                      <a:pt x="1658267" y="1726770"/>
                    </a:lnTo>
                    <a:lnTo>
                      <a:pt x="1671590" y="1738106"/>
                    </a:lnTo>
                    <a:cubicBezTo>
                      <a:pt x="1698462" y="1758885"/>
                      <a:pt x="1721693" y="1772854"/>
                      <a:pt x="1740724" y="1782243"/>
                    </a:cubicBezTo>
                    <a:lnTo>
                      <a:pt x="1746978" y="1784615"/>
                    </a:lnTo>
                    <a:lnTo>
                      <a:pt x="1754203" y="1788461"/>
                    </a:lnTo>
                    <a:lnTo>
                      <a:pt x="1784658" y="1798903"/>
                    </a:lnTo>
                    <a:lnTo>
                      <a:pt x="1784662" y="1798905"/>
                    </a:lnTo>
                    <a:lnTo>
                      <a:pt x="1784663" y="1798905"/>
                    </a:lnTo>
                    <a:lnTo>
                      <a:pt x="1785936" y="1799118"/>
                    </a:lnTo>
                    <a:lnTo>
                      <a:pt x="1800053" y="1801483"/>
                    </a:lnTo>
                    <a:lnTo>
                      <a:pt x="1800054" y="1801483"/>
                    </a:lnTo>
                    <a:lnTo>
                      <a:pt x="1785936" y="1799118"/>
                    </a:lnTo>
                    <a:lnTo>
                      <a:pt x="1784663" y="1798905"/>
                    </a:lnTo>
                    <a:lnTo>
                      <a:pt x="1784663" y="1798905"/>
                    </a:lnTo>
                    <a:lnTo>
                      <a:pt x="1784658" y="1798903"/>
                    </a:lnTo>
                    <a:lnTo>
                      <a:pt x="1746978" y="1784615"/>
                    </a:lnTo>
                    <a:lnTo>
                      <a:pt x="1709098" y="1764446"/>
                    </a:lnTo>
                    <a:lnTo>
                      <a:pt x="1658267" y="1726770"/>
                    </a:lnTo>
                    <a:lnTo>
                      <a:pt x="1636422" y="1708185"/>
                    </a:lnTo>
                    <a:lnTo>
                      <a:pt x="1624194" y="1697080"/>
                    </a:lnTo>
                    <a:lnTo>
                      <a:pt x="1580665" y="1653155"/>
                    </a:lnTo>
                    <a:lnTo>
                      <a:pt x="1580614" y="1653102"/>
                    </a:lnTo>
                    <a:lnTo>
                      <a:pt x="1580518" y="1652941"/>
                    </a:lnTo>
                    <a:lnTo>
                      <a:pt x="1577167" y="1647213"/>
                    </a:lnTo>
                    <a:lnTo>
                      <a:pt x="1576192" y="1645623"/>
                    </a:lnTo>
                    <a:lnTo>
                      <a:pt x="1574681" y="1643068"/>
                    </a:lnTo>
                    <a:lnTo>
                      <a:pt x="1573075" y="1640544"/>
                    </a:lnTo>
                    <a:lnTo>
                      <a:pt x="1568131" y="1632485"/>
                    </a:lnTo>
                    <a:lnTo>
                      <a:pt x="1566281" y="1629863"/>
                    </a:lnTo>
                    <a:lnTo>
                      <a:pt x="1559965" y="1619932"/>
                    </a:lnTo>
                    <a:cubicBezTo>
                      <a:pt x="1548253" y="1602461"/>
                      <a:pt x="1533768" y="1583221"/>
                      <a:pt x="1522672" y="1576141"/>
                    </a:cubicBezTo>
                    <a:close/>
                    <a:moveTo>
                      <a:pt x="506760" y="1570139"/>
                    </a:moveTo>
                    <a:lnTo>
                      <a:pt x="506760" y="1570139"/>
                    </a:lnTo>
                    <a:lnTo>
                      <a:pt x="520992" y="1573342"/>
                    </a:lnTo>
                    <a:cubicBezTo>
                      <a:pt x="534518" y="1579402"/>
                      <a:pt x="544978" y="1595074"/>
                      <a:pt x="543822" y="1629706"/>
                    </a:cubicBezTo>
                    <a:cubicBezTo>
                      <a:pt x="543206" y="1652794"/>
                      <a:pt x="530222" y="1665993"/>
                      <a:pt x="510054" y="1671688"/>
                    </a:cubicBezTo>
                    <a:lnTo>
                      <a:pt x="475062" y="1674902"/>
                    </a:lnTo>
                    <a:lnTo>
                      <a:pt x="475062" y="1674902"/>
                    </a:lnTo>
                    <a:cubicBezTo>
                      <a:pt x="514148" y="1676720"/>
                      <a:pt x="542898" y="1664339"/>
                      <a:pt x="543822" y="1629706"/>
                    </a:cubicBezTo>
                    <a:cubicBezTo>
                      <a:pt x="545363" y="1583530"/>
                      <a:pt x="526254" y="1571062"/>
                      <a:pt x="506760" y="1570139"/>
                    </a:cubicBezTo>
                    <a:close/>
                    <a:moveTo>
                      <a:pt x="2203394" y="1547435"/>
                    </a:moveTo>
                    <a:lnTo>
                      <a:pt x="2253726" y="1548436"/>
                    </a:lnTo>
                    <a:lnTo>
                      <a:pt x="2253734" y="1548438"/>
                    </a:lnTo>
                    <a:lnTo>
                      <a:pt x="2283955" y="1559558"/>
                    </a:lnTo>
                    <a:lnTo>
                      <a:pt x="2288138" y="1563215"/>
                    </a:lnTo>
                    <a:lnTo>
                      <a:pt x="2291836" y="1569999"/>
                    </a:lnTo>
                    <a:lnTo>
                      <a:pt x="2288138" y="1583674"/>
                    </a:lnTo>
                    <a:lnTo>
                      <a:pt x="2283313" y="1587840"/>
                    </a:lnTo>
                    <a:lnTo>
                      <a:pt x="2283314" y="1587840"/>
                    </a:lnTo>
                    <a:cubicBezTo>
                      <a:pt x="2283314" y="1587840"/>
                      <a:pt x="2292714" y="1581529"/>
                      <a:pt x="2293716" y="1573448"/>
                    </a:cubicBezTo>
                    <a:lnTo>
                      <a:pt x="2291836" y="1569999"/>
                    </a:lnTo>
                    <a:lnTo>
                      <a:pt x="2292614" y="1567126"/>
                    </a:lnTo>
                    <a:lnTo>
                      <a:pt x="2288138" y="1563215"/>
                    </a:lnTo>
                    <a:lnTo>
                      <a:pt x="2286695" y="1560566"/>
                    </a:lnTo>
                    <a:lnTo>
                      <a:pt x="2283955" y="1559558"/>
                    </a:lnTo>
                    <a:lnTo>
                      <a:pt x="2281406" y="1557330"/>
                    </a:lnTo>
                    <a:lnTo>
                      <a:pt x="2253734" y="1548438"/>
                    </a:lnTo>
                    <a:lnTo>
                      <a:pt x="2253727" y="1548436"/>
                    </a:lnTo>
                    <a:cubicBezTo>
                      <a:pt x="2236930" y="1545049"/>
                      <a:pt x="2220095" y="1545203"/>
                      <a:pt x="2203394" y="1547435"/>
                    </a:cubicBezTo>
                    <a:close/>
                    <a:moveTo>
                      <a:pt x="989426" y="1534746"/>
                    </a:moveTo>
                    <a:lnTo>
                      <a:pt x="994414" y="1534890"/>
                    </a:lnTo>
                    <a:lnTo>
                      <a:pt x="1021357" y="1548766"/>
                    </a:lnTo>
                    <a:lnTo>
                      <a:pt x="1027313" y="1560173"/>
                    </a:lnTo>
                    <a:lnTo>
                      <a:pt x="1034865" y="1577065"/>
                    </a:lnTo>
                    <a:lnTo>
                      <a:pt x="1036500" y="1580109"/>
                    </a:lnTo>
                    <a:lnTo>
                      <a:pt x="1042287" y="1594415"/>
                    </a:lnTo>
                    <a:lnTo>
                      <a:pt x="1045707" y="1597251"/>
                    </a:lnTo>
                    <a:lnTo>
                      <a:pt x="1048763" y="1602943"/>
                    </a:lnTo>
                    <a:cubicBezTo>
                      <a:pt x="1052158" y="1606262"/>
                      <a:pt x="1056331" y="1608874"/>
                      <a:pt x="1061639" y="1610464"/>
                    </a:cubicBezTo>
                    <a:lnTo>
                      <a:pt x="1061640" y="1610464"/>
                    </a:lnTo>
                    <a:lnTo>
                      <a:pt x="1079977" y="1611756"/>
                    </a:lnTo>
                    <a:lnTo>
                      <a:pt x="1081327" y="1611851"/>
                    </a:lnTo>
                    <a:lnTo>
                      <a:pt x="1081327" y="1611851"/>
                    </a:lnTo>
                    <a:lnTo>
                      <a:pt x="1079977" y="1611756"/>
                    </a:lnTo>
                    <a:lnTo>
                      <a:pt x="1061640" y="1610464"/>
                    </a:lnTo>
                    <a:lnTo>
                      <a:pt x="1061640" y="1610464"/>
                    </a:lnTo>
                    <a:lnTo>
                      <a:pt x="1045707" y="1597251"/>
                    </a:lnTo>
                    <a:lnTo>
                      <a:pt x="1036500" y="1580109"/>
                    </a:lnTo>
                    <a:lnTo>
                      <a:pt x="1032297" y="1569716"/>
                    </a:lnTo>
                    <a:lnTo>
                      <a:pt x="1027313" y="1560173"/>
                    </a:lnTo>
                    <a:lnTo>
                      <a:pt x="1022470" y="1549340"/>
                    </a:lnTo>
                    <a:lnTo>
                      <a:pt x="1021357" y="1548766"/>
                    </a:lnTo>
                    <a:lnTo>
                      <a:pt x="1020172" y="1546497"/>
                    </a:lnTo>
                    <a:cubicBezTo>
                      <a:pt x="1014497" y="1540130"/>
                      <a:pt x="1006550" y="1535698"/>
                      <a:pt x="994415" y="1534890"/>
                    </a:cubicBezTo>
                    <a:cubicBezTo>
                      <a:pt x="994415" y="1534890"/>
                      <a:pt x="992296" y="1534620"/>
                      <a:pt x="989426" y="1534746"/>
                    </a:cubicBezTo>
                    <a:close/>
                    <a:moveTo>
                      <a:pt x="1798204" y="1483173"/>
                    </a:moveTo>
                    <a:lnTo>
                      <a:pt x="1750510" y="1483740"/>
                    </a:lnTo>
                    <a:lnTo>
                      <a:pt x="1750511" y="1483740"/>
                    </a:lnTo>
                    <a:close/>
                    <a:moveTo>
                      <a:pt x="1566975" y="1449156"/>
                    </a:moveTo>
                    <a:lnTo>
                      <a:pt x="1529034" y="1450063"/>
                    </a:lnTo>
                    <a:lnTo>
                      <a:pt x="1521929" y="1450233"/>
                    </a:lnTo>
                    <a:lnTo>
                      <a:pt x="1516975" y="1450767"/>
                    </a:lnTo>
                    <a:lnTo>
                      <a:pt x="1473359" y="1455467"/>
                    </a:lnTo>
                    <a:cubicBezTo>
                      <a:pt x="1404322" y="1463471"/>
                      <a:pt x="1390145" y="1510879"/>
                      <a:pt x="1301383" y="1534890"/>
                    </a:cubicBezTo>
                    <a:cubicBezTo>
                      <a:pt x="1212004" y="1558287"/>
                      <a:pt x="1148515" y="1598306"/>
                      <a:pt x="1148515" y="1598306"/>
                    </a:cubicBezTo>
                    <a:cubicBezTo>
                      <a:pt x="1077628" y="1673420"/>
                      <a:pt x="1033864" y="1704820"/>
                      <a:pt x="952498" y="1716518"/>
                    </a:cubicBezTo>
                    <a:lnTo>
                      <a:pt x="909764" y="1718058"/>
                    </a:lnTo>
                    <a:cubicBezTo>
                      <a:pt x="918750" y="1719674"/>
                      <a:pt x="932311" y="1719597"/>
                      <a:pt x="952499" y="1716518"/>
                    </a:cubicBezTo>
                    <a:cubicBezTo>
                      <a:pt x="1033865" y="1704820"/>
                      <a:pt x="1077629" y="1673420"/>
                      <a:pt x="1148516" y="1598306"/>
                    </a:cubicBezTo>
                    <a:cubicBezTo>
                      <a:pt x="1148516" y="1598306"/>
                      <a:pt x="1212005" y="1558287"/>
                      <a:pt x="1301384" y="1534890"/>
                    </a:cubicBezTo>
                    <a:cubicBezTo>
                      <a:pt x="1390146" y="1510879"/>
                      <a:pt x="1404323" y="1463471"/>
                      <a:pt x="1473360" y="1455467"/>
                    </a:cubicBezTo>
                    <a:lnTo>
                      <a:pt x="1516975" y="1450767"/>
                    </a:lnTo>
                    <a:lnTo>
                      <a:pt x="1521930" y="1450233"/>
                    </a:lnTo>
                    <a:lnTo>
                      <a:pt x="1529034" y="1450063"/>
                    </a:lnTo>
                    <a:lnTo>
                      <a:pt x="1566975" y="1449156"/>
                    </a:lnTo>
                    <a:close/>
                    <a:moveTo>
                      <a:pt x="786454" y="1421835"/>
                    </a:moveTo>
                    <a:cubicBezTo>
                      <a:pt x="779172" y="1420334"/>
                      <a:pt x="769117" y="1421296"/>
                      <a:pt x="755248" y="1426530"/>
                    </a:cubicBezTo>
                    <a:lnTo>
                      <a:pt x="736786" y="1426943"/>
                    </a:lnTo>
                    <a:lnTo>
                      <a:pt x="736786" y="1426943"/>
                    </a:lnTo>
                    <a:cubicBezTo>
                      <a:pt x="748161" y="1426876"/>
                      <a:pt x="755249" y="1426530"/>
                      <a:pt x="755249" y="1426530"/>
                    </a:cubicBezTo>
                    <a:lnTo>
                      <a:pt x="786454" y="1421835"/>
                    </a:lnTo>
                    <a:close/>
                    <a:moveTo>
                      <a:pt x="2099009" y="1376659"/>
                    </a:moveTo>
                    <a:lnTo>
                      <a:pt x="2120265" y="1381382"/>
                    </a:lnTo>
                    <a:lnTo>
                      <a:pt x="2122596" y="1393508"/>
                    </a:lnTo>
                    <a:lnTo>
                      <a:pt x="2121071" y="1396565"/>
                    </a:lnTo>
                    <a:lnTo>
                      <a:pt x="2116884" y="1401902"/>
                    </a:lnTo>
                    <a:cubicBezTo>
                      <a:pt x="2053395" y="1443769"/>
                      <a:pt x="1857378" y="1378506"/>
                      <a:pt x="1875254" y="1507185"/>
                    </a:cubicBezTo>
                    <a:lnTo>
                      <a:pt x="1875262" y="1507214"/>
                    </a:lnTo>
                    <a:lnTo>
                      <a:pt x="1882616" y="1538957"/>
                    </a:lnTo>
                    <a:lnTo>
                      <a:pt x="1885021" y="1543882"/>
                    </a:lnTo>
                    <a:lnTo>
                      <a:pt x="1886034" y="1547689"/>
                    </a:lnTo>
                    <a:lnTo>
                      <a:pt x="1889193" y="1552426"/>
                    </a:lnTo>
                    <a:lnTo>
                      <a:pt x="1894160" y="1562598"/>
                    </a:lnTo>
                    <a:lnTo>
                      <a:pt x="1898216" y="1565956"/>
                    </a:lnTo>
                    <a:lnTo>
                      <a:pt x="1903821" y="1574361"/>
                    </a:lnTo>
                    <a:cubicBezTo>
                      <a:pt x="1917632" y="1588089"/>
                      <a:pt x="1934968" y="1594265"/>
                      <a:pt x="1953537" y="1596228"/>
                    </a:cubicBezTo>
                    <a:lnTo>
                      <a:pt x="1953538" y="1596228"/>
                    </a:lnTo>
                    <a:lnTo>
                      <a:pt x="1926896" y="1589707"/>
                    </a:lnTo>
                    <a:lnTo>
                      <a:pt x="1898216" y="1565956"/>
                    </a:lnTo>
                    <a:lnTo>
                      <a:pt x="1889193" y="1552426"/>
                    </a:lnTo>
                    <a:lnTo>
                      <a:pt x="1885021" y="1543882"/>
                    </a:lnTo>
                    <a:lnTo>
                      <a:pt x="1875262" y="1507214"/>
                    </a:lnTo>
                    <a:lnTo>
                      <a:pt x="1875255" y="1507185"/>
                    </a:lnTo>
                    <a:cubicBezTo>
                      <a:pt x="1857379" y="1378506"/>
                      <a:pt x="2053396" y="1443769"/>
                      <a:pt x="2116885" y="1401902"/>
                    </a:cubicBezTo>
                    <a:cubicBezTo>
                      <a:pt x="2116885" y="1401902"/>
                      <a:pt x="2118503" y="1400439"/>
                      <a:pt x="2120246" y="1398217"/>
                    </a:cubicBezTo>
                    <a:lnTo>
                      <a:pt x="2121071" y="1396565"/>
                    </a:lnTo>
                    <a:lnTo>
                      <a:pt x="2122768" y="1394402"/>
                    </a:lnTo>
                    <a:lnTo>
                      <a:pt x="2122596" y="1393508"/>
                    </a:lnTo>
                    <a:lnTo>
                      <a:pt x="2124359" y="1389973"/>
                    </a:lnTo>
                    <a:cubicBezTo>
                      <a:pt x="2125361" y="1383893"/>
                      <a:pt x="2120892" y="1377582"/>
                      <a:pt x="2099010" y="1376659"/>
                    </a:cubicBezTo>
                    <a:close/>
                    <a:moveTo>
                      <a:pt x="602255" y="1376380"/>
                    </a:moveTo>
                    <a:lnTo>
                      <a:pt x="631351" y="1381584"/>
                    </a:lnTo>
                    <a:cubicBezTo>
                      <a:pt x="651076" y="1386817"/>
                      <a:pt x="689910" y="1392205"/>
                      <a:pt x="734060" y="1390973"/>
                    </a:cubicBezTo>
                    <a:lnTo>
                      <a:pt x="734060" y="1390973"/>
                    </a:lnTo>
                    <a:lnTo>
                      <a:pt x="673547" y="1388703"/>
                    </a:lnTo>
                    <a:cubicBezTo>
                      <a:pt x="655854" y="1386856"/>
                      <a:pt x="641215" y="1384201"/>
                      <a:pt x="631352" y="1381584"/>
                    </a:cubicBezTo>
                    <a:cubicBezTo>
                      <a:pt x="621490" y="1378967"/>
                      <a:pt x="611280" y="1377159"/>
                      <a:pt x="602256" y="1376380"/>
                    </a:cubicBezTo>
                    <a:close/>
                    <a:moveTo>
                      <a:pt x="1133105" y="1339718"/>
                    </a:moveTo>
                    <a:lnTo>
                      <a:pt x="1149459" y="1347135"/>
                    </a:lnTo>
                    <a:lnTo>
                      <a:pt x="1149464" y="1347150"/>
                    </a:lnTo>
                    <a:lnTo>
                      <a:pt x="1155365" y="1367673"/>
                    </a:lnTo>
                    <a:lnTo>
                      <a:pt x="1156844" y="1380140"/>
                    </a:lnTo>
                    <a:lnTo>
                      <a:pt x="1158590" y="1397987"/>
                    </a:lnTo>
                    <a:lnTo>
                      <a:pt x="1164537" y="1426510"/>
                    </a:lnTo>
                    <a:lnTo>
                      <a:pt x="1164541" y="1426530"/>
                    </a:lnTo>
                    <a:lnTo>
                      <a:pt x="1164558" y="1426562"/>
                    </a:lnTo>
                    <a:lnTo>
                      <a:pt x="1178873" y="1455380"/>
                    </a:lnTo>
                    <a:lnTo>
                      <a:pt x="1190453" y="1476316"/>
                    </a:lnTo>
                    <a:lnTo>
                      <a:pt x="1195535" y="1486112"/>
                    </a:lnTo>
                    <a:lnTo>
                      <a:pt x="1201985" y="1505913"/>
                    </a:lnTo>
                    <a:lnTo>
                      <a:pt x="1201988" y="1505924"/>
                    </a:lnTo>
                    <a:lnTo>
                      <a:pt x="1188581" y="1510879"/>
                    </a:lnTo>
                    <a:lnTo>
                      <a:pt x="1188582" y="1510879"/>
                    </a:lnTo>
                    <a:cubicBezTo>
                      <a:pt x="1197674" y="1512880"/>
                      <a:pt x="1201526" y="1510763"/>
                      <a:pt x="1201989" y="1505924"/>
                    </a:cubicBezTo>
                    <a:lnTo>
                      <a:pt x="1201985" y="1505913"/>
                    </a:lnTo>
                    <a:lnTo>
                      <a:pt x="1198087" y="1491031"/>
                    </a:lnTo>
                    <a:lnTo>
                      <a:pt x="1195535" y="1486112"/>
                    </a:lnTo>
                    <a:lnTo>
                      <a:pt x="1195054" y="1484635"/>
                    </a:lnTo>
                    <a:lnTo>
                      <a:pt x="1190453" y="1476316"/>
                    </a:lnTo>
                    <a:lnTo>
                      <a:pt x="1187425" y="1470480"/>
                    </a:lnTo>
                    <a:lnTo>
                      <a:pt x="1164558" y="1426562"/>
                    </a:lnTo>
                    <a:lnTo>
                      <a:pt x="1164542" y="1426530"/>
                    </a:lnTo>
                    <a:lnTo>
                      <a:pt x="1164537" y="1426510"/>
                    </a:lnTo>
                    <a:lnTo>
                      <a:pt x="1157195" y="1383098"/>
                    </a:lnTo>
                    <a:lnTo>
                      <a:pt x="1156844" y="1380140"/>
                    </a:lnTo>
                    <a:lnTo>
                      <a:pt x="1155758" y="1369040"/>
                    </a:lnTo>
                    <a:lnTo>
                      <a:pt x="1155365" y="1367673"/>
                    </a:lnTo>
                    <a:lnTo>
                      <a:pt x="1154765" y="1362612"/>
                    </a:lnTo>
                    <a:lnTo>
                      <a:pt x="1149464" y="1347150"/>
                    </a:lnTo>
                    <a:lnTo>
                      <a:pt x="1149459" y="1347135"/>
                    </a:lnTo>
                    <a:cubicBezTo>
                      <a:pt x="1146050" y="1341834"/>
                      <a:pt x="1140965" y="1338948"/>
                      <a:pt x="1133106" y="1339718"/>
                    </a:cubicBezTo>
                    <a:close/>
                    <a:moveTo>
                      <a:pt x="185076" y="1331714"/>
                    </a:moveTo>
                    <a:lnTo>
                      <a:pt x="229280" y="1341324"/>
                    </a:lnTo>
                    <a:cubicBezTo>
                      <a:pt x="242367" y="1343479"/>
                      <a:pt x="253910" y="1344643"/>
                      <a:pt x="264225" y="1344989"/>
                    </a:cubicBezTo>
                    <a:lnTo>
                      <a:pt x="264225" y="1344989"/>
                    </a:lnTo>
                    <a:lnTo>
                      <a:pt x="229281" y="1341324"/>
                    </a:lnTo>
                    <a:cubicBezTo>
                      <a:pt x="216195" y="1339169"/>
                      <a:pt x="201565" y="1336023"/>
                      <a:pt x="185076" y="1331714"/>
                    </a:cubicBezTo>
                    <a:close/>
                    <a:moveTo>
                      <a:pt x="1069254" y="1312314"/>
                    </a:moveTo>
                    <a:cubicBezTo>
                      <a:pt x="1055420" y="1311283"/>
                      <a:pt x="1042903" y="1311515"/>
                      <a:pt x="1031589" y="1312711"/>
                    </a:cubicBezTo>
                    <a:lnTo>
                      <a:pt x="1029025" y="1313231"/>
                    </a:lnTo>
                    <a:lnTo>
                      <a:pt x="1026814" y="1313281"/>
                    </a:lnTo>
                    <a:lnTo>
                      <a:pt x="1022870" y="1314480"/>
                    </a:lnTo>
                    <a:lnTo>
                      <a:pt x="1001144" y="1318888"/>
                    </a:lnTo>
                    <a:lnTo>
                      <a:pt x="991719" y="1323946"/>
                    </a:lnTo>
                    <a:lnTo>
                      <a:pt x="980282" y="1327421"/>
                    </a:lnTo>
                    <a:lnTo>
                      <a:pt x="966848" y="1337292"/>
                    </a:lnTo>
                    <a:lnTo>
                      <a:pt x="959205" y="1341393"/>
                    </a:lnTo>
                    <a:lnTo>
                      <a:pt x="955423" y="1345686"/>
                    </a:lnTo>
                    <a:lnTo>
                      <a:pt x="951271" y="1348736"/>
                    </a:lnTo>
                    <a:lnTo>
                      <a:pt x="941420" y="1361580"/>
                    </a:lnTo>
                    <a:lnTo>
                      <a:pt x="938015" y="1365445"/>
                    </a:lnTo>
                    <a:lnTo>
                      <a:pt x="937074" y="1367247"/>
                    </a:lnTo>
                    <a:lnTo>
                      <a:pt x="936367" y="1368168"/>
                    </a:lnTo>
                    <a:lnTo>
                      <a:pt x="932176" y="1376621"/>
                    </a:lnTo>
                    <a:lnTo>
                      <a:pt x="932156" y="1376659"/>
                    </a:lnTo>
                    <a:cubicBezTo>
                      <a:pt x="839695" y="1410522"/>
                      <a:pt x="821203" y="1500412"/>
                      <a:pt x="821203" y="1500412"/>
                    </a:cubicBezTo>
                    <a:cubicBezTo>
                      <a:pt x="834764" y="1519498"/>
                      <a:pt x="826135" y="1562596"/>
                      <a:pt x="826135" y="1562596"/>
                    </a:cubicBezTo>
                    <a:cubicBezTo>
                      <a:pt x="778671" y="1598306"/>
                      <a:pt x="778671" y="1688812"/>
                      <a:pt x="778671" y="1688812"/>
                    </a:cubicBezTo>
                    <a:cubicBezTo>
                      <a:pt x="782370" y="1704512"/>
                      <a:pt x="786068" y="1718700"/>
                      <a:pt x="789771" y="1731514"/>
                    </a:cubicBezTo>
                    <a:lnTo>
                      <a:pt x="793560" y="1743252"/>
                    </a:lnTo>
                    <a:lnTo>
                      <a:pt x="795330" y="1749724"/>
                    </a:lnTo>
                    <a:lnTo>
                      <a:pt x="797268" y="1754737"/>
                    </a:lnTo>
                    <a:lnTo>
                      <a:pt x="800898" y="1765981"/>
                    </a:lnTo>
                    <a:lnTo>
                      <a:pt x="804874" y="1774412"/>
                    </a:lnTo>
                    <a:lnTo>
                      <a:pt x="812080" y="1793054"/>
                    </a:lnTo>
                    <a:lnTo>
                      <a:pt x="819852" y="1806177"/>
                    </a:lnTo>
                    <a:lnTo>
                      <a:pt x="823342" y="1813575"/>
                    </a:lnTo>
                    <a:lnTo>
                      <a:pt x="825829" y="1816267"/>
                    </a:lnTo>
                    <a:lnTo>
                      <a:pt x="829013" y="1821642"/>
                    </a:lnTo>
                    <a:lnTo>
                      <a:pt x="846210" y="1838318"/>
                    </a:lnTo>
                    <a:lnTo>
                      <a:pt x="846218" y="1838327"/>
                    </a:lnTo>
                    <a:cubicBezTo>
                      <a:pt x="853940" y="1843518"/>
                      <a:pt x="861770" y="1846024"/>
                      <a:pt x="869745" y="1846967"/>
                    </a:cubicBezTo>
                    <a:lnTo>
                      <a:pt x="869746" y="1846967"/>
                    </a:lnTo>
                    <a:lnTo>
                      <a:pt x="846219" y="1838327"/>
                    </a:lnTo>
                    <a:lnTo>
                      <a:pt x="846210" y="1838318"/>
                    </a:lnTo>
                    <a:lnTo>
                      <a:pt x="825829" y="1816267"/>
                    </a:lnTo>
                    <a:lnTo>
                      <a:pt x="819852" y="1806177"/>
                    </a:lnTo>
                    <a:lnTo>
                      <a:pt x="804874" y="1774412"/>
                    </a:lnTo>
                    <a:lnTo>
                      <a:pt x="797268" y="1754737"/>
                    </a:lnTo>
                    <a:lnTo>
                      <a:pt x="793560" y="1743252"/>
                    </a:lnTo>
                    <a:lnTo>
                      <a:pt x="778672" y="1688812"/>
                    </a:lnTo>
                    <a:cubicBezTo>
                      <a:pt x="778672" y="1688812"/>
                      <a:pt x="778672" y="1598306"/>
                      <a:pt x="826136" y="1562596"/>
                    </a:cubicBezTo>
                    <a:cubicBezTo>
                      <a:pt x="826136" y="1562596"/>
                      <a:pt x="834765" y="1519498"/>
                      <a:pt x="821204" y="1500412"/>
                    </a:cubicBezTo>
                    <a:cubicBezTo>
                      <a:pt x="821204" y="1500412"/>
                      <a:pt x="839696" y="1410522"/>
                      <a:pt x="932157" y="1376659"/>
                    </a:cubicBezTo>
                    <a:lnTo>
                      <a:pt x="932176" y="1376621"/>
                    </a:lnTo>
                    <a:lnTo>
                      <a:pt x="937074" y="1367247"/>
                    </a:lnTo>
                    <a:lnTo>
                      <a:pt x="941420" y="1361580"/>
                    </a:lnTo>
                    <a:lnTo>
                      <a:pt x="955423" y="1345686"/>
                    </a:lnTo>
                    <a:lnTo>
                      <a:pt x="966848" y="1337292"/>
                    </a:lnTo>
                    <a:lnTo>
                      <a:pt x="991719" y="1323946"/>
                    </a:lnTo>
                    <a:lnTo>
                      <a:pt x="1022870" y="1314480"/>
                    </a:lnTo>
                    <a:lnTo>
                      <a:pt x="1029025" y="1313231"/>
                    </a:lnTo>
                    <a:lnTo>
                      <a:pt x="1069254" y="1312314"/>
                    </a:lnTo>
                    <a:close/>
                    <a:moveTo>
                      <a:pt x="454443" y="1310780"/>
                    </a:moveTo>
                    <a:cubicBezTo>
                      <a:pt x="449050" y="1318014"/>
                      <a:pt x="441730" y="1324595"/>
                      <a:pt x="433784" y="1330395"/>
                    </a:cubicBezTo>
                    <a:lnTo>
                      <a:pt x="433777" y="1330400"/>
                    </a:lnTo>
                    <a:lnTo>
                      <a:pt x="400643" y="1349411"/>
                    </a:lnTo>
                    <a:lnTo>
                      <a:pt x="391172" y="1353835"/>
                    </a:lnTo>
                    <a:lnTo>
                      <a:pt x="386877" y="1355680"/>
                    </a:lnTo>
                    <a:lnTo>
                      <a:pt x="380475" y="1358188"/>
                    </a:lnTo>
                    <a:lnTo>
                      <a:pt x="311377" y="1375258"/>
                    </a:lnTo>
                    <a:lnTo>
                      <a:pt x="311376" y="1375258"/>
                    </a:lnTo>
                    <a:lnTo>
                      <a:pt x="279114" y="1378792"/>
                    </a:lnTo>
                    <a:lnTo>
                      <a:pt x="260748" y="1380805"/>
                    </a:lnTo>
                    <a:lnTo>
                      <a:pt x="260749" y="1380805"/>
                    </a:lnTo>
                    <a:lnTo>
                      <a:pt x="279114" y="1378792"/>
                    </a:lnTo>
                    <a:lnTo>
                      <a:pt x="311377" y="1375258"/>
                    </a:lnTo>
                    <a:lnTo>
                      <a:pt x="311377" y="1375258"/>
                    </a:lnTo>
                    <a:cubicBezTo>
                      <a:pt x="331173" y="1371646"/>
                      <a:pt x="354048" y="1366115"/>
                      <a:pt x="380476" y="1358188"/>
                    </a:cubicBezTo>
                    <a:cubicBezTo>
                      <a:pt x="380476" y="1358188"/>
                      <a:pt x="382318" y="1357538"/>
                      <a:pt x="385453" y="1356292"/>
                    </a:cubicBezTo>
                    <a:lnTo>
                      <a:pt x="386877" y="1355680"/>
                    </a:lnTo>
                    <a:lnTo>
                      <a:pt x="388999" y="1354850"/>
                    </a:lnTo>
                    <a:lnTo>
                      <a:pt x="391172" y="1353835"/>
                    </a:lnTo>
                    <a:lnTo>
                      <a:pt x="398192" y="1350818"/>
                    </a:lnTo>
                    <a:lnTo>
                      <a:pt x="400643" y="1349411"/>
                    </a:lnTo>
                    <a:lnTo>
                      <a:pt x="409369" y="1345336"/>
                    </a:lnTo>
                    <a:lnTo>
                      <a:pt x="433777" y="1330400"/>
                    </a:lnTo>
                    <a:lnTo>
                      <a:pt x="433785" y="1330395"/>
                    </a:lnTo>
                    <a:lnTo>
                      <a:pt x="454443" y="1310781"/>
                    </a:lnTo>
                    <a:close/>
                    <a:moveTo>
                      <a:pt x="586165" y="1241610"/>
                    </a:moveTo>
                    <a:cubicBezTo>
                      <a:pt x="571627" y="1242228"/>
                      <a:pt x="555225" y="1244056"/>
                      <a:pt x="536425" y="1247365"/>
                    </a:cubicBezTo>
                    <a:cubicBezTo>
                      <a:pt x="536425" y="1247365"/>
                      <a:pt x="451361" y="1305239"/>
                      <a:pt x="528411" y="1424067"/>
                    </a:cubicBezTo>
                    <a:cubicBezTo>
                      <a:pt x="528411" y="1424067"/>
                      <a:pt x="504372" y="1508416"/>
                      <a:pt x="538890" y="1547820"/>
                    </a:cubicBezTo>
                    <a:lnTo>
                      <a:pt x="538915" y="1547827"/>
                    </a:lnTo>
                    <a:lnTo>
                      <a:pt x="547132" y="1550259"/>
                    </a:lnTo>
                    <a:lnTo>
                      <a:pt x="548826" y="1550691"/>
                    </a:lnTo>
                    <a:lnTo>
                      <a:pt x="551509" y="1551467"/>
                    </a:lnTo>
                    <a:lnTo>
                      <a:pt x="555815" y="1552476"/>
                    </a:lnTo>
                    <a:lnTo>
                      <a:pt x="569220" y="1555901"/>
                    </a:lnTo>
                    <a:lnTo>
                      <a:pt x="572756" y="1556450"/>
                    </a:lnTo>
                    <a:lnTo>
                      <a:pt x="584222" y="1559138"/>
                    </a:lnTo>
                    <a:cubicBezTo>
                      <a:pt x="597617" y="1561822"/>
                      <a:pt x="613075" y="1564358"/>
                      <a:pt x="629310" y="1565931"/>
                    </a:cubicBezTo>
                    <a:lnTo>
                      <a:pt x="634523" y="1566037"/>
                    </a:lnTo>
                    <a:lnTo>
                      <a:pt x="639134" y="1566752"/>
                    </a:lnTo>
                    <a:lnTo>
                      <a:pt x="679056" y="1566940"/>
                    </a:lnTo>
                    <a:lnTo>
                      <a:pt x="634523" y="1566037"/>
                    </a:lnTo>
                    <a:lnTo>
                      <a:pt x="572756" y="1556450"/>
                    </a:lnTo>
                    <a:lnTo>
                      <a:pt x="555815" y="1552476"/>
                    </a:lnTo>
                    <a:lnTo>
                      <a:pt x="548826" y="1550691"/>
                    </a:lnTo>
                    <a:lnTo>
                      <a:pt x="538915" y="1547827"/>
                    </a:lnTo>
                    <a:lnTo>
                      <a:pt x="538891" y="1547820"/>
                    </a:lnTo>
                    <a:cubicBezTo>
                      <a:pt x="504373" y="1508416"/>
                      <a:pt x="528412" y="1424067"/>
                      <a:pt x="528412" y="1424067"/>
                    </a:cubicBezTo>
                    <a:cubicBezTo>
                      <a:pt x="451362" y="1305239"/>
                      <a:pt x="536426" y="1247365"/>
                      <a:pt x="536426" y="1247365"/>
                    </a:cubicBezTo>
                    <a:lnTo>
                      <a:pt x="586166" y="1241610"/>
                    </a:lnTo>
                    <a:close/>
                    <a:moveTo>
                      <a:pt x="1596385" y="1215105"/>
                    </a:moveTo>
                    <a:lnTo>
                      <a:pt x="1609230" y="1218911"/>
                    </a:lnTo>
                    <a:lnTo>
                      <a:pt x="1613762" y="1223843"/>
                    </a:lnTo>
                    <a:lnTo>
                      <a:pt x="1619447" y="1235897"/>
                    </a:lnTo>
                    <a:lnTo>
                      <a:pt x="1622205" y="1244422"/>
                    </a:lnTo>
                    <a:lnTo>
                      <a:pt x="1624213" y="1255240"/>
                    </a:lnTo>
                    <a:lnTo>
                      <a:pt x="1629925" y="1301545"/>
                    </a:lnTo>
                    <a:cubicBezTo>
                      <a:pt x="1633624" y="1348953"/>
                      <a:pt x="1578147" y="1417910"/>
                      <a:pt x="1695264" y="1432071"/>
                    </a:cubicBezTo>
                    <a:cubicBezTo>
                      <a:pt x="1724389" y="1435457"/>
                      <a:pt x="1754169" y="1435419"/>
                      <a:pt x="1782764" y="1432311"/>
                    </a:cubicBezTo>
                    <a:lnTo>
                      <a:pt x="1782764" y="1432311"/>
                    </a:lnTo>
                    <a:lnTo>
                      <a:pt x="1695265" y="1432071"/>
                    </a:lnTo>
                    <a:cubicBezTo>
                      <a:pt x="1578148" y="1417910"/>
                      <a:pt x="1633625" y="1348953"/>
                      <a:pt x="1629926" y="1301545"/>
                    </a:cubicBezTo>
                    <a:cubicBezTo>
                      <a:pt x="1629117" y="1291174"/>
                      <a:pt x="1628190" y="1280126"/>
                      <a:pt x="1626861" y="1269503"/>
                    </a:cubicBezTo>
                    <a:lnTo>
                      <a:pt x="1624213" y="1255240"/>
                    </a:lnTo>
                    <a:lnTo>
                      <a:pt x="1623294" y="1247789"/>
                    </a:lnTo>
                    <a:lnTo>
                      <a:pt x="1622205" y="1244422"/>
                    </a:lnTo>
                    <a:lnTo>
                      <a:pt x="1621385" y="1240007"/>
                    </a:lnTo>
                    <a:lnTo>
                      <a:pt x="1619447" y="1235897"/>
                    </a:lnTo>
                    <a:lnTo>
                      <a:pt x="1616517" y="1226841"/>
                    </a:lnTo>
                    <a:lnTo>
                      <a:pt x="1613762" y="1223843"/>
                    </a:lnTo>
                    <a:lnTo>
                      <a:pt x="1611794" y="1219671"/>
                    </a:lnTo>
                    <a:lnTo>
                      <a:pt x="1609230" y="1218911"/>
                    </a:lnTo>
                    <a:lnTo>
                      <a:pt x="1606001" y="1215397"/>
                    </a:lnTo>
                    <a:close/>
                    <a:moveTo>
                      <a:pt x="633567" y="1197003"/>
                    </a:moveTo>
                    <a:lnTo>
                      <a:pt x="690534" y="1210912"/>
                    </a:lnTo>
                    <a:lnTo>
                      <a:pt x="706433" y="1218144"/>
                    </a:lnTo>
                    <a:lnTo>
                      <a:pt x="739870" y="1236231"/>
                    </a:lnTo>
                    <a:lnTo>
                      <a:pt x="752530" y="1243801"/>
                    </a:lnTo>
                    <a:lnTo>
                      <a:pt x="784196" y="1260281"/>
                    </a:lnTo>
                    <a:lnTo>
                      <a:pt x="784219" y="1260294"/>
                    </a:lnTo>
                    <a:lnTo>
                      <a:pt x="784239" y="1260301"/>
                    </a:lnTo>
                    <a:lnTo>
                      <a:pt x="827638" y="1277033"/>
                    </a:lnTo>
                    <a:lnTo>
                      <a:pt x="839282" y="1280442"/>
                    </a:lnTo>
                    <a:lnTo>
                      <a:pt x="848104" y="1283671"/>
                    </a:lnTo>
                    <a:lnTo>
                      <a:pt x="859369" y="1286325"/>
                    </a:lnTo>
                    <a:lnTo>
                      <a:pt x="866665" y="1288461"/>
                    </a:lnTo>
                    <a:lnTo>
                      <a:pt x="869181" y="1288637"/>
                    </a:lnTo>
                    <a:lnTo>
                      <a:pt x="874976" y="1290002"/>
                    </a:lnTo>
                    <a:cubicBezTo>
                      <a:pt x="882914" y="1291225"/>
                      <a:pt x="889683" y="1291463"/>
                      <a:pt x="894826" y="1290424"/>
                    </a:cubicBezTo>
                    <a:lnTo>
                      <a:pt x="894826" y="1290424"/>
                    </a:lnTo>
                    <a:lnTo>
                      <a:pt x="869181" y="1288637"/>
                    </a:lnTo>
                    <a:lnTo>
                      <a:pt x="859369" y="1286325"/>
                    </a:lnTo>
                    <a:lnTo>
                      <a:pt x="839282" y="1280442"/>
                    </a:lnTo>
                    <a:lnTo>
                      <a:pt x="784239" y="1260301"/>
                    </a:lnTo>
                    <a:lnTo>
                      <a:pt x="784220" y="1260294"/>
                    </a:lnTo>
                    <a:lnTo>
                      <a:pt x="784196" y="1260281"/>
                    </a:lnTo>
                    <a:lnTo>
                      <a:pt x="741938" y="1237350"/>
                    </a:lnTo>
                    <a:lnTo>
                      <a:pt x="739870" y="1236231"/>
                    </a:lnTo>
                    <a:lnTo>
                      <a:pt x="719751" y="1224200"/>
                    </a:lnTo>
                    <a:lnTo>
                      <a:pt x="706433" y="1218144"/>
                    </a:lnTo>
                    <a:lnTo>
                      <a:pt x="695149" y="1212039"/>
                    </a:lnTo>
                    <a:lnTo>
                      <a:pt x="690534" y="1210912"/>
                    </a:lnTo>
                    <a:lnTo>
                      <a:pt x="681543" y="1206823"/>
                    </a:lnTo>
                    <a:cubicBezTo>
                      <a:pt x="667420" y="1201994"/>
                      <a:pt x="651669" y="1198424"/>
                      <a:pt x="633567" y="1197003"/>
                    </a:cubicBezTo>
                    <a:close/>
                    <a:moveTo>
                      <a:pt x="1407010" y="1171394"/>
                    </a:moveTo>
                    <a:lnTo>
                      <a:pt x="1407010" y="1171395"/>
                    </a:lnTo>
                    <a:lnTo>
                      <a:pt x="1425562" y="1177487"/>
                    </a:lnTo>
                    <a:lnTo>
                      <a:pt x="1431431" y="1182672"/>
                    </a:lnTo>
                    <a:lnTo>
                      <a:pt x="1446527" y="1202532"/>
                    </a:lnTo>
                    <a:lnTo>
                      <a:pt x="1451935" y="1213121"/>
                    </a:lnTo>
                    <a:lnTo>
                      <a:pt x="1459798" y="1261525"/>
                    </a:lnTo>
                    <a:cubicBezTo>
                      <a:pt x="1453635" y="1347106"/>
                      <a:pt x="1406172" y="1334792"/>
                      <a:pt x="1477674" y="1382200"/>
                    </a:cubicBezTo>
                    <a:cubicBezTo>
                      <a:pt x="1495396" y="1394052"/>
                      <a:pt x="1509573" y="1399862"/>
                      <a:pt x="1520899" y="1401228"/>
                    </a:cubicBezTo>
                    <a:lnTo>
                      <a:pt x="1520900" y="1401228"/>
                    </a:lnTo>
                    <a:lnTo>
                      <a:pt x="1501686" y="1395646"/>
                    </a:lnTo>
                    <a:cubicBezTo>
                      <a:pt x="1494510" y="1392541"/>
                      <a:pt x="1486536" y="1388126"/>
                      <a:pt x="1477675" y="1382200"/>
                    </a:cubicBezTo>
                    <a:cubicBezTo>
                      <a:pt x="1406173" y="1334792"/>
                      <a:pt x="1453636" y="1347106"/>
                      <a:pt x="1459799" y="1261525"/>
                    </a:cubicBezTo>
                    <a:cubicBezTo>
                      <a:pt x="1460839" y="1245594"/>
                      <a:pt x="1458976" y="1231676"/>
                      <a:pt x="1455366" y="1219840"/>
                    </a:cubicBezTo>
                    <a:lnTo>
                      <a:pt x="1451935" y="1213121"/>
                    </a:lnTo>
                    <a:lnTo>
                      <a:pt x="1451217" y="1208701"/>
                    </a:lnTo>
                    <a:lnTo>
                      <a:pt x="1446527" y="1202532"/>
                    </a:lnTo>
                    <a:lnTo>
                      <a:pt x="1440458" y="1190648"/>
                    </a:lnTo>
                    <a:lnTo>
                      <a:pt x="1431431" y="1182672"/>
                    </a:lnTo>
                    <a:lnTo>
                      <a:pt x="1428131" y="1178331"/>
                    </a:lnTo>
                    <a:lnTo>
                      <a:pt x="1425562" y="1177487"/>
                    </a:lnTo>
                    <a:lnTo>
                      <a:pt x="1422024" y="1174361"/>
                    </a:lnTo>
                    <a:cubicBezTo>
                      <a:pt x="1416063" y="1171129"/>
                      <a:pt x="1410672" y="1170117"/>
                      <a:pt x="1407010" y="1171394"/>
                    </a:cubicBezTo>
                    <a:close/>
                    <a:moveTo>
                      <a:pt x="2454771" y="1162313"/>
                    </a:moveTo>
                    <a:lnTo>
                      <a:pt x="2497449" y="1166697"/>
                    </a:lnTo>
                    <a:lnTo>
                      <a:pt x="2509074" y="1169436"/>
                    </a:lnTo>
                    <a:lnTo>
                      <a:pt x="2514272" y="1170919"/>
                    </a:lnTo>
                    <a:lnTo>
                      <a:pt x="2521862" y="1173482"/>
                    </a:lnTo>
                    <a:cubicBezTo>
                      <a:pt x="2537580" y="1186719"/>
                      <a:pt x="2549562" y="1193838"/>
                      <a:pt x="2559183" y="1196657"/>
                    </a:cubicBezTo>
                    <a:lnTo>
                      <a:pt x="2559184" y="1196656"/>
                    </a:lnTo>
                    <a:lnTo>
                      <a:pt x="2542810" y="1188976"/>
                    </a:lnTo>
                    <a:cubicBezTo>
                      <a:pt x="2536647" y="1185189"/>
                      <a:pt x="2529722" y="1180100"/>
                      <a:pt x="2521863" y="1173482"/>
                    </a:cubicBezTo>
                    <a:cubicBezTo>
                      <a:pt x="2521863" y="1173482"/>
                      <a:pt x="2519718" y="1172638"/>
                      <a:pt x="2515988" y="1171408"/>
                    </a:cubicBezTo>
                    <a:lnTo>
                      <a:pt x="2514272" y="1170919"/>
                    </a:lnTo>
                    <a:lnTo>
                      <a:pt x="2511749" y="1170067"/>
                    </a:lnTo>
                    <a:lnTo>
                      <a:pt x="2509074" y="1169436"/>
                    </a:lnTo>
                    <a:lnTo>
                      <a:pt x="2500604" y="1167021"/>
                    </a:lnTo>
                    <a:lnTo>
                      <a:pt x="2497449" y="1166697"/>
                    </a:lnTo>
                    <a:lnTo>
                      <a:pt x="2486727" y="1164170"/>
                    </a:lnTo>
                    <a:close/>
                    <a:moveTo>
                      <a:pt x="2216125" y="1161169"/>
                    </a:moveTo>
                    <a:cubicBezTo>
                      <a:pt x="2198250" y="1163016"/>
                      <a:pt x="2175443" y="1172405"/>
                      <a:pt x="2149939" y="1185257"/>
                    </a:cubicBezTo>
                    <a:lnTo>
                      <a:pt x="2136818" y="1192404"/>
                    </a:lnTo>
                    <a:lnTo>
                      <a:pt x="2130342" y="1195482"/>
                    </a:lnTo>
                    <a:lnTo>
                      <a:pt x="2067649" y="1230083"/>
                    </a:lnTo>
                    <a:lnTo>
                      <a:pt x="2067572" y="1230125"/>
                    </a:lnTo>
                    <a:cubicBezTo>
                      <a:pt x="2010246" y="1261525"/>
                      <a:pt x="2047847" y="1279380"/>
                      <a:pt x="2015794" y="1331098"/>
                    </a:cubicBezTo>
                    <a:lnTo>
                      <a:pt x="2015718" y="1331227"/>
                    </a:lnTo>
                    <a:lnTo>
                      <a:pt x="2001220" y="1355699"/>
                    </a:lnTo>
                    <a:lnTo>
                      <a:pt x="1999141" y="1359578"/>
                    </a:lnTo>
                    <a:lnTo>
                      <a:pt x="1997620" y="1362180"/>
                    </a:lnTo>
                    <a:lnTo>
                      <a:pt x="1995686" y="1366025"/>
                    </a:lnTo>
                    <a:lnTo>
                      <a:pt x="1992033" y="1372841"/>
                    </a:lnTo>
                    <a:lnTo>
                      <a:pt x="1990791" y="1375758"/>
                    </a:lnTo>
                    <a:lnTo>
                      <a:pt x="1988287" y="1380738"/>
                    </a:lnTo>
                    <a:cubicBezTo>
                      <a:pt x="1984357" y="1389588"/>
                      <a:pt x="1984357" y="1392051"/>
                      <a:pt x="1984357" y="1392051"/>
                    </a:cubicBezTo>
                    <a:lnTo>
                      <a:pt x="1984358" y="1392050"/>
                    </a:lnTo>
                    <a:lnTo>
                      <a:pt x="1984849" y="1389713"/>
                    </a:lnTo>
                    <a:lnTo>
                      <a:pt x="1990791" y="1375758"/>
                    </a:lnTo>
                    <a:lnTo>
                      <a:pt x="1995686" y="1366025"/>
                    </a:lnTo>
                    <a:lnTo>
                      <a:pt x="1999141" y="1359578"/>
                    </a:lnTo>
                    <a:lnTo>
                      <a:pt x="2015718" y="1331227"/>
                    </a:lnTo>
                    <a:lnTo>
                      <a:pt x="2015795" y="1331098"/>
                    </a:lnTo>
                    <a:cubicBezTo>
                      <a:pt x="2047848" y="1279380"/>
                      <a:pt x="2010247" y="1261525"/>
                      <a:pt x="2067573" y="1230125"/>
                    </a:cubicBezTo>
                    <a:lnTo>
                      <a:pt x="2067649" y="1230083"/>
                    </a:lnTo>
                    <a:lnTo>
                      <a:pt x="2136818" y="1192404"/>
                    </a:lnTo>
                    <a:lnTo>
                      <a:pt x="2185894" y="1169086"/>
                    </a:lnTo>
                    <a:lnTo>
                      <a:pt x="2216126" y="1161169"/>
                    </a:lnTo>
                    <a:close/>
                    <a:moveTo>
                      <a:pt x="1140501" y="1144545"/>
                    </a:moveTo>
                    <a:cubicBezTo>
                      <a:pt x="1140501" y="1144545"/>
                      <a:pt x="1131255" y="1152395"/>
                      <a:pt x="1121084" y="1164247"/>
                    </a:cubicBezTo>
                    <a:lnTo>
                      <a:pt x="1117094" y="1169680"/>
                    </a:lnTo>
                    <a:lnTo>
                      <a:pt x="1113413" y="1173826"/>
                    </a:lnTo>
                    <a:lnTo>
                      <a:pt x="1112001" y="1176613"/>
                    </a:lnTo>
                    <a:lnTo>
                      <a:pt x="1106175" y="1184545"/>
                    </a:lnTo>
                    <a:cubicBezTo>
                      <a:pt x="1101668" y="1191991"/>
                      <a:pt x="1097969" y="1199957"/>
                      <a:pt x="1096120" y="1207961"/>
                    </a:cubicBezTo>
                    <a:cubicBezTo>
                      <a:pt x="1096120" y="1207961"/>
                      <a:pt x="1092807" y="1210731"/>
                      <a:pt x="1088203" y="1213781"/>
                    </a:cubicBezTo>
                    <a:lnTo>
                      <a:pt x="1072543" y="1221275"/>
                    </a:lnTo>
                    <a:lnTo>
                      <a:pt x="1072543" y="1221275"/>
                    </a:lnTo>
                    <a:cubicBezTo>
                      <a:pt x="1082868" y="1219043"/>
                      <a:pt x="1096120" y="1207961"/>
                      <a:pt x="1096120" y="1207961"/>
                    </a:cubicBezTo>
                    <a:lnTo>
                      <a:pt x="1112001" y="1176613"/>
                    </a:lnTo>
                    <a:lnTo>
                      <a:pt x="1117094" y="1169680"/>
                    </a:lnTo>
                    <a:lnTo>
                      <a:pt x="1134607" y="1149951"/>
                    </a:lnTo>
                    <a:lnTo>
                      <a:pt x="1140501" y="1144545"/>
                    </a:lnTo>
                    <a:close/>
                    <a:moveTo>
                      <a:pt x="1416178" y="1143968"/>
                    </a:moveTo>
                    <a:cubicBezTo>
                      <a:pt x="1410717" y="1144199"/>
                      <a:pt x="1407404" y="1144545"/>
                      <a:pt x="1407404" y="1144545"/>
                    </a:cubicBezTo>
                    <a:cubicBezTo>
                      <a:pt x="1375968" y="1178408"/>
                      <a:pt x="1338984" y="1183949"/>
                      <a:pt x="1338984" y="1183949"/>
                    </a:cubicBezTo>
                    <a:cubicBezTo>
                      <a:pt x="1236044" y="1186412"/>
                      <a:pt x="1207073" y="1239361"/>
                      <a:pt x="1207073" y="1239361"/>
                    </a:cubicBezTo>
                    <a:lnTo>
                      <a:pt x="1195446" y="1274442"/>
                    </a:lnTo>
                    <a:lnTo>
                      <a:pt x="1191615" y="1281340"/>
                    </a:lnTo>
                    <a:lnTo>
                      <a:pt x="1182182" y="1292713"/>
                    </a:lnTo>
                    <a:lnTo>
                      <a:pt x="1163196" y="1308771"/>
                    </a:lnTo>
                    <a:lnTo>
                      <a:pt x="1155748" y="1313127"/>
                    </a:lnTo>
                    <a:lnTo>
                      <a:pt x="1133394" y="1320313"/>
                    </a:lnTo>
                    <a:lnTo>
                      <a:pt x="1133394" y="1320314"/>
                    </a:lnTo>
                    <a:lnTo>
                      <a:pt x="1133393" y="1320314"/>
                    </a:lnTo>
                    <a:lnTo>
                      <a:pt x="1123783" y="1321101"/>
                    </a:lnTo>
                    <a:lnTo>
                      <a:pt x="1122009" y="1321247"/>
                    </a:lnTo>
                    <a:lnTo>
                      <a:pt x="1122010" y="1321247"/>
                    </a:lnTo>
                    <a:lnTo>
                      <a:pt x="1123783" y="1321101"/>
                    </a:lnTo>
                    <a:lnTo>
                      <a:pt x="1133394" y="1320314"/>
                    </a:lnTo>
                    <a:lnTo>
                      <a:pt x="1133394" y="1320314"/>
                    </a:lnTo>
                    <a:lnTo>
                      <a:pt x="1133394" y="1320313"/>
                    </a:lnTo>
                    <a:lnTo>
                      <a:pt x="1152228" y="1315185"/>
                    </a:lnTo>
                    <a:lnTo>
                      <a:pt x="1155748" y="1313127"/>
                    </a:lnTo>
                    <a:lnTo>
                      <a:pt x="1159456" y="1311935"/>
                    </a:lnTo>
                    <a:lnTo>
                      <a:pt x="1163196" y="1308771"/>
                    </a:lnTo>
                    <a:lnTo>
                      <a:pt x="1174199" y="1302337"/>
                    </a:lnTo>
                    <a:lnTo>
                      <a:pt x="1182182" y="1292713"/>
                    </a:lnTo>
                    <a:lnTo>
                      <a:pt x="1188061" y="1287740"/>
                    </a:lnTo>
                    <a:lnTo>
                      <a:pt x="1191615" y="1281340"/>
                    </a:lnTo>
                    <a:lnTo>
                      <a:pt x="1194187" y="1278240"/>
                    </a:lnTo>
                    <a:lnTo>
                      <a:pt x="1195446" y="1274442"/>
                    </a:lnTo>
                    <a:lnTo>
                      <a:pt x="1199525" y="1267097"/>
                    </a:lnTo>
                    <a:cubicBezTo>
                      <a:pt x="1202778" y="1259092"/>
                      <a:pt x="1205378" y="1249904"/>
                      <a:pt x="1207074" y="1239361"/>
                    </a:cubicBezTo>
                    <a:cubicBezTo>
                      <a:pt x="1207074" y="1239361"/>
                      <a:pt x="1236045" y="1186412"/>
                      <a:pt x="1338985" y="1183949"/>
                    </a:cubicBezTo>
                    <a:cubicBezTo>
                      <a:pt x="1338985" y="1183949"/>
                      <a:pt x="1375969" y="1178408"/>
                      <a:pt x="1407405" y="1144545"/>
                    </a:cubicBezTo>
                    <a:lnTo>
                      <a:pt x="1416179" y="1143968"/>
                    </a:lnTo>
                    <a:close/>
                    <a:moveTo>
                      <a:pt x="2652772" y="1133539"/>
                    </a:moveTo>
                    <a:lnTo>
                      <a:pt x="2652771" y="1133539"/>
                    </a:lnTo>
                    <a:lnTo>
                      <a:pt x="2658347" y="1136743"/>
                    </a:lnTo>
                    <a:cubicBezTo>
                      <a:pt x="2658935" y="1139388"/>
                      <a:pt x="2658241" y="1143621"/>
                      <a:pt x="2656238" y="1149470"/>
                    </a:cubicBezTo>
                    <a:cubicBezTo>
                      <a:pt x="2648224" y="1173482"/>
                      <a:pt x="2608775" y="1210423"/>
                      <a:pt x="2608775" y="1210423"/>
                    </a:cubicBezTo>
                    <a:cubicBezTo>
                      <a:pt x="2563777" y="1226431"/>
                      <a:pt x="2595830" y="1440075"/>
                      <a:pt x="2595830" y="1440075"/>
                    </a:cubicBezTo>
                    <a:lnTo>
                      <a:pt x="2595862" y="1440173"/>
                    </a:lnTo>
                    <a:lnTo>
                      <a:pt x="2604190" y="1466825"/>
                    </a:lnTo>
                    <a:lnTo>
                      <a:pt x="2605752" y="1470831"/>
                    </a:lnTo>
                    <a:lnTo>
                      <a:pt x="2606763" y="1473965"/>
                    </a:lnTo>
                    <a:lnTo>
                      <a:pt x="2608449" y="1477747"/>
                    </a:lnTo>
                    <a:lnTo>
                      <a:pt x="2611601" y="1485829"/>
                    </a:lnTo>
                    <a:lnTo>
                      <a:pt x="2613154" y="1488300"/>
                    </a:lnTo>
                    <a:lnTo>
                      <a:pt x="2616027" y="1494746"/>
                    </a:lnTo>
                    <a:cubicBezTo>
                      <a:pt x="2621661" y="1504818"/>
                      <a:pt x="2626227" y="1507915"/>
                      <a:pt x="2629809" y="1507569"/>
                    </a:cubicBezTo>
                    <a:lnTo>
                      <a:pt x="2629810" y="1507569"/>
                    </a:lnTo>
                    <a:lnTo>
                      <a:pt x="2623689" y="1505064"/>
                    </a:lnTo>
                    <a:lnTo>
                      <a:pt x="2613154" y="1488300"/>
                    </a:lnTo>
                    <a:lnTo>
                      <a:pt x="2608449" y="1477747"/>
                    </a:lnTo>
                    <a:lnTo>
                      <a:pt x="2605752" y="1470831"/>
                    </a:lnTo>
                    <a:lnTo>
                      <a:pt x="2595862" y="1440173"/>
                    </a:lnTo>
                    <a:lnTo>
                      <a:pt x="2595831" y="1440075"/>
                    </a:lnTo>
                    <a:cubicBezTo>
                      <a:pt x="2595831" y="1440075"/>
                      <a:pt x="2563778" y="1226431"/>
                      <a:pt x="2608776" y="1210423"/>
                    </a:cubicBezTo>
                    <a:cubicBezTo>
                      <a:pt x="2608776" y="1210423"/>
                      <a:pt x="2648225" y="1173482"/>
                      <a:pt x="2656239" y="1149470"/>
                    </a:cubicBezTo>
                    <a:cubicBezTo>
                      <a:pt x="2660246" y="1137772"/>
                      <a:pt x="2659013" y="1132539"/>
                      <a:pt x="2652772" y="1133539"/>
                    </a:cubicBezTo>
                    <a:close/>
                    <a:moveTo>
                      <a:pt x="1601157" y="1073712"/>
                    </a:moveTo>
                    <a:cubicBezTo>
                      <a:pt x="1591513" y="1072738"/>
                      <a:pt x="1583327" y="1074215"/>
                      <a:pt x="1576473" y="1076979"/>
                    </a:cubicBezTo>
                    <a:lnTo>
                      <a:pt x="1572430" y="1079639"/>
                    </a:lnTo>
                    <a:lnTo>
                      <a:pt x="1570058" y="1080129"/>
                    </a:lnTo>
                    <a:lnTo>
                      <a:pt x="1566004" y="1083868"/>
                    </a:lnTo>
                    <a:lnTo>
                      <a:pt x="1559777" y="1087965"/>
                    </a:lnTo>
                    <a:lnTo>
                      <a:pt x="1554567" y="1094416"/>
                    </a:lnTo>
                    <a:lnTo>
                      <a:pt x="1552712" y="1096127"/>
                    </a:lnTo>
                    <a:lnTo>
                      <a:pt x="1551369" y="1098376"/>
                    </a:lnTo>
                    <a:lnTo>
                      <a:pt x="1550314" y="1099682"/>
                    </a:lnTo>
                    <a:cubicBezTo>
                      <a:pt x="1548281" y="1102933"/>
                      <a:pt x="1547327" y="1105141"/>
                      <a:pt x="1547327" y="1105141"/>
                    </a:cubicBezTo>
                    <a:lnTo>
                      <a:pt x="1547315" y="1105159"/>
                    </a:lnTo>
                    <a:lnTo>
                      <a:pt x="1539004" y="1117269"/>
                    </a:lnTo>
                    <a:lnTo>
                      <a:pt x="1536825" y="1121746"/>
                    </a:lnTo>
                    <a:lnTo>
                      <a:pt x="1536405" y="1122409"/>
                    </a:lnTo>
                    <a:lnTo>
                      <a:pt x="1528780" y="1137648"/>
                    </a:lnTo>
                    <a:lnTo>
                      <a:pt x="1524662" y="1145040"/>
                    </a:lnTo>
                    <a:lnTo>
                      <a:pt x="1511788" y="1159254"/>
                    </a:lnTo>
                    <a:lnTo>
                      <a:pt x="1511789" y="1159254"/>
                    </a:lnTo>
                    <a:cubicBezTo>
                      <a:pt x="1515877" y="1157125"/>
                      <a:pt x="1519392" y="1153401"/>
                      <a:pt x="1522551" y="1148830"/>
                    </a:cubicBezTo>
                    <a:lnTo>
                      <a:pt x="1524662" y="1145040"/>
                    </a:lnTo>
                    <a:lnTo>
                      <a:pt x="1525599" y="1144006"/>
                    </a:lnTo>
                    <a:lnTo>
                      <a:pt x="1528780" y="1137648"/>
                    </a:lnTo>
                    <a:lnTo>
                      <a:pt x="1531184" y="1133334"/>
                    </a:lnTo>
                    <a:lnTo>
                      <a:pt x="1536825" y="1121746"/>
                    </a:lnTo>
                    <a:lnTo>
                      <a:pt x="1547315" y="1105159"/>
                    </a:lnTo>
                    <a:lnTo>
                      <a:pt x="1547328" y="1105141"/>
                    </a:lnTo>
                    <a:lnTo>
                      <a:pt x="1551369" y="1098376"/>
                    </a:lnTo>
                    <a:lnTo>
                      <a:pt x="1554567" y="1094416"/>
                    </a:lnTo>
                    <a:lnTo>
                      <a:pt x="1566004" y="1083868"/>
                    </a:lnTo>
                    <a:lnTo>
                      <a:pt x="1572430" y="1079639"/>
                    </a:lnTo>
                    <a:lnTo>
                      <a:pt x="1601157" y="1073712"/>
                    </a:lnTo>
                    <a:close/>
                    <a:moveTo>
                      <a:pt x="2527409" y="1046420"/>
                    </a:moveTo>
                    <a:cubicBezTo>
                      <a:pt x="2510381" y="1047959"/>
                      <a:pt x="2497514" y="1053885"/>
                      <a:pt x="2492891" y="1065121"/>
                    </a:cubicBezTo>
                    <a:cubicBezTo>
                      <a:pt x="2474399" y="1110067"/>
                      <a:pt x="2463303" y="1115608"/>
                      <a:pt x="2405361" y="1142082"/>
                    </a:cubicBezTo>
                    <a:lnTo>
                      <a:pt x="2405353" y="1142088"/>
                    </a:lnTo>
                    <a:lnTo>
                      <a:pt x="2381400" y="1157480"/>
                    </a:lnTo>
                    <a:lnTo>
                      <a:pt x="2379152" y="1161081"/>
                    </a:lnTo>
                    <a:lnTo>
                      <a:pt x="2376775" y="1162804"/>
                    </a:lnTo>
                    <a:lnTo>
                      <a:pt x="2375460" y="1166993"/>
                    </a:lnTo>
                    <a:lnTo>
                      <a:pt x="2371513" y="1173316"/>
                    </a:lnTo>
                    <a:lnTo>
                      <a:pt x="2372092" y="1177724"/>
                    </a:lnTo>
                    <a:lnTo>
                      <a:pt x="2370380" y="1183179"/>
                    </a:lnTo>
                    <a:cubicBezTo>
                      <a:pt x="2370997" y="1195647"/>
                      <a:pt x="2378856" y="1204882"/>
                      <a:pt x="2378856" y="1204882"/>
                    </a:cubicBezTo>
                    <a:lnTo>
                      <a:pt x="2378857" y="1204882"/>
                    </a:lnTo>
                    <a:lnTo>
                      <a:pt x="2374850" y="1198706"/>
                    </a:lnTo>
                    <a:lnTo>
                      <a:pt x="2372092" y="1177724"/>
                    </a:lnTo>
                    <a:lnTo>
                      <a:pt x="2375460" y="1166993"/>
                    </a:lnTo>
                    <a:lnTo>
                      <a:pt x="2379152" y="1161081"/>
                    </a:lnTo>
                    <a:lnTo>
                      <a:pt x="2405353" y="1142088"/>
                    </a:lnTo>
                    <a:lnTo>
                      <a:pt x="2405362" y="1142082"/>
                    </a:lnTo>
                    <a:cubicBezTo>
                      <a:pt x="2463304" y="1115608"/>
                      <a:pt x="2474400" y="1110067"/>
                      <a:pt x="2492892" y="1065121"/>
                    </a:cubicBezTo>
                    <a:cubicBezTo>
                      <a:pt x="2495204" y="1059503"/>
                      <a:pt x="2499576" y="1055212"/>
                      <a:pt x="2505499" y="1052134"/>
                    </a:cubicBezTo>
                    <a:lnTo>
                      <a:pt x="2527410" y="1046420"/>
                    </a:lnTo>
                    <a:close/>
                    <a:moveTo>
                      <a:pt x="263974" y="1036184"/>
                    </a:moveTo>
                    <a:cubicBezTo>
                      <a:pt x="236236" y="1040186"/>
                      <a:pt x="223754" y="1058657"/>
                      <a:pt x="218206" y="1076127"/>
                    </a:cubicBezTo>
                    <a:lnTo>
                      <a:pt x="216422" y="1086211"/>
                    </a:lnTo>
                    <a:lnTo>
                      <a:pt x="215216" y="1088800"/>
                    </a:lnTo>
                    <a:lnTo>
                      <a:pt x="214493" y="1097117"/>
                    </a:lnTo>
                    <a:lnTo>
                      <a:pt x="214045" y="1099648"/>
                    </a:lnTo>
                    <a:lnTo>
                      <a:pt x="214045" y="1102264"/>
                    </a:lnTo>
                    <a:lnTo>
                      <a:pt x="213900" y="1103934"/>
                    </a:lnTo>
                    <a:lnTo>
                      <a:pt x="214045" y="1110025"/>
                    </a:lnTo>
                    <a:lnTo>
                      <a:pt x="214045" y="1110067"/>
                    </a:lnTo>
                    <a:cubicBezTo>
                      <a:pt x="208498" y="1144545"/>
                      <a:pt x="235003" y="1186412"/>
                      <a:pt x="235003" y="1186412"/>
                    </a:cubicBezTo>
                    <a:cubicBezTo>
                      <a:pt x="238085" y="1236898"/>
                      <a:pt x="161035" y="1260294"/>
                      <a:pt x="161035" y="1260294"/>
                    </a:cubicBezTo>
                    <a:cubicBezTo>
                      <a:pt x="92614" y="1260294"/>
                      <a:pt x="113572" y="1302777"/>
                      <a:pt x="113572" y="1302777"/>
                    </a:cubicBezTo>
                    <a:cubicBezTo>
                      <a:pt x="140077" y="1321247"/>
                      <a:pt x="145625" y="1363114"/>
                      <a:pt x="145625" y="1363114"/>
                    </a:cubicBezTo>
                    <a:cubicBezTo>
                      <a:pt x="129598" y="1471475"/>
                      <a:pt x="208498" y="1513341"/>
                      <a:pt x="208498" y="1513341"/>
                    </a:cubicBezTo>
                    <a:cubicBezTo>
                      <a:pt x="261354" y="1539815"/>
                      <a:pt x="306622" y="1551745"/>
                      <a:pt x="344290" y="1554044"/>
                    </a:cubicBezTo>
                    <a:lnTo>
                      <a:pt x="344290" y="1554044"/>
                    </a:lnTo>
                    <a:lnTo>
                      <a:pt x="282090" y="1542758"/>
                    </a:lnTo>
                    <a:cubicBezTo>
                      <a:pt x="259458" y="1536179"/>
                      <a:pt x="234927" y="1526578"/>
                      <a:pt x="208499" y="1513341"/>
                    </a:cubicBezTo>
                    <a:cubicBezTo>
                      <a:pt x="208499" y="1513341"/>
                      <a:pt x="129599" y="1471475"/>
                      <a:pt x="145626" y="1363114"/>
                    </a:cubicBezTo>
                    <a:cubicBezTo>
                      <a:pt x="145626" y="1363114"/>
                      <a:pt x="140078" y="1321247"/>
                      <a:pt x="113573" y="1302777"/>
                    </a:cubicBezTo>
                    <a:cubicBezTo>
                      <a:pt x="113573" y="1302777"/>
                      <a:pt x="92615" y="1260294"/>
                      <a:pt x="161036" y="1260294"/>
                    </a:cubicBezTo>
                    <a:cubicBezTo>
                      <a:pt x="161036" y="1260294"/>
                      <a:pt x="238086" y="1236898"/>
                      <a:pt x="235004" y="1186412"/>
                    </a:cubicBezTo>
                    <a:cubicBezTo>
                      <a:pt x="235004" y="1186412"/>
                      <a:pt x="208499" y="1144545"/>
                      <a:pt x="214046" y="1110067"/>
                    </a:cubicBezTo>
                    <a:lnTo>
                      <a:pt x="214045" y="1110025"/>
                    </a:lnTo>
                    <a:lnTo>
                      <a:pt x="214045" y="1102264"/>
                    </a:lnTo>
                    <a:lnTo>
                      <a:pt x="214493" y="1097117"/>
                    </a:lnTo>
                    <a:lnTo>
                      <a:pt x="216422" y="1086211"/>
                    </a:lnTo>
                    <a:lnTo>
                      <a:pt x="232770" y="1051105"/>
                    </a:lnTo>
                    <a:lnTo>
                      <a:pt x="263975" y="1036184"/>
                    </a:lnTo>
                    <a:close/>
                    <a:moveTo>
                      <a:pt x="879145" y="1012788"/>
                    </a:moveTo>
                    <a:lnTo>
                      <a:pt x="879073" y="1063241"/>
                    </a:lnTo>
                    <a:lnTo>
                      <a:pt x="878176" y="1081458"/>
                    </a:lnTo>
                    <a:lnTo>
                      <a:pt x="876240" y="1093224"/>
                    </a:lnTo>
                    <a:lnTo>
                      <a:pt x="870489" y="1111294"/>
                    </a:lnTo>
                    <a:lnTo>
                      <a:pt x="865480" y="1119963"/>
                    </a:lnTo>
                    <a:lnTo>
                      <a:pt x="845860" y="1132789"/>
                    </a:lnTo>
                    <a:lnTo>
                      <a:pt x="845860" y="1132789"/>
                    </a:lnTo>
                    <a:lnTo>
                      <a:pt x="845860" y="1132789"/>
                    </a:lnTo>
                    <a:lnTo>
                      <a:pt x="845860" y="1132789"/>
                    </a:lnTo>
                    <a:lnTo>
                      <a:pt x="862531" y="1125066"/>
                    </a:lnTo>
                    <a:lnTo>
                      <a:pt x="865480" y="1119963"/>
                    </a:lnTo>
                    <a:lnTo>
                      <a:pt x="868321" y="1118105"/>
                    </a:lnTo>
                    <a:lnTo>
                      <a:pt x="870489" y="1111294"/>
                    </a:lnTo>
                    <a:lnTo>
                      <a:pt x="874371" y="1104575"/>
                    </a:lnTo>
                    <a:lnTo>
                      <a:pt x="876240" y="1093224"/>
                    </a:lnTo>
                    <a:lnTo>
                      <a:pt x="877845" y="1088178"/>
                    </a:lnTo>
                    <a:lnTo>
                      <a:pt x="878176" y="1081458"/>
                    </a:lnTo>
                    <a:lnTo>
                      <a:pt x="879055" y="1076120"/>
                    </a:lnTo>
                    <a:lnTo>
                      <a:pt x="879073" y="1063241"/>
                    </a:lnTo>
                    <a:lnTo>
                      <a:pt x="879698" y="1050556"/>
                    </a:lnTo>
                    <a:cubicBezTo>
                      <a:pt x="879622" y="1037572"/>
                      <a:pt x="879145" y="1024563"/>
                      <a:pt x="879145" y="1012788"/>
                    </a:cubicBezTo>
                    <a:close/>
                    <a:moveTo>
                      <a:pt x="2564606" y="997242"/>
                    </a:moveTo>
                    <a:lnTo>
                      <a:pt x="2603698" y="1004351"/>
                    </a:lnTo>
                    <a:lnTo>
                      <a:pt x="2614978" y="1008193"/>
                    </a:lnTo>
                    <a:lnTo>
                      <a:pt x="2637702" y="1017378"/>
                    </a:lnTo>
                    <a:lnTo>
                      <a:pt x="2644937" y="1020730"/>
                    </a:lnTo>
                    <a:lnTo>
                      <a:pt x="2655621" y="1026333"/>
                    </a:lnTo>
                    <a:cubicBezTo>
                      <a:pt x="2659320" y="1029796"/>
                      <a:pt x="2662989" y="1031864"/>
                      <a:pt x="2666553" y="1032810"/>
                    </a:cubicBezTo>
                    <a:lnTo>
                      <a:pt x="2666554" y="1032810"/>
                    </a:lnTo>
                    <a:lnTo>
                      <a:pt x="2655622" y="1026333"/>
                    </a:lnTo>
                    <a:cubicBezTo>
                      <a:pt x="2655622" y="1026333"/>
                      <a:pt x="2652567" y="1024536"/>
                      <a:pt x="2647325" y="1021836"/>
                    </a:cubicBezTo>
                    <a:lnTo>
                      <a:pt x="2644937" y="1020730"/>
                    </a:lnTo>
                    <a:lnTo>
                      <a:pt x="2641386" y="1018868"/>
                    </a:lnTo>
                    <a:lnTo>
                      <a:pt x="2637702" y="1017378"/>
                    </a:lnTo>
                    <a:lnTo>
                      <a:pt x="2625912" y="1011917"/>
                    </a:lnTo>
                    <a:lnTo>
                      <a:pt x="2614978" y="1008193"/>
                    </a:lnTo>
                    <a:lnTo>
                      <a:pt x="2606925" y="1004938"/>
                    </a:lnTo>
                    <a:lnTo>
                      <a:pt x="2603698" y="1004351"/>
                    </a:lnTo>
                    <a:lnTo>
                      <a:pt x="2596600" y="1001933"/>
                    </a:lnTo>
                    <a:cubicBezTo>
                      <a:pt x="2586093" y="999190"/>
                      <a:pt x="2575138" y="997328"/>
                      <a:pt x="2564606" y="997242"/>
                    </a:cubicBezTo>
                    <a:close/>
                    <a:moveTo>
                      <a:pt x="1813999" y="984389"/>
                    </a:moveTo>
                    <a:cubicBezTo>
                      <a:pt x="1794505" y="984312"/>
                      <a:pt x="1784643" y="990623"/>
                      <a:pt x="1784643" y="990623"/>
                    </a:cubicBezTo>
                    <a:cubicBezTo>
                      <a:pt x="1708825" y="990623"/>
                      <a:pt x="1708825" y="1073741"/>
                      <a:pt x="1716838" y="1093443"/>
                    </a:cubicBezTo>
                    <a:cubicBezTo>
                      <a:pt x="1724851" y="1113145"/>
                      <a:pt x="1766767" y="1210423"/>
                      <a:pt x="1782177" y="1233820"/>
                    </a:cubicBezTo>
                    <a:lnTo>
                      <a:pt x="1782185" y="1233834"/>
                    </a:lnTo>
                    <a:lnTo>
                      <a:pt x="1794023" y="1260629"/>
                    </a:lnTo>
                    <a:lnTo>
                      <a:pt x="1796091" y="1269981"/>
                    </a:lnTo>
                    <a:lnTo>
                      <a:pt x="1796318" y="1274388"/>
                    </a:lnTo>
                    <a:lnTo>
                      <a:pt x="1790412" y="1282391"/>
                    </a:lnTo>
                    <a:lnTo>
                      <a:pt x="1790413" y="1282391"/>
                    </a:lnTo>
                    <a:cubicBezTo>
                      <a:pt x="1793757" y="1282283"/>
                      <a:pt x="1795666" y="1280318"/>
                      <a:pt x="1796460" y="1277152"/>
                    </a:cubicBezTo>
                    <a:lnTo>
                      <a:pt x="1796318" y="1274388"/>
                    </a:lnTo>
                    <a:lnTo>
                      <a:pt x="1796894" y="1273608"/>
                    </a:lnTo>
                    <a:lnTo>
                      <a:pt x="1796091" y="1269981"/>
                    </a:lnTo>
                    <a:lnTo>
                      <a:pt x="1795820" y="1264696"/>
                    </a:lnTo>
                    <a:lnTo>
                      <a:pt x="1794023" y="1260629"/>
                    </a:lnTo>
                    <a:lnTo>
                      <a:pt x="1792627" y="1254320"/>
                    </a:lnTo>
                    <a:lnTo>
                      <a:pt x="1782185" y="1233834"/>
                    </a:lnTo>
                    <a:lnTo>
                      <a:pt x="1782178" y="1233820"/>
                    </a:lnTo>
                    <a:cubicBezTo>
                      <a:pt x="1766768" y="1210423"/>
                      <a:pt x="1724852" y="1113145"/>
                      <a:pt x="1716839" y="1093443"/>
                    </a:cubicBezTo>
                    <a:cubicBezTo>
                      <a:pt x="1708826" y="1073741"/>
                      <a:pt x="1708826" y="990623"/>
                      <a:pt x="1784644" y="990623"/>
                    </a:cubicBezTo>
                    <a:cubicBezTo>
                      <a:pt x="1784644" y="990623"/>
                      <a:pt x="1787110" y="989045"/>
                      <a:pt x="1792012" y="987477"/>
                    </a:cubicBezTo>
                    <a:lnTo>
                      <a:pt x="1813999" y="984389"/>
                    </a:lnTo>
                    <a:close/>
                    <a:moveTo>
                      <a:pt x="570790" y="977636"/>
                    </a:moveTo>
                    <a:cubicBezTo>
                      <a:pt x="567207" y="977462"/>
                      <a:pt x="565396" y="978309"/>
                      <a:pt x="565396" y="978309"/>
                    </a:cubicBezTo>
                    <a:cubicBezTo>
                      <a:pt x="578340" y="1012788"/>
                      <a:pt x="549369" y="1078666"/>
                      <a:pt x="549369" y="1078666"/>
                    </a:cubicBezTo>
                    <a:lnTo>
                      <a:pt x="533677" y="1099408"/>
                    </a:lnTo>
                    <a:lnTo>
                      <a:pt x="530098" y="1103523"/>
                    </a:lnTo>
                    <a:lnTo>
                      <a:pt x="524473" y="1109219"/>
                    </a:lnTo>
                    <a:lnTo>
                      <a:pt x="515046" y="1114856"/>
                    </a:lnTo>
                    <a:lnTo>
                      <a:pt x="515044" y="1114857"/>
                    </a:lnTo>
                    <a:lnTo>
                      <a:pt x="515044" y="1114857"/>
                    </a:lnTo>
                    <a:lnTo>
                      <a:pt x="515046" y="1114856"/>
                    </a:lnTo>
                    <a:lnTo>
                      <a:pt x="521053" y="1112683"/>
                    </a:lnTo>
                    <a:lnTo>
                      <a:pt x="524473" y="1109219"/>
                    </a:lnTo>
                    <a:lnTo>
                      <a:pt x="525869" y="1108385"/>
                    </a:lnTo>
                    <a:lnTo>
                      <a:pt x="530098" y="1103523"/>
                    </a:lnTo>
                    <a:lnTo>
                      <a:pt x="532091" y="1101504"/>
                    </a:lnTo>
                    <a:lnTo>
                      <a:pt x="533677" y="1099408"/>
                    </a:lnTo>
                    <a:lnTo>
                      <a:pt x="535779" y="1096991"/>
                    </a:lnTo>
                    <a:cubicBezTo>
                      <a:pt x="539667" y="1092100"/>
                      <a:pt x="544169" y="1086054"/>
                      <a:pt x="549370" y="1078666"/>
                    </a:cubicBezTo>
                    <a:cubicBezTo>
                      <a:pt x="549370" y="1078666"/>
                      <a:pt x="578341" y="1012788"/>
                      <a:pt x="565397" y="978309"/>
                    </a:cubicBezTo>
                    <a:lnTo>
                      <a:pt x="570790" y="977636"/>
                    </a:lnTo>
                    <a:close/>
                    <a:moveTo>
                      <a:pt x="689293" y="967843"/>
                    </a:moveTo>
                    <a:lnTo>
                      <a:pt x="722335" y="971042"/>
                    </a:lnTo>
                    <a:lnTo>
                      <a:pt x="729412" y="975023"/>
                    </a:lnTo>
                    <a:lnTo>
                      <a:pt x="735016" y="979910"/>
                    </a:lnTo>
                    <a:lnTo>
                      <a:pt x="738156" y="984902"/>
                    </a:lnTo>
                    <a:lnTo>
                      <a:pt x="741977" y="992236"/>
                    </a:lnTo>
                    <a:lnTo>
                      <a:pt x="744546" y="995058"/>
                    </a:lnTo>
                    <a:lnTo>
                      <a:pt x="747197" y="999272"/>
                    </a:lnTo>
                    <a:lnTo>
                      <a:pt x="748894" y="999834"/>
                    </a:lnTo>
                    <a:lnTo>
                      <a:pt x="751067" y="1002221"/>
                    </a:lnTo>
                    <a:cubicBezTo>
                      <a:pt x="755506" y="1004916"/>
                      <a:pt x="761798" y="1006785"/>
                      <a:pt x="771275" y="1007247"/>
                    </a:cubicBezTo>
                    <a:lnTo>
                      <a:pt x="771275" y="1007247"/>
                    </a:lnTo>
                    <a:lnTo>
                      <a:pt x="748894" y="999834"/>
                    </a:lnTo>
                    <a:lnTo>
                      <a:pt x="744546" y="995058"/>
                    </a:lnTo>
                    <a:lnTo>
                      <a:pt x="738156" y="984902"/>
                    </a:lnTo>
                    <a:lnTo>
                      <a:pt x="736006" y="980773"/>
                    </a:lnTo>
                    <a:lnTo>
                      <a:pt x="735016" y="979910"/>
                    </a:lnTo>
                    <a:lnTo>
                      <a:pt x="733328" y="977226"/>
                    </a:lnTo>
                    <a:lnTo>
                      <a:pt x="729412" y="975023"/>
                    </a:lnTo>
                    <a:lnTo>
                      <a:pt x="725160" y="971316"/>
                    </a:lnTo>
                    <a:lnTo>
                      <a:pt x="722335" y="971042"/>
                    </a:lnTo>
                    <a:lnTo>
                      <a:pt x="719079" y="969211"/>
                    </a:lnTo>
                    <a:cubicBezTo>
                      <a:pt x="712184" y="967453"/>
                      <a:pt x="702700" y="966804"/>
                      <a:pt x="689293" y="967843"/>
                    </a:cubicBezTo>
                    <a:close/>
                    <a:moveTo>
                      <a:pt x="398862" y="959300"/>
                    </a:moveTo>
                    <a:lnTo>
                      <a:pt x="398861" y="959300"/>
                    </a:lnTo>
                    <a:lnTo>
                      <a:pt x="411984" y="965201"/>
                    </a:lnTo>
                    <a:lnTo>
                      <a:pt x="414414" y="968797"/>
                    </a:lnTo>
                    <a:lnTo>
                      <a:pt x="418220" y="977582"/>
                    </a:lnTo>
                    <a:lnTo>
                      <a:pt x="419107" y="980821"/>
                    </a:lnTo>
                    <a:lnTo>
                      <a:pt x="419924" y="986313"/>
                    </a:lnTo>
                    <a:cubicBezTo>
                      <a:pt x="409541" y="994663"/>
                      <a:pt x="401305" y="1004185"/>
                      <a:pt x="395049" y="1014479"/>
                    </a:cubicBezTo>
                    <a:lnTo>
                      <a:pt x="387641" y="1033184"/>
                    </a:lnTo>
                    <a:lnTo>
                      <a:pt x="384614" y="1037577"/>
                    </a:lnTo>
                    <a:lnTo>
                      <a:pt x="384465" y="1041202"/>
                    </a:lnTo>
                    <a:lnTo>
                      <a:pt x="382056" y="1047284"/>
                    </a:lnTo>
                    <a:cubicBezTo>
                      <a:pt x="379596" y="1058727"/>
                      <a:pt x="378950" y="1070545"/>
                      <a:pt x="379955" y="1082340"/>
                    </a:cubicBezTo>
                    <a:lnTo>
                      <a:pt x="382328" y="1092971"/>
                    </a:lnTo>
                    <a:lnTo>
                      <a:pt x="382143" y="1097462"/>
                    </a:lnTo>
                    <a:lnTo>
                      <a:pt x="384505" y="1102721"/>
                    </a:lnTo>
                    <a:lnTo>
                      <a:pt x="387752" y="1117260"/>
                    </a:lnTo>
                    <a:lnTo>
                      <a:pt x="397161" y="1130894"/>
                    </a:lnTo>
                    <a:lnTo>
                      <a:pt x="407513" y="1153937"/>
                    </a:lnTo>
                    <a:lnTo>
                      <a:pt x="420968" y="1165389"/>
                    </a:lnTo>
                    <a:lnTo>
                      <a:pt x="429075" y="1177137"/>
                    </a:lnTo>
                    <a:lnTo>
                      <a:pt x="452015" y="1191815"/>
                    </a:lnTo>
                    <a:lnTo>
                      <a:pt x="455726" y="1194973"/>
                    </a:lnTo>
                    <a:lnTo>
                      <a:pt x="458053" y="1195679"/>
                    </a:lnTo>
                    <a:lnTo>
                      <a:pt x="460617" y="1197319"/>
                    </a:lnTo>
                    <a:cubicBezTo>
                      <a:pt x="472175" y="1202565"/>
                      <a:pt x="484720" y="1206195"/>
                      <a:pt x="498089" y="1207814"/>
                    </a:cubicBezTo>
                    <a:lnTo>
                      <a:pt x="498090" y="1207814"/>
                    </a:lnTo>
                    <a:lnTo>
                      <a:pt x="458053" y="1195679"/>
                    </a:lnTo>
                    <a:lnTo>
                      <a:pt x="452015" y="1191815"/>
                    </a:lnTo>
                    <a:lnTo>
                      <a:pt x="420968" y="1165389"/>
                    </a:lnTo>
                    <a:lnTo>
                      <a:pt x="397161" y="1130894"/>
                    </a:lnTo>
                    <a:lnTo>
                      <a:pt x="384505" y="1102721"/>
                    </a:lnTo>
                    <a:lnTo>
                      <a:pt x="382328" y="1092971"/>
                    </a:lnTo>
                    <a:lnTo>
                      <a:pt x="384465" y="1041202"/>
                    </a:lnTo>
                    <a:lnTo>
                      <a:pt x="387641" y="1033184"/>
                    </a:lnTo>
                    <a:lnTo>
                      <a:pt x="419925" y="986313"/>
                    </a:lnTo>
                    <a:cubicBezTo>
                      <a:pt x="419925" y="986313"/>
                      <a:pt x="419838" y="984538"/>
                      <a:pt x="419401" y="981897"/>
                    </a:cubicBezTo>
                    <a:lnTo>
                      <a:pt x="419107" y="980821"/>
                    </a:lnTo>
                    <a:lnTo>
                      <a:pt x="418836" y="979002"/>
                    </a:lnTo>
                    <a:lnTo>
                      <a:pt x="418220" y="977582"/>
                    </a:lnTo>
                    <a:lnTo>
                      <a:pt x="416772" y="972287"/>
                    </a:lnTo>
                    <a:lnTo>
                      <a:pt x="414414" y="968797"/>
                    </a:lnTo>
                    <a:lnTo>
                      <a:pt x="413067" y="965688"/>
                    </a:lnTo>
                    <a:lnTo>
                      <a:pt x="411984" y="965201"/>
                    </a:lnTo>
                    <a:lnTo>
                      <a:pt x="410454" y="962936"/>
                    </a:lnTo>
                    <a:cubicBezTo>
                      <a:pt x="407557" y="960469"/>
                      <a:pt x="403781" y="958954"/>
                      <a:pt x="398862" y="959300"/>
                    </a:cubicBezTo>
                    <a:close/>
                    <a:moveTo>
                      <a:pt x="1765535" y="943908"/>
                    </a:moveTo>
                    <a:lnTo>
                      <a:pt x="1765535" y="943908"/>
                    </a:lnTo>
                    <a:lnTo>
                      <a:pt x="1796971" y="947765"/>
                    </a:lnTo>
                    <a:lnTo>
                      <a:pt x="1796972" y="947765"/>
                    </a:lnTo>
                    <a:close/>
                    <a:moveTo>
                      <a:pt x="256047" y="934558"/>
                    </a:moveTo>
                    <a:cubicBezTo>
                      <a:pt x="249720" y="933865"/>
                      <a:pt x="239780" y="934904"/>
                      <a:pt x="224524" y="938906"/>
                    </a:cubicBezTo>
                    <a:cubicBezTo>
                      <a:pt x="224524" y="938906"/>
                      <a:pt x="50082" y="1012788"/>
                      <a:pt x="92614" y="1212886"/>
                    </a:cubicBezTo>
                    <a:cubicBezTo>
                      <a:pt x="92614" y="1212886"/>
                      <a:pt x="111106" y="1226739"/>
                      <a:pt x="129906" y="1225738"/>
                    </a:cubicBezTo>
                    <a:lnTo>
                      <a:pt x="129907" y="1225738"/>
                    </a:lnTo>
                    <a:lnTo>
                      <a:pt x="104211" y="1219687"/>
                    </a:lnTo>
                    <a:cubicBezTo>
                      <a:pt x="97238" y="1216349"/>
                      <a:pt x="92615" y="1212886"/>
                      <a:pt x="92615" y="1212886"/>
                    </a:cubicBezTo>
                    <a:cubicBezTo>
                      <a:pt x="50083" y="1012788"/>
                      <a:pt x="224525" y="938906"/>
                      <a:pt x="224525" y="938906"/>
                    </a:cubicBezTo>
                    <a:lnTo>
                      <a:pt x="256047" y="934558"/>
                    </a:lnTo>
                    <a:close/>
                    <a:moveTo>
                      <a:pt x="1986208" y="925360"/>
                    </a:moveTo>
                    <a:lnTo>
                      <a:pt x="2026981" y="926346"/>
                    </a:lnTo>
                    <a:lnTo>
                      <a:pt x="2026981" y="926346"/>
                    </a:lnTo>
                    <a:lnTo>
                      <a:pt x="2070517" y="942003"/>
                    </a:lnTo>
                    <a:lnTo>
                      <a:pt x="2100228" y="962163"/>
                    </a:lnTo>
                    <a:lnTo>
                      <a:pt x="2115366" y="975408"/>
                    </a:lnTo>
                    <a:lnTo>
                      <a:pt x="2137563" y="1003792"/>
                    </a:lnTo>
                    <a:lnTo>
                      <a:pt x="2145723" y="1015055"/>
                    </a:lnTo>
                    <a:cubicBezTo>
                      <a:pt x="2152878" y="1026171"/>
                      <a:pt x="2158819" y="1035876"/>
                      <a:pt x="2164347" y="1042341"/>
                    </a:cubicBezTo>
                    <a:lnTo>
                      <a:pt x="2174315" y="1062173"/>
                    </a:lnTo>
                    <a:lnTo>
                      <a:pt x="2177239" y="1073089"/>
                    </a:lnTo>
                    <a:lnTo>
                      <a:pt x="2180730" y="1087374"/>
                    </a:lnTo>
                    <a:lnTo>
                      <a:pt x="2181479" y="1089577"/>
                    </a:lnTo>
                    <a:lnTo>
                      <a:pt x="2183689" y="1098396"/>
                    </a:lnTo>
                    <a:lnTo>
                      <a:pt x="2185828" y="1102362"/>
                    </a:lnTo>
                    <a:lnTo>
                      <a:pt x="2187556" y="1107443"/>
                    </a:lnTo>
                    <a:lnTo>
                      <a:pt x="2189098" y="1108425"/>
                    </a:lnTo>
                    <a:lnTo>
                      <a:pt x="2190979" y="1111913"/>
                    </a:lnTo>
                    <a:lnTo>
                      <a:pt x="2200752" y="1115847"/>
                    </a:lnTo>
                    <a:lnTo>
                      <a:pt x="2200754" y="1115848"/>
                    </a:lnTo>
                    <a:lnTo>
                      <a:pt x="2200754" y="1115848"/>
                    </a:lnTo>
                    <a:lnTo>
                      <a:pt x="2200752" y="1115847"/>
                    </a:lnTo>
                    <a:lnTo>
                      <a:pt x="2189098" y="1108425"/>
                    </a:lnTo>
                    <a:lnTo>
                      <a:pt x="2185828" y="1102362"/>
                    </a:lnTo>
                    <a:lnTo>
                      <a:pt x="2181479" y="1089577"/>
                    </a:lnTo>
                    <a:lnTo>
                      <a:pt x="2178927" y="1079393"/>
                    </a:lnTo>
                    <a:lnTo>
                      <a:pt x="2177239" y="1073089"/>
                    </a:lnTo>
                    <a:lnTo>
                      <a:pt x="2174814" y="1063165"/>
                    </a:lnTo>
                    <a:lnTo>
                      <a:pt x="2174315" y="1062173"/>
                    </a:lnTo>
                    <a:lnTo>
                      <a:pt x="2173534" y="1059256"/>
                    </a:lnTo>
                    <a:cubicBezTo>
                      <a:pt x="2171280" y="1052839"/>
                      <a:pt x="2168393" y="1046958"/>
                      <a:pt x="2164348" y="1042341"/>
                    </a:cubicBezTo>
                    <a:cubicBezTo>
                      <a:pt x="2158030" y="1034953"/>
                      <a:pt x="2151173" y="1023331"/>
                      <a:pt x="2142582" y="1010210"/>
                    </a:cubicBezTo>
                    <a:lnTo>
                      <a:pt x="2137563" y="1003792"/>
                    </a:lnTo>
                    <a:lnTo>
                      <a:pt x="2119821" y="979306"/>
                    </a:lnTo>
                    <a:lnTo>
                      <a:pt x="2115366" y="975408"/>
                    </a:lnTo>
                    <a:lnTo>
                      <a:pt x="2110413" y="969074"/>
                    </a:lnTo>
                    <a:lnTo>
                      <a:pt x="2100228" y="962163"/>
                    </a:lnTo>
                    <a:lnTo>
                      <a:pt x="2081841" y="946075"/>
                    </a:lnTo>
                    <a:lnTo>
                      <a:pt x="2070517" y="942003"/>
                    </a:lnTo>
                    <a:lnTo>
                      <a:pt x="2060677" y="935326"/>
                    </a:lnTo>
                    <a:cubicBezTo>
                      <a:pt x="2050526" y="931228"/>
                      <a:pt x="2039344" y="928121"/>
                      <a:pt x="2026982" y="926346"/>
                    </a:cubicBezTo>
                    <a:lnTo>
                      <a:pt x="2026981" y="926346"/>
                    </a:lnTo>
                    <a:close/>
                    <a:moveTo>
                      <a:pt x="427938" y="867486"/>
                    </a:moveTo>
                    <a:cubicBezTo>
                      <a:pt x="413453" y="867486"/>
                      <a:pt x="397619" y="874759"/>
                      <a:pt x="382016" y="885668"/>
                    </a:cubicBezTo>
                    <a:lnTo>
                      <a:pt x="372904" y="893852"/>
                    </a:lnTo>
                    <a:lnTo>
                      <a:pt x="364645" y="899283"/>
                    </a:lnTo>
                    <a:lnTo>
                      <a:pt x="346426" y="917634"/>
                    </a:lnTo>
                    <a:lnTo>
                      <a:pt x="337481" y="925668"/>
                    </a:lnTo>
                    <a:lnTo>
                      <a:pt x="332082" y="932082"/>
                    </a:lnTo>
                    <a:lnTo>
                      <a:pt x="327675" y="936521"/>
                    </a:lnTo>
                    <a:lnTo>
                      <a:pt x="309550" y="958850"/>
                    </a:lnTo>
                    <a:lnTo>
                      <a:pt x="303810" y="965669"/>
                    </a:lnTo>
                    <a:lnTo>
                      <a:pt x="301582" y="968665"/>
                    </a:lnTo>
                    <a:lnTo>
                      <a:pt x="300838" y="969582"/>
                    </a:lnTo>
                    <a:lnTo>
                      <a:pt x="295756" y="976502"/>
                    </a:lnTo>
                    <a:lnTo>
                      <a:pt x="294010" y="978851"/>
                    </a:lnTo>
                    <a:lnTo>
                      <a:pt x="293482" y="979599"/>
                    </a:lnTo>
                    <a:lnTo>
                      <a:pt x="293203" y="979979"/>
                    </a:lnTo>
                    <a:lnTo>
                      <a:pt x="290712" y="983523"/>
                    </a:lnTo>
                    <a:lnTo>
                      <a:pt x="290480" y="983851"/>
                    </a:lnTo>
                    <a:cubicBezTo>
                      <a:pt x="293100" y="1007555"/>
                      <a:pt x="299533" y="1018714"/>
                      <a:pt x="307710" y="1022119"/>
                    </a:cubicBezTo>
                    <a:lnTo>
                      <a:pt x="307711" y="1022119"/>
                    </a:lnTo>
                    <a:lnTo>
                      <a:pt x="297012" y="1010597"/>
                    </a:lnTo>
                    <a:cubicBezTo>
                      <a:pt x="294054" y="1004418"/>
                      <a:pt x="291791" y="995703"/>
                      <a:pt x="290481" y="983851"/>
                    </a:cubicBezTo>
                    <a:lnTo>
                      <a:pt x="290712" y="983523"/>
                    </a:lnTo>
                    <a:lnTo>
                      <a:pt x="293482" y="979599"/>
                    </a:lnTo>
                    <a:lnTo>
                      <a:pt x="295756" y="976502"/>
                    </a:lnTo>
                    <a:lnTo>
                      <a:pt x="301582" y="968665"/>
                    </a:lnTo>
                    <a:lnTo>
                      <a:pt x="309550" y="958850"/>
                    </a:lnTo>
                    <a:lnTo>
                      <a:pt x="332082" y="932082"/>
                    </a:lnTo>
                    <a:lnTo>
                      <a:pt x="346426" y="917634"/>
                    </a:lnTo>
                    <a:lnTo>
                      <a:pt x="372904" y="893852"/>
                    </a:lnTo>
                    <a:lnTo>
                      <a:pt x="405397" y="872486"/>
                    </a:lnTo>
                    <a:lnTo>
                      <a:pt x="427939" y="867486"/>
                    </a:lnTo>
                    <a:close/>
                    <a:moveTo>
                      <a:pt x="1029718" y="808954"/>
                    </a:moveTo>
                    <a:lnTo>
                      <a:pt x="1035096" y="843471"/>
                    </a:lnTo>
                    <a:lnTo>
                      <a:pt x="1032706" y="812505"/>
                    </a:lnTo>
                    <a:close/>
                    <a:moveTo>
                      <a:pt x="440882" y="804070"/>
                    </a:moveTo>
                    <a:cubicBezTo>
                      <a:pt x="440882" y="804070"/>
                      <a:pt x="437740" y="804265"/>
                      <a:pt x="432492" y="805015"/>
                    </a:cubicBezTo>
                    <a:lnTo>
                      <a:pt x="430154" y="805492"/>
                    </a:lnTo>
                    <a:lnTo>
                      <a:pt x="426580" y="805965"/>
                    </a:lnTo>
                    <a:lnTo>
                      <a:pt x="423037" y="806941"/>
                    </a:lnTo>
                    <a:lnTo>
                      <a:pt x="411465" y="809297"/>
                    </a:lnTo>
                    <a:lnTo>
                      <a:pt x="401232" y="812945"/>
                    </a:lnTo>
                    <a:lnTo>
                      <a:pt x="393496" y="815075"/>
                    </a:lnTo>
                    <a:lnTo>
                      <a:pt x="390663" y="816713"/>
                    </a:lnTo>
                    <a:lnTo>
                      <a:pt x="384018" y="819082"/>
                    </a:lnTo>
                    <a:cubicBezTo>
                      <a:pt x="374489" y="823502"/>
                      <a:pt x="364927" y="829200"/>
                      <a:pt x="356367" y="836538"/>
                    </a:cubicBezTo>
                    <a:lnTo>
                      <a:pt x="390663" y="816713"/>
                    </a:lnTo>
                    <a:lnTo>
                      <a:pt x="401232" y="812945"/>
                    </a:lnTo>
                    <a:lnTo>
                      <a:pt x="423037" y="806941"/>
                    </a:lnTo>
                    <a:lnTo>
                      <a:pt x="430154" y="805492"/>
                    </a:lnTo>
                    <a:close/>
                    <a:moveTo>
                      <a:pt x="1018311" y="795397"/>
                    </a:moveTo>
                    <a:cubicBezTo>
                      <a:pt x="1014017" y="793708"/>
                      <a:pt x="1009070" y="793618"/>
                      <a:pt x="1003631" y="795508"/>
                    </a:cubicBezTo>
                    <a:cubicBezTo>
                      <a:pt x="996379" y="798029"/>
                      <a:pt x="988250" y="804070"/>
                      <a:pt x="979620" y="814537"/>
                    </a:cubicBezTo>
                    <a:cubicBezTo>
                      <a:pt x="979620" y="814537"/>
                      <a:pt x="853256" y="1083592"/>
                      <a:pt x="942635" y="1236898"/>
                    </a:cubicBezTo>
                    <a:cubicBezTo>
                      <a:pt x="942635" y="1236898"/>
                      <a:pt x="945518" y="1239127"/>
                      <a:pt x="951002" y="1242332"/>
                    </a:cubicBezTo>
                    <a:lnTo>
                      <a:pt x="953670" y="1243588"/>
                    </a:lnTo>
                    <a:lnTo>
                      <a:pt x="957343" y="1245816"/>
                    </a:lnTo>
                    <a:lnTo>
                      <a:pt x="961782" y="1247407"/>
                    </a:lnTo>
                    <a:lnTo>
                      <a:pt x="974979" y="1253619"/>
                    </a:lnTo>
                    <a:lnTo>
                      <a:pt x="989111" y="1257203"/>
                    </a:lnTo>
                    <a:lnTo>
                      <a:pt x="998806" y="1260679"/>
                    </a:lnTo>
                    <a:lnTo>
                      <a:pt x="1003707" y="1260906"/>
                    </a:lnTo>
                    <a:lnTo>
                      <a:pt x="1012885" y="1263233"/>
                    </a:lnTo>
                    <a:cubicBezTo>
                      <a:pt x="1027655" y="1265323"/>
                      <a:pt x="1044465" y="1265881"/>
                      <a:pt x="1063037" y="1263651"/>
                    </a:cubicBezTo>
                    <a:lnTo>
                      <a:pt x="1063037" y="1263651"/>
                    </a:lnTo>
                    <a:lnTo>
                      <a:pt x="1003707" y="1260906"/>
                    </a:lnTo>
                    <a:lnTo>
                      <a:pt x="989111" y="1257203"/>
                    </a:lnTo>
                    <a:lnTo>
                      <a:pt x="961782" y="1247407"/>
                    </a:lnTo>
                    <a:lnTo>
                      <a:pt x="953670" y="1243588"/>
                    </a:lnTo>
                    <a:lnTo>
                      <a:pt x="942636" y="1236898"/>
                    </a:lnTo>
                    <a:cubicBezTo>
                      <a:pt x="853257" y="1083592"/>
                      <a:pt x="979620" y="814537"/>
                      <a:pt x="979620" y="814537"/>
                    </a:cubicBezTo>
                    <a:cubicBezTo>
                      <a:pt x="988250" y="804070"/>
                      <a:pt x="996379" y="798029"/>
                      <a:pt x="1003631" y="795508"/>
                    </a:cubicBezTo>
                    <a:close/>
                    <a:moveTo>
                      <a:pt x="681281" y="791168"/>
                    </a:moveTo>
                    <a:lnTo>
                      <a:pt x="681716" y="836578"/>
                    </a:lnTo>
                    <a:lnTo>
                      <a:pt x="680484" y="851072"/>
                    </a:lnTo>
                    <a:lnTo>
                      <a:pt x="676095" y="884761"/>
                    </a:lnTo>
                    <a:lnTo>
                      <a:pt x="670861" y="900354"/>
                    </a:lnTo>
                    <a:lnTo>
                      <a:pt x="658268" y="923351"/>
                    </a:lnTo>
                    <a:lnTo>
                      <a:pt x="640598" y="938873"/>
                    </a:lnTo>
                    <a:lnTo>
                      <a:pt x="636967" y="940909"/>
                    </a:lnTo>
                    <a:lnTo>
                      <a:pt x="610709" y="943667"/>
                    </a:lnTo>
                    <a:cubicBezTo>
                      <a:pt x="620129" y="944618"/>
                      <a:pt x="628330" y="943883"/>
                      <a:pt x="635466" y="941751"/>
                    </a:cubicBezTo>
                    <a:lnTo>
                      <a:pt x="636967" y="940909"/>
                    </a:lnTo>
                    <a:lnTo>
                      <a:pt x="638459" y="940752"/>
                    </a:lnTo>
                    <a:lnTo>
                      <a:pt x="640598" y="938873"/>
                    </a:lnTo>
                    <a:lnTo>
                      <a:pt x="653830" y="931454"/>
                    </a:lnTo>
                    <a:lnTo>
                      <a:pt x="658268" y="923351"/>
                    </a:lnTo>
                    <a:lnTo>
                      <a:pt x="665181" y="917278"/>
                    </a:lnTo>
                    <a:lnTo>
                      <a:pt x="670861" y="900354"/>
                    </a:lnTo>
                    <a:lnTo>
                      <a:pt x="675063" y="892682"/>
                    </a:lnTo>
                    <a:lnTo>
                      <a:pt x="676095" y="884761"/>
                    </a:lnTo>
                    <a:lnTo>
                      <a:pt x="678137" y="878674"/>
                    </a:lnTo>
                    <a:lnTo>
                      <a:pt x="680484" y="851072"/>
                    </a:lnTo>
                    <a:lnTo>
                      <a:pt x="681761" y="841271"/>
                    </a:lnTo>
                    <a:lnTo>
                      <a:pt x="681716" y="836578"/>
                    </a:lnTo>
                    <a:lnTo>
                      <a:pt x="681960" y="833706"/>
                    </a:lnTo>
                    <a:close/>
                    <a:moveTo>
                      <a:pt x="2336942" y="789294"/>
                    </a:moveTo>
                    <a:lnTo>
                      <a:pt x="2336941" y="789294"/>
                    </a:lnTo>
                    <a:lnTo>
                      <a:pt x="2350662" y="794915"/>
                    </a:lnTo>
                    <a:lnTo>
                      <a:pt x="2350672" y="794945"/>
                    </a:lnTo>
                    <a:lnTo>
                      <a:pt x="2357003" y="814001"/>
                    </a:lnTo>
                    <a:lnTo>
                      <a:pt x="2357557" y="823380"/>
                    </a:lnTo>
                    <a:lnTo>
                      <a:pt x="2357968" y="841519"/>
                    </a:lnTo>
                    <a:lnTo>
                      <a:pt x="2351357" y="897183"/>
                    </a:lnTo>
                    <a:lnTo>
                      <a:pt x="2339080" y="953624"/>
                    </a:lnTo>
                    <a:lnTo>
                      <a:pt x="2332187" y="982395"/>
                    </a:lnTo>
                    <a:lnTo>
                      <a:pt x="2329248" y="992083"/>
                    </a:lnTo>
                    <a:lnTo>
                      <a:pt x="2307353" y="1055886"/>
                    </a:lnTo>
                    <a:cubicBezTo>
                      <a:pt x="2302653" y="1067276"/>
                      <a:pt x="2298656" y="1077089"/>
                      <a:pt x="2295345" y="1085544"/>
                    </a:cubicBezTo>
                    <a:lnTo>
                      <a:pt x="2292980" y="1091993"/>
                    </a:lnTo>
                    <a:lnTo>
                      <a:pt x="2290893" y="1097235"/>
                    </a:lnTo>
                    <a:lnTo>
                      <a:pt x="2290178" y="1099632"/>
                    </a:lnTo>
                    <a:lnTo>
                      <a:pt x="2287455" y="1107055"/>
                    </a:lnTo>
                    <a:lnTo>
                      <a:pt x="2286862" y="1110746"/>
                    </a:lnTo>
                    <a:lnTo>
                      <a:pt x="2283582" y="1121742"/>
                    </a:lnTo>
                    <a:lnTo>
                      <a:pt x="2284240" y="1127071"/>
                    </a:lnTo>
                    <a:lnTo>
                      <a:pt x="2283622" y="1130923"/>
                    </a:lnTo>
                    <a:lnTo>
                      <a:pt x="2284808" y="1131663"/>
                    </a:lnTo>
                    <a:lnTo>
                      <a:pt x="2285080" y="1133862"/>
                    </a:lnTo>
                    <a:lnTo>
                      <a:pt x="2295043" y="1138051"/>
                    </a:lnTo>
                    <a:lnTo>
                      <a:pt x="2295044" y="1138052"/>
                    </a:lnTo>
                    <a:lnTo>
                      <a:pt x="2295045" y="1138052"/>
                    </a:lnTo>
                    <a:lnTo>
                      <a:pt x="2319955" y="1138969"/>
                    </a:lnTo>
                    <a:lnTo>
                      <a:pt x="2320914" y="1139004"/>
                    </a:lnTo>
                    <a:lnTo>
                      <a:pt x="2320914" y="1139004"/>
                    </a:lnTo>
                    <a:lnTo>
                      <a:pt x="2319955" y="1138969"/>
                    </a:lnTo>
                    <a:lnTo>
                      <a:pt x="2295045" y="1138052"/>
                    </a:lnTo>
                    <a:lnTo>
                      <a:pt x="2295045" y="1138052"/>
                    </a:lnTo>
                    <a:lnTo>
                      <a:pt x="2295043" y="1138051"/>
                    </a:lnTo>
                    <a:lnTo>
                      <a:pt x="2284808" y="1131663"/>
                    </a:lnTo>
                    <a:lnTo>
                      <a:pt x="2284240" y="1127071"/>
                    </a:lnTo>
                    <a:lnTo>
                      <a:pt x="2286862" y="1110746"/>
                    </a:lnTo>
                    <a:lnTo>
                      <a:pt x="2290178" y="1099632"/>
                    </a:lnTo>
                    <a:lnTo>
                      <a:pt x="2292980" y="1091993"/>
                    </a:lnTo>
                    <a:lnTo>
                      <a:pt x="2307354" y="1055886"/>
                    </a:lnTo>
                    <a:cubicBezTo>
                      <a:pt x="2312054" y="1044573"/>
                      <a:pt x="2316774" y="1031807"/>
                      <a:pt x="2321342" y="1018143"/>
                    </a:cubicBezTo>
                    <a:lnTo>
                      <a:pt x="2329248" y="992083"/>
                    </a:lnTo>
                    <a:lnTo>
                      <a:pt x="2331296" y="986116"/>
                    </a:lnTo>
                    <a:lnTo>
                      <a:pt x="2332187" y="982395"/>
                    </a:lnTo>
                    <a:lnTo>
                      <a:pt x="2334428" y="975010"/>
                    </a:lnTo>
                    <a:lnTo>
                      <a:pt x="2339080" y="953624"/>
                    </a:lnTo>
                    <a:lnTo>
                      <a:pt x="2350134" y="907481"/>
                    </a:lnTo>
                    <a:lnTo>
                      <a:pt x="2351357" y="897183"/>
                    </a:lnTo>
                    <a:lnTo>
                      <a:pt x="2353816" y="885879"/>
                    </a:lnTo>
                    <a:cubicBezTo>
                      <a:pt x="2355954" y="871815"/>
                      <a:pt x="2357432" y="858515"/>
                      <a:pt x="2358081" y="846534"/>
                    </a:cubicBezTo>
                    <a:lnTo>
                      <a:pt x="2357968" y="841519"/>
                    </a:lnTo>
                    <a:lnTo>
                      <a:pt x="2358409" y="837805"/>
                    </a:lnTo>
                    <a:lnTo>
                      <a:pt x="2357557" y="823380"/>
                    </a:lnTo>
                    <a:lnTo>
                      <a:pt x="2357370" y="815104"/>
                    </a:lnTo>
                    <a:lnTo>
                      <a:pt x="2357003" y="814001"/>
                    </a:lnTo>
                    <a:lnTo>
                      <a:pt x="2356879" y="811898"/>
                    </a:lnTo>
                    <a:lnTo>
                      <a:pt x="2350672" y="794945"/>
                    </a:lnTo>
                    <a:lnTo>
                      <a:pt x="2350663" y="794915"/>
                    </a:lnTo>
                    <a:cubicBezTo>
                      <a:pt x="2347315" y="790429"/>
                      <a:pt x="2342798" y="788370"/>
                      <a:pt x="2336942" y="789294"/>
                    </a:cubicBezTo>
                    <a:close/>
                    <a:moveTo>
                      <a:pt x="509987" y="779317"/>
                    </a:moveTo>
                    <a:cubicBezTo>
                      <a:pt x="506259" y="780443"/>
                      <a:pt x="501752" y="783906"/>
                      <a:pt x="496358" y="791141"/>
                    </a:cubicBezTo>
                    <a:lnTo>
                      <a:pt x="494856" y="798090"/>
                    </a:lnTo>
                    <a:lnTo>
                      <a:pt x="492870" y="801617"/>
                    </a:lnTo>
                    <a:lnTo>
                      <a:pt x="474255" y="811140"/>
                    </a:lnTo>
                    <a:lnTo>
                      <a:pt x="474255" y="811141"/>
                    </a:lnTo>
                    <a:lnTo>
                      <a:pt x="474255" y="811141"/>
                    </a:lnTo>
                    <a:lnTo>
                      <a:pt x="474255" y="811140"/>
                    </a:lnTo>
                    <a:lnTo>
                      <a:pt x="490580" y="805686"/>
                    </a:lnTo>
                    <a:lnTo>
                      <a:pt x="492870" y="801617"/>
                    </a:lnTo>
                    <a:lnTo>
                      <a:pt x="494246" y="800914"/>
                    </a:lnTo>
                    <a:lnTo>
                      <a:pt x="494856" y="798090"/>
                    </a:lnTo>
                    <a:lnTo>
                      <a:pt x="495925" y="796191"/>
                    </a:lnTo>
                    <a:cubicBezTo>
                      <a:pt x="496551" y="793296"/>
                      <a:pt x="496358" y="791141"/>
                      <a:pt x="496358" y="791141"/>
                    </a:cubicBezTo>
                    <a:lnTo>
                      <a:pt x="509987" y="779317"/>
                    </a:lnTo>
                    <a:close/>
                    <a:moveTo>
                      <a:pt x="2601292" y="757855"/>
                    </a:moveTo>
                    <a:lnTo>
                      <a:pt x="2601291" y="757855"/>
                    </a:lnTo>
                    <a:lnTo>
                      <a:pt x="2606626" y="763218"/>
                    </a:lnTo>
                    <a:cubicBezTo>
                      <a:pt x="2608775" y="766013"/>
                      <a:pt x="2611317" y="769899"/>
                      <a:pt x="2614322" y="775133"/>
                    </a:cubicBezTo>
                    <a:lnTo>
                      <a:pt x="2624988" y="811007"/>
                    </a:lnTo>
                    <a:lnTo>
                      <a:pt x="2626106" y="816758"/>
                    </a:lnTo>
                    <a:lnTo>
                      <a:pt x="2627538" y="836324"/>
                    </a:lnTo>
                    <a:lnTo>
                      <a:pt x="2628988" y="873415"/>
                    </a:lnTo>
                    <a:lnTo>
                      <a:pt x="2627243" y="892919"/>
                    </a:lnTo>
                    <a:lnTo>
                      <a:pt x="2621067" y="930287"/>
                    </a:lnTo>
                    <a:lnTo>
                      <a:pt x="2620269" y="933160"/>
                    </a:lnTo>
                    <a:lnTo>
                      <a:pt x="2612234" y="948308"/>
                    </a:lnTo>
                    <a:lnTo>
                      <a:pt x="2612215" y="948342"/>
                    </a:lnTo>
                    <a:lnTo>
                      <a:pt x="2600762" y="954298"/>
                    </a:lnTo>
                    <a:lnTo>
                      <a:pt x="2600762" y="954298"/>
                    </a:lnTo>
                    <a:cubicBezTo>
                      <a:pt x="2605077" y="954298"/>
                      <a:pt x="2608891" y="952162"/>
                      <a:pt x="2612216" y="948342"/>
                    </a:cubicBezTo>
                    <a:lnTo>
                      <a:pt x="2612234" y="948308"/>
                    </a:lnTo>
                    <a:lnTo>
                      <a:pt x="2619829" y="934746"/>
                    </a:lnTo>
                    <a:lnTo>
                      <a:pt x="2620269" y="933160"/>
                    </a:lnTo>
                    <a:lnTo>
                      <a:pt x="2620738" y="932277"/>
                    </a:lnTo>
                    <a:lnTo>
                      <a:pt x="2621067" y="930287"/>
                    </a:lnTo>
                    <a:lnTo>
                      <a:pt x="2625247" y="915223"/>
                    </a:lnTo>
                    <a:lnTo>
                      <a:pt x="2627243" y="892919"/>
                    </a:lnTo>
                    <a:lnTo>
                      <a:pt x="2629271" y="880646"/>
                    </a:lnTo>
                    <a:lnTo>
                      <a:pt x="2628988" y="873415"/>
                    </a:lnTo>
                    <a:lnTo>
                      <a:pt x="2629683" y="865648"/>
                    </a:lnTo>
                    <a:lnTo>
                      <a:pt x="2627538" y="836324"/>
                    </a:lnTo>
                    <a:lnTo>
                      <a:pt x="2626940" y="821050"/>
                    </a:lnTo>
                    <a:lnTo>
                      <a:pt x="2626106" y="816758"/>
                    </a:lnTo>
                    <a:lnTo>
                      <a:pt x="2625913" y="814118"/>
                    </a:lnTo>
                    <a:lnTo>
                      <a:pt x="2624988" y="811007"/>
                    </a:lnTo>
                    <a:lnTo>
                      <a:pt x="2621881" y="795028"/>
                    </a:lnTo>
                    <a:cubicBezTo>
                      <a:pt x="2619775" y="787225"/>
                      <a:pt x="2617251" y="780443"/>
                      <a:pt x="2614323" y="775133"/>
                    </a:cubicBezTo>
                    <a:cubicBezTo>
                      <a:pt x="2608313" y="764666"/>
                      <a:pt x="2604153" y="759587"/>
                      <a:pt x="2601292" y="757855"/>
                    </a:cubicBezTo>
                    <a:close/>
                    <a:moveTo>
                      <a:pt x="694841" y="739577"/>
                    </a:moveTo>
                    <a:cubicBezTo>
                      <a:pt x="687290" y="742809"/>
                      <a:pt x="680047" y="756662"/>
                      <a:pt x="681280" y="791141"/>
                    </a:cubicBezTo>
                    <a:cubicBezTo>
                      <a:pt x="680664" y="773902"/>
                      <a:pt x="682166" y="761819"/>
                      <a:pt x="684767" y="753642"/>
                    </a:cubicBezTo>
                    <a:lnTo>
                      <a:pt x="694841" y="739577"/>
                    </a:lnTo>
                    <a:close/>
                    <a:moveTo>
                      <a:pt x="1893175" y="725473"/>
                    </a:moveTo>
                    <a:lnTo>
                      <a:pt x="1879630" y="731521"/>
                    </a:lnTo>
                    <a:lnTo>
                      <a:pt x="1875135" y="734806"/>
                    </a:lnTo>
                    <a:close/>
                    <a:moveTo>
                      <a:pt x="1893182" y="725470"/>
                    </a:moveTo>
                    <a:lnTo>
                      <a:pt x="1893182" y="725470"/>
                    </a:lnTo>
                    <a:lnTo>
                      <a:pt x="1900931" y="726618"/>
                    </a:lnTo>
                    <a:cubicBezTo>
                      <a:pt x="1902992" y="728841"/>
                      <a:pt x="1903146" y="733420"/>
                      <a:pt x="1901143" y="740654"/>
                    </a:cubicBezTo>
                    <a:cubicBezTo>
                      <a:pt x="1893130" y="770207"/>
                      <a:pt x="1840735" y="770207"/>
                      <a:pt x="1861693" y="814537"/>
                    </a:cubicBezTo>
                    <a:lnTo>
                      <a:pt x="1866697" y="839451"/>
                    </a:lnTo>
                    <a:lnTo>
                      <a:pt x="1865245" y="844744"/>
                    </a:lnTo>
                    <a:lnTo>
                      <a:pt x="1860015" y="852338"/>
                    </a:lnTo>
                    <a:lnTo>
                      <a:pt x="1836817" y="861117"/>
                    </a:lnTo>
                    <a:lnTo>
                      <a:pt x="1836816" y="861117"/>
                    </a:lnTo>
                    <a:lnTo>
                      <a:pt x="1836816" y="861117"/>
                    </a:lnTo>
                    <a:lnTo>
                      <a:pt x="1836817" y="861117"/>
                    </a:lnTo>
                    <a:lnTo>
                      <a:pt x="1856685" y="857173"/>
                    </a:lnTo>
                    <a:lnTo>
                      <a:pt x="1860015" y="852338"/>
                    </a:lnTo>
                    <a:lnTo>
                      <a:pt x="1863525" y="851009"/>
                    </a:lnTo>
                    <a:lnTo>
                      <a:pt x="1865245" y="844744"/>
                    </a:lnTo>
                    <a:lnTo>
                      <a:pt x="1867193" y="841916"/>
                    </a:lnTo>
                    <a:lnTo>
                      <a:pt x="1866697" y="839451"/>
                    </a:lnTo>
                    <a:lnTo>
                      <a:pt x="1867579" y="836239"/>
                    </a:lnTo>
                    <a:cubicBezTo>
                      <a:pt x="1867430" y="830179"/>
                      <a:pt x="1865624" y="822964"/>
                      <a:pt x="1861694" y="814537"/>
                    </a:cubicBezTo>
                    <a:cubicBezTo>
                      <a:pt x="1840736" y="770207"/>
                      <a:pt x="1893131" y="770207"/>
                      <a:pt x="1901144" y="740654"/>
                    </a:cubicBezTo>
                    <a:cubicBezTo>
                      <a:pt x="1903147" y="733420"/>
                      <a:pt x="1902993" y="728841"/>
                      <a:pt x="1900932" y="726618"/>
                    </a:cubicBezTo>
                    <a:cubicBezTo>
                      <a:pt x="1899386" y="724951"/>
                      <a:pt x="1896768" y="724611"/>
                      <a:pt x="1893182" y="725470"/>
                    </a:cubicBezTo>
                    <a:close/>
                    <a:moveTo>
                      <a:pt x="2497207" y="706176"/>
                    </a:moveTo>
                    <a:lnTo>
                      <a:pt x="2497206" y="706176"/>
                    </a:lnTo>
                    <a:lnTo>
                      <a:pt x="2516440" y="715281"/>
                    </a:lnTo>
                    <a:lnTo>
                      <a:pt x="2516457" y="715317"/>
                    </a:lnTo>
                    <a:lnTo>
                      <a:pt x="2528152" y="741662"/>
                    </a:lnTo>
                    <a:lnTo>
                      <a:pt x="2530663" y="754192"/>
                    </a:lnTo>
                    <a:lnTo>
                      <a:pt x="2534590" y="777499"/>
                    </a:lnTo>
                    <a:lnTo>
                      <a:pt x="2538078" y="849229"/>
                    </a:lnTo>
                    <a:lnTo>
                      <a:pt x="2537954" y="868880"/>
                    </a:lnTo>
                    <a:lnTo>
                      <a:pt x="2537516" y="886031"/>
                    </a:lnTo>
                    <a:lnTo>
                      <a:pt x="2536418" y="910429"/>
                    </a:lnTo>
                    <a:lnTo>
                      <a:pt x="2535701" y="923568"/>
                    </a:lnTo>
                    <a:lnTo>
                      <a:pt x="2534321" y="942896"/>
                    </a:lnTo>
                    <a:lnTo>
                      <a:pt x="2533802" y="949758"/>
                    </a:lnTo>
                    <a:lnTo>
                      <a:pt x="2533020" y="958530"/>
                    </a:lnTo>
                    <a:lnTo>
                      <a:pt x="2532957" y="959223"/>
                    </a:lnTo>
                    <a:cubicBezTo>
                      <a:pt x="2505219" y="992470"/>
                      <a:pt x="2526793" y="1008478"/>
                      <a:pt x="2526793" y="1008478"/>
                    </a:cubicBezTo>
                    <a:lnTo>
                      <a:pt x="2526794" y="1008477"/>
                    </a:lnTo>
                    <a:lnTo>
                      <a:pt x="2519474" y="996318"/>
                    </a:lnTo>
                    <a:cubicBezTo>
                      <a:pt x="2517548" y="988160"/>
                      <a:pt x="2519089" y="975846"/>
                      <a:pt x="2532958" y="959223"/>
                    </a:cubicBezTo>
                    <a:lnTo>
                      <a:pt x="2533020" y="958530"/>
                    </a:lnTo>
                    <a:lnTo>
                      <a:pt x="2533738" y="950607"/>
                    </a:lnTo>
                    <a:lnTo>
                      <a:pt x="2533802" y="949758"/>
                    </a:lnTo>
                    <a:lnTo>
                      <a:pt x="2533950" y="948097"/>
                    </a:lnTo>
                    <a:lnTo>
                      <a:pt x="2534321" y="942896"/>
                    </a:lnTo>
                    <a:lnTo>
                      <a:pt x="2535486" y="927504"/>
                    </a:lnTo>
                    <a:lnTo>
                      <a:pt x="2535701" y="923568"/>
                    </a:lnTo>
                    <a:lnTo>
                      <a:pt x="2536040" y="918818"/>
                    </a:lnTo>
                    <a:lnTo>
                      <a:pt x="2536418" y="910429"/>
                    </a:lnTo>
                    <a:lnTo>
                      <a:pt x="2537312" y="894032"/>
                    </a:lnTo>
                    <a:lnTo>
                      <a:pt x="2537516" y="886031"/>
                    </a:lnTo>
                    <a:lnTo>
                      <a:pt x="2537899" y="877534"/>
                    </a:lnTo>
                    <a:lnTo>
                      <a:pt x="2537954" y="868880"/>
                    </a:lnTo>
                    <a:lnTo>
                      <a:pt x="2538325" y="854310"/>
                    </a:lnTo>
                    <a:lnTo>
                      <a:pt x="2538078" y="849229"/>
                    </a:lnTo>
                    <a:lnTo>
                      <a:pt x="2538198" y="830391"/>
                    </a:lnTo>
                    <a:cubicBezTo>
                      <a:pt x="2537889" y="814383"/>
                      <a:pt x="2537100" y="798423"/>
                      <a:pt x="2535607" y="783536"/>
                    </a:cubicBezTo>
                    <a:lnTo>
                      <a:pt x="2534590" y="777499"/>
                    </a:lnTo>
                    <a:lnTo>
                      <a:pt x="2534351" y="772588"/>
                    </a:lnTo>
                    <a:lnTo>
                      <a:pt x="2530663" y="754192"/>
                    </a:lnTo>
                    <a:lnTo>
                      <a:pt x="2528798" y="743117"/>
                    </a:lnTo>
                    <a:lnTo>
                      <a:pt x="2528152" y="741662"/>
                    </a:lnTo>
                    <a:lnTo>
                      <a:pt x="2527583" y="738823"/>
                    </a:lnTo>
                    <a:lnTo>
                      <a:pt x="2516457" y="715317"/>
                    </a:lnTo>
                    <a:lnTo>
                      <a:pt x="2516441" y="715281"/>
                    </a:lnTo>
                    <a:cubicBezTo>
                      <a:pt x="2511249" y="708783"/>
                      <a:pt x="2504912" y="705406"/>
                      <a:pt x="2497207" y="706176"/>
                    </a:cubicBezTo>
                    <a:close/>
                    <a:moveTo>
                      <a:pt x="1827791" y="682164"/>
                    </a:moveTo>
                    <a:cubicBezTo>
                      <a:pt x="1802519" y="686628"/>
                      <a:pt x="1781715" y="695555"/>
                      <a:pt x="1764388" y="707022"/>
                    </a:cubicBezTo>
                    <a:lnTo>
                      <a:pt x="1764375" y="707035"/>
                    </a:lnTo>
                    <a:lnTo>
                      <a:pt x="1730853" y="736298"/>
                    </a:lnTo>
                    <a:lnTo>
                      <a:pt x="1725215" y="743944"/>
                    </a:lnTo>
                    <a:lnTo>
                      <a:pt x="1721847" y="747119"/>
                    </a:lnTo>
                    <a:lnTo>
                      <a:pt x="1715744" y="756791"/>
                    </a:lnTo>
                    <a:lnTo>
                      <a:pt x="1706540" y="769274"/>
                    </a:lnTo>
                    <a:lnTo>
                      <a:pt x="1697088" y="786356"/>
                    </a:lnTo>
                    <a:lnTo>
                      <a:pt x="1694214" y="790910"/>
                    </a:lnTo>
                    <a:cubicBezTo>
                      <a:pt x="1686827" y="804840"/>
                      <a:pt x="1680933" y="817462"/>
                      <a:pt x="1675539" y="826851"/>
                    </a:cubicBezTo>
                    <a:cubicBezTo>
                      <a:pt x="1653349" y="864407"/>
                      <a:pt x="1584311" y="965380"/>
                      <a:pt x="1621912" y="1018329"/>
                    </a:cubicBezTo>
                    <a:cubicBezTo>
                      <a:pt x="1631312" y="1031720"/>
                      <a:pt x="1640712" y="1036338"/>
                      <a:pt x="1649525" y="1035732"/>
                    </a:cubicBezTo>
                    <a:lnTo>
                      <a:pt x="1649526" y="1035732"/>
                    </a:lnTo>
                    <a:lnTo>
                      <a:pt x="1635940" y="1032279"/>
                    </a:lnTo>
                    <a:cubicBezTo>
                      <a:pt x="1631313" y="1029527"/>
                      <a:pt x="1626613" y="1025025"/>
                      <a:pt x="1621913" y="1018329"/>
                    </a:cubicBezTo>
                    <a:cubicBezTo>
                      <a:pt x="1584312" y="965380"/>
                      <a:pt x="1653350" y="864407"/>
                      <a:pt x="1675540" y="826851"/>
                    </a:cubicBezTo>
                    <a:cubicBezTo>
                      <a:pt x="1679585" y="819809"/>
                      <a:pt x="1683912" y="810949"/>
                      <a:pt x="1688939" y="801082"/>
                    </a:cubicBezTo>
                    <a:lnTo>
                      <a:pt x="1697088" y="786356"/>
                    </a:lnTo>
                    <a:lnTo>
                      <a:pt x="1715744" y="756791"/>
                    </a:lnTo>
                    <a:lnTo>
                      <a:pt x="1725215" y="743944"/>
                    </a:lnTo>
                    <a:lnTo>
                      <a:pt x="1764375" y="707035"/>
                    </a:lnTo>
                    <a:lnTo>
                      <a:pt x="1764389" y="707022"/>
                    </a:lnTo>
                    <a:lnTo>
                      <a:pt x="1827792" y="682164"/>
                    </a:lnTo>
                    <a:close/>
                    <a:moveTo>
                      <a:pt x="904630" y="655795"/>
                    </a:moveTo>
                    <a:lnTo>
                      <a:pt x="904630" y="655795"/>
                    </a:lnTo>
                    <a:lnTo>
                      <a:pt x="926583" y="658258"/>
                    </a:lnTo>
                    <a:lnTo>
                      <a:pt x="929404" y="658574"/>
                    </a:lnTo>
                    <a:lnTo>
                      <a:pt x="929404" y="658574"/>
                    </a:lnTo>
                    <a:lnTo>
                      <a:pt x="929405" y="658574"/>
                    </a:lnTo>
                    <a:lnTo>
                      <a:pt x="934312" y="660700"/>
                    </a:lnTo>
                    <a:lnTo>
                      <a:pt x="961127" y="672313"/>
                    </a:lnTo>
                    <a:cubicBezTo>
                      <a:pt x="961127" y="672313"/>
                      <a:pt x="998111" y="725262"/>
                      <a:pt x="950648" y="772670"/>
                    </a:cubicBezTo>
                    <a:cubicBezTo>
                      <a:pt x="915051" y="808226"/>
                      <a:pt x="892630" y="889843"/>
                      <a:pt x="883643" y="955183"/>
                    </a:cubicBezTo>
                    <a:cubicBezTo>
                      <a:pt x="892630" y="889843"/>
                      <a:pt x="915051" y="808226"/>
                      <a:pt x="950649" y="772670"/>
                    </a:cubicBezTo>
                    <a:cubicBezTo>
                      <a:pt x="998112" y="725262"/>
                      <a:pt x="961128" y="672313"/>
                      <a:pt x="961128" y="672313"/>
                    </a:cubicBezTo>
                    <a:lnTo>
                      <a:pt x="934312" y="660700"/>
                    </a:lnTo>
                    <a:lnTo>
                      <a:pt x="929404" y="658574"/>
                    </a:lnTo>
                    <a:lnTo>
                      <a:pt x="926583" y="658258"/>
                    </a:lnTo>
                    <a:close/>
                    <a:moveTo>
                      <a:pt x="747235" y="648917"/>
                    </a:moveTo>
                    <a:lnTo>
                      <a:pt x="794428" y="650062"/>
                    </a:lnTo>
                    <a:lnTo>
                      <a:pt x="794431" y="650063"/>
                    </a:lnTo>
                    <a:lnTo>
                      <a:pt x="816358" y="661873"/>
                    </a:lnTo>
                    <a:lnTo>
                      <a:pt x="819492" y="667756"/>
                    </a:lnTo>
                    <a:lnTo>
                      <a:pt x="822468" y="685939"/>
                    </a:lnTo>
                    <a:lnTo>
                      <a:pt x="821846" y="694791"/>
                    </a:lnTo>
                    <a:lnTo>
                      <a:pt x="810726" y="733262"/>
                    </a:lnTo>
                    <a:lnTo>
                      <a:pt x="810724" y="733266"/>
                    </a:lnTo>
                    <a:cubicBezTo>
                      <a:pt x="797472" y="767436"/>
                      <a:pt x="797472" y="789139"/>
                      <a:pt x="803790" y="795065"/>
                    </a:cubicBezTo>
                    <a:lnTo>
                      <a:pt x="799918" y="774757"/>
                    </a:lnTo>
                    <a:cubicBezTo>
                      <a:pt x="800785" y="764320"/>
                      <a:pt x="804098" y="750351"/>
                      <a:pt x="810724" y="733266"/>
                    </a:cubicBezTo>
                    <a:lnTo>
                      <a:pt x="810726" y="733262"/>
                    </a:lnTo>
                    <a:lnTo>
                      <a:pt x="821522" y="699401"/>
                    </a:lnTo>
                    <a:lnTo>
                      <a:pt x="821846" y="694791"/>
                    </a:lnTo>
                    <a:lnTo>
                      <a:pt x="823168" y="690216"/>
                    </a:lnTo>
                    <a:lnTo>
                      <a:pt x="822468" y="685939"/>
                    </a:lnTo>
                    <a:lnTo>
                      <a:pt x="823250" y="674813"/>
                    </a:lnTo>
                    <a:lnTo>
                      <a:pt x="819492" y="667756"/>
                    </a:lnTo>
                    <a:lnTo>
                      <a:pt x="818738" y="663155"/>
                    </a:lnTo>
                    <a:lnTo>
                      <a:pt x="816358" y="661873"/>
                    </a:lnTo>
                    <a:lnTo>
                      <a:pt x="814642" y="658651"/>
                    </a:lnTo>
                    <a:lnTo>
                      <a:pt x="794431" y="650063"/>
                    </a:lnTo>
                    <a:lnTo>
                      <a:pt x="794429" y="650062"/>
                    </a:lnTo>
                    <a:cubicBezTo>
                      <a:pt x="782679" y="647801"/>
                      <a:pt x="767115" y="647532"/>
                      <a:pt x="747235" y="648917"/>
                    </a:cubicBezTo>
                    <a:close/>
                    <a:moveTo>
                      <a:pt x="605308" y="621442"/>
                    </a:moveTo>
                    <a:cubicBezTo>
                      <a:pt x="627614" y="644646"/>
                      <a:pt x="640905" y="666464"/>
                      <a:pt x="623338" y="735729"/>
                    </a:cubicBezTo>
                    <a:cubicBezTo>
                      <a:pt x="618831" y="753045"/>
                      <a:pt x="615168" y="768305"/>
                      <a:pt x="612367" y="781432"/>
                    </a:cubicBezTo>
                    <a:lnTo>
                      <a:pt x="611205" y="788025"/>
                    </a:lnTo>
                    <a:lnTo>
                      <a:pt x="609855" y="793844"/>
                    </a:lnTo>
                    <a:lnTo>
                      <a:pt x="609150" y="799675"/>
                    </a:lnTo>
                    <a:lnTo>
                      <a:pt x="606565" y="814334"/>
                    </a:lnTo>
                    <a:lnTo>
                      <a:pt x="606327" y="823046"/>
                    </a:lnTo>
                    <a:lnTo>
                      <a:pt x="605616" y="828929"/>
                    </a:lnTo>
                    <a:lnTo>
                      <a:pt x="606137" y="830017"/>
                    </a:lnTo>
                    <a:lnTo>
                      <a:pt x="606029" y="833973"/>
                    </a:lnTo>
                    <a:cubicBezTo>
                      <a:pt x="606738" y="838257"/>
                      <a:pt x="608342" y="840254"/>
                      <a:pt x="610856" y="839886"/>
                    </a:cubicBezTo>
                    <a:lnTo>
                      <a:pt x="610856" y="839886"/>
                    </a:lnTo>
                    <a:lnTo>
                      <a:pt x="606137" y="830017"/>
                    </a:lnTo>
                    <a:lnTo>
                      <a:pt x="606327" y="823046"/>
                    </a:lnTo>
                    <a:lnTo>
                      <a:pt x="609150" y="799675"/>
                    </a:lnTo>
                    <a:lnTo>
                      <a:pt x="611205" y="788025"/>
                    </a:lnTo>
                    <a:lnTo>
                      <a:pt x="623338" y="735729"/>
                    </a:lnTo>
                    <a:cubicBezTo>
                      <a:pt x="640906" y="666464"/>
                      <a:pt x="627614" y="644646"/>
                      <a:pt x="605308" y="621442"/>
                    </a:cubicBezTo>
                    <a:close/>
                    <a:moveTo>
                      <a:pt x="2307354" y="604048"/>
                    </a:moveTo>
                    <a:lnTo>
                      <a:pt x="2323977" y="605924"/>
                    </a:lnTo>
                    <a:cubicBezTo>
                      <a:pt x="2328196" y="606550"/>
                      <a:pt x="2330777" y="607050"/>
                      <a:pt x="2330777" y="607050"/>
                    </a:cubicBezTo>
                    <a:cubicBezTo>
                      <a:pt x="2348652" y="634756"/>
                      <a:pt x="2303038" y="636603"/>
                      <a:pt x="2257424" y="652611"/>
                    </a:cubicBezTo>
                    <a:cubicBezTo>
                      <a:pt x="2211811" y="668619"/>
                      <a:pt x="2225988" y="812690"/>
                      <a:pt x="2229686" y="868102"/>
                    </a:cubicBezTo>
                    <a:cubicBezTo>
                      <a:pt x="2230495" y="878491"/>
                      <a:pt x="2231911" y="887626"/>
                      <a:pt x="2233507" y="895610"/>
                    </a:cubicBezTo>
                    <a:lnTo>
                      <a:pt x="2234832" y="901179"/>
                    </a:lnTo>
                    <a:lnTo>
                      <a:pt x="2235148" y="903215"/>
                    </a:lnTo>
                    <a:lnTo>
                      <a:pt x="2238020" y="914586"/>
                    </a:lnTo>
                    <a:lnTo>
                      <a:pt x="2238408" y="916219"/>
                    </a:lnTo>
                    <a:cubicBezTo>
                      <a:pt x="2241468" y="927799"/>
                      <a:pt x="2243541" y="935201"/>
                      <a:pt x="2241215" y="939271"/>
                    </a:cubicBezTo>
                    <a:lnTo>
                      <a:pt x="2229687" y="943215"/>
                    </a:lnTo>
                    <a:lnTo>
                      <a:pt x="2229687" y="943215"/>
                    </a:lnTo>
                    <a:cubicBezTo>
                      <a:pt x="2242632" y="943215"/>
                      <a:pt x="2243710" y="938289"/>
                      <a:pt x="2241014" y="926438"/>
                    </a:cubicBezTo>
                    <a:lnTo>
                      <a:pt x="2238020" y="914586"/>
                    </a:lnTo>
                    <a:lnTo>
                      <a:pt x="2234832" y="901179"/>
                    </a:lnTo>
                    <a:lnTo>
                      <a:pt x="2229687" y="868102"/>
                    </a:lnTo>
                    <a:cubicBezTo>
                      <a:pt x="2225989" y="812690"/>
                      <a:pt x="2211812" y="668619"/>
                      <a:pt x="2257425" y="652611"/>
                    </a:cubicBezTo>
                    <a:cubicBezTo>
                      <a:pt x="2303039" y="636603"/>
                      <a:pt x="2348653" y="634756"/>
                      <a:pt x="2330778" y="607050"/>
                    </a:cubicBezTo>
                    <a:cubicBezTo>
                      <a:pt x="2330778" y="607050"/>
                      <a:pt x="2320453" y="605049"/>
                      <a:pt x="2307354" y="604048"/>
                    </a:cubicBezTo>
                    <a:close/>
                    <a:moveTo>
                      <a:pt x="726277" y="595968"/>
                    </a:moveTo>
                    <a:cubicBezTo>
                      <a:pt x="726277" y="595968"/>
                      <a:pt x="724968" y="597776"/>
                      <a:pt x="722665" y="600691"/>
                    </a:cubicBezTo>
                    <a:lnTo>
                      <a:pt x="722662" y="600695"/>
                    </a:lnTo>
                    <a:lnTo>
                      <a:pt x="711337" y="613602"/>
                    </a:lnTo>
                    <a:lnTo>
                      <a:pt x="683745" y="637835"/>
                    </a:lnTo>
                    <a:cubicBezTo>
                      <a:pt x="691836" y="632986"/>
                      <a:pt x="699839" y="625886"/>
                      <a:pt x="706683" y="618906"/>
                    </a:cubicBezTo>
                    <a:lnTo>
                      <a:pt x="711337" y="613602"/>
                    </a:lnTo>
                    <a:lnTo>
                      <a:pt x="713102" y="612053"/>
                    </a:lnTo>
                    <a:lnTo>
                      <a:pt x="722662" y="600695"/>
                    </a:lnTo>
                    <a:lnTo>
                      <a:pt x="722666" y="600691"/>
                    </a:lnTo>
                    <a:close/>
                    <a:moveTo>
                      <a:pt x="1932811" y="591889"/>
                    </a:moveTo>
                    <a:cubicBezTo>
                      <a:pt x="1908077" y="591658"/>
                      <a:pt x="1882343" y="602124"/>
                      <a:pt x="1873405" y="632909"/>
                    </a:cubicBezTo>
                    <a:lnTo>
                      <a:pt x="1859953" y="663548"/>
                    </a:lnTo>
                    <a:lnTo>
                      <a:pt x="1855690" y="669208"/>
                    </a:lnTo>
                    <a:lnTo>
                      <a:pt x="1845833" y="678556"/>
                    </a:lnTo>
                    <a:lnTo>
                      <a:pt x="1842261" y="680770"/>
                    </a:lnTo>
                    <a:lnTo>
                      <a:pt x="1832405" y="683039"/>
                    </a:lnTo>
                    <a:lnTo>
                      <a:pt x="1832405" y="683039"/>
                    </a:lnTo>
                    <a:cubicBezTo>
                      <a:pt x="1834565" y="683148"/>
                      <a:pt x="1837370" y="682926"/>
                      <a:pt x="1840571" y="681818"/>
                    </a:cubicBezTo>
                    <a:lnTo>
                      <a:pt x="1842261" y="680770"/>
                    </a:lnTo>
                    <a:lnTo>
                      <a:pt x="1843895" y="680394"/>
                    </a:lnTo>
                    <a:lnTo>
                      <a:pt x="1845833" y="678556"/>
                    </a:lnTo>
                    <a:lnTo>
                      <a:pt x="1851118" y="675279"/>
                    </a:lnTo>
                    <a:lnTo>
                      <a:pt x="1855690" y="669208"/>
                    </a:lnTo>
                    <a:lnTo>
                      <a:pt x="1858736" y="666320"/>
                    </a:lnTo>
                    <a:lnTo>
                      <a:pt x="1859953" y="663548"/>
                    </a:lnTo>
                    <a:lnTo>
                      <a:pt x="1862559" y="660089"/>
                    </a:lnTo>
                    <a:cubicBezTo>
                      <a:pt x="1866356" y="653212"/>
                      <a:pt x="1870054" y="644338"/>
                      <a:pt x="1873406" y="632909"/>
                    </a:cubicBezTo>
                    <a:cubicBezTo>
                      <a:pt x="1877875" y="617517"/>
                      <a:pt x="1886543" y="607204"/>
                      <a:pt x="1897185" y="600768"/>
                    </a:cubicBezTo>
                    <a:lnTo>
                      <a:pt x="1932811" y="591889"/>
                    </a:lnTo>
                    <a:close/>
                    <a:moveTo>
                      <a:pt x="451361" y="579960"/>
                    </a:moveTo>
                    <a:lnTo>
                      <a:pt x="431422" y="581574"/>
                    </a:lnTo>
                    <a:lnTo>
                      <a:pt x="431423" y="581574"/>
                    </a:lnTo>
                    <a:close/>
                    <a:moveTo>
                      <a:pt x="537889" y="574419"/>
                    </a:moveTo>
                    <a:lnTo>
                      <a:pt x="557065" y="577228"/>
                    </a:lnTo>
                    <a:cubicBezTo>
                      <a:pt x="564317" y="580345"/>
                      <a:pt x="572331" y="586117"/>
                      <a:pt x="580806" y="595968"/>
                    </a:cubicBezTo>
                    <a:cubicBezTo>
                      <a:pt x="563855" y="576266"/>
                      <a:pt x="548753" y="572880"/>
                      <a:pt x="537889" y="574419"/>
                    </a:cubicBezTo>
                    <a:close/>
                    <a:moveTo>
                      <a:pt x="773740" y="569493"/>
                    </a:moveTo>
                    <a:lnTo>
                      <a:pt x="774875" y="574803"/>
                    </a:lnTo>
                    <a:lnTo>
                      <a:pt x="775099" y="578074"/>
                    </a:lnTo>
                    <a:lnTo>
                      <a:pt x="774153" y="587305"/>
                    </a:lnTo>
                    <a:lnTo>
                      <a:pt x="772800" y="591350"/>
                    </a:lnTo>
                    <a:lnTo>
                      <a:pt x="760478" y="600662"/>
                    </a:lnTo>
                    <a:cubicBezTo>
                      <a:pt x="766048" y="599537"/>
                      <a:pt x="769661" y="597026"/>
                      <a:pt x="771949" y="593893"/>
                    </a:cubicBezTo>
                    <a:lnTo>
                      <a:pt x="772800" y="591350"/>
                    </a:lnTo>
                    <a:lnTo>
                      <a:pt x="773817" y="590580"/>
                    </a:lnTo>
                    <a:lnTo>
                      <a:pt x="774153" y="587305"/>
                    </a:lnTo>
                    <a:lnTo>
                      <a:pt x="775463" y="583389"/>
                    </a:lnTo>
                    <a:lnTo>
                      <a:pt x="775099" y="578074"/>
                    </a:lnTo>
                    <a:lnTo>
                      <a:pt x="775252" y="576573"/>
                    </a:lnTo>
                    <a:lnTo>
                      <a:pt x="774875" y="574803"/>
                    </a:lnTo>
                    <a:lnTo>
                      <a:pt x="774801" y="573730"/>
                    </a:lnTo>
                    <a:cubicBezTo>
                      <a:pt x="774304" y="571160"/>
                      <a:pt x="773740" y="569493"/>
                      <a:pt x="773740" y="569493"/>
                    </a:cubicBezTo>
                    <a:close/>
                    <a:moveTo>
                      <a:pt x="390953" y="527011"/>
                    </a:moveTo>
                    <a:cubicBezTo>
                      <a:pt x="369688" y="537785"/>
                      <a:pt x="349808" y="563644"/>
                      <a:pt x="335246" y="586809"/>
                    </a:cubicBezTo>
                    <a:lnTo>
                      <a:pt x="327799" y="599892"/>
                    </a:lnTo>
                    <a:lnTo>
                      <a:pt x="325383" y="603400"/>
                    </a:lnTo>
                    <a:lnTo>
                      <a:pt x="319755" y="614021"/>
                    </a:lnTo>
                    <a:lnTo>
                      <a:pt x="317880" y="617315"/>
                    </a:lnTo>
                    <a:lnTo>
                      <a:pt x="315820" y="621448"/>
                    </a:lnTo>
                    <a:lnTo>
                      <a:pt x="315131" y="622747"/>
                    </a:lnTo>
                    <a:lnTo>
                      <a:pt x="314090" y="624918"/>
                    </a:lnTo>
                    <a:lnTo>
                      <a:pt x="313109" y="626885"/>
                    </a:lnTo>
                    <a:cubicBezTo>
                      <a:pt x="312015" y="629166"/>
                      <a:pt x="311437" y="630446"/>
                      <a:pt x="311437" y="630446"/>
                    </a:cubicBezTo>
                    <a:cubicBezTo>
                      <a:pt x="311437" y="717258"/>
                      <a:pt x="259043" y="756662"/>
                      <a:pt x="259043" y="756662"/>
                    </a:cubicBezTo>
                    <a:lnTo>
                      <a:pt x="259012" y="756691"/>
                    </a:lnTo>
                    <a:lnTo>
                      <a:pt x="206741" y="803126"/>
                    </a:lnTo>
                    <a:lnTo>
                      <a:pt x="203351" y="807716"/>
                    </a:lnTo>
                    <a:lnTo>
                      <a:pt x="200581" y="810256"/>
                    </a:lnTo>
                    <a:lnTo>
                      <a:pt x="188925" y="827247"/>
                    </a:lnTo>
                    <a:lnTo>
                      <a:pt x="170002" y="852866"/>
                    </a:lnTo>
                    <a:lnTo>
                      <a:pt x="165453" y="861463"/>
                    </a:lnTo>
                    <a:lnTo>
                      <a:pt x="162113" y="866331"/>
                    </a:lnTo>
                    <a:lnTo>
                      <a:pt x="154938" y="881335"/>
                    </a:lnTo>
                    <a:lnTo>
                      <a:pt x="147044" y="896253"/>
                    </a:lnTo>
                    <a:lnTo>
                      <a:pt x="143176" y="905929"/>
                    </a:lnTo>
                    <a:lnTo>
                      <a:pt x="140982" y="910517"/>
                    </a:lnTo>
                    <a:cubicBezTo>
                      <a:pt x="136532" y="921666"/>
                      <a:pt x="134529" y="928439"/>
                      <a:pt x="134529" y="928439"/>
                    </a:cubicBezTo>
                    <a:lnTo>
                      <a:pt x="134530" y="928438"/>
                    </a:lnTo>
                    <a:lnTo>
                      <a:pt x="136088" y="923659"/>
                    </a:lnTo>
                    <a:lnTo>
                      <a:pt x="143176" y="905929"/>
                    </a:lnTo>
                    <a:lnTo>
                      <a:pt x="154938" y="881335"/>
                    </a:lnTo>
                    <a:lnTo>
                      <a:pt x="165453" y="861463"/>
                    </a:lnTo>
                    <a:lnTo>
                      <a:pt x="188925" y="827247"/>
                    </a:lnTo>
                    <a:lnTo>
                      <a:pt x="203351" y="807716"/>
                    </a:lnTo>
                    <a:lnTo>
                      <a:pt x="259012" y="756691"/>
                    </a:lnTo>
                    <a:lnTo>
                      <a:pt x="259044" y="756662"/>
                    </a:lnTo>
                    <a:cubicBezTo>
                      <a:pt x="259044" y="756662"/>
                      <a:pt x="311438" y="717258"/>
                      <a:pt x="311438" y="630446"/>
                    </a:cubicBezTo>
                    <a:lnTo>
                      <a:pt x="314090" y="624918"/>
                    </a:lnTo>
                    <a:lnTo>
                      <a:pt x="315820" y="621448"/>
                    </a:lnTo>
                    <a:lnTo>
                      <a:pt x="319755" y="614021"/>
                    </a:lnTo>
                    <a:lnTo>
                      <a:pt x="327799" y="599892"/>
                    </a:lnTo>
                    <a:lnTo>
                      <a:pt x="360587" y="552264"/>
                    </a:lnTo>
                    <a:lnTo>
                      <a:pt x="390953" y="527012"/>
                    </a:lnTo>
                    <a:close/>
                    <a:moveTo>
                      <a:pt x="2482913" y="510050"/>
                    </a:moveTo>
                    <a:cubicBezTo>
                      <a:pt x="2474977" y="510618"/>
                      <a:pt x="2467464" y="512234"/>
                      <a:pt x="2459605" y="512234"/>
                    </a:cubicBezTo>
                    <a:cubicBezTo>
                      <a:pt x="2428168" y="512234"/>
                      <a:pt x="2404129" y="599046"/>
                      <a:pt x="2415840" y="650764"/>
                    </a:cubicBezTo>
                    <a:cubicBezTo>
                      <a:pt x="2428168" y="701866"/>
                      <a:pt x="2483645" y="743733"/>
                      <a:pt x="2463303" y="846552"/>
                    </a:cubicBezTo>
                    <a:lnTo>
                      <a:pt x="2463292" y="846603"/>
                    </a:lnTo>
                    <a:lnTo>
                      <a:pt x="2453259" y="887244"/>
                    </a:lnTo>
                    <a:lnTo>
                      <a:pt x="2450799" y="894743"/>
                    </a:lnTo>
                    <a:lnTo>
                      <a:pt x="2441577" y="915485"/>
                    </a:lnTo>
                    <a:lnTo>
                      <a:pt x="2441568" y="915503"/>
                    </a:lnTo>
                    <a:lnTo>
                      <a:pt x="2441561" y="915510"/>
                    </a:lnTo>
                    <a:lnTo>
                      <a:pt x="2433896" y="922911"/>
                    </a:lnTo>
                    <a:lnTo>
                      <a:pt x="2425684" y="924388"/>
                    </a:lnTo>
                    <a:lnTo>
                      <a:pt x="2425684" y="924388"/>
                    </a:lnTo>
                    <a:cubicBezTo>
                      <a:pt x="2427432" y="925132"/>
                      <a:pt x="2429733" y="925458"/>
                      <a:pt x="2432432" y="924325"/>
                    </a:cubicBezTo>
                    <a:lnTo>
                      <a:pt x="2433896" y="922911"/>
                    </a:lnTo>
                    <a:lnTo>
                      <a:pt x="2435257" y="922666"/>
                    </a:lnTo>
                    <a:lnTo>
                      <a:pt x="2441561" y="915510"/>
                    </a:lnTo>
                    <a:lnTo>
                      <a:pt x="2441569" y="915503"/>
                    </a:lnTo>
                    <a:lnTo>
                      <a:pt x="2441577" y="915485"/>
                    </a:lnTo>
                    <a:lnTo>
                      <a:pt x="2448529" y="901666"/>
                    </a:lnTo>
                    <a:lnTo>
                      <a:pt x="2450799" y="894743"/>
                    </a:lnTo>
                    <a:lnTo>
                      <a:pt x="2452168" y="891665"/>
                    </a:lnTo>
                    <a:lnTo>
                      <a:pt x="2453259" y="887244"/>
                    </a:lnTo>
                    <a:lnTo>
                      <a:pt x="2455865" y="879300"/>
                    </a:lnTo>
                    <a:lnTo>
                      <a:pt x="2463292" y="846603"/>
                    </a:lnTo>
                    <a:lnTo>
                      <a:pt x="2463304" y="846552"/>
                    </a:lnTo>
                    <a:cubicBezTo>
                      <a:pt x="2483646" y="743733"/>
                      <a:pt x="2428169" y="701866"/>
                      <a:pt x="2415841" y="650764"/>
                    </a:cubicBezTo>
                    <a:cubicBezTo>
                      <a:pt x="2404130" y="599046"/>
                      <a:pt x="2428169" y="512234"/>
                      <a:pt x="2459606" y="512234"/>
                    </a:cubicBezTo>
                    <a:lnTo>
                      <a:pt x="2482913" y="510050"/>
                    </a:lnTo>
                    <a:close/>
                    <a:moveTo>
                      <a:pt x="924143" y="503617"/>
                    </a:moveTo>
                    <a:lnTo>
                      <a:pt x="924671" y="535113"/>
                    </a:lnTo>
                    <a:lnTo>
                      <a:pt x="922723" y="546340"/>
                    </a:lnTo>
                    <a:lnTo>
                      <a:pt x="916921" y="571367"/>
                    </a:lnTo>
                    <a:lnTo>
                      <a:pt x="912178" y="583579"/>
                    </a:lnTo>
                    <a:lnTo>
                      <a:pt x="901596" y="602588"/>
                    </a:lnTo>
                    <a:lnTo>
                      <a:pt x="891880" y="614081"/>
                    </a:lnTo>
                    <a:lnTo>
                      <a:pt x="888291" y="616775"/>
                    </a:lnTo>
                    <a:lnTo>
                      <a:pt x="872308" y="620413"/>
                    </a:lnTo>
                    <a:cubicBezTo>
                      <a:pt x="877068" y="621195"/>
                      <a:pt x="881571" y="620513"/>
                      <a:pt x="885791" y="618650"/>
                    </a:cubicBezTo>
                    <a:lnTo>
                      <a:pt x="888291" y="616775"/>
                    </a:lnTo>
                    <a:lnTo>
                      <a:pt x="889916" y="616405"/>
                    </a:lnTo>
                    <a:lnTo>
                      <a:pt x="891880" y="614081"/>
                    </a:lnTo>
                    <a:lnTo>
                      <a:pt x="897578" y="609805"/>
                    </a:lnTo>
                    <a:lnTo>
                      <a:pt x="901596" y="602588"/>
                    </a:lnTo>
                    <a:lnTo>
                      <a:pt x="907516" y="595584"/>
                    </a:lnTo>
                    <a:lnTo>
                      <a:pt x="912178" y="583579"/>
                    </a:lnTo>
                    <a:lnTo>
                      <a:pt x="915454" y="577696"/>
                    </a:lnTo>
                    <a:lnTo>
                      <a:pt x="916921" y="571367"/>
                    </a:lnTo>
                    <a:lnTo>
                      <a:pt x="919558" y="564576"/>
                    </a:lnTo>
                    <a:lnTo>
                      <a:pt x="922723" y="546340"/>
                    </a:lnTo>
                    <a:lnTo>
                      <a:pt x="924715" y="537745"/>
                    </a:lnTo>
                    <a:lnTo>
                      <a:pt x="924671" y="535113"/>
                    </a:lnTo>
                    <a:lnTo>
                      <a:pt x="925335" y="531284"/>
                    </a:lnTo>
                    <a:close/>
                    <a:moveTo>
                      <a:pt x="1014140" y="479603"/>
                    </a:moveTo>
                    <a:lnTo>
                      <a:pt x="1014140" y="479603"/>
                    </a:lnTo>
                    <a:lnTo>
                      <a:pt x="1040596" y="497891"/>
                    </a:lnTo>
                    <a:lnTo>
                      <a:pt x="1040600" y="497903"/>
                    </a:lnTo>
                    <a:lnTo>
                      <a:pt x="1049394" y="527843"/>
                    </a:lnTo>
                    <a:lnTo>
                      <a:pt x="1050160" y="537563"/>
                    </a:lnTo>
                    <a:lnTo>
                      <a:pt x="1050268" y="557925"/>
                    </a:lnTo>
                    <a:lnTo>
                      <a:pt x="1049828" y="565554"/>
                    </a:lnTo>
                    <a:lnTo>
                      <a:pt x="1049438" y="569236"/>
                    </a:lnTo>
                    <a:lnTo>
                      <a:pt x="1048657" y="575035"/>
                    </a:lnTo>
                    <a:cubicBezTo>
                      <a:pt x="1016604" y="593505"/>
                      <a:pt x="1027083" y="680317"/>
                      <a:pt x="1027083" y="680317"/>
                    </a:cubicBezTo>
                    <a:cubicBezTo>
                      <a:pt x="1096120" y="814537"/>
                      <a:pt x="1090573" y="901964"/>
                      <a:pt x="1090573" y="901964"/>
                    </a:cubicBezTo>
                    <a:lnTo>
                      <a:pt x="1090577" y="902036"/>
                    </a:lnTo>
                    <a:lnTo>
                      <a:pt x="1093248" y="961372"/>
                    </a:lnTo>
                    <a:lnTo>
                      <a:pt x="1094078" y="966130"/>
                    </a:lnTo>
                    <a:lnTo>
                      <a:pt x="1094307" y="970326"/>
                    </a:lnTo>
                    <a:lnTo>
                      <a:pt x="1097240" y="984245"/>
                    </a:lnTo>
                    <a:lnTo>
                      <a:pt x="1101953" y="1011247"/>
                    </a:lnTo>
                    <a:lnTo>
                      <a:pt x="1104609" y="1019219"/>
                    </a:lnTo>
                    <a:lnTo>
                      <a:pt x="1106013" y="1025879"/>
                    </a:lnTo>
                    <a:lnTo>
                      <a:pt x="1110362" y="1036484"/>
                    </a:lnTo>
                    <a:lnTo>
                      <a:pt x="1115637" y="1052317"/>
                    </a:lnTo>
                    <a:lnTo>
                      <a:pt x="1120896" y="1062173"/>
                    </a:lnTo>
                    <a:lnTo>
                      <a:pt x="1124014" y="1069778"/>
                    </a:lnTo>
                    <a:lnTo>
                      <a:pt x="1128443" y="1076316"/>
                    </a:lnTo>
                    <a:lnTo>
                      <a:pt x="1133243" y="1085310"/>
                    </a:lnTo>
                    <a:lnTo>
                      <a:pt x="1137662" y="1089926"/>
                    </a:lnTo>
                    <a:lnTo>
                      <a:pt x="1146638" y="1103177"/>
                    </a:lnTo>
                    <a:cubicBezTo>
                      <a:pt x="1154764" y="1112689"/>
                      <a:pt x="1163381" y="1120643"/>
                      <a:pt x="1172210" y="1127233"/>
                    </a:cubicBezTo>
                    <a:lnTo>
                      <a:pt x="1174910" y="1128829"/>
                    </a:lnTo>
                    <a:lnTo>
                      <a:pt x="1176007" y="1129974"/>
                    </a:lnTo>
                    <a:lnTo>
                      <a:pt x="1179808" y="1131724"/>
                    </a:lnTo>
                    <a:lnTo>
                      <a:pt x="1199055" y="1143099"/>
                    </a:lnTo>
                    <a:lnTo>
                      <a:pt x="1210075" y="1145656"/>
                    </a:lnTo>
                    <a:lnTo>
                      <a:pt x="1221810" y="1151058"/>
                    </a:lnTo>
                    <a:lnTo>
                      <a:pt x="1249867" y="1154887"/>
                    </a:lnTo>
                    <a:lnTo>
                      <a:pt x="1249867" y="1154888"/>
                    </a:lnTo>
                    <a:lnTo>
                      <a:pt x="1249868" y="1154888"/>
                    </a:lnTo>
                    <a:lnTo>
                      <a:pt x="1249867" y="1154887"/>
                    </a:lnTo>
                    <a:lnTo>
                      <a:pt x="1210075" y="1145656"/>
                    </a:lnTo>
                    <a:lnTo>
                      <a:pt x="1179808" y="1131724"/>
                    </a:lnTo>
                    <a:lnTo>
                      <a:pt x="1174910" y="1128829"/>
                    </a:lnTo>
                    <a:lnTo>
                      <a:pt x="1137662" y="1089926"/>
                    </a:lnTo>
                    <a:lnTo>
                      <a:pt x="1128443" y="1076316"/>
                    </a:lnTo>
                    <a:lnTo>
                      <a:pt x="1120896" y="1062173"/>
                    </a:lnTo>
                    <a:lnTo>
                      <a:pt x="1110362" y="1036484"/>
                    </a:lnTo>
                    <a:lnTo>
                      <a:pt x="1104609" y="1019219"/>
                    </a:lnTo>
                    <a:lnTo>
                      <a:pt x="1097240" y="984245"/>
                    </a:lnTo>
                    <a:lnTo>
                      <a:pt x="1094078" y="966130"/>
                    </a:lnTo>
                    <a:lnTo>
                      <a:pt x="1090577" y="902036"/>
                    </a:lnTo>
                    <a:lnTo>
                      <a:pt x="1090574" y="901964"/>
                    </a:lnTo>
                    <a:cubicBezTo>
                      <a:pt x="1090574" y="901964"/>
                      <a:pt x="1096121" y="814537"/>
                      <a:pt x="1027084" y="680317"/>
                    </a:cubicBezTo>
                    <a:cubicBezTo>
                      <a:pt x="1027084" y="680317"/>
                      <a:pt x="1016605" y="593505"/>
                      <a:pt x="1048658" y="575035"/>
                    </a:cubicBezTo>
                    <a:cubicBezTo>
                      <a:pt x="1048658" y="575035"/>
                      <a:pt x="1048899" y="573669"/>
                      <a:pt x="1049222" y="571263"/>
                    </a:cubicBezTo>
                    <a:lnTo>
                      <a:pt x="1049438" y="569236"/>
                    </a:lnTo>
                    <a:lnTo>
                      <a:pt x="1049750" y="566914"/>
                    </a:lnTo>
                    <a:lnTo>
                      <a:pt x="1049828" y="565554"/>
                    </a:lnTo>
                    <a:lnTo>
                      <a:pt x="1050285" y="561249"/>
                    </a:lnTo>
                    <a:lnTo>
                      <a:pt x="1050268" y="557925"/>
                    </a:lnTo>
                    <a:lnTo>
                      <a:pt x="1050900" y="546950"/>
                    </a:lnTo>
                    <a:lnTo>
                      <a:pt x="1050160" y="537563"/>
                    </a:lnTo>
                    <a:lnTo>
                      <a:pt x="1050122" y="530320"/>
                    </a:lnTo>
                    <a:lnTo>
                      <a:pt x="1049394" y="527843"/>
                    </a:lnTo>
                    <a:lnTo>
                      <a:pt x="1048913" y="521743"/>
                    </a:lnTo>
                    <a:lnTo>
                      <a:pt x="1040600" y="497903"/>
                    </a:lnTo>
                    <a:lnTo>
                      <a:pt x="1040597" y="497891"/>
                    </a:lnTo>
                    <a:cubicBezTo>
                      <a:pt x="1035020" y="488569"/>
                      <a:pt x="1026622" y="481604"/>
                      <a:pt x="1014140" y="479603"/>
                    </a:cubicBezTo>
                    <a:close/>
                    <a:moveTo>
                      <a:pt x="2005933" y="437121"/>
                    </a:moveTo>
                    <a:lnTo>
                      <a:pt x="2005933" y="437121"/>
                    </a:lnTo>
                    <a:lnTo>
                      <a:pt x="2024244" y="442561"/>
                    </a:lnTo>
                    <a:lnTo>
                      <a:pt x="2049537" y="466329"/>
                    </a:lnTo>
                    <a:lnTo>
                      <a:pt x="2069847" y="494202"/>
                    </a:lnTo>
                    <a:lnTo>
                      <a:pt x="2081254" y="512574"/>
                    </a:lnTo>
                    <a:lnTo>
                      <a:pt x="2097459" y="548567"/>
                    </a:lnTo>
                    <a:lnTo>
                      <a:pt x="2104426" y="565629"/>
                    </a:lnTo>
                    <a:lnTo>
                      <a:pt x="2113178" y="610697"/>
                    </a:lnTo>
                    <a:lnTo>
                      <a:pt x="2113186" y="610744"/>
                    </a:lnTo>
                    <a:cubicBezTo>
                      <a:pt x="2111337" y="660615"/>
                      <a:pt x="2131062" y="714180"/>
                      <a:pt x="2131062" y="714180"/>
                    </a:cubicBezTo>
                    <a:cubicBezTo>
                      <a:pt x="2158800" y="709870"/>
                      <a:pt x="2150787" y="731419"/>
                      <a:pt x="2150787" y="731419"/>
                    </a:cubicBezTo>
                    <a:cubicBezTo>
                      <a:pt x="2132911" y="743733"/>
                      <a:pt x="2101474" y="747427"/>
                      <a:pt x="2101474" y="747427"/>
                    </a:cubicBezTo>
                    <a:cubicBezTo>
                      <a:pt x="2033670" y="757278"/>
                      <a:pt x="1982508" y="895807"/>
                      <a:pt x="1952921" y="907505"/>
                    </a:cubicBezTo>
                    <a:cubicBezTo>
                      <a:pt x="1922717" y="919819"/>
                      <a:pt x="1911005" y="967227"/>
                      <a:pt x="1928881" y="978925"/>
                    </a:cubicBezTo>
                    <a:cubicBezTo>
                      <a:pt x="1946757" y="990623"/>
                      <a:pt x="2018260" y="1052192"/>
                      <a:pt x="2073736" y="1060196"/>
                    </a:cubicBezTo>
                    <a:lnTo>
                      <a:pt x="2073743" y="1060198"/>
                    </a:lnTo>
                    <a:lnTo>
                      <a:pt x="2097783" y="1066644"/>
                    </a:lnTo>
                    <a:lnTo>
                      <a:pt x="2100829" y="1068805"/>
                    </a:lnTo>
                    <a:lnTo>
                      <a:pt x="2103045" y="1072843"/>
                    </a:lnTo>
                    <a:lnTo>
                      <a:pt x="2098094" y="1081062"/>
                    </a:lnTo>
                    <a:lnTo>
                      <a:pt x="2093461" y="1083592"/>
                    </a:lnTo>
                    <a:lnTo>
                      <a:pt x="2093462" y="1083592"/>
                    </a:lnTo>
                    <a:cubicBezTo>
                      <a:pt x="2093462" y="1083592"/>
                      <a:pt x="2102246" y="1079744"/>
                      <a:pt x="2104172" y="1074895"/>
                    </a:cubicBezTo>
                    <a:lnTo>
                      <a:pt x="2103045" y="1072843"/>
                    </a:lnTo>
                    <a:lnTo>
                      <a:pt x="2104086" y="1071116"/>
                    </a:lnTo>
                    <a:lnTo>
                      <a:pt x="2100829" y="1068805"/>
                    </a:lnTo>
                    <a:lnTo>
                      <a:pt x="2099963" y="1067228"/>
                    </a:lnTo>
                    <a:lnTo>
                      <a:pt x="2097783" y="1066644"/>
                    </a:lnTo>
                    <a:lnTo>
                      <a:pt x="2095928" y="1065327"/>
                    </a:lnTo>
                    <a:lnTo>
                      <a:pt x="2073743" y="1060198"/>
                    </a:lnTo>
                    <a:lnTo>
                      <a:pt x="2073737" y="1060196"/>
                    </a:lnTo>
                    <a:cubicBezTo>
                      <a:pt x="2018261" y="1052192"/>
                      <a:pt x="1946758" y="990623"/>
                      <a:pt x="1928882" y="978925"/>
                    </a:cubicBezTo>
                    <a:cubicBezTo>
                      <a:pt x="1911006" y="967227"/>
                      <a:pt x="1922718" y="919819"/>
                      <a:pt x="1952922" y="907505"/>
                    </a:cubicBezTo>
                    <a:cubicBezTo>
                      <a:pt x="1982509" y="895807"/>
                      <a:pt x="2033671" y="757278"/>
                      <a:pt x="2101475" y="747427"/>
                    </a:cubicBezTo>
                    <a:cubicBezTo>
                      <a:pt x="2101475" y="747427"/>
                      <a:pt x="2132912" y="743733"/>
                      <a:pt x="2150788" y="731419"/>
                    </a:cubicBezTo>
                    <a:cubicBezTo>
                      <a:pt x="2150788" y="731419"/>
                      <a:pt x="2158801" y="709870"/>
                      <a:pt x="2131063" y="714180"/>
                    </a:cubicBezTo>
                    <a:cubicBezTo>
                      <a:pt x="2131063" y="714180"/>
                      <a:pt x="2111338" y="660615"/>
                      <a:pt x="2113187" y="610744"/>
                    </a:cubicBezTo>
                    <a:lnTo>
                      <a:pt x="2113178" y="610697"/>
                    </a:lnTo>
                    <a:lnTo>
                      <a:pt x="2106098" y="569726"/>
                    </a:lnTo>
                    <a:lnTo>
                      <a:pt x="2104426" y="565629"/>
                    </a:lnTo>
                    <a:lnTo>
                      <a:pt x="2103883" y="562836"/>
                    </a:lnTo>
                    <a:lnTo>
                      <a:pt x="2097459" y="548567"/>
                    </a:lnTo>
                    <a:lnTo>
                      <a:pt x="2085660" y="519670"/>
                    </a:lnTo>
                    <a:lnTo>
                      <a:pt x="2081254" y="512574"/>
                    </a:lnTo>
                    <a:lnTo>
                      <a:pt x="2078052" y="505462"/>
                    </a:lnTo>
                    <a:lnTo>
                      <a:pt x="2069847" y="494202"/>
                    </a:lnTo>
                    <a:lnTo>
                      <a:pt x="2056749" y="473106"/>
                    </a:lnTo>
                    <a:lnTo>
                      <a:pt x="2049537" y="466329"/>
                    </a:lnTo>
                    <a:lnTo>
                      <a:pt x="2042975" y="457323"/>
                    </a:lnTo>
                    <a:cubicBezTo>
                      <a:pt x="2030551" y="444894"/>
                      <a:pt x="2017799" y="437121"/>
                      <a:pt x="2005933" y="437121"/>
                    </a:cubicBezTo>
                    <a:close/>
                    <a:moveTo>
                      <a:pt x="702237" y="416803"/>
                    </a:moveTo>
                    <a:lnTo>
                      <a:pt x="705907" y="417178"/>
                    </a:lnTo>
                    <a:lnTo>
                      <a:pt x="705909" y="417180"/>
                    </a:lnTo>
                    <a:lnTo>
                      <a:pt x="712474" y="422995"/>
                    </a:lnTo>
                    <a:lnTo>
                      <a:pt x="714429" y="426794"/>
                    </a:lnTo>
                    <a:lnTo>
                      <a:pt x="718821" y="441180"/>
                    </a:lnTo>
                    <a:lnTo>
                      <a:pt x="720598" y="451547"/>
                    </a:lnTo>
                    <a:lnTo>
                      <a:pt x="721049" y="457921"/>
                    </a:lnTo>
                    <a:lnTo>
                      <a:pt x="720729" y="490685"/>
                    </a:lnTo>
                    <a:cubicBezTo>
                      <a:pt x="721423" y="480757"/>
                      <a:pt x="721654" y="472157"/>
                      <a:pt x="721528" y="464707"/>
                    </a:cubicBezTo>
                    <a:lnTo>
                      <a:pt x="721049" y="457921"/>
                    </a:lnTo>
                    <a:lnTo>
                      <a:pt x="721083" y="454374"/>
                    </a:lnTo>
                    <a:lnTo>
                      <a:pt x="720598" y="451547"/>
                    </a:lnTo>
                    <a:lnTo>
                      <a:pt x="720181" y="445634"/>
                    </a:lnTo>
                    <a:lnTo>
                      <a:pt x="718821" y="441180"/>
                    </a:lnTo>
                    <a:lnTo>
                      <a:pt x="717317" y="432406"/>
                    </a:lnTo>
                    <a:lnTo>
                      <a:pt x="714429" y="426794"/>
                    </a:lnTo>
                    <a:lnTo>
                      <a:pt x="713564" y="423960"/>
                    </a:lnTo>
                    <a:lnTo>
                      <a:pt x="712474" y="422995"/>
                    </a:lnTo>
                    <a:lnTo>
                      <a:pt x="711551" y="421200"/>
                    </a:lnTo>
                    <a:lnTo>
                      <a:pt x="705909" y="417180"/>
                    </a:lnTo>
                    <a:lnTo>
                      <a:pt x="705907" y="417178"/>
                    </a:lnTo>
                    <a:cubicBezTo>
                      <a:pt x="703740" y="416457"/>
                      <a:pt x="702237" y="416803"/>
                      <a:pt x="702237" y="416803"/>
                    </a:cubicBezTo>
                    <a:close/>
                    <a:moveTo>
                      <a:pt x="2390433" y="412599"/>
                    </a:moveTo>
                    <a:cubicBezTo>
                      <a:pt x="2377546" y="412955"/>
                      <a:pt x="2363908" y="416033"/>
                      <a:pt x="2350501" y="422960"/>
                    </a:cubicBezTo>
                    <a:cubicBezTo>
                      <a:pt x="2297491" y="450666"/>
                      <a:pt x="2340639" y="506078"/>
                      <a:pt x="2295025" y="553486"/>
                    </a:cubicBezTo>
                    <a:lnTo>
                      <a:pt x="2295000" y="553516"/>
                    </a:lnTo>
                    <a:lnTo>
                      <a:pt x="2275528" y="576033"/>
                    </a:lnTo>
                    <a:lnTo>
                      <a:pt x="2273410" y="579494"/>
                    </a:lnTo>
                    <a:lnTo>
                      <a:pt x="2271448" y="581855"/>
                    </a:lnTo>
                    <a:lnTo>
                      <a:pt x="2269925" y="585188"/>
                    </a:lnTo>
                    <a:lnTo>
                      <a:pt x="2266204" y="591267"/>
                    </a:lnTo>
                    <a:lnTo>
                      <a:pt x="2266031" y="593710"/>
                    </a:lnTo>
                    <a:lnTo>
                      <a:pt x="2264051" y="598046"/>
                    </a:lnTo>
                    <a:cubicBezTo>
                      <a:pt x="2262818" y="605511"/>
                      <a:pt x="2267287" y="607050"/>
                      <a:pt x="2267287" y="607050"/>
                    </a:cubicBezTo>
                    <a:lnTo>
                      <a:pt x="2267288" y="607050"/>
                    </a:lnTo>
                    <a:lnTo>
                      <a:pt x="2265208" y="605347"/>
                    </a:lnTo>
                    <a:lnTo>
                      <a:pt x="2266031" y="593710"/>
                    </a:lnTo>
                    <a:lnTo>
                      <a:pt x="2269925" y="585188"/>
                    </a:lnTo>
                    <a:lnTo>
                      <a:pt x="2273410" y="579494"/>
                    </a:lnTo>
                    <a:lnTo>
                      <a:pt x="2295000" y="553516"/>
                    </a:lnTo>
                    <a:lnTo>
                      <a:pt x="2295026" y="553486"/>
                    </a:lnTo>
                    <a:cubicBezTo>
                      <a:pt x="2340640" y="506078"/>
                      <a:pt x="2297492" y="450666"/>
                      <a:pt x="2350502" y="422960"/>
                    </a:cubicBezTo>
                    <a:lnTo>
                      <a:pt x="2390433" y="412599"/>
                    </a:lnTo>
                    <a:close/>
                    <a:moveTo>
                      <a:pt x="1963939" y="378169"/>
                    </a:moveTo>
                    <a:cubicBezTo>
                      <a:pt x="1937203" y="381709"/>
                      <a:pt x="1920868" y="394638"/>
                      <a:pt x="1912855" y="417419"/>
                    </a:cubicBezTo>
                    <a:cubicBezTo>
                      <a:pt x="1897445" y="462980"/>
                      <a:pt x="1915320" y="541787"/>
                      <a:pt x="1966482" y="553486"/>
                    </a:cubicBezTo>
                    <a:cubicBezTo>
                      <a:pt x="2018260" y="565799"/>
                      <a:pt x="2021958" y="632909"/>
                      <a:pt x="2021958" y="632909"/>
                    </a:cubicBezTo>
                    <a:cubicBezTo>
                      <a:pt x="2021188" y="639066"/>
                      <a:pt x="2020205" y="643770"/>
                      <a:pt x="2019057" y="647243"/>
                    </a:cubicBezTo>
                    <a:lnTo>
                      <a:pt x="2015158" y="654188"/>
                    </a:lnTo>
                    <a:lnTo>
                      <a:pt x="2015159" y="654189"/>
                    </a:lnTo>
                    <a:cubicBezTo>
                      <a:pt x="2018029" y="651726"/>
                      <a:pt x="2020418" y="645223"/>
                      <a:pt x="2021959" y="632909"/>
                    </a:cubicBezTo>
                    <a:cubicBezTo>
                      <a:pt x="2021959" y="632909"/>
                      <a:pt x="2018261" y="565799"/>
                      <a:pt x="1966483" y="553486"/>
                    </a:cubicBezTo>
                    <a:cubicBezTo>
                      <a:pt x="1915321" y="541787"/>
                      <a:pt x="1897446" y="462980"/>
                      <a:pt x="1912856" y="417419"/>
                    </a:cubicBezTo>
                    <a:cubicBezTo>
                      <a:pt x="1916863" y="406029"/>
                      <a:pt x="1922949" y="397101"/>
                      <a:pt x="1931377" y="390579"/>
                    </a:cubicBezTo>
                    <a:lnTo>
                      <a:pt x="1963940" y="378169"/>
                    </a:lnTo>
                    <a:close/>
                    <a:moveTo>
                      <a:pt x="1376701" y="374570"/>
                    </a:moveTo>
                    <a:lnTo>
                      <a:pt x="1376700" y="374571"/>
                    </a:lnTo>
                    <a:lnTo>
                      <a:pt x="1388912" y="376783"/>
                    </a:lnTo>
                    <a:cubicBezTo>
                      <a:pt x="1404939" y="390328"/>
                      <a:pt x="1407404" y="427270"/>
                      <a:pt x="1407404" y="427270"/>
                    </a:cubicBezTo>
                    <a:cubicBezTo>
                      <a:pt x="1420657" y="458977"/>
                      <a:pt x="1435143" y="466827"/>
                      <a:pt x="1446315" y="466751"/>
                    </a:cubicBezTo>
                    <a:lnTo>
                      <a:pt x="1446315" y="466750"/>
                    </a:lnTo>
                    <a:lnTo>
                      <a:pt x="1427640" y="458929"/>
                    </a:lnTo>
                    <a:cubicBezTo>
                      <a:pt x="1420966" y="453013"/>
                      <a:pt x="1414031" y="443124"/>
                      <a:pt x="1407405" y="427270"/>
                    </a:cubicBezTo>
                    <a:cubicBezTo>
                      <a:pt x="1407405" y="427270"/>
                      <a:pt x="1404940" y="390328"/>
                      <a:pt x="1388913" y="376783"/>
                    </a:cubicBezTo>
                    <a:cubicBezTo>
                      <a:pt x="1384906" y="373551"/>
                      <a:pt x="1380592" y="372935"/>
                      <a:pt x="1376701" y="374570"/>
                    </a:cubicBezTo>
                    <a:close/>
                    <a:moveTo>
                      <a:pt x="2162702" y="330126"/>
                    </a:moveTo>
                    <a:lnTo>
                      <a:pt x="2162702" y="330126"/>
                    </a:lnTo>
                    <a:lnTo>
                      <a:pt x="2198250" y="339842"/>
                    </a:lnTo>
                    <a:lnTo>
                      <a:pt x="2235564" y="358774"/>
                    </a:lnTo>
                    <a:lnTo>
                      <a:pt x="2242980" y="363926"/>
                    </a:lnTo>
                    <a:lnTo>
                      <a:pt x="2254374" y="373450"/>
                    </a:lnTo>
                    <a:lnTo>
                      <a:pt x="2266805" y="386930"/>
                    </a:lnTo>
                    <a:lnTo>
                      <a:pt x="2266815" y="386942"/>
                    </a:lnTo>
                    <a:cubicBezTo>
                      <a:pt x="2269405" y="389520"/>
                      <a:pt x="2272218" y="391098"/>
                      <a:pt x="2277149" y="391560"/>
                    </a:cubicBezTo>
                    <a:lnTo>
                      <a:pt x="2277150" y="391560"/>
                    </a:lnTo>
                    <a:lnTo>
                      <a:pt x="2266816" y="386942"/>
                    </a:lnTo>
                    <a:lnTo>
                      <a:pt x="2266805" y="386930"/>
                    </a:lnTo>
                    <a:lnTo>
                      <a:pt x="2257810" y="376322"/>
                    </a:lnTo>
                    <a:lnTo>
                      <a:pt x="2254374" y="373450"/>
                    </a:lnTo>
                    <a:lnTo>
                      <a:pt x="2250249" y="368977"/>
                    </a:lnTo>
                    <a:lnTo>
                      <a:pt x="2242980" y="363926"/>
                    </a:lnTo>
                    <a:lnTo>
                      <a:pt x="2238750" y="360391"/>
                    </a:lnTo>
                    <a:lnTo>
                      <a:pt x="2235564" y="358774"/>
                    </a:lnTo>
                    <a:lnTo>
                      <a:pt x="2231080" y="355659"/>
                    </a:lnTo>
                    <a:cubicBezTo>
                      <a:pt x="2222681" y="350787"/>
                      <a:pt x="2212005" y="345499"/>
                      <a:pt x="2198251" y="339842"/>
                    </a:cubicBezTo>
                    <a:cubicBezTo>
                      <a:pt x="2179913" y="332454"/>
                      <a:pt x="2168779" y="329760"/>
                      <a:pt x="2162702" y="330126"/>
                    </a:cubicBezTo>
                    <a:close/>
                    <a:moveTo>
                      <a:pt x="1722646" y="308865"/>
                    </a:moveTo>
                    <a:cubicBezTo>
                      <a:pt x="1692683" y="308519"/>
                      <a:pt x="1661978" y="312137"/>
                      <a:pt x="1634240" y="321372"/>
                    </a:cubicBezTo>
                    <a:cubicBezTo>
                      <a:pt x="1661978" y="312137"/>
                      <a:pt x="1692683" y="308519"/>
                      <a:pt x="1722646" y="308865"/>
                    </a:cubicBezTo>
                    <a:close/>
                    <a:moveTo>
                      <a:pt x="2276677" y="307057"/>
                    </a:moveTo>
                    <a:cubicBezTo>
                      <a:pt x="2267556" y="307441"/>
                      <a:pt x="2261739" y="308442"/>
                      <a:pt x="2261739" y="308442"/>
                    </a:cubicBezTo>
                    <a:lnTo>
                      <a:pt x="2201515" y="313492"/>
                    </a:lnTo>
                    <a:lnTo>
                      <a:pt x="2201515" y="313492"/>
                    </a:lnTo>
                    <a:cubicBezTo>
                      <a:pt x="2221250" y="314907"/>
                      <a:pt x="2241861" y="313829"/>
                      <a:pt x="2261740" y="308442"/>
                    </a:cubicBezTo>
                    <a:lnTo>
                      <a:pt x="2276678" y="307057"/>
                    </a:lnTo>
                    <a:close/>
                    <a:moveTo>
                      <a:pt x="1491852" y="284430"/>
                    </a:moveTo>
                    <a:lnTo>
                      <a:pt x="1491852" y="284430"/>
                    </a:lnTo>
                    <a:lnTo>
                      <a:pt x="1528527" y="291683"/>
                    </a:lnTo>
                    <a:lnTo>
                      <a:pt x="1528528" y="291683"/>
                    </a:lnTo>
                    <a:close/>
                    <a:moveTo>
                      <a:pt x="2045959" y="268836"/>
                    </a:moveTo>
                    <a:cubicBezTo>
                      <a:pt x="2025271" y="270668"/>
                      <a:pt x="2008484" y="283302"/>
                      <a:pt x="2000798" y="296574"/>
                    </a:cubicBezTo>
                    <a:lnTo>
                      <a:pt x="1999405" y="303145"/>
                    </a:lnTo>
                    <a:lnTo>
                      <a:pt x="1996823" y="306490"/>
                    </a:lnTo>
                    <a:lnTo>
                      <a:pt x="1997476" y="312248"/>
                    </a:lnTo>
                    <a:lnTo>
                      <a:pt x="1996746" y="315691"/>
                    </a:lnTo>
                    <a:lnTo>
                      <a:pt x="1997997" y="316846"/>
                    </a:lnTo>
                    <a:lnTo>
                      <a:pt x="1998324" y="319727"/>
                    </a:lnTo>
                    <a:lnTo>
                      <a:pt x="2010243" y="328141"/>
                    </a:lnTo>
                    <a:lnTo>
                      <a:pt x="2010246" y="328144"/>
                    </a:lnTo>
                    <a:cubicBezTo>
                      <a:pt x="2094694" y="352156"/>
                      <a:pt x="2134760" y="397717"/>
                      <a:pt x="2152636" y="405105"/>
                    </a:cubicBezTo>
                    <a:lnTo>
                      <a:pt x="2152644" y="405111"/>
                    </a:lnTo>
                    <a:lnTo>
                      <a:pt x="2174052" y="422941"/>
                    </a:lnTo>
                    <a:lnTo>
                      <a:pt x="2178554" y="436361"/>
                    </a:lnTo>
                    <a:lnTo>
                      <a:pt x="2162499" y="440815"/>
                    </a:lnTo>
                    <a:lnTo>
                      <a:pt x="2162499" y="440815"/>
                    </a:lnTo>
                    <a:cubicBezTo>
                      <a:pt x="2180375" y="440815"/>
                      <a:pt x="2182379" y="433888"/>
                      <a:pt x="2177679" y="425961"/>
                    </a:cubicBezTo>
                    <a:lnTo>
                      <a:pt x="2174052" y="422941"/>
                    </a:lnTo>
                    <a:lnTo>
                      <a:pt x="2173039" y="419921"/>
                    </a:lnTo>
                    <a:lnTo>
                      <a:pt x="2152644" y="405111"/>
                    </a:lnTo>
                    <a:lnTo>
                      <a:pt x="2152637" y="405105"/>
                    </a:lnTo>
                    <a:cubicBezTo>
                      <a:pt x="2134761" y="397717"/>
                      <a:pt x="2094695" y="352156"/>
                      <a:pt x="2010247" y="328144"/>
                    </a:cubicBezTo>
                    <a:lnTo>
                      <a:pt x="2010243" y="328141"/>
                    </a:lnTo>
                    <a:lnTo>
                      <a:pt x="1997997" y="316846"/>
                    </a:lnTo>
                    <a:lnTo>
                      <a:pt x="1997476" y="312248"/>
                    </a:lnTo>
                    <a:lnTo>
                      <a:pt x="1999405" y="303145"/>
                    </a:lnTo>
                    <a:lnTo>
                      <a:pt x="2018504" y="278415"/>
                    </a:lnTo>
                    <a:lnTo>
                      <a:pt x="2045960" y="268836"/>
                    </a:lnTo>
                    <a:close/>
                    <a:moveTo>
                      <a:pt x="1742188" y="244411"/>
                    </a:moveTo>
                    <a:lnTo>
                      <a:pt x="1782072" y="251164"/>
                    </a:lnTo>
                    <a:cubicBezTo>
                      <a:pt x="1792117" y="253530"/>
                      <a:pt x="1798204" y="255493"/>
                      <a:pt x="1798204" y="255493"/>
                    </a:cubicBezTo>
                    <a:cubicBezTo>
                      <a:pt x="1820703" y="264728"/>
                      <a:pt x="1836228" y="266883"/>
                      <a:pt x="1846861" y="264921"/>
                    </a:cubicBezTo>
                    <a:lnTo>
                      <a:pt x="1846861" y="264920"/>
                    </a:lnTo>
                    <a:lnTo>
                      <a:pt x="1826983" y="264406"/>
                    </a:lnTo>
                    <a:cubicBezTo>
                      <a:pt x="1818960" y="262958"/>
                      <a:pt x="1809454" y="260111"/>
                      <a:pt x="1798205" y="255493"/>
                    </a:cubicBezTo>
                    <a:cubicBezTo>
                      <a:pt x="1798205" y="255493"/>
                      <a:pt x="1773857" y="247643"/>
                      <a:pt x="1742189" y="244411"/>
                    </a:cubicBezTo>
                    <a:close/>
                    <a:moveTo>
                      <a:pt x="1258331" y="208229"/>
                    </a:moveTo>
                    <a:lnTo>
                      <a:pt x="1235624" y="208510"/>
                    </a:lnTo>
                    <a:lnTo>
                      <a:pt x="1228251" y="210998"/>
                    </a:lnTo>
                    <a:lnTo>
                      <a:pt x="1224160" y="211375"/>
                    </a:lnTo>
                    <a:lnTo>
                      <a:pt x="1216328" y="215022"/>
                    </a:lnTo>
                    <a:lnTo>
                      <a:pt x="1207474" y="218011"/>
                    </a:lnTo>
                    <a:lnTo>
                      <a:pt x="1197153" y="223954"/>
                    </a:lnTo>
                    <a:lnTo>
                      <a:pt x="1192085" y="226314"/>
                    </a:lnTo>
                    <a:lnTo>
                      <a:pt x="1187324" y="229613"/>
                    </a:lnTo>
                    <a:lnTo>
                      <a:pt x="1182930" y="232143"/>
                    </a:lnTo>
                    <a:lnTo>
                      <a:pt x="1171833" y="240347"/>
                    </a:lnTo>
                    <a:lnTo>
                      <a:pt x="1168299" y="242796"/>
                    </a:lnTo>
                    <a:lnTo>
                      <a:pt x="1166591" y="244223"/>
                    </a:lnTo>
                    <a:lnTo>
                      <a:pt x="1165576" y="244973"/>
                    </a:lnTo>
                    <a:lnTo>
                      <a:pt x="1159034" y="250535"/>
                    </a:lnTo>
                    <a:lnTo>
                      <a:pt x="1158994" y="250568"/>
                    </a:lnTo>
                    <a:cubicBezTo>
                      <a:pt x="1103517" y="366317"/>
                      <a:pt x="1051123" y="398332"/>
                      <a:pt x="1000578" y="419266"/>
                    </a:cubicBezTo>
                    <a:cubicBezTo>
                      <a:pt x="950649" y="440199"/>
                      <a:pt x="966676" y="540556"/>
                      <a:pt x="966676" y="540556"/>
                    </a:cubicBezTo>
                    <a:cubicBezTo>
                      <a:pt x="963055" y="553716"/>
                      <a:pt x="960579" y="565107"/>
                      <a:pt x="959020" y="574964"/>
                    </a:cubicBezTo>
                    <a:lnTo>
                      <a:pt x="958252" y="583939"/>
                    </a:lnTo>
                    <a:lnTo>
                      <a:pt x="957341" y="588629"/>
                    </a:lnTo>
                    <a:lnTo>
                      <a:pt x="957531" y="592353"/>
                    </a:lnTo>
                    <a:lnTo>
                      <a:pt x="956862" y="600172"/>
                    </a:lnTo>
                    <a:cubicBezTo>
                      <a:pt x="956948" y="614227"/>
                      <a:pt x="959780" y="623097"/>
                      <a:pt x="963517" y="628677"/>
                    </a:cubicBezTo>
                    <a:lnTo>
                      <a:pt x="965238" y="629924"/>
                    </a:lnTo>
                    <a:lnTo>
                      <a:pt x="966461" y="632274"/>
                    </a:lnTo>
                    <a:lnTo>
                      <a:pt x="975601" y="637438"/>
                    </a:lnTo>
                    <a:lnTo>
                      <a:pt x="975604" y="637440"/>
                    </a:lnTo>
                    <a:cubicBezTo>
                      <a:pt x="979312" y="638335"/>
                      <a:pt x="982086" y="637835"/>
                      <a:pt x="982086" y="637835"/>
                    </a:cubicBezTo>
                    <a:lnTo>
                      <a:pt x="982086" y="637835"/>
                    </a:lnTo>
                    <a:lnTo>
                      <a:pt x="975605" y="637440"/>
                    </a:lnTo>
                    <a:lnTo>
                      <a:pt x="975601" y="637438"/>
                    </a:lnTo>
                    <a:lnTo>
                      <a:pt x="965238" y="629924"/>
                    </a:lnTo>
                    <a:lnTo>
                      <a:pt x="958821" y="617603"/>
                    </a:lnTo>
                    <a:lnTo>
                      <a:pt x="957531" y="592353"/>
                    </a:lnTo>
                    <a:lnTo>
                      <a:pt x="958252" y="583939"/>
                    </a:lnTo>
                    <a:lnTo>
                      <a:pt x="966677" y="540556"/>
                    </a:lnTo>
                    <a:cubicBezTo>
                      <a:pt x="966677" y="540556"/>
                      <a:pt x="950650" y="440199"/>
                      <a:pt x="1000579" y="419266"/>
                    </a:cubicBezTo>
                    <a:cubicBezTo>
                      <a:pt x="1051124" y="398332"/>
                      <a:pt x="1103518" y="366317"/>
                      <a:pt x="1158995" y="250568"/>
                    </a:cubicBezTo>
                    <a:lnTo>
                      <a:pt x="1159034" y="250535"/>
                    </a:lnTo>
                    <a:lnTo>
                      <a:pt x="1166591" y="244223"/>
                    </a:lnTo>
                    <a:lnTo>
                      <a:pt x="1171833" y="240347"/>
                    </a:lnTo>
                    <a:lnTo>
                      <a:pt x="1187324" y="229613"/>
                    </a:lnTo>
                    <a:lnTo>
                      <a:pt x="1197153" y="223954"/>
                    </a:lnTo>
                    <a:lnTo>
                      <a:pt x="1216328" y="215022"/>
                    </a:lnTo>
                    <a:lnTo>
                      <a:pt x="1228251" y="210998"/>
                    </a:lnTo>
                    <a:close/>
                    <a:moveTo>
                      <a:pt x="1240946" y="169855"/>
                    </a:moveTo>
                    <a:cubicBezTo>
                      <a:pt x="1223559" y="169148"/>
                      <a:pt x="1208367" y="170789"/>
                      <a:pt x="1195047" y="173960"/>
                    </a:cubicBezTo>
                    <a:lnTo>
                      <a:pt x="1187197" y="176966"/>
                    </a:lnTo>
                    <a:lnTo>
                      <a:pt x="1182340" y="177609"/>
                    </a:lnTo>
                    <a:lnTo>
                      <a:pt x="1174148" y="181965"/>
                    </a:lnTo>
                    <a:lnTo>
                      <a:pt x="1160387" y="187236"/>
                    </a:lnTo>
                    <a:lnTo>
                      <a:pt x="1152591" y="193427"/>
                    </a:lnTo>
                    <a:lnTo>
                      <a:pt x="1142573" y="198754"/>
                    </a:lnTo>
                    <a:lnTo>
                      <a:pt x="1117081" y="221627"/>
                    </a:lnTo>
                    <a:lnTo>
                      <a:pt x="1117078" y="221630"/>
                    </a:lnTo>
                    <a:cubicBezTo>
                      <a:pt x="1090573" y="247489"/>
                      <a:pt x="1109065" y="316446"/>
                      <a:pt x="1006125" y="350925"/>
                    </a:cubicBezTo>
                    <a:cubicBezTo>
                      <a:pt x="948222" y="369972"/>
                      <a:pt x="926204" y="400903"/>
                      <a:pt x="919887" y="432760"/>
                    </a:cubicBezTo>
                    <a:cubicBezTo>
                      <a:pt x="926204" y="400903"/>
                      <a:pt x="948222" y="369972"/>
                      <a:pt x="1006125" y="350925"/>
                    </a:cubicBezTo>
                    <a:cubicBezTo>
                      <a:pt x="1109065" y="316446"/>
                      <a:pt x="1090573" y="247489"/>
                      <a:pt x="1117078" y="221630"/>
                    </a:cubicBezTo>
                    <a:lnTo>
                      <a:pt x="1117081" y="221627"/>
                    </a:lnTo>
                    <a:lnTo>
                      <a:pt x="1152591" y="193427"/>
                    </a:lnTo>
                    <a:lnTo>
                      <a:pt x="1174148" y="181965"/>
                    </a:lnTo>
                    <a:lnTo>
                      <a:pt x="1187197" y="176966"/>
                    </a:lnTo>
                    <a:lnTo>
                      <a:pt x="1240946" y="169855"/>
                    </a:lnTo>
                    <a:close/>
                    <a:moveTo>
                      <a:pt x="1250154" y="106699"/>
                    </a:moveTo>
                    <a:lnTo>
                      <a:pt x="1301999" y="118811"/>
                    </a:lnTo>
                    <a:lnTo>
                      <a:pt x="1302001" y="118813"/>
                    </a:lnTo>
                    <a:lnTo>
                      <a:pt x="1327415" y="138605"/>
                    </a:lnTo>
                    <a:lnTo>
                      <a:pt x="1330640" y="144977"/>
                    </a:lnTo>
                    <a:lnTo>
                      <a:pt x="1333005" y="156715"/>
                    </a:lnTo>
                    <a:lnTo>
                      <a:pt x="1327830" y="180110"/>
                    </a:lnTo>
                    <a:lnTo>
                      <a:pt x="1322957" y="187152"/>
                    </a:lnTo>
                    <a:lnTo>
                      <a:pt x="1322957" y="187152"/>
                    </a:lnTo>
                    <a:cubicBezTo>
                      <a:pt x="1322957" y="187152"/>
                      <a:pt x="1332203" y="176531"/>
                      <a:pt x="1334206" y="162678"/>
                    </a:cubicBezTo>
                    <a:lnTo>
                      <a:pt x="1333005" y="156715"/>
                    </a:lnTo>
                    <a:lnTo>
                      <a:pt x="1334093" y="151798"/>
                    </a:lnTo>
                    <a:lnTo>
                      <a:pt x="1330640" y="144977"/>
                    </a:lnTo>
                    <a:lnTo>
                      <a:pt x="1329718" y="140398"/>
                    </a:lnTo>
                    <a:lnTo>
                      <a:pt x="1327415" y="138605"/>
                    </a:lnTo>
                    <a:lnTo>
                      <a:pt x="1325449" y="134720"/>
                    </a:lnTo>
                    <a:lnTo>
                      <a:pt x="1302001" y="118813"/>
                    </a:lnTo>
                    <a:lnTo>
                      <a:pt x="1301999" y="118811"/>
                    </a:lnTo>
                    <a:cubicBezTo>
                      <a:pt x="1287360" y="112192"/>
                      <a:pt x="1269484" y="108190"/>
                      <a:pt x="1250154" y="106699"/>
                    </a:cubicBezTo>
                    <a:close/>
                    <a:moveTo>
                      <a:pt x="1563370" y="77426"/>
                    </a:moveTo>
                    <a:cubicBezTo>
                      <a:pt x="1548231" y="77048"/>
                      <a:pt x="1534549" y="77997"/>
                      <a:pt x="1522116" y="79997"/>
                    </a:cubicBezTo>
                    <a:lnTo>
                      <a:pt x="1519315" y="80733"/>
                    </a:lnTo>
                    <a:lnTo>
                      <a:pt x="1516864" y="80917"/>
                    </a:lnTo>
                    <a:lnTo>
                      <a:pt x="1512508" y="82522"/>
                    </a:lnTo>
                    <a:lnTo>
                      <a:pt x="1488353" y="88869"/>
                    </a:lnTo>
                    <a:lnTo>
                      <a:pt x="1477324" y="95483"/>
                    </a:lnTo>
                    <a:lnTo>
                      <a:pt x="1464426" y="100234"/>
                    </a:lnTo>
                    <a:lnTo>
                      <a:pt x="1447183" y="113555"/>
                    </a:lnTo>
                    <a:lnTo>
                      <a:pt x="1438286" y="118890"/>
                    </a:lnTo>
                    <a:lnTo>
                      <a:pt x="1431677" y="125534"/>
                    </a:lnTo>
                    <a:lnTo>
                      <a:pt x="1427160" y="129023"/>
                    </a:lnTo>
                    <a:lnTo>
                      <a:pt x="1405024" y="152329"/>
                    </a:lnTo>
                    <a:lnTo>
                      <a:pt x="1403139" y="154225"/>
                    </a:lnTo>
                    <a:cubicBezTo>
                      <a:pt x="1392796" y="165415"/>
                      <a:pt x="1383269" y="175281"/>
                      <a:pt x="1372886" y="181611"/>
                    </a:cubicBezTo>
                    <a:cubicBezTo>
                      <a:pt x="1325423" y="210548"/>
                      <a:pt x="1343915" y="345383"/>
                      <a:pt x="1343915" y="345383"/>
                    </a:cubicBezTo>
                    <a:cubicBezTo>
                      <a:pt x="1304465" y="366317"/>
                      <a:pt x="1296452" y="427270"/>
                      <a:pt x="1296452" y="427270"/>
                    </a:cubicBezTo>
                    <a:cubicBezTo>
                      <a:pt x="1301999" y="479603"/>
                      <a:pt x="1251454" y="530089"/>
                      <a:pt x="1251454" y="530089"/>
                    </a:cubicBezTo>
                    <a:cubicBezTo>
                      <a:pt x="1156528" y="611976"/>
                      <a:pt x="1232962" y="711717"/>
                      <a:pt x="1232962" y="711717"/>
                    </a:cubicBezTo>
                    <a:cubicBezTo>
                      <a:pt x="1246523" y="920435"/>
                      <a:pt x="1283507" y="938906"/>
                      <a:pt x="1283507" y="938906"/>
                    </a:cubicBezTo>
                    <a:lnTo>
                      <a:pt x="1283525" y="938921"/>
                    </a:lnTo>
                    <a:lnTo>
                      <a:pt x="1312878" y="964229"/>
                    </a:lnTo>
                    <a:lnTo>
                      <a:pt x="1317923" y="970009"/>
                    </a:lnTo>
                    <a:lnTo>
                      <a:pt x="1324020" y="978931"/>
                    </a:lnTo>
                    <a:lnTo>
                      <a:pt x="1327369" y="991979"/>
                    </a:lnTo>
                    <a:lnTo>
                      <a:pt x="1325423" y="994317"/>
                    </a:lnTo>
                    <a:lnTo>
                      <a:pt x="1325424" y="994317"/>
                    </a:lnTo>
                    <a:cubicBezTo>
                      <a:pt x="1325424" y="994317"/>
                      <a:pt x="1330047" y="991700"/>
                      <a:pt x="1327119" y="983466"/>
                    </a:cubicBezTo>
                    <a:lnTo>
                      <a:pt x="1324020" y="978931"/>
                    </a:lnTo>
                    <a:lnTo>
                      <a:pt x="1323316" y="976190"/>
                    </a:lnTo>
                    <a:lnTo>
                      <a:pt x="1317923" y="970009"/>
                    </a:lnTo>
                    <a:lnTo>
                      <a:pt x="1315542" y="966525"/>
                    </a:lnTo>
                    <a:lnTo>
                      <a:pt x="1312878" y="964229"/>
                    </a:lnTo>
                    <a:lnTo>
                      <a:pt x="1309807" y="960709"/>
                    </a:lnTo>
                    <a:lnTo>
                      <a:pt x="1283525" y="938921"/>
                    </a:lnTo>
                    <a:lnTo>
                      <a:pt x="1283508" y="938906"/>
                    </a:lnTo>
                    <a:cubicBezTo>
                      <a:pt x="1283508" y="938906"/>
                      <a:pt x="1246524" y="920435"/>
                      <a:pt x="1232963" y="711717"/>
                    </a:cubicBezTo>
                    <a:cubicBezTo>
                      <a:pt x="1232963" y="711717"/>
                      <a:pt x="1156529" y="611976"/>
                      <a:pt x="1251455" y="530089"/>
                    </a:cubicBezTo>
                    <a:cubicBezTo>
                      <a:pt x="1251455" y="530089"/>
                      <a:pt x="1302000" y="479603"/>
                      <a:pt x="1296453" y="427270"/>
                    </a:cubicBezTo>
                    <a:cubicBezTo>
                      <a:pt x="1296453" y="427270"/>
                      <a:pt x="1304466" y="366317"/>
                      <a:pt x="1343916" y="345383"/>
                    </a:cubicBezTo>
                    <a:cubicBezTo>
                      <a:pt x="1343916" y="345383"/>
                      <a:pt x="1325424" y="210548"/>
                      <a:pt x="1372887" y="181611"/>
                    </a:cubicBezTo>
                    <a:cubicBezTo>
                      <a:pt x="1381786" y="176185"/>
                      <a:pt x="1390057" y="168162"/>
                      <a:pt x="1398752" y="158933"/>
                    </a:cubicBezTo>
                    <a:lnTo>
                      <a:pt x="1405024" y="152329"/>
                    </a:lnTo>
                    <a:lnTo>
                      <a:pt x="1431677" y="125534"/>
                    </a:lnTo>
                    <a:lnTo>
                      <a:pt x="1447183" y="113555"/>
                    </a:lnTo>
                    <a:lnTo>
                      <a:pt x="1477324" y="95483"/>
                    </a:lnTo>
                    <a:lnTo>
                      <a:pt x="1512508" y="82522"/>
                    </a:lnTo>
                    <a:lnTo>
                      <a:pt x="1519315" y="80733"/>
                    </a:lnTo>
                    <a:lnTo>
                      <a:pt x="1563370" y="77426"/>
                    </a:lnTo>
                    <a:close/>
                    <a:moveTo>
                      <a:pt x="1758754" y="70787"/>
                    </a:moveTo>
                    <a:cubicBezTo>
                      <a:pt x="1743498" y="70171"/>
                      <a:pt x="1733867" y="72172"/>
                      <a:pt x="1728001" y="75520"/>
                    </a:cubicBezTo>
                    <a:lnTo>
                      <a:pt x="1727998" y="75525"/>
                    </a:lnTo>
                    <a:lnTo>
                      <a:pt x="1720376" y="84789"/>
                    </a:lnTo>
                    <a:lnTo>
                      <a:pt x="1720467" y="87354"/>
                    </a:lnTo>
                    <a:lnTo>
                      <a:pt x="1719843" y="88334"/>
                    </a:lnTo>
                    <a:lnTo>
                      <a:pt x="1720613" y="91443"/>
                    </a:lnTo>
                    <a:lnTo>
                      <a:pt x="1720753" y="95390"/>
                    </a:lnTo>
                    <a:lnTo>
                      <a:pt x="1722774" y="100181"/>
                    </a:lnTo>
                    <a:lnTo>
                      <a:pt x="1723128" y="101610"/>
                    </a:lnTo>
                    <a:lnTo>
                      <a:pt x="1724025" y="103145"/>
                    </a:lnTo>
                    <a:lnTo>
                      <a:pt x="1724431" y="104108"/>
                    </a:lnTo>
                    <a:lnTo>
                      <a:pt x="1726687" y="107704"/>
                    </a:lnTo>
                    <a:lnTo>
                      <a:pt x="1726701" y="107728"/>
                    </a:lnTo>
                    <a:lnTo>
                      <a:pt x="1726708" y="107741"/>
                    </a:lnTo>
                    <a:lnTo>
                      <a:pt x="1741857" y="142460"/>
                    </a:lnTo>
                    <a:lnTo>
                      <a:pt x="1742335" y="152329"/>
                    </a:lnTo>
                    <a:lnTo>
                      <a:pt x="1738549" y="175334"/>
                    </a:lnTo>
                    <a:lnTo>
                      <a:pt x="1735331" y="183550"/>
                    </a:lnTo>
                    <a:lnTo>
                      <a:pt x="1715961" y="206248"/>
                    </a:lnTo>
                    <a:lnTo>
                      <a:pt x="1715952" y="206257"/>
                    </a:lnTo>
                    <a:lnTo>
                      <a:pt x="1684786" y="216089"/>
                    </a:lnTo>
                    <a:lnTo>
                      <a:pt x="1684786" y="216089"/>
                    </a:lnTo>
                    <a:cubicBezTo>
                      <a:pt x="1696036" y="216089"/>
                      <a:pt x="1706784" y="212472"/>
                      <a:pt x="1715953" y="206257"/>
                    </a:cubicBezTo>
                    <a:lnTo>
                      <a:pt x="1715961" y="206248"/>
                    </a:lnTo>
                    <a:lnTo>
                      <a:pt x="1733462" y="188322"/>
                    </a:lnTo>
                    <a:lnTo>
                      <a:pt x="1735331" y="183550"/>
                    </a:lnTo>
                    <a:lnTo>
                      <a:pt x="1737643" y="180841"/>
                    </a:lnTo>
                    <a:lnTo>
                      <a:pt x="1738549" y="175334"/>
                    </a:lnTo>
                    <a:lnTo>
                      <a:pt x="1742910" y="164201"/>
                    </a:lnTo>
                    <a:lnTo>
                      <a:pt x="1742335" y="152329"/>
                    </a:lnTo>
                    <a:lnTo>
                      <a:pt x="1743383" y="145959"/>
                    </a:lnTo>
                    <a:lnTo>
                      <a:pt x="1741857" y="142460"/>
                    </a:lnTo>
                    <a:lnTo>
                      <a:pt x="1741567" y="136476"/>
                    </a:lnTo>
                    <a:lnTo>
                      <a:pt x="1726708" y="107741"/>
                    </a:lnTo>
                    <a:lnTo>
                      <a:pt x="1726702" y="107728"/>
                    </a:lnTo>
                    <a:lnTo>
                      <a:pt x="1726687" y="107704"/>
                    </a:lnTo>
                    <a:lnTo>
                      <a:pt x="1724025" y="103145"/>
                    </a:lnTo>
                    <a:lnTo>
                      <a:pt x="1722774" y="100181"/>
                    </a:lnTo>
                    <a:lnTo>
                      <a:pt x="1720613" y="91443"/>
                    </a:lnTo>
                    <a:lnTo>
                      <a:pt x="1720467" y="87354"/>
                    </a:lnTo>
                    <a:lnTo>
                      <a:pt x="1727998" y="75525"/>
                    </a:lnTo>
                    <a:lnTo>
                      <a:pt x="1728002" y="75520"/>
                    </a:lnTo>
                    <a:lnTo>
                      <a:pt x="1758754" y="70787"/>
                    </a:lnTo>
                    <a:close/>
                    <a:moveTo>
                      <a:pt x="1761849" y="144"/>
                    </a:moveTo>
                    <a:cubicBezTo>
                      <a:pt x="1797732" y="1407"/>
                      <a:pt x="1838501" y="11219"/>
                      <a:pt x="1877103" y="39387"/>
                    </a:cubicBezTo>
                    <a:cubicBezTo>
                      <a:pt x="1877103" y="39387"/>
                      <a:pt x="2008397" y="55395"/>
                      <a:pt x="2079284" y="86795"/>
                    </a:cubicBezTo>
                    <a:cubicBezTo>
                      <a:pt x="2150787" y="118811"/>
                      <a:pt x="2166813" y="174222"/>
                      <a:pt x="2253726" y="185920"/>
                    </a:cubicBezTo>
                    <a:cubicBezTo>
                      <a:pt x="2340639" y="197618"/>
                      <a:pt x="2407827" y="280736"/>
                      <a:pt x="2463303" y="355850"/>
                    </a:cubicBezTo>
                    <a:cubicBezTo>
                      <a:pt x="2518780" y="430964"/>
                      <a:pt x="2598296" y="454976"/>
                      <a:pt x="2704934" y="660615"/>
                    </a:cubicBezTo>
                    <a:cubicBezTo>
                      <a:pt x="2704934" y="660615"/>
                      <a:pt x="2815886" y="700019"/>
                      <a:pt x="2867664" y="937674"/>
                    </a:cubicBezTo>
                    <a:cubicBezTo>
                      <a:pt x="2918826" y="1174714"/>
                      <a:pt x="2974302" y="1384663"/>
                      <a:pt x="2796161" y="1585992"/>
                    </a:cubicBezTo>
                    <a:cubicBezTo>
                      <a:pt x="2796161" y="1585992"/>
                      <a:pt x="2752397" y="1621702"/>
                      <a:pt x="2665484" y="1582298"/>
                    </a:cubicBezTo>
                    <a:cubicBezTo>
                      <a:pt x="2578571" y="1542894"/>
                      <a:pt x="2507068" y="1593996"/>
                      <a:pt x="2447893" y="1633400"/>
                    </a:cubicBezTo>
                    <a:cubicBezTo>
                      <a:pt x="2388102" y="1673420"/>
                      <a:pt x="2340639" y="1677114"/>
                      <a:pt x="2304888" y="1724522"/>
                    </a:cubicBezTo>
                    <a:cubicBezTo>
                      <a:pt x="2269753" y="1771930"/>
                      <a:pt x="2162498" y="1799636"/>
                      <a:pt x="2095310" y="1799636"/>
                    </a:cubicBezTo>
                    <a:cubicBezTo>
                      <a:pt x="2028122" y="1799636"/>
                      <a:pt x="2063257" y="1871056"/>
                      <a:pt x="1877103" y="1847044"/>
                    </a:cubicBezTo>
                    <a:cubicBezTo>
                      <a:pt x="1877103" y="1847044"/>
                      <a:pt x="1750740" y="1981879"/>
                      <a:pt x="1445621" y="1965871"/>
                    </a:cubicBezTo>
                    <a:cubicBezTo>
                      <a:pt x="1445621" y="1965871"/>
                      <a:pt x="1326655" y="2013279"/>
                      <a:pt x="1243441" y="2013279"/>
                    </a:cubicBezTo>
                    <a:cubicBezTo>
                      <a:pt x="1160843" y="2013279"/>
                      <a:pt x="879145" y="1902456"/>
                      <a:pt x="811957" y="1902456"/>
                    </a:cubicBezTo>
                    <a:cubicBezTo>
                      <a:pt x="811957" y="1902456"/>
                      <a:pt x="736756" y="1835346"/>
                      <a:pt x="705319" y="1763926"/>
                    </a:cubicBezTo>
                    <a:cubicBezTo>
                      <a:pt x="705319" y="1763926"/>
                      <a:pt x="614092" y="1763926"/>
                      <a:pt x="558615" y="1744224"/>
                    </a:cubicBezTo>
                    <a:cubicBezTo>
                      <a:pt x="503139" y="1724522"/>
                      <a:pt x="170281" y="1732526"/>
                      <a:pt x="67341" y="1424067"/>
                    </a:cubicBezTo>
                    <a:cubicBezTo>
                      <a:pt x="67341" y="1424067"/>
                      <a:pt x="71656" y="1329251"/>
                      <a:pt x="11865" y="1238129"/>
                    </a:cubicBezTo>
                    <a:cubicBezTo>
                      <a:pt x="11865" y="1238129"/>
                      <a:pt x="-35598" y="1123612"/>
                      <a:pt x="59328" y="1024486"/>
                    </a:cubicBezTo>
                    <a:cubicBezTo>
                      <a:pt x="59328" y="1024486"/>
                      <a:pt x="51931" y="869949"/>
                      <a:pt x="178294" y="724031"/>
                    </a:cubicBezTo>
                    <a:cubicBezTo>
                      <a:pt x="178294" y="724031"/>
                      <a:pt x="222059" y="700019"/>
                      <a:pt x="238085" y="640913"/>
                    </a:cubicBezTo>
                    <a:cubicBezTo>
                      <a:pt x="238085" y="640913"/>
                      <a:pt x="257810" y="573187"/>
                      <a:pt x="344723" y="478372"/>
                    </a:cubicBezTo>
                    <a:cubicBezTo>
                      <a:pt x="431636" y="383556"/>
                      <a:pt x="475401" y="422960"/>
                      <a:pt x="511152" y="347846"/>
                    </a:cubicBezTo>
                    <a:cubicBezTo>
                      <a:pt x="546904" y="272732"/>
                      <a:pt x="705319" y="225324"/>
                      <a:pt x="776206" y="225324"/>
                    </a:cubicBezTo>
                    <a:cubicBezTo>
                      <a:pt x="847709" y="225324"/>
                      <a:pt x="788534" y="130509"/>
                      <a:pt x="994414" y="134203"/>
                    </a:cubicBezTo>
                    <a:cubicBezTo>
                      <a:pt x="994414" y="134203"/>
                      <a:pt x="1097353" y="63399"/>
                      <a:pt x="1188581" y="39387"/>
                    </a:cubicBezTo>
                    <a:cubicBezTo>
                      <a:pt x="1279192" y="15991"/>
                      <a:pt x="1319259" y="78791"/>
                      <a:pt x="1378433" y="70787"/>
                    </a:cubicBezTo>
                    <a:cubicBezTo>
                      <a:pt x="1437608" y="63399"/>
                      <a:pt x="1441923" y="-19719"/>
                      <a:pt x="1655814" y="19685"/>
                    </a:cubicBezTo>
                    <a:cubicBezTo>
                      <a:pt x="1655814" y="19685"/>
                      <a:pt x="1702044" y="-1960"/>
                      <a:pt x="1761849" y="14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5" name="ïṣļiďe">
                <a:extLst>
                  <a:ext uri="{FF2B5EF4-FFF2-40B4-BE49-F238E27FC236}">
                    <a16:creationId xmlns:a16="http://schemas.microsoft.com/office/drawing/2014/main" id="{963615ED-4D38-4E1E-9A35-24B496C225DA}"/>
                  </a:ext>
                </a:extLst>
              </p:cNvPr>
              <p:cNvSpPr/>
              <p:nvPr/>
            </p:nvSpPr>
            <p:spPr bwMode="auto">
              <a:xfrm>
                <a:off x="2533650" y="3441662"/>
                <a:ext cx="3009900" cy="2049006"/>
              </a:xfrm>
              <a:custGeom>
                <a:avLst/>
                <a:gdLst>
                  <a:gd name="T0" fmla="*/ 2294 w 4883"/>
                  <a:gd name="T1" fmla="*/ 173 h 3328"/>
                  <a:gd name="T2" fmla="*/ 154 w 4883"/>
                  <a:gd name="T3" fmla="*/ 1722 h 3328"/>
                  <a:gd name="T4" fmla="*/ 3103 w 4883"/>
                  <a:gd name="T5" fmla="*/ 3058 h 3328"/>
                  <a:gd name="T6" fmla="*/ 3138 w 4883"/>
                  <a:gd name="T7" fmla="*/ 302 h 3328"/>
                  <a:gd name="T8" fmla="*/ 3146 w 4883"/>
                  <a:gd name="T9" fmla="*/ 495 h 3328"/>
                  <a:gd name="T10" fmla="*/ 2675 w 4883"/>
                  <a:gd name="T11" fmla="*/ 1120 h 3328"/>
                  <a:gd name="T12" fmla="*/ 2285 w 4883"/>
                  <a:gd name="T13" fmla="*/ 353 h 3328"/>
                  <a:gd name="T14" fmla="*/ 2722 w 4883"/>
                  <a:gd name="T15" fmla="*/ 482 h 3328"/>
                  <a:gd name="T16" fmla="*/ 2345 w 4883"/>
                  <a:gd name="T17" fmla="*/ 944 h 3328"/>
                  <a:gd name="T18" fmla="*/ 1759 w 4883"/>
                  <a:gd name="T19" fmla="*/ 992 h 3328"/>
                  <a:gd name="T20" fmla="*/ 2161 w 4883"/>
                  <a:gd name="T21" fmla="*/ 448 h 3328"/>
                  <a:gd name="T22" fmla="*/ 2058 w 4883"/>
                  <a:gd name="T23" fmla="*/ 1214 h 3328"/>
                  <a:gd name="T24" fmla="*/ 752 w 4883"/>
                  <a:gd name="T25" fmla="*/ 1467 h 3328"/>
                  <a:gd name="T26" fmla="*/ 945 w 4883"/>
                  <a:gd name="T27" fmla="*/ 2015 h 3328"/>
                  <a:gd name="T28" fmla="*/ 1210 w 4883"/>
                  <a:gd name="T29" fmla="*/ 1279 h 3328"/>
                  <a:gd name="T30" fmla="*/ 683 w 4883"/>
                  <a:gd name="T31" fmla="*/ 1231 h 3328"/>
                  <a:gd name="T32" fmla="*/ 1617 w 4883"/>
                  <a:gd name="T33" fmla="*/ 1150 h 3328"/>
                  <a:gd name="T34" fmla="*/ 1030 w 4883"/>
                  <a:gd name="T35" fmla="*/ 949 h 3328"/>
                  <a:gd name="T36" fmla="*/ 1806 w 4883"/>
                  <a:gd name="T37" fmla="*/ 1780 h 3328"/>
                  <a:gd name="T38" fmla="*/ 1690 w 4883"/>
                  <a:gd name="T39" fmla="*/ 353 h 3328"/>
                  <a:gd name="T40" fmla="*/ 1300 w 4883"/>
                  <a:gd name="T41" fmla="*/ 769 h 3328"/>
                  <a:gd name="T42" fmla="*/ 1386 w 4883"/>
                  <a:gd name="T43" fmla="*/ 508 h 3328"/>
                  <a:gd name="T44" fmla="*/ 773 w 4883"/>
                  <a:gd name="T45" fmla="*/ 837 h 3328"/>
                  <a:gd name="T46" fmla="*/ 276 w 4883"/>
                  <a:gd name="T47" fmla="*/ 1566 h 3328"/>
                  <a:gd name="T48" fmla="*/ 422 w 4883"/>
                  <a:gd name="T49" fmla="*/ 1583 h 3328"/>
                  <a:gd name="T50" fmla="*/ 606 w 4883"/>
                  <a:gd name="T51" fmla="*/ 1904 h 3328"/>
                  <a:gd name="T52" fmla="*/ 294 w 4883"/>
                  <a:gd name="T53" fmla="*/ 2272 h 3328"/>
                  <a:gd name="T54" fmla="*/ 1120 w 4883"/>
                  <a:gd name="T55" fmla="*/ 2808 h 3328"/>
                  <a:gd name="T56" fmla="*/ 1356 w 4883"/>
                  <a:gd name="T57" fmla="*/ 2191 h 3328"/>
                  <a:gd name="T58" fmla="*/ 932 w 4883"/>
                  <a:gd name="T59" fmla="*/ 2572 h 3328"/>
                  <a:gd name="T60" fmla="*/ 2528 w 4883"/>
                  <a:gd name="T61" fmla="*/ 2618 h 3328"/>
                  <a:gd name="T62" fmla="*/ 2278 w 4883"/>
                  <a:gd name="T63" fmla="*/ 3180 h 3328"/>
                  <a:gd name="T64" fmla="*/ 1321 w 4883"/>
                  <a:gd name="T65" fmla="*/ 2801 h 3328"/>
                  <a:gd name="T66" fmla="*/ 2478 w 4883"/>
                  <a:gd name="T67" fmla="*/ 1938 h 3328"/>
                  <a:gd name="T68" fmla="*/ 3454 w 4883"/>
                  <a:gd name="T69" fmla="*/ 1818 h 3328"/>
                  <a:gd name="T70" fmla="*/ 3312 w 4883"/>
                  <a:gd name="T71" fmla="*/ 768 h 3328"/>
                  <a:gd name="T72" fmla="*/ 2776 w 4883"/>
                  <a:gd name="T73" fmla="*/ 1401 h 3328"/>
                  <a:gd name="T74" fmla="*/ 3566 w 4883"/>
                  <a:gd name="T75" fmla="*/ 774 h 3328"/>
                  <a:gd name="T76" fmla="*/ 3624 w 4883"/>
                  <a:gd name="T77" fmla="*/ 610 h 3328"/>
                  <a:gd name="T78" fmla="*/ 3736 w 4883"/>
                  <a:gd name="T79" fmla="*/ 1044 h 3328"/>
                  <a:gd name="T80" fmla="*/ 3977 w 4883"/>
                  <a:gd name="T81" fmla="*/ 1115 h 3328"/>
                  <a:gd name="T82" fmla="*/ 4109 w 4883"/>
                  <a:gd name="T83" fmla="*/ 1205 h 3328"/>
                  <a:gd name="T84" fmla="*/ 3280 w 4883"/>
                  <a:gd name="T85" fmla="*/ 1561 h 3328"/>
                  <a:gd name="T86" fmla="*/ 2644 w 4883"/>
                  <a:gd name="T87" fmla="*/ 2127 h 3328"/>
                  <a:gd name="T88" fmla="*/ 1812 w 4883"/>
                  <a:gd name="T89" fmla="*/ 2676 h 3328"/>
                  <a:gd name="T90" fmla="*/ 2448 w 4883"/>
                  <a:gd name="T91" fmla="*/ 2422 h 3328"/>
                  <a:gd name="T92" fmla="*/ 3762 w 4883"/>
                  <a:gd name="T93" fmla="*/ 2637 h 3328"/>
                  <a:gd name="T94" fmla="*/ 3412 w 4883"/>
                  <a:gd name="T95" fmla="*/ 2056 h 3328"/>
                  <a:gd name="T96" fmla="*/ 4033 w 4883"/>
                  <a:gd name="T97" fmla="*/ 2486 h 3328"/>
                  <a:gd name="T98" fmla="*/ 4157 w 4883"/>
                  <a:gd name="T99" fmla="*/ 2504 h 3328"/>
                  <a:gd name="T100" fmla="*/ 3917 w 4883"/>
                  <a:gd name="T101" fmla="*/ 2015 h 3328"/>
                  <a:gd name="T102" fmla="*/ 4453 w 4883"/>
                  <a:gd name="T103" fmla="*/ 2405 h 3328"/>
                  <a:gd name="T104" fmla="*/ 4508 w 4883"/>
                  <a:gd name="T105" fmla="*/ 2538 h 3328"/>
                  <a:gd name="T106" fmla="*/ 2932 w 4883"/>
                  <a:gd name="T107" fmla="*/ 743 h 3328"/>
                  <a:gd name="T108" fmla="*/ 4277 w 4883"/>
                  <a:gd name="T109" fmla="*/ 1608 h 3328"/>
                  <a:gd name="T110" fmla="*/ 3600 w 4883"/>
                  <a:gd name="T111" fmla="*/ 2469 h 3328"/>
                  <a:gd name="T112" fmla="*/ 3116 w 4883"/>
                  <a:gd name="T113" fmla="*/ 1913 h 3328"/>
                  <a:gd name="T114" fmla="*/ 3039 w 4883"/>
                  <a:gd name="T115" fmla="*/ 1296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3" h="3328">
                    <a:moveTo>
                      <a:pt x="4710" y="1581"/>
                    </a:moveTo>
                    <a:cubicBezTo>
                      <a:pt x="4626" y="1195"/>
                      <a:pt x="4446" y="1131"/>
                      <a:pt x="4446" y="1131"/>
                    </a:cubicBezTo>
                    <a:cubicBezTo>
                      <a:pt x="4273" y="797"/>
                      <a:pt x="4144" y="758"/>
                      <a:pt x="4054" y="636"/>
                    </a:cubicBezTo>
                    <a:cubicBezTo>
                      <a:pt x="3964" y="514"/>
                      <a:pt x="3855" y="379"/>
                      <a:pt x="3714" y="360"/>
                    </a:cubicBezTo>
                    <a:cubicBezTo>
                      <a:pt x="3573" y="341"/>
                      <a:pt x="3547" y="251"/>
                      <a:pt x="3431" y="199"/>
                    </a:cubicBezTo>
                    <a:cubicBezTo>
                      <a:pt x="3316" y="148"/>
                      <a:pt x="3103" y="122"/>
                      <a:pt x="3103" y="122"/>
                    </a:cubicBezTo>
                    <a:cubicBezTo>
                      <a:pt x="2936" y="0"/>
                      <a:pt x="2744" y="90"/>
                      <a:pt x="2744" y="90"/>
                    </a:cubicBezTo>
                    <a:cubicBezTo>
                      <a:pt x="2397" y="26"/>
                      <a:pt x="2390" y="161"/>
                      <a:pt x="2294" y="173"/>
                    </a:cubicBezTo>
                    <a:cubicBezTo>
                      <a:pt x="2198" y="186"/>
                      <a:pt x="2133" y="84"/>
                      <a:pt x="1986" y="122"/>
                    </a:cubicBezTo>
                    <a:cubicBezTo>
                      <a:pt x="1838" y="161"/>
                      <a:pt x="1671" y="276"/>
                      <a:pt x="1671" y="276"/>
                    </a:cubicBezTo>
                    <a:cubicBezTo>
                      <a:pt x="1337" y="270"/>
                      <a:pt x="1433" y="424"/>
                      <a:pt x="1317" y="424"/>
                    </a:cubicBezTo>
                    <a:cubicBezTo>
                      <a:pt x="1202" y="424"/>
                      <a:pt x="945" y="501"/>
                      <a:pt x="887" y="623"/>
                    </a:cubicBezTo>
                    <a:cubicBezTo>
                      <a:pt x="829" y="745"/>
                      <a:pt x="758" y="681"/>
                      <a:pt x="617" y="835"/>
                    </a:cubicBezTo>
                    <a:cubicBezTo>
                      <a:pt x="476" y="989"/>
                      <a:pt x="444" y="1099"/>
                      <a:pt x="444" y="1099"/>
                    </a:cubicBezTo>
                    <a:cubicBezTo>
                      <a:pt x="418" y="1195"/>
                      <a:pt x="347" y="1234"/>
                      <a:pt x="347" y="1234"/>
                    </a:cubicBezTo>
                    <a:cubicBezTo>
                      <a:pt x="142" y="1471"/>
                      <a:pt x="154" y="1722"/>
                      <a:pt x="154" y="1722"/>
                    </a:cubicBezTo>
                    <a:cubicBezTo>
                      <a:pt x="0" y="1883"/>
                      <a:pt x="77" y="2069"/>
                      <a:pt x="77" y="2069"/>
                    </a:cubicBezTo>
                    <a:cubicBezTo>
                      <a:pt x="174" y="2217"/>
                      <a:pt x="167" y="2371"/>
                      <a:pt x="167" y="2371"/>
                    </a:cubicBezTo>
                    <a:cubicBezTo>
                      <a:pt x="334" y="2872"/>
                      <a:pt x="874" y="2859"/>
                      <a:pt x="964" y="2891"/>
                    </a:cubicBezTo>
                    <a:cubicBezTo>
                      <a:pt x="1054" y="2923"/>
                      <a:pt x="1202" y="2923"/>
                      <a:pt x="1202" y="2923"/>
                    </a:cubicBezTo>
                    <a:cubicBezTo>
                      <a:pt x="1253" y="3039"/>
                      <a:pt x="1375" y="3148"/>
                      <a:pt x="1375" y="3148"/>
                    </a:cubicBezTo>
                    <a:cubicBezTo>
                      <a:pt x="1484" y="3148"/>
                      <a:pt x="1941" y="3328"/>
                      <a:pt x="2075" y="3328"/>
                    </a:cubicBezTo>
                    <a:cubicBezTo>
                      <a:pt x="2210" y="3328"/>
                      <a:pt x="2403" y="3251"/>
                      <a:pt x="2403" y="3251"/>
                    </a:cubicBezTo>
                    <a:cubicBezTo>
                      <a:pt x="2898" y="3277"/>
                      <a:pt x="3103" y="3058"/>
                      <a:pt x="3103" y="3058"/>
                    </a:cubicBezTo>
                    <a:cubicBezTo>
                      <a:pt x="3405" y="3097"/>
                      <a:pt x="3348" y="2981"/>
                      <a:pt x="3457" y="2981"/>
                    </a:cubicBezTo>
                    <a:cubicBezTo>
                      <a:pt x="3566" y="2981"/>
                      <a:pt x="3740" y="2936"/>
                      <a:pt x="3797" y="2859"/>
                    </a:cubicBezTo>
                    <a:cubicBezTo>
                      <a:pt x="3855" y="2782"/>
                      <a:pt x="3932" y="2776"/>
                      <a:pt x="4029" y="2711"/>
                    </a:cubicBezTo>
                    <a:cubicBezTo>
                      <a:pt x="4125" y="2647"/>
                      <a:pt x="4241" y="2564"/>
                      <a:pt x="4382" y="2628"/>
                    </a:cubicBezTo>
                    <a:cubicBezTo>
                      <a:pt x="4523" y="2692"/>
                      <a:pt x="4594" y="2634"/>
                      <a:pt x="4594" y="2634"/>
                    </a:cubicBezTo>
                    <a:cubicBezTo>
                      <a:pt x="4883" y="2307"/>
                      <a:pt x="4793" y="1966"/>
                      <a:pt x="4710" y="1581"/>
                    </a:cubicBezTo>
                    <a:cubicBezTo>
                      <a:pt x="4710" y="1581"/>
                      <a:pt x="4710" y="1581"/>
                      <a:pt x="4710" y="1581"/>
                    </a:cubicBezTo>
                    <a:close/>
                    <a:moveTo>
                      <a:pt x="3138" y="302"/>
                    </a:moveTo>
                    <a:cubicBezTo>
                      <a:pt x="3138" y="302"/>
                      <a:pt x="3078" y="225"/>
                      <a:pt x="3232" y="259"/>
                    </a:cubicBezTo>
                    <a:cubicBezTo>
                      <a:pt x="3386" y="293"/>
                      <a:pt x="3442" y="332"/>
                      <a:pt x="3540" y="400"/>
                    </a:cubicBezTo>
                    <a:cubicBezTo>
                      <a:pt x="3639" y="469"/>
                      <a:pt x="3695" y="448"/>
                      <a:pt x="3716" y="448"/>
                    </a:cubicBezTo>
                    <a:cubicBezTo>
                      <a:pt x="3737" y="448"/>
                      <a:pt x="3729" y="482"/>
                      <a:pt x="3677" y="486"/>
                    </a:cubicBezTo>
                    <a:cubicBezTo>
                      <a:pt x="3626" y="490"/>
                      <a:pt x="3562" y="508"/>
                      <a:pt x="3446" y="418"/>
                    </a:cubicBezTo>
                    <a:cubicBezTo>
                      <a:pt x="3331" y="328"/>
                      <a:pt x="3262" y="383"/>
                      <a:pt x="3241" y="435"/>
                    </a:cubicBezTo>
                    <a:cubicBezTo>
                      <a:pt x="3219" y="486"/>
                      <a:pt x="3245" y="585"/>
                      <a:pt x="3185" y="585"/>
                    </a:cubicBezTo>
                    <a:cubicBezTo>
                      <a:pt x="3125" y="585"/>
                      <a:pt x="3095" y="568"/>
                      <a:pt x="3146" y="495"/>
                    </a:cubicBezTo>
                    <a:cubicBezTo>
                      <a:pt x="3146" y="495"/>
                      <a:pt x="3176" y="392"/>
                      <a:pt x="3138" y="302"/>
                    </a:cubicBezTo>
                    <a:cubicBezTo>
                      <a:pt x="3138" y="302"/>
                      <a:pt x="3138" y="302"/>
                      <a:pt x="3138" y="302"/>
                    </a:cubicBezTo>
                    <a:close/>
                    <a:moveTo>
                      <a:pt x="3121" y="932"/>
                    </a:moveTo>
                    <a:cubicBezTo>
                      <a:pt x="3155" y="957"/>
                      <a:pt x="3078" y="1009"/>
                      <a:pt x="3078" y="1009"/>
                    </a:cubicBezTo>
                    <a:cubicBezTo>
                      <a:pt x="3022" y="1017"/>
                      <a:pt x="3001" y="1022"/>
                      <a:pt x="2919" y="1099"/>
                    </a:cubicBezTo>
                    <a:cubicBezTo>
                      <a:pt x="2838" y="1176"/>
                      <a:pt x="2748" y="1137"/>
                      <a:pt x="2709" y="1077"/>
                    </a:cubicBezTo>
                    <a:cubicBezTo>
                      <a:pt x="2671" y="1017"/>
                      <a:pt x="2645" y="1026"/>
                      <a:pt x="2645" y="1026"/>
                    </a:cubicBezTo>
                    <a:cubicBezTo>
                      <a:pt x="2602" y="1052"/>
                      <a:pt x="2675" y="1120"/>
                      <a:pt x="2675" y="1120"/>
                    </a:cubicBezTo>
                    <a:cubicBezTo>
                      <a:pt x="2705" y="1141"/>
                      <a:pt x="2752" y="1150"/>
                      <a:pt x="2752" y="1279"/>
                    </a:cubicBezTo>
                    <a:cubicBezTo>
                      <a:pt x="2752" y="1407"/>
                      <a:pt x="2555" y="1548"/>
                      <a:pt x="2530" y="1373"/>
                    </a:cubicBezTo>
                    <a:cubicBezTo>
                      <a:pt x="2504" y="1197"/>
                      <a:pt x="2431" y="1197"/>
                      <a:pt x="2414" y="1056"/>
                    </a:cubicBezTo>
                    <a:cubicBezTo>
                      <a:pt x="2397" y="914"/>
                      <a:pt x="2530" y="640"/>
                      <a:pt x="2709" y="580"/>
                    </a:cubicBezTo>
                    <a:cubicBezTo>
                      <a:pt x="2889" y="520"/>
                      <a:pt x="3146" y="606"/>
                      <a:pt x="3095" y="666"/>
                    </a:cubicBezTo>
                    <a:cubicBezTo>
                      <a:pt x="3044" y="726"/>
                      <a:pt x="3086" y="906"/>
                      <a:pt x="3121" y="932"/>
                    </a:cubicBezTo>
                    <a:cubicBezTo>
                      <a:pt x="3121" y="932"/>
                      <a:pt x="3121" y="932"/>
                      <a:pt x="3121" y="932"/>
                    </a:cubicBezTo>
                    <a:close/>
                    <a:moveTo>
                      <a:pt x="2285" y="353"/>
                    </a:moveTo>
                    <a:cubicBezTo>
                      <a:pt x="2362" y="306"/>
                      <a:pt x="2410" y="139"/>
                      <a:pt x="2688" y="195"/>
                    </a:cubicBezTo>
                    <a:cubicBezTo>
                      <a:pt x="2688" y="195"/>
                      <a:pt x="2799" y="221"/>
                      <a:pt x="2769" y="323"/>
                    </a:cubicBezTo>
                    <a:cubicBezTo>
                      <a:pt x="2769" y="323"/>
                      <a:pt x="2718" y="409"/>
                      <a:pt x="2791" y="409"/>
                    </a:cubicBezTo>
                    <a:cubicBezTo>
                      <a:pt x="2864" y="409"/>
                      <a:pt x="2924" y="315"/>
                      <a:pt x="2859" y="233"/>
                    </a:cubicBezTo>
                    <a:cubicBezTo>
                      <a:pt x="2859" y="233"/>
                      <a:pt x="2812" y="169"/>
                      <a:pt x="2911" y="173"/>
                    </a:cubicBezTo>
                    <a:cubicBezTo>
                      <a:pt x="3009" y="178"/>
                      <a:pt x="3086" y="272"/>
                      <a:pt x="3086" y="409"/>
                    </a:cubicBezTo>
                    <a:cubicBezTo>
                      <a:pt x="3086" y="409"/>
                      <a:pt x="3121" y="533"/>
                      <a:pt x="2975" y="473"/>
                    </a:cubicBezTo>
                    <a:cubicBezTo>
                      <a:pt x="2975" y="473"/>
                      <a:pt x="2817" y="422"/>
                      <a:pt x="2722" y="482"/>
                    </a:cubicBezTo>
                    <a:cubicBezTo>
                      <a:pt x="2628" y="542"/>
                      <a:pt x="2560" y="542"/>
                      <a:pt x="2478" y="520"/>
                    </a:cubicBezTo>
                    <a:cubicBezTo>
                      <a:pt x="2478" y="520"/>
                      <a:pt x="2440" y="559"/>
                      <a:pt x="2500" y="572"/>
                    </a:cubicBezTo>
                    <a:cubicBezTo>
                      <a:pt x="2500" y="572"/>
                      <a:pt x="2598" y="615"/>
                      <a:pt x="2542" y="628"/>
                    </a:cubicBezTo>
                    <a:cubicBezTo>
                      <a:pt x="2487" y="640"/>
                      <a:pt x="2410" y="657"/>
                      <a:pt x="2435" y="803"/>
                    </a:cubicBezTo>
                    <a:cubicBezTo>
                      <a:pt x="2435" y="803"/>
                      <a:pt x="2384" y="855"/>
                      <a:pt x="2341" y="752"/>
                    </a:cubicBezTo>
                    <a:cubicBezTo>
                      <a:pt x="2341" y="752"/>
                      <a:pt x="2337" y="692"/>
                      <a:pt x="2311" y="670"/>
                    </a:cubicBezTo>
                    <a:cubicBezTo>
                      <a:pt x="2285" y="649"/>
                      <a:pt x="2251" y="696"/>
                      <a:pt x="2285" y="773"/>
                    </a:cubicBezTo>
                    <a:cubicBezTo>
                      <a:pt x="2320" y="850"/>
                      <a:pt x="2350" y="859"/>
                      <a:pt x="2345" y="944"/>
                    </a:cubicBezTo>
                    <a:cubicBezTo>
                      <a:pt x="2341" y="1030"/>
                      <a:pt x="2358" y="1150"/>
                      <a:pt x="2414" y="1240"/>
                    </a:cubicBezTo>
                    <a:cubicBezTo>
                      <a:pt x="2470" y="1330"/>
                      <a:pt x="2444" y="1386"/>
                      <a:pt x="2465" y="1420"/>
                    </a:cubicBezTo>
                    <a:cubicBezTo>
                      <a:pt x="2487" y="1454"/>
                      <a:pt x="2615" y="1536"/>
                      <a:pt x="2589" y="1638"/>
                    </a:cubicBezTo>
                    <a:cubicBezTo>
                      <a:pt x="2564" y="1741"/>
                      <a:pt x="2517" y="1840"/>
                      <a:pt x="2384" y="1840"/>
                    </a:cubicBezTo>
                    <a:cubicBezTo>
                      <a:pt x="2251" y="1840"/>
                      <a:pt x="2208" y="1908"/>
                      <a:pt x="2123" y="1930"/>
                    </a:cubicBezTo>
                    <a:cubicBezTo>
                      <a:pt x="2037" y="1951"/>
                      <a:pt x="1823" y="1895"/>
                      <a:pt x="1827" y="1523"/>
                    </a:cubicBezTo>
                    <a:cubicBezTo>
                      <a:pt x="1827" y="1523"/>
                      <a:pt x="1836" y="1381"/>
                      <a:pt x="1724" y="1163"/>
                    </a:cubicBezTo>
                    <a:cubicBezTo>
                      <a:pt x="1724" y="1163"/>
                      <a:pt x="1707" y="1022"/>
                      <a:pt x="1759" y="992"/>
                    </a:cubicBezTo>
                    <a:cubicBezTo>
                      <a:pt x="1759" y="992"/>
                      <a:pt x="1784" y="850"/>
                      <a:pt x="1703" y="837"/>
                    </a:cubicBezTo>
                    <a:cubicBezTo>
                      <a:pt x="1703" y="837"/>
                      <a:pt x="1673" y="872"/>
                      <a:pt x="1694" y="902"/>
                    </a:cubicBezTo>
                    <a:cubicBezTo>
                      <a:pt x="1716" y="932"/>
                      <a:pt x="1707" y="970"/>
                      <a:pt x="1677" y="996"/>
                    </a:cubicBezTo>
                    <a:cubicBezTo>
                      <a:pt x="1647" y="1022"/>
                      <a:pt x="1669" y="1094"/>
                      <a:pt x="1651" y="1094"/>
                    </a:cubicBezTo>
                    <a:cubicBezTo>
                      <a:pt x="1651" y="1094"/>
                      <a:pt x="1579" y="1107"/>
                      <a:pt x="1626" y="936"/>
                    </a:cubicBezTo>
                    <a:cubicBezTo>
                      <a:pt x="1626" y="936"/>
                      <a:pt x="1600" y="773"/>
                      <a:pt x="1681" y="739"/>
                    </a:cubicBezTo>
                    <a:cubicBezTo>
                      <a:pt x="1763" y="705"/>
                      <a:pt x="1848" y="653"/>
                      <a:pt x="1938" y="465"/>
                    </a:cubicBezTo>
                    <a:cubicBezTo>
                      <a:pt x="1938" y="465"/>
                      <a:pt x="2097" y="319"/>
                      <a:pt x="2161" y="448"/>
                    </a:cubicBezTo>
                    <a:cubicBezTo>
                      <a:pt x="2161" y="448"/>
                      <a:pt x="2195" y="520"/>
                      <a:pt x="2123" y="628"/>
                    </a:cubicBezTo>
                    <a:cubicBezTo>
                      <a:pt x="2050" y="735"/>
                      <a:pt x="2058" y="756"/>
                      <a:pt x="2063" y="825"/>
                    </a:cubicBezTo>
                    <a:cubicBezTo>
                      <a:pt x="2063" y="825"/>
                      <a:pt x="1943" y="927"/>
                      <a:pt x="1938" y="983"/>
                    </a:cubicBezTo>
                    <a:cubicBezTo>
                      <a:pt x="1934" y="1039"/>
                      <a:pt x="1934" y="1159"/>
                      <a:pt x="1994" y="1214"/>
                    </a:cubicBezTo>
                    <a:cubicBezTo>
                      <a:pt x="1994" y="1214"/>
                      <a:pt x="2003" y="1429"/>
                      <a:pt x="2054" y="1527"/>
                    </a:cubicBezTo>
                    <a:cubicBezTo>
                      <a:pt x="2105" y="1626"/>
                      <a:pt x="2123" y="1677"/>
                      <a:pt x="2208" y="1673"/>
                    </a:cubicBezTo>
                    <a:cubicBezTo>
                      <a:pt x="2208" y="1673"/>
                      <a:pt x="2238" y="1656"/>
                      <a:pt x="2140" y="1583"/>
                    </a:cubicBezTo>
                    <a:cubicBezTo>
                      <a:pt x="2140" y="1583"/>
                      <a:pt x="2080" y="1553"/>
                      <a:pt x="2058" y="1214"/>
                    </a:cubicBezTo>
                    <a:cubicBezTo>
                      <a:pt x="2058" y="1214"/>
                      <a:pt x="1934" y="1052"/>
                      <a:pt x="2088" y="919"/>
                    </a:cubicBezTo>
                    <a:cubicBezTo>
                      <a:pt x="2088" y="919"/>
                      <a:pt x="2170" y="837"/>
                      <a:pt x="2161" y="752"/>
                    </a:cubicBezTo>
                    <a:cubicBezTo>
                      <a:pt x="2161" y="752"/>
                      <a:pt x="2174" y="653"/>
                      <a:pt x="2238" y="619"/>
                    </a:cubicBezTo>
                    <a:cubicBezTo>
                      <a:pt x="2238" y="619"/>
                      <a:pt x="2208" y="400"/>
                      <a:pt x="2285" y="353"/>
                    </a:cubicBezTo>
                    <a:cubicBezTo>
                      <a:pt x="2285" y="353"/>
                      <a:pt x="2285" y="353"/>
                      <a:pt x="2285" y="353"/>
                    </a:cubicBezTo>
                    <a:close/>
                    <a:moveTo>
                      <a:pt x="662" y="1638"/>
                    </a:moveTo>
                    <a:cubicBezTo>
                      <a:pt x="662" y="1638"/>
                      <a:pt x="546" y="1810"/>
                      <a:pt x="529" y="1656"/>
                    </a:cubicBezTo>
                    <a:cubicBezTo>
                      <a:pt x="529" y="1656"/>
                      <a:pt x="658" y="1467"/>
                      <a:pt x="752" y="1467"/>
                    </a:cubicBezTo>
                    <a:cubicBezTo>
                      <a:pt x="846" y="1467"/>
                      <a:pt x="949" y="1638"/>
                      <a:pt x="898" y="1818"/>
                    </a:cubicBezTo>
                    <a:cubicBezTo>
                      <a:pt x="898" y="1818"/>
                      <a:pt x="859" y="1938"/>
                      <a:pt x="949" y="1810"/>
                    </a:cubicBezTo>
                    <a:cubicBezTo>
                      <a:pt x="949" y="1810"/>
                      <a:pt x="996" y="1703"/>
                      <a:pt x="975" y="1647"/>
                    </a:cubicBezTo>
                    <a:cubicBezTo>
                      <a:pt x="975" y="1647"/>
                      <a:pt x="1022" y="1625"/>
                      <a:pt x="1112" y="1775"/>
                    </a:cubicBezTo>
                    <a:cubicBezTo>
                      <a:pt x="1202" y="1925"/>
                      <a:pt x="1283" y="1951"/>
                      <a:pt x="1373" y="1964"/>
                    </a:cubicBezTo>
                    <a:cubicBezTo>
                      <a:pt x="1463" y="1977"/>
                      <a:pt x="1527" y="2092"/>
                      <a:pt x="1527" y="2135"/>
                    </a:cubicBezTo>
                    <a:cubicBezTo>
                      <a:pt x="1527" y="2178"/>
                      <a:pt x="1424" y="2144"/>
                      <a:pt x="1330" y="2105"/>
                    </a:cubicBezTo>
                    <a:cubicBezTo>
                      <a:pt x="1236" y="2067"/>
                      <a:pt x="1167" y="1964"/>
                      <a:pt x="945" y="2015"/>
                    </a:cubicBezTo>
                    <a:cubicBezTo>
                      <a:pt x="722" y="2067"/>
                      <a:pt x="585" y="1784"/>
                      <a:pt x="739" y="1660"/>
                    </a:cubicBezTo>
                    <a:cubicBezTo>
                      <a:pt x="739" y="1660"/>
                      <a:pt x="735" y="1578"/>
                      <a:pt x="662" y="1638"/>
                    </a:cubicBezTo>
                    <a:cubicBezTo>
                      <a:pt x="662" y="1638"/>
                      <a:pt x="662" y="1638"/>
                      <a:pt x="662" y="1638"/>
                    </a:cubicBezTo>
                    <a:close/>
                    <a:moveTo>
                      <a:pt x="1334" y="1870"/>
                    </a:moveTo>
                    <a:cubicBezTo>
                      <a:pt x="1163" y="1775"/>
                      <a:pt x="1060" y="1638"/>
                      <a:pt x="1176" y="1630"/>
                    </a:cubicBezTo>
                    <a:cubicBezTo>
                      <a:pt x="1292" y="1621"/>
                      <a:pt x="1227" y="1690"/>
                      <a:pt x="1309" y="1694"/>
                    </a:cubicBezTo>
                    <a:cubicBezTo>
                      <a:pt x="1390" y="1698"/>
                      <a:pt x="1262" y="1613"/>
                      <a:pt x="1236" y="1540"/>
                    </a:cubicBezTo>
                    <a:cubicBezTo>
                      <a:pt x="1210" y="1467"/>
                      <a:pt x="1210" y="1304"/>
                      <a:pt x="1210" y="1279"/>
                    </a:cubicBezTo>
                    <a:cubicBezTo>
                      <a:pt x="1210" y="1253"/>
                      <a:pt x="1159" y="1231"/>
                      <a:pt x="1163" y="1343"/>
                    </a:cubicBezTo>
                    <a:cubicBezTo>
                      <a:pt x="1167" y="1454"/>
                      <a:pt x="1172" y="1651"/>
                      <a:pt x="988" y="1574"/>
                    </a:cubicBezTo>
                    <a:cubicBezTo>
                      <a:pt x="988" y="1574"/>
                      <a:pt x="872" y="1540"/>
                      <a:pt x="910" y="1347"/>
                    </a:cubicBezTo>
                    <a:cubicBezTo>
                      <a:pt x="910" y="1347"/>
                      <a:pt x="898" y="1296"/>
                      <a:pt x="863" y="1343"/>
                    </a:cubicBezTo>
                    <a:cubicBezTo>
                      <a:pt x="863" y="1343"/>
                      <a:pt x="868" y="1399"/>
                      <a:pt x="773" y="1364"/>
                    </a:cubicBezTo>
                    <a:cubicBezTo>
                      <a:pt x="773" y="1364"/>
                      <a:pt x="628" y="1373"/>
                      <a:pt x="593" y="1480"/>
                    </a:cubicBezTo>
                    <a:cubicBezTo>
                      <a:pt x="593" y="1480"/>
                      <a:pt x="525" y="1557"/>
                      <a:pt x="555" y="1463"/>
                    </a:cubicBezTo>
                    <a:cubicBezTo>
                      <a:pt x="555" y="1463"/>
                      <a:pt x="611" y="1291"/>
                      <a:pt x="683" y="1231"/>
                    </a:cubicBezTo>
                    <a:cubicBezTo>
                      <a:pt x="756" y="1171"/>
                      <a:pt x="846" y="1090"/>
                      <a:pt x="902" y="1004"/>
                    </a:cubicBezTo>
                    <a:cubicBezTo>
                      <a:pt x="902" y="1004"/>
                      <a:pt x="945" y="962"/>
                      <a:pt x="1000" y="1026"/>
                    </a:cubicBezTo>
                    <a:cubicBezTo>
                      <a:pt x="1056" y="1090"/>
                      <a:pt x="1107" y="1103"/>
                      <a:pt x="1069" y="1253"/>
                    </a:cubicBezTo>
                    <a:cubicBezTo>
                      <a:pt x="1030" y="1403"/>
                      <a:pt x="1030" y="1458"/>
                      <a:pt x="1073" y="1399"/>
                    </a:cubicBezTo>
                    <a:cubicBezTo>
                      <a:pt x="1116" y="1339"/>
                      <a:pt x="1142" y="1120"/>
                      <a:pt x="1270" y="1112"/>
                    </a:cubicBezTo>
                    <a:cubicBezTo>
                      <a:pt x="1399" y="1103"/>
                      <a:pt x="1416" y="1137"/>
                      <a:pt x="1373" y="1249"/>
                    </a:cubicBezTo>
                    <a:cubicBezTo>
                      <a:pt x="1330" y="1360"/>
                      <a:pt x="1373" y="1390"/>
                      <a:pt x="1412" y="1296"/>
                    </a:cubicBezTo>
                    <a:cubicBezTo>
                      <a:pt x="1450" y="1201"/>
                      <a:pt x="1463" y="1064"/>
                      <a:pt x="1617" y="1150"/>
                    </a:cubicBezTo>
                    <a:cubicBezTo>
                      <a:pt x="1617" y="1150"/>
                      <a:pt x="1677" y="1236"/>
                      <a:pt x="1600" y="1313"/>
                    </a:cubicBezTo>
                    <a:cubicBezTo>
                      <a:pt x="1523" y="1390"/>
                      <a:pt x="1484" y="1600"/>
                      <a:pt x="1484" y="1703"/>
                    </a:cubicBezTo>
                    <a:cubicBezTo>
                      <a:pt x="1484" y="1805"/>
                      <a:pt x="1506" y="1964"/>
                      <a:pt x="1334" y="1870"/>
                    </a:cubicBezTo>
                    <a:cubicBezTo>
                      <a:pt x="1334" y="1870"/>
                      <a:pt x="1334" y="1870"/>
                      <a:pt x="1334" y="1870"/>
                    </a:cubicBezTo>
                    <a:close/>
                    <a:moveTo>
                      <a:pt x="1313" y="983"/>
                    </a:moveTo>
                    <a:cubicBezTo>
                      <a:pt x="1313" y="983"/>
                      <a:pt x="1339" y="1060"/>
                      <a:pt x="1236" y="1026"/>
                    </a:cubicBezTo>
                    <a:cubicBezTo>
                      <a:pt x="1236" y="1026"/>
                      <a:pt x="1202" y="1073"/>
                      <a:pt x="1167" y="1094"/>
                    </a:cubicBezTo>
                    <a:cubicBezTo>
                      <a:pt x="1167" y="1094"/>
                      <a:pt x="1090" y="996"/>
                      <a:pt x="1030" y="949"/>
                    </a:cubicBezTo>
                    <a:cubicBezTo>
                      <a:pt x="1030" y="949"/>
                      <a:pt x="953" y="936"/>
                      <a:pt x="970" y="902"/>
                    </a:cubicBezTo>
                    <a:cubicBezTo>
                      <a:pt x="970" y="902"/>
                      <a:pt x="1065" y="735"/>
                      <a:pt x="1197" y="735"/>
                    </a:cubicBezTo>
                    <a:cubicBezTo>
                      <a:pt x="1197" y="735"/>
                      <a:pt x="1236" y="726"/>
                      <a:pt x="1227" y="855"/>
                    </a:cubicBezTo>
                    <a:cubicBezTo>
                      <a:pt x="1219" y="983"/>
                      <a:pt x="1283" y="897"/>
                      <a:pt x="1313" y="983"/>
                    </a:cubicBezTo>
                    <a:cubicBezTo>
                      <a:pt x="1313" y="983"/>
                      <a:pt x="1313" y="983"/>
                      <a:pt x="1313" y="983"/>
                    </a:cubicBezTo>
                    <a:close/>
                    <a:moveTo>
                      <a:pt x="1647" y="1381"/>
                    </a:moveTo>
                    <a:cubicBezTo>
                      <a:pt x="1703" y="1313"/>
                      <a:pt x="1746" y="1360"/>
                      <a:pt x="1737" y="1428"/>
                    </a:cubicBezTo>
                    <a:cubicBezTo>
                      <a:pt x="1729" y="1497"/>
                      <a:pt x="1750" y="1617"/>
                      <a:pt x="1806" y="1780"/>
                    </a:cubicBezTo>
                    <a:cubicBezTo>
                      <a:pt x="1861" y="1942"/>
                      <a:pt x="1788" y="1977"/>
                      <a:pt x="1788" y="1977"/>
                    </a:cubicBezTo>
                    <a:cubicBezTo>
                      <a:pt x="1750" y="2092"/>
                      <a:pt x="1836" y="2020"/>
                      <a:pt x="1836" y="2020"/>
                    </a:cubicBezTo>
                    <a:cubicBezTo>
                      <a:pt x="1848" y="1968"/>
                      <a:pt x="1908" y="1917"/>
                      <a:pt x="1908" y="1917"/>
                    </a:cubicBezTo>
                    <a:cubicBezTo>
                      <a:pt x="2020" y="1942"/>
                      <a:pt x="1917" y="2067"/>
                      <a:pt x="1917" y="2067"/>
                    </a:cubicBezTo>
                    <a:cubicBezTo>
                      <a:pt x="1720" y="2170"/>
                      <a:pt x="1587" y="2067"/>
                      <a:pt x="1587" y="2067"/>
                    </a:cubicBezTo>
                    <a:cubicBezTo>
                      <a:pt x="1442" y="1818"/>
                      <a:pt x="1647" y="1381"/>
                      <a:pt x="1647" y="1381"/>
                    </a:cubicBezTo>
                    <a:cubicBezTo>
                      <a:pt x="1647" y="1381"/>
                      <a:pt x="1647" y="1381"/>
                      <a:pt x="1647" y="1381"/>
                    </a:cubicBezTo>
                    <a:close/>
                    <a:moveTo>
                      <a:pt x="1690" y="353"/>
                    </a:moveTo>
                    <a:cubicBezTo>
                      <a:pt x="1759" y="362"/>
                      <a:pt x="1818" y="315"/>
                      <a:pt x="1818" y="315"/>
                    </a:cubicBezTo>
                    <a:cubicBezTo>
                      <a:pt x="1896" y="233"/>
                      <a:pt x="2075" y="208"/>
                      <a:pt x="2170" y="251"/>
                    </a:cubicBezTo>
                    <a:cubicBezTo>
                      <a:pt x="2264" y="293"/>
                      <a:pt x="2204" y="362"/>
                      <a:pt x="2204" y="362"/>
                    </a:cubicBezTo>
                    <a:cubicBezTo>
                      <a:pt x="1998" y="289"/>
                      <a:pt x="1913" y="375"/>
                      <a:pt x="1870" y="418"/>
                    </a:cubicBezTo>
                    <a:cubicBezTo>
                      <a:pt x="1827" y="460"/>
                      <a:pt x="1857" y="572"/>
                      <a:pt x="1690" y="628"/>
                    </a:cubicBezTo>
                    <a:cubicBezTo>
                      <a:pt x="1523" y="683"/>
                      <a:pt x="1540" y="799"/>
                      <a:pt x="1557" y="876"/>
                    </a:cubicBezTo>
                    <a:cubicBezTo>
                      <a:pt x="1574" y="953"/>
                      <a:pt x="1506" y="1180"/>
                      <a:pt x="1403" y="996"/>
                    </a:cubicBezTo>
                    <a:cubicBezTo>
                      <a:pt x="1300" y="812"/>
                      <a:pt x="1296" y="910"/>
                      <a:pt x="1300" y="769"/>
                    </a:cubicBezTo>
                    <a:cubicBezTo>
                      <a:pt x="1304" y="628"/>
                      <a:pt x="1476" y="670"/>
                      <a:pt x="1476" y="670"/>
                    </a:cubicBezTo>
                    <a:cubicBezTo>
                      <a:pt x="1613" y="662"/>
                      <a:pt x="1613" y="563"/>
                      <a:pt x="1617" y="482"/>
                    </a:cubicBezTo>
                    <a:cubicBezTo>
                      <a:pt x="1621" y="400"/>
                      <a:pt x="1690" y="353"/>
                      <a:pt x="1690" y="353"/>
                    </a:cubicBezTo>
                    <a:cubicBezTo>
                      <a:pt x="1690" y="353"/>
                      <a:pt x="1690" y="353"/>
                      <a:pt x="1690" y="353"/>
                    </a:cubicBezTo>
                    <a:close/>
                    <a:moveTo>
                      <a:pt x="773" y="837"/>
                    </a:moveTo>
                    <a:cubicBezTo>
                      <a:pt x="778" y="825"/>
                      <a:pt x="760" y="807"/>
                      <a:pt x="846" y="795"/>
                    </a:cubicBezTo>
                    <a:cubicBezTo>
                      <a:pt x="932" y="782"/>
                      <a:pt x="953" y="709"/>
                      <a:pt x="953" y="709"/>
                    </a:cubicBezTo>
                    <a:cubicBezTo>
                      <a:pt x="1099" y="490"/>
                      <a:pt x="1386" y="508"/>
                      <a:pt x="1386" y="508"/>
                    </a:cubicBezTo>
                    <a:cubicBezTo>
                      <a:pt x="1412" y="465"/>
                      <a:pt x="1484" y="400"/>
                      <a:pt x="1484" y="400"/>
                    </a:cubicBezTo>
                    <a:cubicBezTo>
                      <a:pt x="1566" y="345"/>
                      <a:pt x="1579" y="383"/>
                      <a:pt x="1579" y="383"/>
                    </a:cubicBezTo>
                    <a:cubicBezTo>
                      <a:pt x="1549" y="392"/>
                      <a:pt x="1544" y="452"/>
                      <a:pt x="1544" y="452"/>
                    </a:cubicBezTo>
                    <a:cubicBezTo>
                      <a:pt x="1561" y="593"/>
                      <a:pt x="1459" y="589"/>
                      <a:pt x="1459" y="589"/>
                    </a:cubicBezTo>
                    <a:cubicBezTo>
                      <a:pt x="1339" y="585"/>
                      <a:pt x="1227" y="649"/>
                      <a:pt x="1227" y="649"/>
                    </a:cubicBezTo>
                    <a:cubicBezTo>
                      <a:pt x="855" y="765"/>
                      <a:pt x="962" y="889"/>
                      <a:pt x="863" y="932"/>
                    </a:cubicBezTo>
                    <a:cubicBezTo>
                      <a:pt x="765" y="974"/>
                      <a:pt x="773" y="837"/>
                      <a:pt x="773" y="837"/>
                    </a:cubicBezTo>
                    <a:cubicBezTo>
                      <a:pt x="773" y="837"/>
                      <a:pt x="773" y="837"/>
                      <a:pt x="773" y="837"/>
                    </a:cubicBezTo>
                    <a:close/>
                    <a:moveTo>
                      <a:pt x="478" y="1287"/>
                    </a:moveTo>
                    <a:cubicBezTo>
                      <a:pt x="478" y="1287"/>
                      <a:pt x="563" y="1223"/>
                      <a:pt x="563" y="1082"/>
                    </a:cubicBezTo>
                    <a:cubicBezTo>
                      <a:pt x="563" y="1082"/>
                      <a:pt x="623" y="949"/>
                      <a:pt x="692" y="914"/>
                    </a:cubicBezTo>
                    <a:cubicBezTo>
                      <a:pt x="692" y="914"/>
                      <a:pt x="692" y="1022"/>
                      <a:pt x="790" y="1000"/>
                    </a:cubicBezTo>
                    <a:cubicBezTo>
                      <a:pt x="790" y="1000"/>
                      <a:pt x="799" y="1047"/>
                      <a:pt x="722" y="1094"/>
                    </a:cubicBezTo>
                    <a:cubicBezTo>
                      <a:pt x="645" y="1142"/>
                      <a:pt x="568" y="1210"/>
                      <a:pt x="546" y="1287"/>
                    </a:cubicBezTo>
                    <a:cubicBezTo>
                      <a:pt x="546" y="1287"/>
                      <a:pt x="491" y="1334"/>
                      <a:pt x="465" y="1450"/>
                    </a:cubicBezTo>
                    <a:cubicBezTo>
                      <a:pt x="465" y="1450"/>
                      <a:pt x="414" y="1527"/>
                      <a:pt x="276" y="1566"/>
                    </a:cubicBezTo>
                    <a:cubicBezTo>
                      <a:pt x="276" y="1566"/>
                      <a:pt x="328" y="1390"/>
                      <a:pt x="478" y="1287"/>
                    </a:cubicBezTo>
                    <a:cubicBezTo>
                      <a:pt x="478" y="1287"/>
                      <a:pt x="478" y="1287"/>
                      <a:pt x="478" y="1287"/>
                    </a:cubicBezTo>
                    <a:close/>
                    <a:moveTo>
                      <a:pt x="422" y="1583"/>
                    </a:moveTo>
                    <a:cubicBezTo>
                      <a:pt x="521" y="1557"/>
                      <a:pt x="482" y="1608"/>
                      <a:pt x="482" y="1608"/>
                    </a:cubicBezTo>
                    <a:cubicBezTo>
                      <a:pt x="444" y="1621"/>
                      <a:pt x="396" y="1707"/>
                      <a:pt x="396" y="1707"/>
                    </a:cubicBezTo>
                    <a:cubicBezTo>
                      <a:pt x="264" y="1784"/>
                      <a:pt x="332" y="1925"/>
                      <a:pt x="332" y="1925"/>
                    </a:cubicBezTo>
                    <a:cubicBezTo>
                      <a:pt x="328" y="2118"/>
                      <a:pt x="208" y="2028"/>
                      <a:pt x="208" y="2028"/>
                    </a:cubicBezTo>
                    <a:cubicBezTo>
                      <a:pt x="139" y="1703"/>
                      <a:pt x="422" y="1583"/>
                      <a:pt x="422" y="1583"/>
                    </a:cubicBezTo>
                    <a:cubicBezTo>
                      <a:pt x="422" y="1583"/>
                      <a:pt x="422" y="1583"/>
                      <a:pt x="422" y="1583"/>
                    </a:cubicBezTo>
                    <a:close/>
                    <a:moveTo>
                      <a:pt x="294" y="2272"/>
                    </a:moveTo>
                    <a:cubicBezTo>
                      <a:pt x="294" y="2272"/>
                      <a:pt x="285" y="2204"/>
                      <a:pt x="242" y="2174"/>
                    </a:cubicBezTo>
                    <a:cubicBezTo>
                      <a:pt x="242" y="2174"/>
                      <a:pt x="208" y="2105"/>
                      <a:pt x="319" y="2105"/>
                    </a:cubicBezTo>
                    <a:cubicBezTo>
                      <a:pt x="319" y="2105"/>
                      <a:pt x="444" y="2067"/>
                      <a:pt x="439" y="1985"/>
                    </a:cubicBezTo>
                    <a:cubicBezTo>
                      <a:pt x="439" y="1985"/>
                      <a:pt x="396" y="1917"/>
                      <a:pt x="405" y="1861"/>
                    </a:cubicBezTo>
                    <a:cubicBezTo>
                      <a:pt x="405" y="1861"/>
                      <a:pt x="396" y="1754"/>
                      <a:pt x="486" y="1741"/>
                    </a:cubicBezTo>
                    <a:cubicBezTo>
                      <a:pt x="576" y="1728"/>
                      <a:pt x="611" y="1827"/>
                      <a:pt x="606" y="1904"/>
                    </a:cubicBezTo>
                    <a:cubicBezTo>
                      <a:pt x="602" y="1981"/>
                      <a:pt x="718" y="2050"/>
                      <a:pt x="790" y="2050"/>
                    </a:cubicBezTo>
                    <a:cubicBezTo>
                      <a:pt x="863" y="2050"/>
                      <a:pt x="773" y="2127"/>
                      <a:pt x="683" y="2170"/>
                    </a:cubicBezTo>
                    <a:cubicBezTo>
                      <a:pt x="593" y="2212"/>
                      <a:pt x="572" y="2277"/>
                      <a:pt x="358" y="2221"/>
                    </a:cubicBezTo>
                    <a:cubicBezTo>
                      <a:pt x="358" y="2221"/>
                      <a:pt x="332" y="2367"/>
                      <a:pt x="675" y="2264"/>
                    </a:cubicBezTo>
                    <a:cubicBezTo>
                      <a:pt x="675" y="2264"/>
                      <a:pt x="760" y="2234"/>
                      <a:pt x="795" y="2187"/>
                    </a:cubicBezTo>
                    <a:cubicBezTo>
                      <a:pt x="795" y="2187"/>
                      <a:pt x="782" y="2337"/>
                      <a:pt x="833" y="2409"/>
                    </a:cubicBezTo>
                    <a:cubicBezTo>
                      <a:pt x="885" y="2482"/>
                      <a:pt x="739" y="2688"/>
                      <a:pt x="396" y="2516"/>
                    </a:cubicBezTo>
                    <a:cubicBezTo>
                      <a:pt x="396" y="2516"/>
                      <a:pt x="268" y="2448"/>
                      <a:pt x="294" y="2272"/>
                    </a:cubicBezTo>
                    <a:cubicBezTo>
                      <a:pt x="294" y="2272"/>
                      <a:pt x="294" y="2272"/>
                      <a:pt x="294" y="2272"/>
                    </a:cubicBezTo>
                    <a:close/>
                    <a:moveTo>
                      <a:pt x="940" y="2705"/>
                    </a:moveTo>
                    <a:cubicBezTo>
                      <a:pt x="936" y="2855"/>
                      <a:pt x="611" y="2748"/>
                      <a:pt x="503" y="2632"/>
                    </a:cubicBezTo>
                    <a:cubicBezTo>
                      <a:pt x="503" y="2632"/>
                      <a:pt x="645" y="2705"/>
                      <a:pt x="816" y="2624"/>
                    </a:cubicBezTo>
                    <a:cubicBezTo>
                      <a:pt x="816" y="2624"/>
                      <a:pt x="945" y="2555"/>
                      <a:pt x="940" y="2705"/>
                    </a:cubicBezTo>
                    <a:cubicBezTo>
                      <a:pt x="940" y="2705"/>
                      <a:pt x="940" y="2705"/>
                      <a:pt x="940" y="2705"/>
                    </a:cubicBezTo>
                    <a:close/>
                    <a:moveTo>
                      <a:pt x="1257" y="2722"/>
                    </a:moveTo>
                    <a:cubicBezTo>
                      <a:pt x="1240" y="2786"/>
                      <a:pt x="1210" y="2808"/>
                      <a:pt x="1120" y="2808"/>
                    </a:cubicBezTo>
                    <a:cubicBezTo>
                      <a:pt x="1030" y="2808"/>
                      <a:pt x="975" y="2799"/>
                      <a:pt x="1013" y="2679"/>
                    </a:cubicBezTo>
                    <a:cubicBezTo>
                      <a:pt x="1013" y="2679"/>
                      <a:pt x="1099" y="2701"/>
                      <a:pt x="1176" y="2671"/>
                    </a:cubicBezTo>
                    <a:cubicBezTo>
                      <a:pt x="1176" y="2671"/>
                      <a:pt x="1275" y="2658"/>
                      <a:pt x="1257" y="2722"/>
                    </a:cubicBezTo>
                    <a:cubicBezTo>
                      <a:pt x="1257" y="2722"/>
                      <a:pt x="1257" y="2722"/>
                      <a:pt x="1257" y="2722"/>
                    </a:cubicBezTo>
                    <a:close/>
                    <a:moveTo>
                      <a:pt x="932" y="2572"/>
                    </a:moveTo>
                    <a:cubicBezTo>
                      <a:pt x="876" y="2508"/>
                      <a:pt x="915" y="2371"/>
                      <a:pt x="915" y="2371"/>
                    </a:cubicBezTo>
                    <a:cubicBezTo>
                      <a:pt x="790" y="2178"/>
                      <a:pt x="928" y="2084"/>
                      <a:pt x="928" y="2084"/>
                    </a:cubicBezTo>
                    <a:cubicBezTo>
                      <a:pt x="1172" y="2041"/>
                      <a:pt x="1167" y="2152"/>
                      <a:pt x="1356" y="2191"/>
                    </a:cubicBezTo>
                    <a:cubicBezTo>
                      <a:pt x="1544" y="2229"/>
                      <a:pt x="1467" y="2268"/>
                      <a:pt x="1467" y="2268"/>
                    </a:cubicBezTo>
                    <a:cubicBezTo>
                      <a:pt x="1334" y="2337"/>
                      <a:pt x="1146" y="2319"/>
                      <a:pt x="1082" y="2302"/>
                    </a:cubicBezTo>
                    <a:cubicBezTo>
                      <a:pt x="1018" y="2285"/>
                      <a:pt x="945" y="2289"/>
                      <a:pt x="1022" y="2337"/>
                    </a:cubicBezTo>
                    <a:cubicBezTo>
                      <a:pt x="1099" y="2384"/>
                      <a:pt x="1283" y="2375"/>
                      <a:pt x="1283" y="2375"/>
                    </a:cubicBezTo>
                    <a:cubicBezTo>
                      <a:pt x="1373" y="2341"/>
                      <a:pt x="1364" y="2418"/>
                      <a:pt x="1364" y="2418"/>
                    </a:cubicBezTo>
                    <a:cubicBezTo>
                      <a:pt x="1309" y="2435"/>
                      <a:pt x="1309" y="2521"/>
                      <a:pt x="1309" y="2521"/>
                    </a:cubicBezTo>
                    <a:cubicBezTo>
                      <a:pt x="1240" y="2671"/>
                      <a:pt x="932" y="2572"/>
                      <a:pt x="932" y="2572"/>
                    </a:cubicBezTo>
                    <a:cubicBezTo>
                      <a:pt x="932" y="2572"/>
                      <a:pt x="932" y="2572"/>
                      <a:pt x="932" y="2572"/>
                    </a:cubicBezTo>
                    <a:close/>
                    <a:moveTo>
                      <a:pt x="3797" y="2670"/>
                    </a:moveTo>
                    <a:cubicBezTo>
                      <a:pt x="3727" y="2792"/>
                      <a:pt x="3621" y="2882"/>
                      <a:pt x="3521" y="2885"/>
                    </a:cubicBezTo>
                    <a:cubicBezTo>
                      <a:pt x="3422" y="2888"/>
                      <a:pt x="3556" y="2824"/>
                      <a:pt x="3454" y="2760"/>
                    </a:cubicBezTo>
                    <a:cubicBezTo>
                      <a:pt x="3454" y="2760"/>
                      <a:pt x="3409" y="2718"/>
                      <a:pt x="3409" y="2776"/>
                    </a:cubicBezTo>
                    <a:cubicBezTo>
                      <a:pt x="3409" y="2776"/>
                      <a:pt x="3463" y="2833"/>
                      <a:pt x="3402" y="2875"/>
                    </a:cubicBezTo>
                    <a:cubicBezTo>
                      <a:pt x="3341" y="2917"/>
                      <a:pt x="3303" y="2981"/>
                      <a:pt x="2978" y="2984"/>
                    </a:cubicBezTo>
                    <a:cubicBezTo>
                      <a:pt x="2978" y="2984"/>
                      <a:pt x="2840" y="2981"/>
                      <a:pt x="2622" y="2743"/>
                    </a:cubicBezTo>
                    <a:cubicBezTo>
                      <a:pt x="2622" y="2743"/>
                      <a:pt x="2564" y="2641"/>
                      <a:pt x="2528" y="2618"/>
                    </a:cubicBezTo>
                    <a:cubicBezTo>
                      <a:pt x="2528" y="2618"/>
                      <a:pt x="2496" y="2625"/>
                      <a:pt x="2516" y="2666"/>
                    </a:cubicBezTo>
                    <a:cubicBezTo>
                      <a:pt x="2516" y="2666"/>
                      <a:pt x="2545" y="2743"/>
                      <a:pt x="2496" y="2753"/>
                    </a:cubicBezTo>
                    <a:cubicBezTo>
                      <a:pt x="2448" y="2763"/>
                      <a:pt x="2220" y="2776"/>
                      <a:pt x="2159" y="2923"/>
                    </a:cubicBezTo>
                    <a:cubicBezTo>
                      <a:pt x="2159" y="2923"/>
                      <a:pt x="2140" y="2978"/>
                      <a:pt x="2243" y="2914"/>
                    </a:cubicBezTo>
                    <a:cubicBezTo>
                      <a:pt x="2345" y="2850"/>
                      <a:pt x="2365" y="2811"/>
                      <a:pt x="2490" y="2814"/>
                    </a:cubicBezTo>
                    <a:cubicBezTo>
                      <a:pt x="2615" y="2817"/>
                      <a:pt x="2622" y="2872"/>
                      <a:pt x="2715" y="2939"/>
                    </a:cubicBezTo>
                    <a:cubicBezTo>
                      <a:pt x="2808" y="3007"/>
                      <a:pt x="2930" y="3062"/>
                      <a:pt x="2750" y="3107"/>
                    </a:cubicBezTo>
                    <a:cubicBezTo>
                      <a:pt x="2570" y="3151"/>
                      <a:pt x="2458" y="3087"/>
                      <a:pt x="2278" y="3180"/>
                    </a:cubicBezTo>
                    <a:cubicBezTo>
                      <a:pt x="2098" y="3274"/>
                      <a:pt x="2040" y="3238"/>
                      <a:pt x="2021" y="3213"/>
                    </a:cubicBezTo>
                    <a:cubicBezTo>
                      <a:pt x="2002" y="3187"/>
                      <a:pt x="2014" y="3135"/>
                      <a:pt x="2101" y="3129"/>
                    </a:cubicBezTo>
                    <a:cubicBezTo>
                      <a:pt x="2188" y="3123"/>
                      <a:pt x="2352" y="3097"/>
                      <a:pt x="2355" y="3039"/>
                    </a:cubicBezTo>
                    <a:cubicBezTo>
                      <a:pt x="2358" y="2981"/>
                      <a:pt x="2339" y="2936"/>
                      <a:pt x="2320" y="2956"/>
                    </a:cubicBezTo>
                    <a:cubicBezTo>
                      <a:pt x="2300" y="2975"/>
                      <a:pt x="2320" y="3052"/>
                      <a:pt x="2252" y="3049"/>
                    </a:cubicBezTo>
                    <a:cubicBezTo>
                      <a:pt x="2185" y="3045"/>
                      <a:pt x="2024" y="3039"/>
                      <a:pt x="1947" y="3087"/>
                    </a:cubicBezTo>
                    <a:cubicBezTo>
                      <a:pt x="1870" y="3135"/>
                      <a:pt x="1764" y="3155"/>
                      <a:pt x="1639" y="3071"/>
                    </a:cubicBezTo>
                    <a:cubicBezTo>
                      <a:pt x="1513" y="2988"/>
                      <a:pt x="1417" y="3209"/>
                      <a:pt x="1321" y="2801"/>
                    </a:cubicBezTo>
                    <a:cubicBezTo>
                      <a:pt x="1321" y="2801"/>
                      <a:pt x="1321" y="2654"/>
                      <a:pt x="1398" y="2596"/>
                    </a:cubicBezTo>
                    <a:cubicBezTo>
                      <a:pt x="1398" y="2596"/>
                      <a:pt x="1412" y="2526"/>
                      <a:pt x="1390" y="2495"/>
                    </a:cubicBezTo>
                    <a:cubicBezTo>
                      <a:pt x="1390" y="2495"/>
                      <a:pt x="1420" y="2349"/>
                      <a:pt x="1570" y="2294"/>
                    </a:cubicBezTo>
                    <a:cubicBezTo>
                      <a:pt x="1570" y="2294"/>
                      <a:pt x="1626" y="2140"/>
                      <a:pt x="1878" y="2204"/>
                    </a:cubicBezTo>
                    <a:cubicBezTo>
                      <a:pt x="1878" y="2204"/>
                      <a:pt x="1994" y="2208"/>
                      <a:pt x="2016" y="2071"/>
                    </a:cubicBezTo>
                    <a:cubicBezTo>
                      <a:pt x="2016" y="2071"/>
                      <a:pt x="2063" y="1985"/>
                      <a:pt x="2230" y="1981"/>
                    </a:cubicBezTo>
                    <a:cubicBezTo>
                      <a:pt x="2230" y="1981"/>
                      <a:pt x="2290" y="1972"/>
                      <a:pt x="2341" y="1917"/>
                    </a:cubicBezTo>
                    <a:cubicBezTo>
                      <a:pt x="2341" y="1917"/>
                      <a:pt x="2427" y="1908"/>
                      <a:pt x="2478" y="1938"/>
                    </a:cubicBezTo>
                    <a:cubicBezTo>
                      <a:pt x="2530" y="1968"/>
                      <a:pt x="2542" y="1878"/>
                      <a:pt x="2568" y="1853"/>
                    </a:cubicBezTo>
                    <a:cubicBezTo>
                      <a:pt x="2568" y="1853"/>
                      <a:pt x="2612" y="1751"/>
                      <a:pt x="2731" y="1834"/>
                    </a:cubicBezTo>
                    <a:cubicBezTo>
                      <a:pt x="2850" y="1918"/>
                      <a:pt x="2859" y="2072"/>
                      <a:pt x="2927" y="2123"/>
                    </a:cubicBezTo>
                    <a:cubicBezTo>
                      <a:pt x="2994" y="2175"/>
                      <a:pt x="2975" y="2101"/>
                      <a:pt x="2949" y="2062"/>
                    </a:cubicBezTo>
                    <a:cubicBezTo>
                      <a:pt x="2924" y="2024"/>
                      <a:pt x="2856" y="1866"/>
                      <a:pt x="2843" y="1834"/>
                    </a:cubicBezTo>
                    <a:cubicBezTo>
                      <a:pt x="2830" y="1802"/>
                      <a:pt x="2830" y="1667"/>
                      <a:pt x="2953" y="1667"/>
                    </a:cubicBezTo>
                    <a:cubicBezTo>
                      <a:pt x="2953" y="1667"/>
                      <a:pt x="3017" y="1626"/>
                      <a:pt x="3142" y="1709"/>
                    </a:cubicBezTo>
                    <a:cubicBezTo>
                      <a:pt x="3267" y="1793"/>
                      <a:pt x="3396" y="1828"/>
                      <a:pt x="3454" y="1818"/>
                    </a:cubicBezTo>
                    <a:cubicBezTo>
                      <a:pt x="3454" y="1818"/>
                      <a:pt x="3511" y="1793"/>
                      <a:pt x="3422" y="1780"/>
                    </a:cubicBezTo>
                    <a:cubicBezTo>
                      <a:pt x="3332" y="1767"/>
                      <a:pt x="3216" y="1667"/>
                      <a:pt x="3187" y="1648"/>
                    </a:cubicBezTo>
                    <a:cubicBezTo>
                      <a:pt x="3158" y="1629"/>
                      <a:pt x="3177" y="1552"/>
                      <a:pt x="3226" y="1532"/>
                    </a:cubicBezTo>
                    <a:cubicBezTo>
                      <a:pt x="3274" y="1513"/>
                      <a:pt x="3357" y="1288"/>
                      <a:pt x="3467" y="1272"/>
                    </a:cubicBezTo>
                    <a:cubicBezTo>
                      <a:pt x="3467" y="1272"/>
                      <a:pt x="3518" y="1266"/>
                      <a:pt x="3547" y="1246"/>
                    </a:cubicBezTo>
                    <a:cubicBezTo>
                      <a:pt x="3547" y="1246"/>
                      <a:pt x="3560" y="1211"/>
                      <a:pt x="3515" y="1218"/>
                    </a:cubicBezTo>
                    <a:cubicBezTo>
                      <a:pt x="3515" y="1218"/>
                      <a:pt x="3483" y="1131"/>
                      <a:pt x="3486" y="1050"/>
                    </a:cubicBezTo>
                    <a:cubicBezTo>
                      <a:pt x="3489" y="970"/>
                      <a:pt x="3389" y="768"/>
                      <a:pt x="3312" y="768"/>
                    </a:cubicBezTo>
                    <a:cubicBezTo>
                      <a:pt x="3312" y="768"/>
                      <a:pt x="3287" y="784"/>
                      <a:pt x="3319" y="826"/>
                    </a:cubicBezTo>
                    <a:cubicBezTo>
                      <a:pt x="3351" y="867"/>
                      <a:pt x="3447" y="1012"/>
                      <a:pt x="3409" y="1195"/>
                    </a:cubicBezTo>
                    <a:cubicBezTo>
                      <a:pt x="3409" y="1195"/>
                      <a:pt x="3402" y="1237"/>
                      <a:pt x="3348" y="1253"/>
                    </a:cubicBezTo>
                    <a:cubicBezTo>
                      <a:pt x="3348" y="1253"/>
                      <a:pt x="3303" y="1423"/>
                      <a:pt x="3168" y="1449"/>
                    </a:cubicBezTo>
                    <a:cubicBezTo>
                      <a:pt x="3033" y="1475"/>
                      <a:pt x="3123" y="1581"/>
                      <a:pt x="3033" y="1597"/>
                    </a:cubicBezTo>
                    <a:cubicBezTo>
                      <a:pt x="2943" y="1613"/>
                      <a:pt x="2901" y="1545"/>
                      <a:pt x="2811" y="1658"/>
                    </a:cubicBezTo>
                    <a:cubicBezTo>
                      <a:pt x="2811" y="1658"/>
                      <a:pt x="2750" y="1799"/>
                      <a:pt x="2689" y="1712"/>
                    </a:cubicBezTo>
                    <a:cubicBezTo>
                      <a:pt x="2628" y="1626"/>
                      <a:pt x="2740" y="1462"/>
                      <a:pt x="2776" y="1401"/>
                    </a:cubicBezTo>
                    <a:cubicBezTo>
                      <a:pt x="2811" y="1340"/>
                      <a:pt x="2859" y="1195"/>
                      <a:pt x="3023" y="1166"/>
                    </a:cubicBezTo>
                    <a:cubicBezTo>
                      <a:pt x="3023" y="1166"/>
                      <a:pt x="3068" y="1185"/>
                      <a:pt x="3097" y="1086"/>
                    </a:cubicBezTo>
                    <a:cubicBezTo>
                      <a:pt x="3126" y="986"/>
                      <a:pt x="3264" y="1018"/>
                      <a:pt x="3280" y="1057"/>
                    </a:cubicBezTo>
                    <a:cubicBezTo>
                      <a:pt x="3296" y="1095"/>
                      <a:pt x="3328" y="1166"/>
                      <a:pt x="3338" y="1086"/>
                    </a:cubicBezTo>
                    <a:cubicBezTo>
                      <a:pt x="3338" y="1086"/>
                      <a:pt x="3332" y="977"/>
                      <a:pt x="3248" y="957"/>
                    </a:cubicBezTo>
                    <a:cubicBezTo>
                      <a:pt x="3165" y="938"/>
                      <a:pt x="3136" y="810"/>
                      <a:pt x="3161" y="736"/>
                    </a:cubicBezTo>
                    <a:cubicBezTo>
                      <a:pt x="3187" y="662"/>
                      <a:pt x="3267" y="652"/>
                      <a:pt x="3428" y="700"/>
                    </a:cubicBezTo>
                    <a:cubicBezTo>
                      <a:pt x="3428" y="700"/>
                      <a:pt x="3508" y="774"/>
                      <a:pt x="3566" y="774"/>
                    </a:cubicBezTo>
                    <a:cubicBezTo>
                      <a:pt x="3624" y="774"/>
                      <a:pt x="3579" y="729"/>
                      <a:pt x="3550" y="716"/>
                    </a:cubicBezTo>
                    <a:cubicBezTo>
                      <a:pt x="3521" y="704"/>
                      <a:pt x="3456" y="630"/>
                      <a:pt x="3319" y="591"/>
                    </a:cubicBezTo>
                    <a:cubicBezTo>
                      <a:pt x="3251" y="572"/>
                      <a:pt x="3348" y="443"/>
                      <a:pt x="3450" y="517"/>
                    </a:cubicBezTo>
                    <a:cubicBezTo>
                      <a:pt x="3450" y="517"/>
                      <a:pt x="3598" y="594"/>
                      <a:pt x="3727" y="559"/>
                    </a:cubicBezTo>
                    <a:cubicBezTo>
                      <a:pt x="3727" y="559"/>
                      <a:pt x="3878" y="533"/>
                      <a:pt x="3919" y="649"/>
                    </a:cubicBezTo>
                    <a:cubicBezTo>
                      <a:pt x="3919" y="649"/>
                      <a:pt x="3910" y="662"/>
                      <a:pt x="3852" y="662"/>
                    </a:cubicBezTo>
                    <a:cubicBezTo>
                      <a:pt x="3794" y="662"/>
                      <a:pt x="3785" y="697"/>
                      <a:pt x="3752" y="694"/>
                    </a:cubicBezTo>
                    <a:cubicBezTo>
                      <a:pt x="3720" y="691"/>
                      <a:pt x="3743" y="659"/>
                      <a:pt x="3624" y="610"/>
                    </a:cubicBezTo>
                    <a:cubicBezTo>
                      <a:pt x="3505" y="562"/>
                      <a:pt x="3573" y="636"/>
                      <a:pt x="3605" y="662"/>
                    </a:cubicBezTo>
                    <a:cubicBezTo>
                      <a:pt x="3637" y="687"/>
                      <a:pt x="3746" y="726"/>
                      <a:pt x="3736" y="832"/>
                    </a:cubicBezTo>
                    <a:cubicBezTo>
                      <a:pt x="3727" y="938"/>
                      <a:pt x="3605" y="1022"/>
                      <a:pt x="3605" y="1224"/>
                    </a:cubicBezTo>
                    <a:cubicBezTo>
                      <a:pt x="3605" y="1426"/>
                      <a:pt x="3634" y="1590"/>
                      <a:pt x="3675" y="1590"/>
                    </a:cubicBezTo>
                    <a:cubicBezTo>
                      <a:pt x="3717" y="1590"/>
                      <a:pt x="3682" y="1558"/>
                      <a:pt x="3675" y="1468"/>
                    </a:cubicBezTo>
                    <a:cubicBezTo>
                      <a:pt x="3669" y="1378"/>
                      <a:pt x="3646" y="1144"/>
                      <a:pt x="3720" y="1118"/>
                    </a:cubicBezTo>
                    <a:cubicBezTo>
                      <a:pt x="3794" y="1092"/>
                      <a:pt x="3868" y="1089"/>
                      <a:pt x="3839" y="1044"/>
                    </a:cubicBezTo>
                    <a:cubicBezTo>
                      <a:pt x="3839" y="1044"/>
                      <a:pt x="3772" y="1031"/>
                      <a:pt x="3736" y="1044"/>
                    </a:cubicBezTo>
                    <a:cubicBezTo>
                      <a:pt x="3736" y="1044"/>
                      <a:pt x="3707" y="1034"/>
                      <a:pt x="3781" y="957"/>
                    </a:cubicBezTo>
                    <a:cubicBezTo>
                      <a:pt x="3855" y="880"/>
                      <a:pt x="3785" y="790"/>
                      <a:pt x="3871" y="745"/>
                    </a:cubicBezTo>
                    <a:cubicBezTo>
                      <a:pt x="3958" y="700"/>
                      <a:pt x="4051" y="755"/>
                      <a:pt x="4048" y="793"/>
                    </a:cubicBezTo>
                    <a:cubicBezTo>
                      <a:pt x="4045" y="832"/>
                      <a:pt x="3964" y="810"/>
                      <a:pt x="3945" y="896"/>
                    </a:cubicBezTo>
                    <a:cubicBezTo>
                      <a:pt x="3926" y="983"/>
                      <a:pt x="3862" y="1118"/>
                      <a:pt x="3981" y="1304"/>
                    </a:cubicBezTo>
                    <a:cubicBezTo>
                      <a:pt x="3981" y="1304"/>
                      <a:pt x="4003" y="1516"/>
                      <a:pt x="3987" y="1555"/>
                    </a:cubicBezTo>
                    <a:cubicBezTo>
                      <a:pt x="3987" y="1555"/>
                      <a:pt x="4022" y="1600"/>
                      <a:pt x="4054" y="1433"/>
                    </a:cubicBezTo>
                    <a:cubicBezTo>
                      <a:pt x="4087" y="1266"/>
                      <a:pt x="3997" y="1198"/>
                      <a:pt x="3977" y="1115"/>
                    </a:cubicBezTo>
                    <a:cubicBezTo>
                      <a:pt x="3958" y="1031"/>
                      <a:pt x="3997" y="890"/>
                      <a:pt x="4048" y="890"/>
                    </a:cubicBezTo>
                    <a:cubicBezTo>
                      <a:pt x="4099" y="890"/>
                      <a:pt x="4141" y="848"/>
                      <a:pt x="4254" y="1041"/>
                    </a:cubicBezTo>
                    <a:cubicBezTo>
                      <a:pt x="4366" y="1234"/>
                      <a:pt x="4385" y="1243"/>
                      <a:pt x="4382" y="1401"/>
                    </a:cubicBezTo>
                    <a:cubicBezTo>
                      <a:pt x="4379" y="1558"/>
                      <a:pt x="4392" y="1613"/>
                      <a:pt x="4437" y="1651"/>
                    </a:cubicBezTo>
                    <a:cubicBezTo>
                      <a:pt x="4459" y="1670"/>
                      <a:pt x="4414" y="1770"/>
                      <a:pt x="4366" y="1725"/>
                    </a:cubicBezTo>
                    <a:cubicBezTo>
                      <a:pt x="4366" y="1725"/>
                      <a:pt x="4225" y="1642"/>
                      <a:pt x="4157" y="1696"/>
                    </a:cubicBezTo>
                    <a:cubicBezTo>
                      <a:pt x="4157" y="1696"/>
                      <a:pt x="4122" y="1670"/>
                      <a:pt x="4167" y="1616"/>
                    </a:cubicBezTo>
                    <a:cubicBezTo>
                      <a:pt x="4167" y="1616"/>
                      <a:pt x="4209" y="1195"/>
                      <a:pt x="4109" y="1205"/>
                    </a:cubicBezTo>
                    <a:cubicBezTo>
                      <a:pt x="4009" y="1214"/>
                      <a:pt x="4164" y="1218"/>
                      <a:pt x="4112" y="1520"/>
                    </a:cubicBezTo>
                    <a:cubicBezTo>
                      <a:pt x="4061" y="1821"/>
                      <a:pt x="3894" y="1911"/>
                      <a:pt x="3823" y="1908"/>
                    </a:cubicBezTo>
                    <a:cubicBezTo>
                      <a:pt x="3752" y="1905"/>
                      <a:pt x="3740" y="1921"/>
                      <a:pt x="3801" y="1773"/>
                    </a:cubicBezTo>
                    <a:cubicBezTo>
                      <a:pt x="3862" y="1626"/>
                      <a:pt x="3925" y="1328"/>
                      <a:pt x="3849" y="1340"/>
                    </a:cubicBezTo>
                    <a:cubicBezTo>
                      <a:pt x="3807" y="1346"/>
                      <a:pt x="3817" y="1369"/>
                      <a:pt x="3817" y="1436"/>
                    </a:cubicBezTo>
                    <a:cubicBezTo>
                      <a:pt x="3817" y="1503"/>
                      <a:pt x="3801" y="1744"/>
                      <a:pt x="3688" y="1838"/>
                    </a:cubicBezTo>
                    <a:cubicBezTo>
                      <a:pt x="3576" y="1931"/>
                      <a:pt x="3611" y="1799"/>
                      <a:pt x="3569" y="1751"/>
                    </a:cubicBezTo>
                    <a:cubicBezTo>
                      <a:pt x="3528" y="1703"/>
                      <a:pt x="3473" y="1545"/>
                      <a:pt x="3280" y="1561"/>
                    </a:cubicBezTo>
                    <a:cubicBezTo>
                      <a:pt x="3280" y="1561"/>
                      <a:pt x="3261" y="1613"/>
                      <a:pt x="3322" y="1616"/>
                    </a:cubicBezTo>
                    <a:cubicBezTo>
                      <a:pt x="3383" y="1619"/>
                      <a:pt x="3528" y="1709"/>
                      <a:pt x="3524" y="1815"/>
                    </a:cubicBezTo>
                    <a:cubicBezTo>
                      <a:pt x="3521" y="1921"/>
                      <a:pt x="3515" y="1915"/>
                      <a:pt x="3434" y="1966"/>
                    </a:cubicBezTo>
                    <a:cubicBezTo>
                      <a:pt x="3354" y="2017"/>
                      <a:pt x="3267" y="2101"/>
                      <a:pt x="3235" y="2220"/>
                    </a:cubicBezTo>
                    <a:cubicBezTo>
                      <a:pt x="3203" y="2339"/>
                      <a:pt x="2997" y="2406"/>
                      <a:pt x="2808" y="2384"/>
                    </a:cubicBezTo>
                    <a:cubicBezTo>
                      <a:pt x="2618" y="2361"/>
                      <a:pt x="2708" y="2249"/>
                      <a:pt x="2702" y="2172"/>
                    </a:cubicBezTo>
                    <a:cubicBezTo>
                      <a:pt x="2696" y="2095"/>
                      <a:pt x="2686" y="1995"/>
                      <a:pt x="2628" y="2043"/>
                    </a:cubicBezTo>
                    <a:cubicBezTo>
                      <a:pt x="2628" y="2043"/>
                      <a:pt x="2631" y="2062"/>
                      <a:pt x="2644" y="2127"/>
                    </a:cubicBezTo>
                    <a:cubicBezTo>
                      <a:pt x="2657" y="2191"/>
                      <a:pt x="2599" y="2159"/>
                      <a:pt x="2596" y="2229"/>
                    </a:cubicBezTo>
                    <a:cubicBezTo>
                      <a:pt x="2593" y="2300"/>
                      <a:pt x="2570" y="2380"/>
                      <a:pt x="2455" y="2303"/>
                    </a:cubicBezTo>
                    <a:cubicBezTo>
                      <a:pt x="2339" y="2226"/>
                      <a:pt x="2416" y="2246"/>
                      <a:pt x="2426" y="2107"/>
                    </a:cubicBezTo>
                    <a:cubicBezTo>
                      <a:pt x="2435" y="1969"/>
                      <a:pt x="2310" y="1924"/>
                      <a:pt x="2336" y="1989"/>
                    </a:cubicBezTo>
                    <a:cubicBezTo>
                      <a:pt x="2361" y="2053"/>
                      <a:pt x="2381" y="2059"/>
                      <a:pt x="2349" y="2159"/>
                    </a:cubicBezTo>
                    <a:cubicBezTo>
                      <a:pt x="2316" y="2258"/>
                      <a:pt x="2381" y="2291"/>
                      <a:pt x="2313" y="2361"/>
                    </a:cubicBezTo>
                    <a:cubicBezTo>
                      <a:pt x="2246" y="2432"/>
                      <a:pt x="2111" y="2503"/>
                      <a:pt x="2005" y="2535"/>
                    </a:cubicBezTo>
                    <a:cubicBezTo>
                      <a:pt x="1899" y="2567"/>
                      <a:pt x="1915" y="2666"/>
                      <a:pt x="1812" y="2676"/>
                    </a:cubicBezTo>
                    <a:cubicBezTo>
                      <a:pt x="1709" y="2686"/>
                      <a:pt x="1761" y="2557"/>
                      <a:pt x="1671" y="2551"/>
                    </a:cubicBezTo>
                    <a:cubicBezTo>
                      <a:pt x="1671" y="2551"/>
                      <a:pt x="1616" y="2544"/>
                      <a:pt x="1648" y="2599"/>
                    </a:cubicBezTo>
                    <a:cubicBezTo>
                      <a:pt x="1680" y="2654"/>
                      <a:pt x="1770" y="2689"/>
                      <a:pt x="1716" y="2753"/>
                    </a:cubicBezTo>
                    <a:cubicBezTo>
                      <a:pt x="1716" y="2753"/>
                      <a:pt x="1648" y="2821"/>
                      <a:pt x="1513" y="2808"/>
                    </a:cubicBezTo>
                    <a:cubicBezTo>
                      <a:pt x="1513" y="2808"/>
                      <a:pt x="1472" y="2866"/>
                      <a:pt x="1603" y="2846"/>
                    </a:cubicBezTo>
                    <a:cubicBezTo>
                      <a:pt x="1735" y="2827"/>
                      <a:pt x="1806" y="2776"/>
                      <a:pt x="1921" y="2654"/>
                    </a:cubicBezTo>
                    <a:cubicBezTo>
                      <a:pt x="1921" y="2654"/>
                      <a:pt x="2024" y="2589"/>
                      <a:pt x="2169" y="2551"/>
                    </a:cubicBezTo>
                    <a:cubicBezTo>
                      <a:pt x="2313" y="2512"/>
                      <a:pt x="2336" y="2435"/>
                      <a:pt x="2448" y="2422"/>
                    </a:cubicBezTo>
                    <a:cubicBezTo>
                      <a:pt x="2561" y="2409"/>
                      <a:pt x="2634" y="2397"/>
                      <a:pt x="2766" y="2454"/>
                    </a:cubicBezTo>
                    <a:cubicBezTo>
                      <a:pt x="2766" y="2454"/>
                      <a:pt x="2869" y="2474"/>
                      <a:pt x="2975" y="2467"/>
                    </a:cubicBezTo>
                    <a:cubicBezTo>
                      <a:pt x="2975" y="2467"/>
                      <a:pt x="3014" y="2483"/>
                      <a:pt x="3014" y="2560"/>
                    </a:cubicBezTo>
                    <a:cubicBezTo>
                      <a:pt x="3014" y="2637"/>
                      <a:pt x="3152" y="2686"/>
                      <a:pt x="3190" y="2715"/>
                    </a:cubicBezTo>
                    <a:cubicBezTo>
                      <a:pt x="3229" y="2743"/>
                      <a:pt x="3187" y="2904"/>
                      <a:pt x="3216" y="2917"/>
                    </a:cubicBezTo>
                    <a:cubicBezTo>
                      <a:pt x="3245" y="2930"/>
                      <a:pt x="3271" y="2933"/>
                      <a:pt x="3271" y="2830"/>
                    </a:cubicBezTo>
                    <a:cubicBezTo>
                      <a:pt x="3271" y="2727"/>
                      <a:pt x="3306" y="2699"/>
                      <a:pt x="3402" y="2682"/>
                    </a:cubicBezTo>
                    <a:cubicBezTo>
                      <a:pt x="3499" y="2666"/>
                      <a:pt x="3666" y="2612"/>
                      <a:pt x="3762" y="2637"/>
                    </a:cubicBezTo>
                    <a:cubicBezTo>
                      <a:pt x="3762" y="2637"/>
                      <a:pt x="3823" y="2596"/>
                      <a:pt x="3714" y="2573"/>
                    </a:cubicBezTo>
                    <a:cubicBezTo>
                      <a:pt x="3605" y="2551"/>
                      <a:pt x="3495" y="2621"/>
                      <a:pt x="3402" y="2631"/>
                    </a:cubicBezTo>
                    <a:cubicBezTo>
                      <a:pt x="3309" y="2641"/>
                      <a:pt x="3129" y="2715"/>
                      <a:pt x="3100" y="2506"/>
                    </a:cubicBezTo>
                    <a:cubicBezTo>
                      <a:pt x="3071" y="2297"/>
                      <a:pt x="3389" y="2403"/>
                      <a:pt x="3492" y="2335"/>
                    </a:cubicBezTo>
                    <a:cubicBezTo>
                      <a:pt x="3492" y="2335"/>
                      <a:pt x="3534" y="2297"/>
                      <a:pt x="3463" y="2294"/>
                    </a:cubicBezTo>
                    <a:cubicBezTo>
                      <a:pt x="3393" y="2291"/>
                      <a:pt x="3299" y="2294"/>
                      <a:pt x="3277" y="2319"/>
                    </a:cubicBezTo>
                    <a:cubicBezTo>
                      <a:pt x="3277" y="2319"/>
                      <a:pt x="3277" y="2303"/>
                      <a:pt x="3328" y="2220"/>
                    </a:cubicBezTo>
                    <a:cubicBezTo>
                      <a:pt x="3380" y="2136"/>
                      <a:pt x="3319" y="2107"/>
                      <a:pt x="3412" y="2056"/>
                    </a:cubicBezTo>
                    <a:cubicBezTo>
                      <a:pt x="3505" y="2005"/>
                      <a:pt x="3595" y="1950"/>
                      <a:pt x="3653" y="1944"/>
                    </a:cubicBezTo>
                    <a:cubicBezTo>
                      <a:pt x="3711" y="1937"/>
                      <a:pt x="3846" y="1989"/>
                      <a:pt x="3849" y="2095"/>
                    </a:cubicBezTo>
                    <a:cubicBezTo>
                      <a:pt x="3852" y="2201"/>
                      <a:pt x="3868" y="2548"/>
                      <a:pt x="3797" y="2670"/>
                    </a:cubicBezTo>
                    <a:cubicBezTo>
                      <a:pt x="3797" y="2670"/>
                      <a:pt x="3797" y="2670"/>
                      <a:pt x="3797" y="2670"/>
                    </a:cubicBezTo>
                    <a:close/>
                    <a:moveTo>
                      <a:pt x="4157" y="2504"/>
                    </a:moveTo>
                    <a:cubicBezTo>
                      <a:pt x="4080" y="2461"/>
                      <a:pt x="4080" y="2341"/>
                      <a:pt x="4080" y="2242"/>
                    </a:cubicBezTo>
                    <a:cubicBezTo>
                      <a:pt x="4080" y="2144"/>
                      <a:pt x="4020" y="2187"/>
                      <a:pt x="4016" y="2259"/>
                    </a:cubicBezTo>
                    <a:cubicBezTo>
                      <a:pt x="4012" y="2332"/>
                      <a:pt x="3999" y="2461"/>
                      <a:pt x="4033" y="2486"/>
                    </a:cubicBezTo>
                    <a:cubicBezTo>
                      <a:pt x="4067" y="2512"/>
                      <a:pt x="4059" y="2521"/>
                      <a:pt x="4016" y="2572"/>
                    </a:cubicBezTo>
                    <a:cubicBezTo>
                      <a:pt x="3973" y="2624"/>
                      <a:pt x="3939" y="2675"/>
                      <a:pt x="3883" y="2658"/>
                    </a:cubicBezTo>
                    <a:cubicBezTo>
                      <a:pt x="3883" y="2658"/>
                      <a:pt x="3939" y="2619"/>
                      <a:pt x="3913" y="2182"/>
                    </a:cubicBezTo>
                    <a:cubicBezTo>
                      <a:pt x="3913" y="2182"/>
                      <a:pt x="3934" y="2050"/>
                      <a:pt x="4050" y="2050"/>
                    </a:cubicBezTo>
                    <a:cubicBezTo>
                      <a:pt x="4166" y="2050"/>
                      <a:pt x="4196" y="2067"/>
                      <a:pt x="4187" y="2208"/>
                    </a:cubicBezTo>
                    <a:cubicBezTo>
                      <a:pt x="4179" y="2349"/>
                      <a:pt x="4200" y="2418"/>
                      <a:pt x="4226" y="2461"/>
                    </a:cubicBezTo>
                    <a:cubicBezTo>
                      <a:pt x="4251" y="2504"/>
                      <a:pt x="4234" y="2546"/>
                      <a:pt x="4157" y="2504"/>
                    </a:cubicBezTo>
                    <a:cubicBezTo>
                      <a:pt x="4157" y="2504"/>
                      <a:pt x="4157" y="2504"/>
                      <a:pt x="4157" y="2504"/>
                    </a:cubicBezTo>
                    <a:close/>
                    <a:moveTo>
                      <a:pt x="4341" y="2482"/>
                    </a:moveTo>
                    <a:cubicBezTo>
                      <a:pt x="4341" y="2482"/>
                      <a:pt x="4320" y="2576"/>
                      <a:pt x="4269" y="2397"/>
                    </a:cubicBezTo>
                    <a:cubicBezTo>
                      <a:pt x="4269" y="2397"/>
                      <a:pt x="4217" y="2050"/>
                      <a:pt x="4290" y="2024"/>
                    </a:cubicBezTo>
                    <a:cubicBezTo>
                      <a:pt x="4290" y="2024"/>
                      <a:pt x="4354" y="1964"/>
                      <a:pt x="4367" y="1925"/>
                    </a:cubicBezTo>
                    <a:cubicBezTo>
                      <a:pt x="4380" y="1887"/>
                      <a:pt x="4359" y="1891"/>
                      <a:pt x="4307" y="1934"/>
                    </a:cubicBezTo>
                    <a:cubicBezTo>
                      <a:pt x="4256" y="1977"/>
                      <a:pt x="4251" y="2050"/>
                      <a:pt x="4149" y="1964"/>
                    </a:cubicBezTo>
                    <a:cubicBezTo>
                      <a:pt x="4149" y="1964"/>
                      <a:pt x="4050" y="1925"/>
                      <a:pt x="3990" y="1960"/>
                    </a:cubicBezTo>
                    <a:cubicBezTo>
                      <a:pt x="3990" y="1960"/>
                      <a:pt x="3956" y="2015"/>
                      <a:pt x="3917" y="2015"/>
                    </a:cubicBezTo>
                    <a:cubicBezTo>
                      <a:pt x="3917" y="2015"/>
                      <a:pt x="3866" y="1955"/>
                      <a:pt x="3960" y="1913"/>
                    </a:cubicBezTo>
                    <a:cubicBezTo>
                      <a:pt x="4054" y="1870"/>
                      <a:pt x="4072" y="1861"/>
                      <a:pt x="4102" y="1788"/>
                    </a:cubicBezTo>
                    <a:cubicBezTo>
                      <a:pt x="4132" y="1715"/>
                      <a:pt x="4376" y="1780"/>
                      <a:pt x="4410" y="1887"/>
                    </a:cubicBezTo>
                    <a:cubicBezTo>
                      <a:pt x="4444" y="1994"/>
                      <a:pt x="4508" y="2114"/>
                      <a:pt x="4453" y="2234"/>
                    </a:cubicBezTo>
                    <a:cubicBezTo>
                      <a:pt x="4397" y="2354"/>
                      <a:pt x="4337" y="2337"/>
                      <a:pt x="4341" y="2482"/>
                    </a:cubicBezTo>
                    <a:cubicBezTo>
                      <a:pt x="4341" y="2482"/>
                      <a:pt x="4341" y="2482"/>
                      <a:pt x="4341" y="2482"/>
                    </a:cubicBezTo>
                    <a:close/>
                    <a:moveTo>
                      <a:pt x="4508" y="2538"/>
                    </a:moveTo>
                    <a:cubicBezTo>
                      <a:pt x="4508" y="2538"/>
                      <a:pt x="4367" y="2585"/>
                      <a:pt x="4453" y="2405"/>
                    </a:cubicBezTo>
                    <a:cubicBezTo>
                      <a:pt x="4538" y="2225"/>
                      <a:pt x="4560" y="2375"/>
                      <a:pt x="4543" y="1990"/>
                    </a:cubicBezTo>
                    <a:cubicBezTo>
                      <a:pt x="4543" y="1990"/>
                      <a:pt x="4517" y="1865"/>
                      <a:pt x="4487" y="1840"/>
                    </a:cubicBezTo>
                    <a:cubicBezTo>
                      <a:pt x="4457" y="1814"/>
                      <a:pt x="4483" y="1745"/>
                      <a:pt x="4521" y="1741"/>
                    </a:cubicBezTo>
                    <a:cubicBezTo>
                      <a:pt x="4560" y="1737"/>
                      <a:pt x="4513" y="1596"/>
                      <a:pt x="4453" y="1557"/>
                    </a:cubicBezTo>
                    <a:cubicBezTo>
                      <a:pt x="4453" y="1557"/>
                      <a:pt x="4419" y="1287"/>
                      <a:pt x="4440" y="1274"/>
                    </a:cubicBezTo>
                    <a:cubicBezTo>
                      <a:pt x="4440" y="1274"/>
                      <a:pt x="4620" y="1433"/>
                      <a:pt x="4671" y="2062"/>
                    </a:cubicBezTo>
                    <a:cubicBezTo>
                      <a:pt x="4671" y="2062"/>
                      <a:pt x="4693" y="2486"/>
                      <a:pt x="4508" y="2538"/>
                    </a:cubicBezTo>
                    <a:cubicBezTo>
                      <a:pt x="4508" y="2538"/>
                      <a:pt x="4508" y="2538"/>
                      <a:pt x="4508" y="2538"/>
                    </a:cubicBezTo>
                    <a:close/>
                    <a:moveTo>
                      <a:pt x="2932" y="743"/>
                    </a:moveTo>
                    <a:cubicBezTo>
                      <a:pt x="2855" y="906"/>
                      <a:pt x="2791" y="790"/>
                      <a:pt x="2705" y="790"/>
                    </a:cubicBezTo>
                    <a:cubicBezTo>
                      <a:pt x="2619" y="790"/>
                      <a:pt x="2641" y="846"/>
                      <a:pt x="2662" y="842"/>
                    </a:cubicBezTo>
                    <a:cubicBezTo>
                      <a:pt x="2684" y="837"/>
                      <a:pt x="2731" y="846"/>
                      <a:pt x="2731" y="846"/>
                    </a:cubicBezTo>
                    <a:cubicBezTo>
                      <a:pt x="2750" y="842"/>
                      <a:pt x="2804" y="872"/>
                      <a:pt x="2804" y="872"/>
                    </a:cubicBezTo>
                    <a:cubicBezTo>
                      <a:pt x="2855" y="880"/>
                      <a:pt x="2872" y="914"/>
                      <a:pt x="2906" y="889"/>
                    </a:cubicBezTo>
                    <a:cubicBezTo>
                      <a:pt x="2941" y="863"/>
                      <a:pt x="2979" y="859"/>
                      <a:pt x="2975" y="777"/>
                    </a:cubicBezTo>
                    <a:cubicBezTo>
                      <a:pt x="2971" y="696"/>
                      <a:pt x="2932" y="743"/>
                      <a:pt x="2932" y="743"/>
                    </a:cubicBezTo>
                    <a:cubicBezTo>
                      <a:pt x="2932" y="743"/>
                      <a:pt x="2932" y="743"/>
                      <a:pt x="2932" y="743"/>
                    </a:cubicBezTo>
                    <a:close/>
                    <a:moveTo>
                      <a:pt x="1986" y="2512"/>
                    </a:moveTo>
                    <a:cubicBezTo>
                      <a:pt x="2045" y="2525"/>
                      <a:pt x="1968" y="2431"/>
                      <a:pt x="1947" y="2375"/>
                    </a:cubicBezTo>
                    <a:cubicBezTo>
                      <a:pt x="1926" y="2319"/>
                      <a:pt x="1947" y="2229"/>
                      <a:pt x="1896" y="2234"/>
                    </a:cubicBezTo>
                    <a:cubicBezTo>
                      <a:pt x="1844" y="2238"/>
                      <a:pt x="1878" y="2367"/>
                      <a:pt x="1878" y="2367"/>
                    </a:cubicBezTo>
                    <a:cubicBezTo>
                      <a:pt x="1878" y="2414"/>
                      <a:pt x="1926" y="2499"/>
                      <a:pt x="1986" y="2512"/>
                    </a:cubicBezTo>
                    <a:cubicBezTo>
                      <a:pt x="1986" y="2512"/>
                      <a:pt x="1986" y="2512"/>
                      <a:pt x="1986" y="2512"/>
                    </a:cubicBezTo>
                    <a:close/>
                    <a:moveTo>
                      <a:pt x="4277" y="1608"/>
                    </a:moveTo>
                    <a:cubicBezTo>
                      <a:pt x="4333" y="1608"/>
                      <a:pt x="4337" y="1386"/>
                      <a:pt x="4299" y="1317"/>
                    </a:cubicBezTo>
                    <a:cubicBezTo>
                      <a:pt x="4260" y="1249"/>
                      <a:pt x="4269" y="1321"/>
                      <a:pt x="4269" y="1321"/>
                    </a:cubicBezTo>
                    <a:cubicBezTo>
                      <a:pt x="4269" y="1321"/>
                      <a:pt x="4222" y="1608"/>
                      <a:pt x="4277" y="1608"/>
                    </a:cubicBezTo>
                    <a:cubicBezTo>
                      <a:pt x="4277" y="1608"/>
                      <a:pt x="4277" y="1608"/>
                      <a:pt x="4277" y="1608"/>
                    </a:cubicBezTo>
                    <a:close/>
                    <a:moveTo>
                      <a:pt x="3755" y="2127"/>
                    </a:moveTo>
                    <a:cubicBezTo>
                      <a:pt x="3755" y="2127"/>
                      <a:pt x="3656" y="2229"/>
                      <a:pt x="3660" y="2311"/>
                    </a:cubicBezTo>
                    <a:cubicBezTo>
                      <a:pt x="3665" y="2392"/>
                      <a:pt x="3558" y="2354"/>
                      <a:pt x="3536" y="2482"/>
                    </a:cubicBezTo>
                    <a:cubicBezTo>
                      <a:pt x="3515" y="2611"/>
                      <a:pt x="3579" y="2482"/>
                      <a:pt x="3600" y="2469"/>
                    </a:cubicBezTo>
                    <a:cubicBezTo>
                      <a:pt x="3622" y="2456"/>
                      <a:pt x="3660" y="2422"/>
                      <a:pt x="3690" y="2392"/>
                    </a:cubicBezTo>
                    <a:cubicBezTo>
                      <a:pt x="3720" y="2362"/>
                      <a:pt x="3695" y="2234"/>
                      <a:pt x="3759" y="2174"/>
                    </a:cubicBezTo>
                    <a:cubicBezTo>
                      <a:pt x="3823" y="2114"/>
                      <a:pt x="3772" y="2131"/>
                      <a:pt x="3755" y="2127"/>
                    </a:cubicBezTo>
                    <a:cubicBezTo>
                      <a:pt x="3755" y="2127"/>
                      <a:pt x="3755" y="2127"/>
                      <a:pt x="3755" y="2127"/>
                    </a:cubicBezTo>
                    <a:close/>
                    <a:moveTo>
                      <a:pt x="3112" y="2058"/>
                    </a:moveTo>
                    <a:cubicBezTo>
                      <a:pt x="3146" y="2105"/>
                      <a:pt x="3159" y="2058"/>
                      <a:pt x="3181" y="2002"/>
                    </a:cubicBezTo>
                    <a:cubicBezTo>
                      <a:pt x="3202" y="1947"/>
                      <a:pt x="3151" y="1827"/>
                      <a:pt x="3108" y="1835"/>
                    </a:cubicBezTo>
                    <a:cubicBezTo>
                      <a:pt x="3065" y="1844"/>
                      <a:pt x="3116" y="1913"/>
                      <a:pt x="3116" y="1913"/>
                    </a:cubicBezTo>
                    <a:cubicBezTo>
                      <a:pt x="3125" y="1990"/>
                      <a:pt x="3078" y="2011"/>
                      <a:pt x="3112" y="2058"/>
                    </a:cubicBezTo>
                    <a:cubicBezTo>
                      <a:pt x="3112" y="2058"/>
                      <a:pt x="3112" y="2058"/>
                      <a:pt x="3112" y="2058"/>
                    </a:cubicBezTo>
                    <a:close/>
                    <a:moveTo>
                      <a:pt x="3039" y="1296"/>
                    </a:moveTo>
                    <a:cubicBezTo>
                      <a:pt x="2966" y="1356"/>
                      <a:pt x="3001" y="1446"/>
                      <a:pt x="3001" y="1446"/>
                    </a:cubicBezTo>
                    <a:cubicBezTo>
                      <a:pt x="3048" y="1471"/>
                      <a:pt x="3112" y="1454"/>
                      <a:pt x="3078" y="1381"/>
                    </a:cubicBezTo>
                    <a:cubicBezTo>
                      <a:pt x="3044" y="1309"/>
                      <a:pt x="3129" y="1309"/>
                      <a:pt x="3142" y="1261"/>
                    </a:cubicBezTo>
                    <a:cubicBezTo>
                      <a:pt x="3155" y="1214"/>
                      <a:pt x="3112" y="1236"/>
                      <a:pt x="3039" y="1296"/>
                    </a:cubicBezTo>
                    <a:cubicBezTo>
                      <a:pt x="3039" y="1296"/>
                      <a:pt x="3039" y="1296"/>
                      <a:pt x="3039" y="1296"/>
                    </a:cubicBez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76" name="组合 75">
            <a:extLst>
              <a:ext uri="{FF2B5EF4-FFF2-40B4-BE49-F238E27FC236}">
                <a16:creationId xmlns:a16="http://schemas.microsoft.com/office/drawing/2014/main" id="{DC18F6DA-0A7F-44A9-85C2-8387A14F8F8C}"/>
              </a:ext>
            </a:extLst>
          </p:cNvPr>
          <p:cNvGrpSpPr/>
          <p:nvPr/>
        </p:nvGrpSpPr>
        <p:grpSpPr>
          <a:xfrm>
            <a:off x="8475477" y="1703943"/>
            <a:ext cx="2687741" cy="1171955"/>
            <a:chOff x="7553990" y="2061949"/>
            <a:chExt cx="2687741" cy="1171955"/>
          </a:xfrm>
        </p:grpSpPr>
        <p:sp>
          <p:nvSpPr>
            <p:cNvPr id="77" name="矩形 76">
              <a:extLst>
                <a:ext uri="{FF2B5EF4-FFF2-40B4-BE49-F238E27FC236}">
                  <a16:creationId xmlns:a16="http://schemas.microsoft.com/office/drawing/2014/main" id="{47CB0BA5-46DC-4893-8D7A-58496B3C936B}"/>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78" name="文本框 77">
              <a:extLst>
                <a:ext uri="{FF2B5EF4-FFF2-40B4-BE49-F238E27FC236}">
                  <a16:creationId xmlns:a16="http://schemas.microsoft.com/office/drawing/2014/main" id="{FB9A482D-4841-4BA5-9F16-ADD2E911E22F}"/>
                </a:ext>
              </a:extLst>
            </p:cNvPr>
            <p:cNvSpPr txBox="1"/>
            <p:nvPr/>
          </p:nvSpPr>
          <p:spPr>
            <a:xfrm>
              <a:off x="7553991" y="2492354"/>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79" name="组合 78">
            <a:extLst>
              <a:ext uri="{FF2B5EF4-FFF2-40B4-BE49-F238E27FC236}">
                <a16:creationId xmlns:a16="http://schemas.microsoft.com/office/drawing/2014/main" id="{B52960BD-E1CF-4D07-BD7C-A7794502BEB9}"/>
              </a:ext>
            </a:extLst>
          </p:cNvPr>
          <p:cNvGrpSpPr/>
          <p:nvPr/>
        </p:nvGrpSpPr>
        <p:grpSpPr>
          <a:xfrm>
            <a:off x="8475477" y="4100171"/>
            <a:ext cx="2687741" cy="1171955"/>
            <a:chOff x="7553990" y="2061949"/>
            <a:chExt cx="2687741" cy="1171955"/>
          </a:xfrm>
        </p:grpSpPr>
        <p:sp>
          <p:nvSpPr>
            <p:cNvPr id="80" name="矩形 79">
              <a:extLst>
                <a:ext uri="{FF2B5EF4-FFF2-40B4-BE49-F238E27FC236}">
                  <a16:creationId xmlns:a16="http://schemas.microsoft.com/office/drawing/2014/main" id="{823A955B-FE9C-4BE5-942B-737F23F41306}"/>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81" name="文本框 80">
              <a:extLst>
                <a:ext uri="{FF2B5EF4-FFF2-40B4-BE49-F238E27FC236}">
                  <a16:creationId xmlns:a16="http://schemas.microsoft.com/office/drawing/2014/main" id="{57FDFF3B-E5E5-4B95-98FB-EA8CC931AC39}"/>
                </a:ext>
              </a:extLst>
            </p:cNvPr>
            <p:cNvSpPr txBox="1"/>
            <p:nvPr/>
          </p:nvSpPr>
          <p:spPr>
            <a:xfrm>
              <a:off x="7553991" y="2492354"/>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82" name="组合 81">
            <a:extLst>
              <a:ext uri="{FF2B5EF4-FFF2-40B4-BE49-F238E27FC236}">
                <a16:creationId xmlns:a16="http://schemas.microsoft.com/office/drawing/2014/main" id="{559421F7-3D0F-48D9-AB5C-72F60C655D13}"/>
              </a:ext>
            </a:extLst>
          </p:cNvPr>
          <p:cNvGrpSpPr/>
          <p:nvPr/>
        </p:nvGrpSpPr>
        <p:grpSpPr>
          <a:xfrm>
            <a:off x="1098970" y="1703943"/>
            <a:ext cx="2687740" cy="1171955"/>
            <a:chOff x="7553991" y="2061949"/>
            <a:chExt cx="2687740" cy="1171955"/>
          </a:xfrm>
        </p:grpSpPr>
        <p:sp>
          <p:nvSpPr>
            <p:cNvPr id="83" name="矩形 82">
              <a:extLst>
                <a:ext uri="{FF2B5EF4-FFF2-40B4-BE49-F238E27FC236}">
                  <a16:creationId xmlns:a16="http://schemas.microsoft.com/office/drawing/2014/main" id="{BE4B70FF-E26A-4F21-9CA9-D83B90C8C3B1}"/>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84" name="文本框 83">
              <a:extLst>
                <a:ext uri="{FF2B5EF4-FFF2-40B4-BE49-F238E27FC236}">
                  <a16:creationId xmlns:a16="http://schemas.microsoft.com/office/drawing/2014/main" id="{92E759C4-B1F7-4218-A437-5FC30FB31ED2}"/>
                </a:ext>
              </a:extLst>
            </p:cNvPr>
            <p:cNvSpPr txBox="1"/>
            <p:nvPr/>
          </p:nvSpPr>
          <p:spPr>
            <a:xfrm>
              <a:off x="7553991" y="2492354"/>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85" name="组合 84">
            <a:extLst>
              <a:ext uri="{FF2B5EF4-FFF2-40B4-BE49-F238E27FC236}">
                <a16:creationId xmlns:a16="http://schemas.microsoft.com/office/drawing/2014/main" id="{F8A58390-CE2D-4053-9E4C-1698A1264269}"/>
              </a:ext>
            </a:extLst>
          </p:cNvPr>
          <p:cNvGrpSpPr/>
          <p:nvPr/>
        </p:nvGrpSpPr>
        <p:grpSpPr>
          <a:xfrm>
            <a:off x="1098970" y="4100171"/>
            <a:ext cx="2687740" cy="1171955"/>
            <a:chOff x="7553991" y="2061949"/>
            <a:chExt cx="2687740" cy="1171955"/>
          </a:xfrm>
        </p:grpSpPr>
        <p:sp>
          <p:nvSpPr>
            <p:cNvPr id="86" name="矩形 85">
              <a:extLst>
                <a:ext uri="{FF2B5EF4-FFF2-40B4-BE49-F238E27FC236}">
                  <a16:creationId xmlns:a16="http://schemas.microsoft.com/office/drawing/2014/main" id="{59504C8D-E3ED-4239-A231-055D316D98DF}"/>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87" name="文本框 86">
              <a:extLst>
                <a:ext uri="{FF2B5EF4-FFF2-40B4-BE49-F238E27FC236}">
                  <a16:creationId xmlns:a16="http://schemas.microsoft.com/office/drawing/2014/main" id="{1E1A77D9-0FFF-442B-9634-670D5F9490B1}"/>
                </a:ext>
              </a:extLst>
            </p:cNvPr>
            <p:cNvSpPr txBox="1"/>
            <p:nvPr/>
          </p:nvSpPr>
          <p:spPr>
            <a:xfrm>
              <a:off x="7553991" y="2492354"/>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88" name="组合 87">
            <a:extLst>
              <a:ext uri="{FF2B5EF4-FFF2-40B4-BE49-F238E27FC236}">
                <a16:creationId xmlns:a16="http://schemas.microsoft.com/office/drawing/2014/main" id="{3C89363E-E565-4CA4-BB61-D8F88BEB9251}"/>
              </a:ext>
            </a:extLst>
          </p:cNvPr>
          <p:cNvGrpSpPr/>
          <p:nvPr/>
        </p:nvGrpSpPr>
        <p:grpSpPr>
          <a:xfrm>
            <a:off x="4341019" y="330981"/>
            <a:ext cx="3570208" cy="773892"/>
            <a:chOff x="4393901" y="432426"/>
            <a:chExt cx="3570208" cy="773892"/>
          </a:xfrm>
        </p:grpSpPr>
        <p:sp>
          <p:nvSpPr>
            <p:cNvPr id="89" name="矩形 88">
              <a:extLst>
                <a:ext uri="{FF2B5EF4-FFF2-40B4-BE49-F238E27FC236}">
                  <a16:creationId xmlns:a16="http://schemas.microsoft.com/office/drawing/2014/main" id="{946B7C59-A853-4BB0-B80A-AE60E547025F}"/>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90" name="矩形 89">
              <a:extLst>
                <a:ext uri="{FF2B5EF4-FFF2-40B4-BE49-F238E27FC236}">
                  <a16:creationId xmlns:a16="http://schemas.microsoft.com/office/drawing/2014/main" id="{B80EE5E4-304F-4E91-A847-6DAC69263549}"/>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180383405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randombar(horizontal)">
                                      <p:cBhvr>
                                        <p:cTn id="13" dur="500"/>
                                        <p:tgtEl>
                                          <p:spTgt spid="82"/>
                                        </p:tgtEl>
                                      </p:cBhvr>
                                    </p:animEffect>
                                  </p:childTnLst>
                                </p:cTn>
                              </p:par>
                              <p:par>
                                <p:cTn id="14" presetID="14" presetClass="entr" presetSubtype="10" fill="hold" nodeType="with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randombar(horizontal)">
                                      <p:cBhvr>
                                        <p:cTn id="16" dur="500"/>
                                        <p:tgtEl>
                                          <p:spTgt spid="85"/>
                                        </p:tgtEl>
                                      </p:cBhvr>
                                    </p:animEffect>
                                  </p:childTnLst>
                                </p:cTn>
                              </p:par>
                              <p:par>
                                <p:cTn id="17" presetID="14" presetClass="entr" presetSubtype="10" fill="hold" nodeType="with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randombar(horizontal)">
                                      <p:cBhvr>
                                        <p:cTn id="19" dur="500"/>
                                        <p:tgtEl>
                                          <p:spTgt spid="76"/>
                                        </p:tgtEl>
                                      </p:cBhvr>
                                    </p:animEffect>
                                  </p:childTnLst>
                                </p:cTn>
                              </p:par>
                              <p:par>
                                <p:cTn id="20" presetID="14" presetClass="entr" presetSubtype="10" fill="hold"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randombar(horizontal)">
                                      <p:cBhvr>
                                        <p:cTn id="22" dur="500"/>
                                        <p:tgtEl>
                                          <p:spTgt spid="79"/>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91"/>
                                        </p:tgtEl>
                                        <p:attrNameLst>
                                          <p:attrName>style.visibility</p:attrName>
                                        </p:attrNameLst>
                                      </p:cBhvr>
                                      <p:to>
                                        <p:strVal val="visible"/>
                                      </p:to>
                                    </p:set>
                                    <p:anim calcmode="lin" valueType="num">
                                      <p:cBhvr>
                                        <p:cTn id="26" dur="500" fill="hold"/>
                                        <p:tgtEl>
                                          <p:spTgt spid="91"/>
                                        </p:tgtEl>
                                        <p:attrNameLst>
                                          <p:attrName>ppt_w</p:attrName>
                                        </p:attrNameLst>
                                      </p:cBhvr>
                                      <p:tavLst>
                                        <p:tav tm="0">
                                          <p:val>
                                            <p:fltVal val="0"/>
                                          </p:val>
                                        </p:tav>
                                        <p:tav tm="100000">
                                          <p:val>
                                            <p:strVal val="#ppt_w"/>
                                          </p:val>
                                        </p:tav>
                                      </p:tavLst>
                                    </p:anim>
                                    <p:anim calcmode="lin" valueType="num">
                                      <p:cBhvr>
                                        <p:cTn id="27" dur="500" fill="hold"/>
                                        <p:tgtEl>
                                          <p:spTgt spid="91"/>
                                        </p:tgtEl>
                                        <p:attrNameLst>
                                          <p:attrName>ppt_h</p:attrName>
                                        </p:attrNameLst>
                                      </p:cBhvr>
                                      <p:tavLst>
                                        <p:tav tm="0">
                                          <p:val>
                                            <p:fltVal val="0"/>
                                          </p:val>
                                        </p:tav>
                                        <p:tav tm="100000">
                                          <p:val>
                                            <p:strVal val="#ppt_h"/>
                                          </p:val>
                                        </p:tav>
                                      </p:tavLst>
                                    </p:anim>
                                    <p:animEffect transition="in" filter="fade">
                                      <p:cBhvr>
                                        <p:cTn id="28"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a:extLst>
              <a:ext uri="{FF2B5EF4-FFF2-40B4-BE49-F238E27FC236}">
                <a16:creationId xmlns:a16="http://schemas.microsoft.com/office/drawing/2014/main" id="{EFE2542E-E9E9-43E8-9F82-D7769017F0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2" name="组合 1">
            <a:extLst>
              <a:ext uri="{FF2B5EF4-FFF2-40B4-BE49-F238E27FC236}">
                <a16:creationId xmlns:a16="http://schemas.microsoft.com/office/drawing/2014/main" id="{7C54062A-F8A9-4929-AB34-0054C0574F8C}"/>
              </a:ext>
            </a:extLst>
          </p:cNvPr>
          <p:cNvGrpSpPr/>
          <p:nvPr/>
        </p:nvGrpSpPr>
        <p:grpSpPr>
          <a:xfrm>
            <a:off x="4365305" y="2183981"/>
            <a:ext cx="3461389" cy="3055186"/>
            <a:chOff x="4365305" y="2183981"/>
            <a:chExt cx="3461389" cy="3055186"/>
          </a:xfrm>
        </p:grpSpPr>
        <p:sp>
          <p:nvSpPr>
            <p:cNvPr id="3" name="Freeform: Shape 3">
              <a:extLst>
                <a:ext uri="{FF2B5EF4-FFF2-40B4-BE49-F238E27FC236}">
                  <a16:creationId xmlns:a16="http://schemas.microsoft.com/office/drawing/2014/main" id="{78583BB3-C2DD-48ED-9310-31268827B128}"/>
                </a:ext>
              </a:extLst>
            </p:cNvPr>
            <p:cNvSpPr/>
            <p:nvPr/>
          </p:nvSpPr>
          <p:spPr>
            <a:xfrm>
              <a:off x="4976044" y="2445490"/>
              <a:ext cx="2228892" cy="2529491"/>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chemeClr val="accent2"/>
            </a:solidFill>
            <a:ln w="12700">
              <a:miter lim="400000"/>
            </a:ln>
          </p:spPr>
          <p:txBody>
            <a:bodyPr anchor="ctr"/>
            <a:lstStyle/>
            <a:p>
              <a:pPr algn="ctr"/>
              <a:endParaRPr/>
            </a:p>
          </p:txBody>
        </p:sp>
        <p:grpSp>
          <p:nvGrpSpPr>
            <p:cNvPr id="4" name="Group 7">
              <a:extLst>
                <a:ext uri="{FF2B5EF4-FFF2-40B4-BE49-F238E27FC236}">
                  <a16:creationId xmlns:a16="http://schemas.microsoft.com/office/drawing/2014/main" id="{C6433122-8248-4D5F-AB8C-3E65BE93A889}"/>
                </a:ext>
              </a:extLst>
            </p:cNvPr>
            <p:cNvGrpSpPr/>
            <p:nvPr/>
          </p:nvGrpSpPr>
          <p:grpSpPr>
            <a:xfrm>
              <a:off x="7045764" y="3311232"/>
              <a:ext cx="780930" cy="780955"/>
              <a:chOff x="7114124" y="3034446"/>
              <a:chExt cx="780930" cy="780955"/>
            </a:xfrm>
          </p:grpSpPr>
          <p:sp>
            <p:nvSpPr>
              <p:cNvPr id="20" name="Freeform: Shape 8">
                <a:extLst>
                  <a:ext uri="{FF2B5EF4-FFF2-40B4-BE49-F238E27FC236}">
                    <a16:creationId xmlns:a16="http://schemas.microsoft.com/office/drawing/2014/main" id="{C3B9A398-5481-407A-B6F0-9EF864551CC4}"/>
                  </a:ext>
                </a:extLst>
              </p:cNvPr>
              <p:cNvSpPr/>
              <p:nvPr/>
            </p:nvSpPr>
            <p:spPr>
              <a:xfrm>
                <a:off x="7114124" y="3034446"/>
                <a:ext cx="780930" cy="78095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5"/>
              </a:solidFill>
              <a:ln w="12700" cap="flat">
                <a:noFill/>
                <a:miter lim="400000"/>
              </a:ln>
              <a:effectLst/>
            </p:spPr>
            <p:txBody>
              <a:bodyPr anchor="ctr"/>
              <a:lstStyle/>
              <a:p>
                <a:pPr algn="ctr"/>
                <a:endParaRPr/>
              </a:p>
            </p:txBody>
          </p:sp>
          <p:sp>
            <p:nvSpPr>
              <p:cNvPr id="21" name="Freeform: Shape 9">
                <a:extLst>
                  <a:ext uri="{FF2B5EF4-FFF2-40B4-BE49-F238E27FC236}">
                    <a16:creationId xmlns:a16="http://schemas.microsoft.com/office/drawing/2014/main" id="{098A6064-4BFA-45D8-9BE3-0D9922E0327F}"/>
                  </a:ext>
                </a:extLst>
              </p:cNvPr>
              <p:cNvSpPr/>
              <p:nvPr/>
            </p:nvSpPr>
            <p:spPr>
              <a:xfrm>
                <a:off x="7330198" y="3292828"/>
                <a:ext cx="348784" cy="283364"/>
              </a:xfrm>
              <a:custGeom>
                <a:avLst/>
                <a:gdLst/>
                <a:ahLst/>
                <a:cxnLst>
                  <a:cxn ang="0">
                    <a:pos x="wd2" y="hd2"/>
                  </a:cxn>
                  <a:cxn ang="5400000">
                    <a:pos x="wd2" y="hd2"/>
                  </a:cxn>
                  <a:cxn ang="10800000">
                    <a:pos x="wd2" y="hd2"/>
                  </a:cxn>
                  <a:cxn ang="16200000">
                    <a:pos x="wd2" y="hd2"/>
                  </a:cxn>
                </a:cxnLst>
                <a:rect l="0" t="0" r="r" b="b"/>
                <a:pathLst>
                  <a:path w="21476" h="21600" extrusionOk="0">
                    <a:moveTo>
                      <a:pt x="19462" y="6646"/>
                    </a:moveTo>
                    <a:lnTo>
                      <a:pt x="16442" y="1662"/>
                    </a:lnTo>
                    <a:lnTo>
                      <a:pt x="13695" y="1662"/>
                    </a:lnTo>
                    <a:lnTo>
                      <a:pt x="15834" y="6646"/>
                    </a:lnTo>
                    <a:cubicBezTo>
                      <a:pt x="15834" y="6646"/>
                      <a:pt x="19462" y="6646"/>
                      <a:pt x="19462" y="6646"/>
                    </a:cubicBezTo>
                    <a:close/>
                    <a:moveTo>
                      <a:pt x="19252" y="8308"/>
                    </a:moveTo>
                    <a:lnTo>
                      <a:pt x="15865" y="8308"/>
                    </a:lnTo>
                    <a:lnTo>
                      <a:pt x="12720" y="16940"/>
                    </a:lnTo>
                    <a:cubicBezTo>
                      <a:pt x="12720" y="16940"/>
                      <a:pt x="19252" y="8308"/>
                      <a:pt x="19252" y="8308"/>
                    </a:cubicBezTo>
                    <a:close/>
                    <a:moveTo>
                      <a:pt x="14314" y="6646"/>
                    </a:moveTo>
                    <a:lnTo>
                      <a:pt x="12175" y="1662"/>
                    </a:lnTo>
                    <a:lnTo>
                      <a:pt x="9301" y="1662"/>
                    </a:lnTo>
                    <a:lnTo>
                      <a:pt x="7162" y="6646"/>
                    </a:lnTo>
                    <a:cubicBezTo>
                      <a:pt x="7162" y="6646"/>
                      <a:pt x="14314" y="6646"/>
                      <a:pt x="14314" y="6646"/>
                    </a:cubicBezTo>
                    <a:close/>
                    <a:moveTo>
                      <a:pt x="14397" y="8308"/>
                    </a:moveTo>
                    <a:lnTo>
                      <a:pt x="7079" y="8308"/>
                    </a:lnTo>
                    <a:lnTo>
                      <a:pt x="10738" y="18329"/>
                    </a:lnTo>
                    <a:cubicBezTo>
                      <a:pt x="10738" y="18329"/>
                      <a:pt x="14397" y="8308"/>
                      <a:pt x="14397" y="8308"/>
                    </a:cubicBezTo>
                    <a:close/>
                    <a:moveTo>
                      <a:pt x="8756" y="16940"/>
                    </a:moveTo>
                    <a:lnTo>
                      <a:pt x="5611" y="8308"/>
                    </a:lnTo>
                    <a:lnTo>
                      <a:pt x="2224" y="8308"/>
                    </a:lnTo>
                    <a:cubicBezTo>
                      <a:pt x="2224" y="8308"/>
                      <a:pt x="8756" y="16940"/>
                      <a:pt x="8756" y="16940"/>
                    </a:cubicBezTo>
                    <a:close/>
                    <a:moveTo>
                      <a:pt x="7781" y="1662"/>
                    </a:moveTo>
                    <a:lnTo>
                      <a:pt x="5034" y="1662"/>
                    </a:lnTo>
                    <a:lnTo>
                      <a:pt x="2014" y="6646"/>
                    </a:lnTo>
                    <a:lnTo>
                      <a:pt x="5642" y="6646"/>
                    </a:lnTo>
                    <a:cubicBezTo>
                      <a:pt x="5642" y="6646"/>
                      <a:pt x="7781" y="1662"/>
                      <a:pt x="7781" y="1662"/>
                    </a:cubicBezTo>
                    <a:close/>
                    <a:moveTo>
                      <a:pt x="21339" y="6984"/>
                    </a:moveTo>
                    <a:cubicBezTo>
                      <a:pt x="21538" y="7295"/>
                      <a:pt x="21517" y="7750"/>
                      <a:pt x="21297" y="8048"/>
                    </a:cubicBezTo>
                    <a:lnTo>
                      <a:pt x="11231" y="21340"/>
                    </a:lnTo>
                    <a:cubicBezTo>
                      <a:pt x="11105" y="21509"/>
                      <a:pt x="10927" y="21600"/>
                      <a:pt x="10738" y="21600"/>
                    </a:cubicBezTo>
                    <a:cubicBezTo>
                      <a:pt x="10549" y="21600"/>
                      <a:pt x="10371" y="21509"/>
                      <a:pt x="10245" y="21340"/>
                    </a:cubicBezTo>
                    <a:lnTo>
                      <a:pt x="179" y="8048"/>
                    </a:lnTo>
                    <a:cubicBezTo>
                      <a:pt x="-41" y="7750"/>
                      <a:pt x="-62" y="7295"/>
                      <a:pt x="137" y="6984"/>
                    </a:cubicBezTo>
                    <a:lnTo>
                      <a:pt x="4164" y="337"/>
                    </a:lnTo>
                    <a:cubicBezTo>
                      <a:pt x="4289" y="117"/>
                      <a:pt x="4489" y="0"/>
                      <a:pt x="4698" y="0"/>
                    </a:cubicBezTo>
                    <a:lnTo>
                      <a:pt x="16778" y="0"/>
                    </a:lnTo>
                    <a:cubicBezTo>
                      <a:pt x="16987" y="0"/>
                      <a:pt x="17187" y="117"/>
                      <a:pt x="17312" y="337"/>
                    </a:cubicBezTo>
                    <a:cubicBezTo>
                      <a:pt x="17312" y="337"/>
                      <a:pt x="21339" y="6984"/>
                      <a:pt x="21339" y="6984"/>
                    </a:cubicBezTo>
                    <a:close/>
                  </a:path>
                </a:pathLst>
              </a:custGeom>
              <a:solidFill>
                <a:srgbClr val="FFFFFF"/>
              </a:solidFill>
              <a:ln w="12700" cap="flat">
                <a:noFill/>
                <a:miter lim="400000"/>
              </a:ln>
              <a:effectLst/>
            </p:spPr>
            <p:txBody>
              <a:bodyPr anchor="ctr"/>
              <a:lstStyle/>
              <a:p>
                <a:pPr algn="ctr"/>
                <a:endParaRPr/>
              </a:p>
            </p:txBody>
          </p:sp>
        </p:grpSp>
        <p:grpSp>
          <p:nvGrpSpPr>
            <p:cNvPr id="5" name="Group 15">
              <a:extLst>
                <a:ext uri="{FF2B5EF4-FFF2-40B4-BE49-F238E27FC236}">
                  <a16:creationId xmlns:a16="http://schemas.microsoft.com/office/drawing/2014/main" id="{45D4A1EB-FECF-4701-BA16-530B1E9D2A48}"/>
                </a:ext>
              </a:extLst>
            </p:cNvPr>
            <p:cNvGrpSpPr/>
            <p:nvPr/>
          </p:nvGrpSpPr>
          <p:grpSpPr>
            <a:xfrm>
              <a:off x="6378478" y="4458217"/>
              <a:ext cx="780959" cy="780950"/>
              <a:chOff x="6446838" y="4188061"/>
              <a:chExt cx="780959" cy="780950"/>
            </a:xfrm>
          </p:grpSpPr>
          <p:sp>
            <p:nvSpPr>
              <p:cNvPr id="18" name="Freeform: Shape 11">
                <a:extLst>
                  <a:ext uri="{FF2B5EF4-FFF2-40B4-BE49-F238E27FC236}">
                    <a16:creationId xmlns:a16="http://schemas.microsoft.com/office/drawing/2014/main" id="{9C693B5D-57B7-4BB2-8ACF-69C4B4E4361E}"/>
                  </a:ext>
                </a:extLst>
              </p:cNvPr>
              <p:cNvSpPr/>
              <p:nvPr/>
            </p:nvSpPr>
            <p:spPr>
              <a:xfrm>
                <a:off x="6446838" y="4188061"/>
                <a:ext cx="780959" cy="78095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3"/>
              </a:solidFill>
              <a:ln w="12700" cap="flat">
                <a:noFill/>
                <a:miter lim="400000"/>
              </a:ln>
              <a:effectLst/>
            </p:spPr>
            <p:txBody>
              <a:bodyPr anchor="ctr"/>
              <a:lstStyle/>
              <a:p>
                <a:pPr algn="ctr"/>
                <a:endParaRPr/>
              </a:p>
            </p:txBody>
          </p:sp>
          <p:sp>
            <p:nvSpPr>
              <p:cNvPr id="19" name="Freeform: Shape 12">
                <a:extLst>
                  <a:ext uri="{FF2B5EF4-FFF2-40B4-BE49-F238E27FC236}">
                    <a16:creationId xmlns:a16="http://schemas.microsoft.com/office/drawing/2014/main" id="{EC217587-E426-431D-AF21-25439B667201}"/>
                  </a:ext>
                </a:extLst>
              </p:cNvPr>
              <p:cNvSpPr/>
              <p:nvPr/>
            </p:nvSpPr>
            <p:spPr>
              <a:xfrm>
                <a:off x="6662345" y="4437661"/>
                <a:ext cx="327304" cy="276950"/>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68" y="21600"/>
                      <a:pt x="16615" y="20710"/>
                      <a:pt x="16615" y="19636"/>
                    </a:cubicBezTo>
                    <a:cubicBezTo>
                      <a:pt x="16615" y="18562"/>
                      <a:pt x="17368" y="17673"/>
                      <a:pt x="18277" y="17673"/>
                    </a:cubicBezTo>
                    <a:cubicBezTo>
                      <a:pt x="19186" y="17673"/>
                      <a:pt x="19938" y="18562"/>
                      <a:pt x="19938" y="19636"/>
                    </a:cubicBezTo>
                    <a:cubicBezTo>
                      <a:pt x="19938" y="20710"/>
                      <a:pt x="19186" y="21600"/>
                      <a:pt x="18277" y="21600"/>
                    </a:cubicBezTo>
                    <a:close/>
                    <a:moveTo>
                      <a:pt x="6646" y="21600"/>
                    </a:moveTo>
                    <a:cubicBezTo>
                      <a:pt x="5738" y="21600"/>
                      <a:pt x="4985" y="20710"/>
                      <a:pt x="4985" y="19636"/>
                    </a:cubicBezTo>
                    <a:cubicBezTo>
                      <a:pt x="4985" y="18562"/>
                      <a:pt x="5738" y="17673"/>
                      <a:pt x="6646" y="17673"/>
                    </a:cubicBezTo>
                    <a:cubicBezTo>
                      <a:pt x="7555" y="17673"/>
                      <a:pt x="8308" y="18562"/>
                      <a:pt x="8308" y="19636"/>
                    </a:cubicBezTo>
                    <a:cubicBezTo>
                      <a:pt x="8308" y="20710"/>
                      <a:pt x="7555" y="21600"/>
                      <a:pt x="6646" y="21600"/>
                    </a:cubicBezTo>
                    <a:close/>
                    <a:moveTo>
                      <a:pt x="21600" y="10800"/>
                    </a:moveTo>
                    <a:cubicBezTo>
                      <a:pt x="21600" y="11291"/>
                      <a:pt x="21275" y="11720"/>
                      <a:pt x="20860" y="11782"/>
                    </a:cubicBezTo>
                    <a:lnTo>
                      <a:pt x="7308" y="13653"/>
                    </a:lnTo>
                    <a:cubicBezTo>
                      <a:pt x="7373" y="14006"/>
                      <a:pt x="7477" y="14359"/>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69" y="15065"/>
                      <a:pt x="5776" y="14589"/>
                    </a:cubicBezTo>
                    <a:lnTo>
                      <a:pt x="3479" y="1964"/>
                    </a:lnTo>
                    <a:lnTo>
                      <a:pt x="831" y="1964"/>
                    </a:lnTo>
                    <a:cubicBezTo>
                      <a:pt x="376" y="1964"/>
                      <a:pt x="0" y="1519"/>
                      <a:pt x="0" y="982"/>
                    </a:cubicBezTo>
                    <a:cubicBezTo>
                      <a:pt x="0" y="445"/>
                      <a:pt x="376" y="0"/>
                      <a:pt x="831" y="0"/>
                    </a:cubicBezTo>
                    <a:lnTo>
                      <a:pt x="4154" y="0"/>
                    </a:lnTo>
                    <a:cubicBezTo>
                      <a:pt x="5024"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anchor="ctr"/>
              <a:lstStyle/>
              <a:p>
                <a:pPr algn="ctr"/>
                <a:endParaRPr/>
              </a:p>
            </p:txBody>
          </p:sp>
        </p:grpSp>
        <p:grpSp>
          <p:nvGrpSpPr>
            <p:cNvPr id="6" name="Group 10">
              <a:extLst>
                <a:ext uri="{FF2B5EF4-FFF2-40B4-BE49-F238E27FC236}">
                  <a16:creationId xmlns:a16="http://schemas.microsoft.com/office/drawing/2014/main" id="{85077D28-025D-4687-8F94-8CC28062037C}"/>
                </a:ext>
              </a:extLst>
            </p:cNvPr>
            <p:cNvGrpSpPr/>
            <p:nvPr/>
          </p:nvGrpSpPr>
          <p:grpSpPr>
            <a:xfrm>
              <a:off x="4365305" y="3311237"/>
              <a:ext cx="780959" cy="780944"/>
              <a:chOff x="4433665" y="3034444"/>
              <a:chExt cx="780959" cy="780944"/>
            </a:xfrm>
          </p:grpSpPr>
          <p:sp>
            <p:nvSpPr>
              <p:cNvPr id="16" name="Freeform: Shape 20">
                <a:extLst>
                  <a:ext uri="{FF2B5EF4-FFF2-40B4-BE49-F238E27FC236}">
                    <a16:creationId xmlns:a16="http://schemas.microsoft.com/office/drawing/2014/main" id="{D51CCFCC-6561-4A0D-AD8F-4DABA7F5C13B}"/>
                  </a:ext>
                </a:extLst>
              </p:cNvPr>
              <p:cNvSpPr/>
              <p:nvPr/>
            </p:nvSpPr>
            <p:spPr>
              <a:xfrm>
                <a:off x="4433665" y="3034444"/>
                <a:ext cx="780959" cy="780944"/>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accent5"/>
              </a:solidFill>
              <a:ln w="12700" cap="flat">
                <a:noFill/>
                <a:miter lim="400000"/>
              </a:ln>
              <a:effectLst/>
            </p:spPr>
            <p:txBody>
              <a:bodyPr anchor="ctr"/>
              <a:lstStyle/>
              <a:p>
                <a:pPr algn="ctr"/>
                <a:endParaRPr/>
              </a:p>
            </p:txBody>
          </p:sp>
          <p:sp>
            <p:nvSpPr>
              <p:cNvPr id="17" name="Freeform: Shape 21">
                <a:extLst>
                  <a:ext uri="{FF2B5EF4-FFF2-40B4-BE49-F238E27FC236}">
                    <a16:creationId xmlns:a16="http://schemas.microsoft.com/office/drawing/2014/main" id="{5BC71A00-9C16-4808-9FBB-696722592D6A}"/>
                  </a:ext>
                </a:extLst>
              </p:cNvPr>
              <p:cNvSpPr/>
              <p:nvPr/>
            </p:nvSpPr>
            <p:spPr>
              <a:xfrm>
                <a:off x="4670171" y="3301739"/>
                <a:ext cx="307946" cy="246355"/>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cap="flat">
                <a:noFill/>
                <a:miter lim="400000"/>
              </a:ln>
              <a:effectLst/>
            </p:spPr>
            <p:txBody>
              <a:bodyPr anchor="ctr"/>
              <a:lstStyle/>
              <a:p>
                <a:pPr algn="ctr"/>
                <a:endParaRPr/>
              </a:p>
            </p:txBody>
          </p:sp>
        </p:grpSp>
        <p:grpSp>
          <p:nvGrpSpPr>
            <p:cNvPr id="7" name="Group 2">
              <a:extLst>
                <a:ext uri="{FF2B5EF4-FFF2-40B4-BE49-F238E27FC236}">
                  <a16:creationId xmlns:a16="http://schemas.microsoft.com/office/drawing/2014/main" id="{31F24C6C-C066-4B7D-A8AA-FE9D7B1E24C7}"/>
                </a:ext>
              </a:extLst>
            </p:cNvPr>
            <p:cNvGrpSpPr/>
            <p:nvPr/>
          </p:nvGrpSpPr>
          <p:grpSpPr>
            <a:xfrm>
              <a:off x="6367166" y="2183991"/>
              <a:ext cx="780937" cy="780944"/>
              <a:chOff x="6435526" y="1880828"/>
              <a:chExt cx="780937" cy="780944"/>
            </a:xfrm>
          </p:grpSpPr>
          <p:sp>
            <p:nvSpPr>
              <p:cNvPr id="14" name="Freeform: Shape 5">
                <a:extLst>
                  <a:ext uri="{FF2B5EF4-FFF2-40B4-BE49-F238E27FC236}">
                    <a16:creationId xmlns:a16="http://schemas.microsoft.com/office/drawing/2014/main" id="{53AE39C6-D127-4E70-8B16-27979BA84375}"/>
                  </a:ext>
                </a:extLst>
              </p:cNvPr>
              <p:cNvSpPr/>
              <p:nvPr/>
            </p:nvSpPr>
            <p:spPr>
              <a:xfrm>
                <a:off x="6435526" y="1880828"/>
                <a:ext cx="780937" cy="780944"/>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1"/>
              </a:solidFill>
              <a:ln w="12700" cap="flat">
                <a:noFill/>
                <a:miter lim="400000"/>
              </a:ln>
              <a:effectLst/>
            </p:spPr>
            <p:txBody>
              <a:bodyPr anchor="ctr"/>
              <a:lstStyle/>
              <a:p>
                <a:pPr algn="ctr"/>
                <a:endParaRPr/>
              </a:p>
            </p:txBody>
          </p:sp>
          <p:sp>
            <p:nvSpPr>
              <p:cNvPr id="15" name="Freeform: Shape 25">
                <a:extLst>
                  <a:ext uri="{FF2B5EF4-FFF2-40B4-BE49-F238E27FC236}">
                    <a16:creationId xmlns:a16="http://schemas.microsoft.com/office/drawing/2014/main" id="{E5101911-DE79-4E92-A22A-46DC0D8AD6EF}"/>
                  </a:ext>
                </a:extLst>
              </p:cNvPr>
              <p:cNvSpPr/>
              <p:nvPr/>
            </p:nvSpPr>
            <p:spPr>
              <a:xfrm>
                <a:off x="6658636" y="2103942"/>
                <a:ext cx="334717" cy="33471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bg1"/>
              </a:solidFill>
              <a:ln w="12700" cap="flat">
                <a:noFill/>
                <a:miter lim="400000"/>
              </a:ln>
              <a:effectLst/>
            </p:spPr>
            <p:txBody>
              <a:bodyPr anchor="ctr"/>
              <a:lstStyle/>
              <a:p>
                <a:pPr algn="ctr"/>
                <a:endParaRPr/>
              </a:p>
            </p:txBody>
          </p:sp>
        </p:grpSp>
        <p:grpSp>
          <p:nvGrpSpPr>
            <p:cNvPr id="8" name="Group 13">
              <a:extLst>
                <a:ext uri="{FF2B5EF4-FFF2-40B4-BE49-F238E27FC236}">
                  <a16:creationId xmlns:a16="http://schemas.microsoft.com/office/drawing/2014/main" id="{133331BF-AB08-4DEC-B723-379C5A5F6717}"/>
                </a:ext>
              </a:extLst>
            </p:cNvPr>
            <p:cNvGrpSpPr/>
            <p:nvPr/>
          </p:nvGrpSpPr>
          <p:grpSpPr>
            <a:xfrm>
              <a:off x="5043902" y="4458220"/>
              <a:ext cx="780930" cy="780944"/>
              <a:chOff x="5112262" y="4188058"/>
              <a:chExt cx="780930" cy="780944"/>
            </a:xfrm>
          </p:grpSpPr>
          <p:sp>
            <p:nvSpPr>
              <p:cNvPr id="12" name="Freeform: Shape 14">
                <a:extLst>
                  <a:ext uri="{FF2B5EF4-FFF2-40B4-BE49-F238E27FC236}">
                    <a16:creationId xmlns:a16="http://schemas.microsoft.com/office/drawing/2014/main" id="{AADCCBEA-2B16-41ED-9DE1-0DE7B66836DB}"/>
                  </a:ext>
                </a:extLst>
              </p:cNvPr>
              <p:cNvSpPr/>
              <p:nvPr/>
            </p:nvSpPr>
            <p:spPr>
              <a:xfrm>
                <a:off x="5112262" y="4188058"/>
                <a:ext cx="780930" cy="780944"/>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1"/>
              </a:solidFill>
              <a:ln w="12700" cap="flat">
                <a:noFill/>
                <a:miter lim="400000"/>
              </a:ln>
              <a:effectLst/>
            </p:spPr>
            <p:txBody>
              <a:bodyPr anchor="ctr"/>
              <a:lstStyle/>
              <a:p>
                <a:pPr algn="ctr"/>
                <a:endParaRPr/>
              </a:p>
            </p:txBody>
          </p:sp>
          <p:sp>
            <p:nvSpPr>
              <p:cNvPr id="13" name="Freeform: Shape 26">
                <a:extLst>
                  <a:ext uri="{FF2B5EF4-FFF2-40B4-BE49-F238E27FC236}">
                    <a16:creationId xmlns:a16="http://schemas.microsoft.com/office/drawing/2014/main" id="{3C3F54D0-7DDA-4100-ADA3-3D9A9E0A9642}"/>
                  </a:ext>
                </a:extLst>
              </p:cNvPr>
              <p:cNvSpPr>
                <a:spLocks/>
              </p:cNvSpPr>
              <p:nvPr/>
            </p:nvSpPr>
            <p:spPr bwMode="auto">
              <a:xfrm>
                <a:off x="5344436" y="4418973"/>
                <a:ext cx="316582" cy="3191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anchor="ctr"/>
              <a:lstStyle/>
              <a:p>
                <a:pPr algn="ctr"/>
                <a:endParaRPr/>
              </a:p>
            </p:txBody>
          </p:sp>
        </p:grpSp>
        <p:grpSp>
          <p:nvGrpSpPr>
            <p:cNvPr id="9" name="Group 1">
              <a:extLst>
                <a:ext uri="{FF2B5EF4-FFF2-40B4-BE49-F238E27FC236}">
                  <a16:creationId xmlns:a16="http://schemas.microsoft.com/office/drawing/2014/main" id="{A97023F7-0363-48E3-A8E2-C25783E9BCC6}"/>
                </a:ext>
              </a:extLst>
            </p:cNvPr>
            <p:cNvGrpSpPr/>
            <p:nvPr/>
          </p:nvGrpSpPr>
          <p:grpSpPr>
            <a:xfrm>
              <a:off x="5032594" y="2183981"/>
              <a:ext cx="780942" cy="780965"/>
              <a:chOff x="5100954" y="1880830"/>
              <a:chExt cx="780942" cy="780965"/>
            </a:xfrm>
          </p:grpSpPr>
          <p:sp>
            <p:nvSpPr>
              <p:cNvPr id="10" name="Freeform: Shape 17">
                <a:extLst>
                  <a:ext uri="{FF2B5EF4-FFF2-40B4-BE49-F238E27FC236}">
                    <a16:creationId xmlns:a16="http://schemas.microsoft.com/office/drawing/2014/main" id="{E26E7ACF-262C-4E65-AAAF-11BFC3C5884C}"/>
                  </a:ext>
                </a:extLst>
              </p:cNvPr>
              <p:cNvSpPr/>
              <p:nvPr/>
            </p:nvSpPr>
            <p:spPr>
              <a:xfrm>
                <a:off x="5100954" y="1880830"/>
                <a:ext cx="780942" cy="780965"/>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chemeClr val="accent3"/>
              </a:solidFill>
              <a:ln w="12700" cap="flat">
                <a:noFill/>
                <a:miter lim="400000"/>
              </a:ln>
              <a:effectLst/>
            </p:spPr>
            <p:txBody>
              <a:bodyPr anchor="ctr"/>
              <a:lstStyle/>
              <a:p>
                <a:pPr algn="ctr"/>
                <a:endParaRPr/>
              </a:p>
            </p:txBody>
          </p:sp>
          <p:sp>
            <p:nvSpPr>
              <p:cNvPr id="11" name="Freeform: Shape 27">
                <a:extLst>
                  <a:ext uri="{FF2B5EF4-FFF2-40B4-BE49-F238E27FC236}">
                    <a16:creationId xmlns:a16="http://schemas.microsoft.com/office/drawing/2014/main" id="{893D3B14-2ECC-4571-BEF1-E02A20D6AC13}"/>
                  </a:ext>
                </a:extLst>
              </p:cNvPr>
              <p:cNvSpPr>
                <a:spLocks/>
              </p:cNvSpPr>
              <p:nvPr/>
            </p:nvSpPr>
            <p:spPr bwMode="auto">
              <a:xfrm>
                <a:off x="5317995" y="2108802"/>
                <a:ext cx="346851" cy="325002"/>
              </a:xfrm>
              <a:custGeom>
                <a:avLst/>
                <a:gdLst>
                  <a:gd name="T0" fmla="*/ 103188 w 127"/>
                  <a:gd name="T1" fmla="*/ 34925 h 119"/>
                  <a:gd name="T2" fmla="*/ 41275 w 127"/>
                  <a:gd name="T3" fmla="*/ 71437 h 119"/>
                  <a:gd name="T4" fmla="*/ 0 w 127"/>
                  <a:gd name="T5" fmla="*/ 41275 h 119"/>
                  <a:gd name="T6" fmla="*/ 61913 w 127"/>
                  <a:gd name="T7" fmla="*/ 0 h 119"/>
                  <a:gd name="T8" fmla="*/ 103188 w 127"/>
                  <a:gd name="T9" fmla="*/ 34925 h 119"/>
                  <a:gd name="T10" fmla="*/ 103188 w 127"/>
                  <a:gd name="T11" fmla="*/ 109537 h 119"/>
                  <a:gd name="T12" fmla="*/ 61913 w 127"/>
                  <a:gd name="T13" fmla="*/ 144462 h 119"/>
                  <a:gd name="T14" fmla="*/ 0 w 127"/>
                  <a:gd name="T15" fmla="*/ 106362 h 119"/>
                  <a:gd name="T16" fmla="*/ 41275 w 127"/>
                  <a:gd name="T17" fmla="*/ 71437 h 119"/>
                  <a:gd name="T18" fmla="*/ 103188 w 127"/>
                  <a:gd name="T19" fmla="*/ 109537 h 119"/>
                  <a:gd name="T20" fmla="*/ 160338 w 127"/>
                  <a:gd name="T21" fmla="*/ 153987 h 119"/>
                  <a:gd name="T22" fmla="*/ 103188 w 127"/>
                  <a:gd name="T23" fmla="*/ 188912 h 119"/>
                  <a:gd name="T24" fmla="*/ 103188 w 127"/>
                  <a:gd name="T25" fmla="*/ 188912 h 119"/>
                  <a:gd name="T26" fmla="*/ 103188 w 127"/>
                  <a:gd name="T27" fmla="*/ 188912 h 119"/>
                  <a:gd name="T28" fmla="*/ 103188 w 127"/>
                  <a:gd name="T29" fmla="*/ 188912 h 119"/>
                  <a:gd name="T30" fmla="*/ 103188 w 127"/>
                  <a:gd name="T31" fmla="*/ 188912 h 119"/>
                  <a:gd name="T32" fmla="*/ 41275 w 127"/>
                  <a:gd name="T33" fmla="*/ 153987 h 119"/>
                  <a:gd name="T34" fmla="*/ 41275 w 127"/>
                  <a:gd name="T35" fmla="*/ 141287 h 119"/>
                  <a:gd name="T36" fmla="*/ 61913 w 127"/>
                  <a:gd name="T37" fmla="*/ 150812 h 119"/>
                  <a:gd name="T38" fmla="*/ 103188 w 127"/>
                  <a:gd name="T39" fmla="*/ 117475 h 119"/>
                  <a:gd name="T40" fmla="*/ 103188 w 127"/>
                  <a:gd name="T41" fmla="*/ 117475 h 119"/>
                  <a:gd name="T42" fmla="*/ 103188 w 127"/>
                  <a:gd name="T43" fmla="*/ 117475 h 119"/>
                  <a:gd name="T44" fmla="*/ 103188 w 127"/>
                  <a:gd name="T45" fmla="*/ 117475 h 119"/>
                  <a:gd name="T46" fmla="*/ 103188 w 127"/>
                  <a:gd name="T47" fmla="*/ 117475 h 119"/>
                  <a:gd name="T48" fmla="*/ 144463 w 127"/>
                  <a:gd name="T49" fmla="*/ 150812 h 119"/>
                  <a:gd name="T50" fmla="*/ 160338 w 127"/>
                  <a:gd name="T51" fmla="*/ 141287 h 119"/>
                  <a:gd name="T52" fmla="*/ 160338 w 127"/>
                  <a:gd name="T53" fmla="*/ 153987 h 119"/>
                  <a:gd name="T54" fmla="*/ 201613 w 127"/>
                  <a:gd name="T55" fmla="*/ 41275 h 119"/>
                  <a:gd name="T56" fmla="*/ 160338 w 127"/>
                  <a:gd name="T57" fmla="*/ 71437 h 119"/>
                  <a:gd name="T58" fmla="*/ 103188 w 127"/>
                  <a:gd name="T59" fmla="*/ 34925 h 119"/>
                  <a:gd name="T60" fmla="*/ 144463 w 127"/>
                  <a:gd name="T61" fmla="*/ 0 h 119"/>
                  <a:gd name="T62" fmla="*/ 201613 w 127"/>
                  <a:gd name="T63" fmla="*/ 41275 h 119"/>
                  <a:gd name="T64" fmla="*/ 201613 w 127"/>
                  <a:gd name="T65" fmla="*/ 106362 h 119"/>
                  <a:gd name="T66" fmla="*/ 144463 w 127"/>
                  <a:gd name="T67" fmla="*/ 144462 h 119"/>
                  <a:gd name="T68" fmla="*/ 103188 w 127"/>
                  <a:gd name="T69" fmla="*/ 109537 h 119"/>
                  <a:gd name="T70" fmla="*/ 160338 w 127"/>
                  <a:gd name="T71" fmla="*/ 71437 h 119"/>
                  <a:gd name="T72" fmla="*/ 201613 w 127"/>
                  <a:gd name="T73" fmla="*/ 106362 h 1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26" y="97"/>
                    </a:lnTo>
                    <a:lnTo>
                      <a:pt x="26" y="89"/>
                    </a:lnTo>
                    <a:lnTo>
                      <a:pt x="39" y="95"/>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a:noFill/>
              </a:ln>
            </p:spPr>
            <p:txBody>
              <a:bodyPr anchor="ctr"/>
              <a:lstStyle/>
              <a:p>
                <a:pPr algn="ctr"/>
                <a:endParaRPr/>
              </a:p>
            </p:txBody>
          </p:sp>
        </p:grpSp>
      </p:grpSp>
      <p:grpSp>
        <p:nvGrpSpPr>
          <p:cNvPr id="40" name="组合 39">
            <a:extLst>
              <a:ext uri="{FF2B5EF4-FFF2-40B4-BE49-F238E27FC236}">
                <a16:creationId xmlns:a16="http://schemas.microsoft.com/office/drawing/2014/main" id="{A9ED2644-2724-4571-867B-47BD7A4A545E}"/>
              </a:ext>
            </a:extLst>
          </p:cNvPr>
          <p:cNvGrpSpPr/>
          <p:nvPr/>
        </p:nvGrpSpPr>
        <p:grpSpPr>
          <a:xfrm>
            <a:off x="8475477" y="1703943"/>
            <a:ext cx="2687741" cy="950356"/>
            <a:chOff x="7553990" y="2061949"/>
            <a:chExt cx="2687741" cy="950356"/>
          </a:xfrm>
        </p:grpSpPr>
        <p:sp>
          <p:nvSpPr>
            <p:cNvPr id="41" name="矩形 40">
              <a:extLst>
                <a:ext uri="{FF2B5EF4-FFF2-40B4-BE49-F238E27FC236}">
                  <a16:creationId xmlns:a16="http://schemas.microsoft.com/office/drawing/2014/main" id="{3496E7A1-F00C-450D-A4A1-97587860F469}"/>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2" name="文本框 41">
              <a:extLst>
                <a:ext uri="{FF2B5EF4-FFF2-40B4-BE49-F238E27FC236}">
                  <a16:creationId xmlns:a16="http://schemas.microsoft.com/office/drawing/2014/main" id="{A7F317DE-3E2D-4C51-879A-B2E330549940}"/>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43" name="组合 42">
            <a:extLst>
              <a:ext uri="{FF2B5EF4-FFF2-40B4-BE49-F238E27FC236}">
                <a16:creationId xmlns:a16="http://schemas.microsoft.com/office/drawing/2014/main" id="{4A4DC141-54E0-4CE5-BF67-9DA94379622D}"/>
              </a:ext>
            </a:extLst>
          </p:cNvPr>
          <p:cNvGrpSpPr/>
          <p:nvPr/>
        </p:nvGrpSpPr>
        <p:grpSpPr>
          <a:xfrm>
            <a:off x="8475477" y="3067151"/>
            <a:ext cx="2687741" cy="950356"/>
            <a:chOff x="7553990" y="2061949"/>
            <a:chExt cx="2687741" cy="950356"/>
          </a:xfrm>
        </p:grpSpPr>
        <p:sp>
          <p:nvSpPr>
            <p:cNvPr id="44" name="矩形 43">
              <a:extLst>
                <a:ext uri="{FF2B5EF4-FFF2-40B4-BE49-F238E27FC236}">
                  <a16:creationId xmlns:a16="http://schemas.microsoft.com/office/drawing/2014/main" id="{E74341E0-4B5D-4090-8956-E6295F2F338D}"/>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5" name="文本框 44">
              <a:extLst>
                <a:ext uri="{FF2B5EF4-FFF2-40B4-BE49-F238E27FC236}">
                  <a16:creationId xmlns:a16="http://schemas.microsoft.com/office/drawing/2014/main" id="{15AD2954-6F26-4A6E-A3D1-7D18A856B490}"/>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46" name="组合 45">
            <a:extLst>
              <a:ext uri="{FF2B5EF4-FFF2-40B4-BE49-F238E27FC236}">
                <a16:creationId xmlns:a16="http://schemas.microsoft.com/office/drawing/2014/main" id="{EEF7E922-7340-4951-A5E1-A86DB6633CE6}"/>
              </a:ext>
            </a:extLst>
          </p:cNvPr>
          <p:cNvGrpSpPr/>
          <p:nvPr/>
        </p:nvGrpSpPr>
        <p:grpSpPr>
          <a:xfrm>
            <a:off x="1098970" y="1703943"/>
            <a:ext cx="2687740" cy="950356"/>
            <a:chOff x="7553991" y="2061949"/>
            <a:chExt cx="2687740" cy="950356"/>
          </a:xfrm>
        </p:grpSpPr>
        <p:sp>
          <p:nvSpPr>
            <p:cNvPr id="47" name="矩形 46">
              <a:extLst>
                <a:ext uri="{FF2B5EF4-FFF2-40B4-BE49-F238E27FC236}">
                  <a16:creationId xmlns:a16="http://schemas.microsoft.com/office/drawing/2014/main" id="{892FB3CA-4492-43E0-89C2-9D6C39A20A14}"/>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8" name="文本框 47">
              <a:extLst>
                <a:ext uri="{FF2B5EF4-FFF2-40B4-BE49-F238E27FC236}">
                  <a16:creationId xmlns:a16="http://schemas.microsoft.com/office/drawing/2014/main" id="{E123A8B6-FB96-480B-8F64-32E330133B82}"/>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49" name="组合 48">
            <a:extLst>
              <a:ext uri="{FF2B5EF4-FFF2-40B4-BE49-F238E27FC236}">
                <a16:creationId xmlns:a16="http://schemas.microsoft.com/office/drawing/2014/main" id="{52885CF8-2DAD-471C-A2D7-99FBC7C9F27F}"/>
              </a:ext>
            </a:extLst>
          </p:cNvPr>
          <p:cNvGrpSpPr/>
          <p:nvPr/>
        </p:nvGrpSpPr>
        <p:grpSpPr>
          <a:xfrm>
            <a:off x="1098970" y="3067151"/>
            <a:ext cx="2687740" cy="950356"/>
            <a:chOff x="7553991" y="2061949"/>
            <a:chExt cx="2687740" cy="950356"/>
          </a:xfrm>
        </p:grpSpPr>
        <p:sp>
          <p:nvSpPr>
            <p:cNvPr id="50" name="矩形 49">
              <a:extLst>
                <a:ext uri="{FF2B5EF4-FFF2-40B4-BE49-F238E27FC236}">
                  <a16:creationId xmlns:a16="http://schemas.microsoft.com/office/drawing/2014/main" id="{B9BDCAA3-E08F-4E5D-8FC7-9E518B89C149}"/>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51" name="文本框 50">
              <a:extLst>
                <a:ext uri="{FF2B5EF4-FFF2-40B4-BE49-F238E27FC236}">
                  <a16:creationId xmlns:a16="http://schemas.microsoft.com/office/drawing/2014/main" id="{9DFC713F-A9C1-48C0-BECC-3A3491D15FC3}"/>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52" name="组合 51">
            <a:extLst>
              <a:ext uri="{FF2B5EF4-FFF2-40B4-BE49-F238E27FC236}">
                <a16:creationId xmlns:a16="http://schemas.microsoft.com/office/drawing/2014/main" id="{A28B009F-250B-4C86-A00E-1139FD1A43C1}"/>
              </a:ext>
            </a:extLst>
          </p:cNvPr>
          <p:cNvGrpSpPr/>
          <p:nvPr/>
        </p:nvGrpSpPr>
        <p:grpSpPr>
          <a:xfrm>
            <a:off x="8475477" y="4430358"/>
            <a:ext cx="2687741" cy="950356"/>
            <a:chOff x="7553990" y="2061949"/>
            <a:chExt cx="2687741" cy="950356"/>
          </a:xfrm>
        </p:grpSpPr>
        <p:sp>
          <p:nvSpPr>
            <p:cNvPr id="53" name="矩形 52">
              <a:extLst>
                <a:ext uri="{FF2B5EF4-FFF2-40B4-BE49-F238E27FC236}">
                  <a16:creationId xmlns:a16="http://schemas.microsoft.com/office/drawing/2014/main" id="{519D5144-6199-411B-BE47-81DD3EF91488}"/>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54" name="文本框 53">
              <a:extLst>
                <a:ext uri="{FF2B5EF4-FFF2-40B4-BE49-F238E27FC236}">
                  <a16:creationId xmlns:a16="http://schemas.microsoft.com/office/drawing/2014/main" id="{13D4E5ED-9D9A-4C98-88FB-D4AE9C73316D}"/>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55" name="组合 54">
            <a:extLst>
              <a:ext uri="{FF2B5EF4-FFF2-40B4-BE49-F238E27FC236}">
                <a16:creationId xmlns:a16="http://schemas.microsoft.com/office/drawing/2014/main" id="{05832FA6-8994-4F89-B3AC-DC28BC971C14}"/>
              </a:ext>
            </a:extLst>
          </p:cNvPr>
          <p:cNvGrpSpPr/>
          <p:nvPr/>
        </p:nvGrpSpPr>
        <p:grpSpPr>
          <a:xfrm>
            <a:off x="1098970" y="4430358"/>
            <a:ext cx="2687740" cy="950356"/>
            <a:chOff x="7553991" y="2061949"/>
            <a:chExt cx="2687740" cy="950356"/>
          </a:xfrm>
        </p:grpSpPr>
        <p:sp>
          <p:nvSpPr>
            <p:cNvPr id="56" name="矩形 55">
              <a:extLst>
                <a:ext uri="{FF2B5EF4-FFF2-40B4-BE49-F238E27FC236}">
                  <a16:creationId xmlns:a16="http://schemas.microsoft.com/office/drawing/2014/main" id="{7A2296D3-B89F-4FCD-BF0B-4680E4496C97}"/>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57" name="文本框 56">
              <a:extLst>
                <a:ext uri="{FF2B5EF4-FFF2-40B4-BE49-F238E27FC236}">
                  <a16:creationId xmlns:a16="http://schemas.microsoft.com/office/drawing/2014/main" id="{21F37B00-DE7C-4BA1-A5F3-FD844F8FD9AE}"/>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58" name="组合 57">
            <a:extLst>
              <a:ext uri="{FF2B5EF4-FFF2-40B4-BE49-F238E27FC236}">
                <a16:creationId xmlns:a16="http://schemas.microsoft.com/office/drawing/2014/main" id="{773A8D84-7285-4FB2-8681-DBC7E933EA24}"/>
              </a:ext>
            </a:extLst>
          </p:cNvPr>
          <p:cNvGrpSpPr/>
          <p:nvPr/>
        </p:nvGrpSpPr>
        <p:grpSpPr>
          <a:xfrm>
            <a:off x="4341019" y="330981"/>
            <a:ext cx="3570208" cy="773892"/>
            <a:chOff x="4393901" y="432426"/>
            <a:chExt cx="3570208" cy="773892"/>
          </a:xfrm>
        </p:grpSpPr>
        <p:sp>
          <p:nvSpPr>
            <p:cNvPr id="59" name="矩形 58">
              <a:extLst>
                <a:ext uri="{FF2B5EF4-FFF2-40B4-BE49-F238E27FC236}">
                  <a16:creationId xmlns:a16="http://schemas.microsoft.com/office/drawing/2014/main" id="{31AA8917-D647-4EB0-93E2-A00F2DA6570A}"/>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60" name="矩形 59">
              <a:extLst>
                <a:ext uri="{FF2B5EF4-FFF2-40B4-BE49-F238E27FC236}">
                  <a16:creationId xmlns:a16="http://schemas.microsoft.com/office/drawing/2014/main" id="{DB9BA479-C919-4FAC-986B-F77220BA82CD}"/>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58290003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6"/>
                                        </p:tgtEl>
                                        <p:attrNameLst>
                                          <p:attrName>style.visibility</p:attrName>
                                        </p:attrNameLst>
                                      </p:cBhvr>
                                      <p:to>
                                        <p:strVal val="visible"/>
                                      </p:to>
                                    </p:set>
                                    <p:anim calcmode="lin" valueType="num">
                                      <p:cBhvr additive="base">
                                        <p:cTn id="14" dur="500" fill="hold"/>
                                        <p:tgtEl>
                                          <p:spTgt spid="46"/>
                                        </p:tgtEl>
                                        <p:attrNameLst>
                                          <p:attrName>ppt_x</p:attrName>
                                        </p:attrNameLst>
                                      </p:cBhvr>
                                      <p:tavLst>
                                        <p:tav tm="0">
                                          <p:val>
                                            <p:strVal val="0-#ppt_w/2"/>
                                          </p:val>
                                        </p:tav>
                                        <p:tav tm="100000">
                                          <p:val>
                                            <p:strVal val="#ppt_x"/>
                                          </p:val>
                                        </p:tav>
                                      </p:tavLst>
                                    </p:anim>
                                    <p:anim calcmode="lin" valueType="num">
                                      <p:cBhvr additive="base">
                                        <p:cTn id="15" dur="500" fill="hold"/>
                                        <p:tgtEl>
                                          <p:spTgt spid="46"/>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0-#ppt_w/2"/>
                                          </p:val>
                                        </p:tav>
                                        <p:tav tm="100000">
                                          <p:val>
                                            <p:strVal val="#ppt_x"/>
                                          </p:val>
                                        </p:tav>
                                      </p:tavLst>
                                    </p:anim>
                                    <p:anim calcmode="lin" valueType="num">
                                      <p:cBhvr additive="base">
                                        <p:cTn id="19" dur="500" fill="hold"/>
                                        <p:tgtEl>
                                          <p:spTgt spid="4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500" fill="hold"/>
                                        <p:tgtEl>
                                          <p:spTgt spid="55"/>
                                        </p:tgtEl>
                                        <p:attrNameLst>
                                          <p:attrName>ppt_x</p:attrName>
                                        </p:attrNameLst>
                                      </p:cBhvr>
                                      <p:tavLst>
                                        <p:tav tm="0">
                                          <p:val>
                                            <p:strVal val="0-#ppt_w/2"/>
                                          </p:val>
                                        </p:tav>
                                        <p:tav tm="100000">
                                          <p:val>
                                            <p:strVal val="#ppt_x"/>
                                          </p:val>
                                        </p:tav>
                                      </p:tavLst>
                                    </p:anim>
                                    <p:anim calcmode="lin" valueType="num">
                                      <p:cBhvr additive="base">
                                        <p:cTn id="23" dur="500" fill="hold"/>
                                        <p:tgtEl>
                                          <p:spTgt spid="5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fill="hold"/>
                                        <p:tgtEl>
                                          <p:spTgt spid="40"/>
                                        </p:tgtEl>
                                        <p:attrNameLst>
                                          <p:attrName>ppt_x</p:attrName>
                                        </p:attrNameLst>
                                      </p:cBhvr>
                                      <p:tavLst>
                                        <p:tav tm="0">
                                          <p:val>
                                            <p:strVal val="1+#ppt_w/2"/>
                                          </p:val>
                                        </p:tav>
                                        <p:tav tm="100000">
                                          <p:val>
                                            <p:strVal val="#ppt_x"/>
                                          </p:val>
                                        </p:tav>
                                      </p:tavLst>
                                    </p:anim>
                                    <p:anim calcmode="lin" valueType="num">
                                      <p:cBhvr additive="base">
                                        <p:cTn id="27" dur="500" fill="hold"/>
                                        <p:tgtEl>
                                          <p:spTgt spid="4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fill="hold"/>
                                        <p:tgtEl>
                                          <p:spTgt spid="43"/>
                                        </p:tgtEl>
                                        <p:attrNameLst>
                                          <p:attrName>ppt_x</p:attrName>
                                        </p:attrNameLst>
                                      </p:cBhvr>
                                      <p:tavLst>
                                        <p:tav tm="0">
                                          <p:val>
                                            <p:strVal val="1+#ppt_w/2"/>
                                          </p:val>
                                        </p:tav>
                                        <p:tav tm="100000">
                                          <p:val>
                                            <p:strVal val="#ppt_x"/>
                                          </p:val>
                                        </p:tav>
                                      </p:tavLst>
                                    </p:anim>
                                    <p:anim calcmode="lin" valueType="num">
                                      <p:cBhvr additive="base">
                                        <p:cTn id="31" dur="500" fill="hold"/>
                                        <p:tgtEl>
                                          <p:spTgt spid="43"/>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500" fill="hold"/>
                                        <p:tgtEl>
                                          <p:spTgt spid="52"/>
                                        </p:tgtEl>
                                        <p:attrNameLst>
                                          <p:attrName>ppt_x</p:attrName>
                                        </p:attrNameLst>
                                      </p:cBhvr>
                                      <p:tavLst>
                                        <p:tav tm="0">
                                          <p:val>
                                            <p:strVal val="1+#ppt_w/2"/>
                                          </p:val>
                                        </p:tav>
                                        <p:tav tm="100000">
                                          <p:val>
                                            <p:strVal val="#ppt_x"/>
                                          </p:val>
                                        </p:tav>
                                      </p:tavLst>
                                    </p:anim>
                                    <p:anim calcmode="lin" valueType="num">
                                      <p:cBhvr additive="base">
                                        <p:cTn id="35" dur="500" fill="hold"/>
                                        <p:tgtEl>
                                          <p:spTgt spid="52"/>
                                        </p:tgtEl>
                                        <p:attrNameLst>
                                          <p:attrName>ppt_y</p:attrName>
                                        </p:attrNameLst>
                                      </p:cBhvr>
                                      <p:tavLst>
                                        <p:tav tm="0">
                                          <p:val>
                                            <p:strVal val="#ppt_y"/>
                                          </p:val>
                                        </p:tav>
                                        <p:tav tm="100000">
                                          <p:val>
                                            <p:strVal val="#ppt_y"/>
                                          </p:val>
                                        </p:tav>
                                      </p:tavLst>
                                    </p:anim>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a:extLst>
              <a:ext uri="{FF2B5EF4-FFF2-40B4-BE49-F238E27FC236}">
                <a16:creationId xmlns:a16="http://schemas.microsoft.com/office/drawing/2014/main" id="{F4537CB3-49B9-4F7F-8774-80D4BB2D6A60}"/>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2" name="组合 1">
            <a:extLst>
              <a:ext uri="{FF2B5EF4-FFF2-40B4-BE49-F238E27FC236}">
                <a16:creationId xmlns:a16="http://schemas.microsoft.com/office/drawing/2014/main" id="{63038BD6-1164-462D-B228-92150CFC6DF8}"/>
              </a:ext>
            </a:extLst>
          </p:cNvPr>
          <p:cNvGrpSpPr/>
          <p:nvPr/>
        </p:nvGrpSpPr>
        <p:grpSpPr>
          <a:xfrm>
            <a:off x="1171161" y="2125716"/>
            <a:ext cx="1448785" cy="937008"/>
            <a:chOff x="1171161" y="1859016"/>
            <a:chExt cx="1448785" cy="937008"/>
          </a:xfrm>
        </p:grpSpPr>
        <p:sp>
          <p:nvSpPr>
            <p:cNvPr id="3" name="MH_Other_1">
              <a:extLst>
                <a:ext uri="{FF2B5EF4-FFF2-40B4-BE49-F238E27FC236}">
                  <a16:creationId xmlns:a16="http://schemas.microsoft.com/office/drawing/2014/main" id="{5BD7CA7F-9AFA-4181-AC79-2BC98095C6C8}"/>
                </a:ext>
              </a:extLst>
            </p:cNvPr>
            <p:cNvSpPr>
              <a:spLocks noChangeArrowheads="1"/>
            </p:cNvSpPr>
            <p:nvPr>
              <p:custDataLst>
                <p:tags r:id="rId16"/>
              </p:custDataLst>
            </p:nvPr>
          </p:nvSpPr>
          <p:spPr bwMode="auto">
            <a:xfrm>
              <a:off x="1280289" y="1859016"/>
              <a:ext cx="1191016" cy="777077"/>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dirty="0">
                  <a:solidFill>
                    <a:srgbClr val="FFFFFF"/>
                  </a:solidFill>
                </a:rPr>
                <a:t>A</a:t>
              </a:r>
              <a:endParaRPr lang="zh-CN" altLang="en-US" sz="2400" dirty="0">
                <a:solidFill>
                  <a:srgbClr val="FFFFFF"/>
                </a:solidFill>
              </a:endParaRPr>
            </a:p>
          </p:txBody>
        </p:sp>
        <p:sp>
          <p:nvSpPr>
            <p:cNvPr id="4" name="MH_Other_2">
              <a:extLst>
                <a:ext uri="{FF2B5EF4-FFF2-40B4-BE49-F238E27FC236}">
                  <a16:creationId xmlns:a16="http://schemas.microsoft.com/office/drawing/2014/main" id="{1C3A406D-C9C1-4BCB-8871-B132E97DD7EB}"/>
                </a:ext>
              </a:extLst>
            </p:cNvPr>
            <p:cNvSpPr/>
            <p:nvPr>
              <p:custDataLst>
                <p:tags r:id="rId17"/>
              </p:custDataLst>
            </p:nvPr>
          </p:nvSpPr>
          <p:spPr>
            <a:xfrm>
              <a:off x="1372486" y="1859016"/>
              <a:ext cx="415820" cy="308573"/>
            </a:xfrm>
            <a:prstGeom prst="triangle">
              <a:avLst/>
            </a:prstGeom>
            <a:solidFill>
              <a:schemeClr val="accent1">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5" name="MH_Other_3">
              <a:extLst>
                <a:ext uri="{FF2B5EF4-FFF2-40B4-BE49-F238E27FC236}">
                  <a16:creationId xmlns:a16="http://schemas.microsoft.com/office/drawing/2014/main" id="{7DD4E7F1-FDCA-4AD0-B103-8EFAD3E7986B}"/>
                </a:ext>
              </a:extLst>
            </p:cNvPr>
            <p:cNvSpPr/>
            <p:nvPr>
              <p:custDataLst>
                <p:tags r:id="rId18"/>
              </p:custDataLst>
            </p:nvPr>
          </p:nvSpPr>
          <p:spPr>
            <a:xfrm>
              <a:off x="2083709" y="2481807"/>
              <a:ext cx="425228" cy="314217"/>
            </a:xfrm>
            <a:prstGeom prst="triangle">
              <a:avLst/>
            </a:prstGeom>
            <a:solidFill>
              <a:schemeClr val="accent1">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6" name="MH_Other_4">
              <a:extLst>
                <a:ext uri="{FF2B5EF4-FFF2-40B4-BE49-F238E27FC236}">
                  <a16:creationId xmlns:a16="http://schemas.microsoft.com/office/drawing/2014/main" id="{4BE7C61E-4DDE-4A11-B5A7-F16DEB1EDD18}"/>
                </a:ext>
              </a:extLst>
            </p:cNvPr>
            <p:cNvSpPr/>
            <p:nvPr>
              <p:custDataLst>
                <p:tags r:id="rId19"/>
              </p:custDataLst>
            </p:nvPr>
          </p:nvSpPr>
          <p:spPr>
            <a:xfrm>
              <a:off x="2296321" y="2007658"/>
              <a:ext cx="323625" cy="238955"/>
            </a:xfrm>
            <a:prstGeom prst="triangle">
              <a:avLst/>
            </a:prstGeom>
            <a:solidFill>
              <a:schemeClr val="accent1">
                <a:lumMod val="40000"/>
                <a:lumOff val="60000"/>
              </a:schemeClr>
            </a:solidFill>
          </p:spPr>
          <p:txBody>
            <a:bodyPr anchor="ctr"/>
            <a:lstStyle/>
            <a:p>
              <a:pPr algn="just">
                <a:lnSpc>
                  <a:spcPct val="130000"/>
                </a:lnSpc>
                <a:defRPr/>
              </a:pPr>
              <a:endParaRPr lang="zh-CN" altLang="en-US" dirty="0" err="1">
                <a:solidFill>
                  <a:srgbClr val="FFFFFF"/>
                </a:solidFill>
              </a:endParaRPr>
            </a:p>
          </p:txBody>
        </p:sp>
        <p:sp>
          <p:nvSpPr>
            <p:cNvPr id="7" name="MH_Other_5">
              <a:extLst>
                <a:ext uri="{FF2B5EF4-FFF2-40B4-BE49-F238E27FC236}">
                  <a16:creationId xmlns:a16="http://schemas.microsoft.com/office/drawing/2014/main" id="{D36B174F-A15F-44C3-AC10-49035FB4B929}"/>
                </a:ext>
              </a:extLst>
            </p:cNvPr>
            <p:cNvSpPr/>
            <p:nvPr>
              <p:custDataLst>
                <p:tags r:id="rId20"/>
              </p:custDataLst>
            </p:nvPr>
          </p:nvSpPr>
          <p:spPr>
            <a:xfrm>
              <a:off x="1171161" y="2555187"/>
              <a:ext cx="216378" cy="161812"/>
            </a:xfrm>
            <a:prstGeom prst="triangle">
              <a:avLst/>
            </a:prstGeom>
            <a:solidFill>
              <a:schemeClr val="accent1">
                <a:lumMod val="40000"/>
                <a:lumOff val="60000"/>
              </a:schemeClr>
            </a:solidFill>
          </p:spPr>
          <p:txBody>
            <a:bodyPr anchor="ctr"/>
            <a:lstStyle/>
            <a:p>
              <a:pPr algn="just">
                <a:lnSpc>
                  <a:spcPct val="130000"/>
                </a:lnSpc>
                <a:defRPr/>
              </a:pPr>
              <a:endParaRPr lang="zh-CN" altLang="en-US" dirty="0" err="1">
                <a:solidFill>
                  <a:srgbClr val="FFFFFF"/>
                </a:solidFill>
              </a:endParaRPr>
            </a:p>
          </p:txBody>
        </p:sp>
      </p:grpSp>
      <p:grpSp>
        <p:nvGrpSpPr>
          <p:cNvPr id="8" name="组合 7">
            <a:extLst>
              <a:ext uri="{FF2B5EF4-FFF2-40B4-BE49-F238E27FC236}">
                <a16:creationId xmlns:a16="http://schemas.microsoft.com/office/drawing/2014/main" id="{E37AB8D3-3C54-46B2-8FD8-223BBC3C507A}"/>
              </a:ext>
            </a:extLst>
          </p:cNvPr>
          <p:cNvGrpSpPr/>
          <p:nvPr/>
        </p:nvGrpSpPr>
        <p:grpSpPr>
          <a:xfrm>
            <a:off x="1171161" y="4045014"/>
            <a:ext cx="1448785" cy="937007"/>
            <a:chOff x="1171161" y="4362514"/>
            <a:chExt cx="1448785" cy="937007"/>
          </a:xfrm>
        </p:grpSpPr>
        <p:sp>
          <p:nvSpPr>
            <p:cNvPr id="9" name="MH_Other_6">
              <a:extLst>
                <a:ext uri="{FF2B5EF4-FFF2-40B4-BE49-F238E27FC236}">
                  <a16:creationId xmlns:a16="http://schemas.microsoft.com/office/drawing/2014/main" id="{A2BA3012-7848-477C-A38E-B4B674C76D4A}"/>
                </a:ext>
              </a:extLst>
            </p:cNvPr>
            <p:cNvSpPr/>
            <p:nvPr>
              <p:custDataLst>
                <p:tags r:id="rId11"/>
              </p:custDataLst>
            </p:nvPr>
          </p:nvSpPr>
          <p:spPr>
            <a:xfrm>
              <a:off x="1280289" y="4362514"/>
              <a:ext cx="1191016" cy="777077"/>
            </a:xfrm>
            <a:prstGeom prst="triangle">
              <a:avLst/>
            </a:prstGeom>
            <a:solidFill>
              <a:schemeClr val="accent3"/>
            </a:solidFill>
          </p:spPr>
          <p:txBody>
            <a:bodyPr bIns="144000" anchor="ctr"/>
            <a:lstStyle/>
            <a:p>
              <a:pPr algn="ctr">
                <a:defRPr/>
              </a:pPr>
              <a:r>
                <a:rPr lang="en-US" altLang="zh-CN" sz="2400" dirty="0">
                  <a:solidFill>
                    <a:srgbClr val="FFFFFF"/>
                  </a:solidFill>
                </a:rPr>
                <a:t>C</a:t>
              </a:r>
              <a:endParaRPr lang="zh-CN" altLang="en-US" sz="2400" dirty="0" err="1">
                <a:solidFill>
                  <a:srgbClr val="FFFFFF"/>
                </a:solidFill>
              </a:endParaRPr>
            </a:p>
          </p:txBody>
        </p:sp>
        <p:sp>
          <p:nvSpPr>
            <p:cNvPr id="10" name="MH_Other_7">
              <a:extLst>
                <a:ext uri="{FF2B5EF4-FFF2-40B4-BE49-F238E27FC236}">
                  <a16:creationId xmlns:a16="http://schemas.microsoft.com/office/drawing/2014/main" id="{EADB0372-6E01-4434-AD76-C14B1B5A3608}"/>
                </a:ext>
              </a:extLst>
            </p:cNvPr>
            <p:cNvSpPr/>
            <p:nvPr>
              <p:custDataLst>
                <p:tags r:id="rId12"/>
              </p:custDataLst>
            </p:nvPr>
          </p:nvSpPr>
          <p:spPr>
            <a:xfrm>
              <a:off x="1372486" y="4362514"/>
              <a:ext cx="415820" cy="308573"/>
            </a:xfrm>
            <a:prstGeom prst="triangle">
              <a:avLst/>
            </a:prstGeom>
            <a:solidFill>
              <a:schemeClr val="accent3">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11" name="MH_Other_8">
              <a:extLst>
                <a:ext uri="{FF2B5EF4-FFF2-40B4-BE49-F238E27FC236}">
                  <a16:creationId xmlns:a16="http://schemas.microsoft.com/office/drawing/2014/main" id="{F0E2B289-DD5F-483D-97A8-0BED7F852A65}"/>
                </a:ext>
              </a:extLst>
            </p:cNvPr>
            <p:cNvSpPr/>
            <p:nvPr>
              <p:custDataLst>
                <p:tags r:id="rId13"/>
              </p:custDataLst>
            </p:nvPr>
          </p:nvSpPr>
          <p:spPr>
            <a:xfrm>
              <a:off x="2083709" y="4985304"/>
              <a:ext cx="425228" cy="314217"/>
            </a:xfrm>
            <a:prstGeom prst="triangle">
              <a:avLst/>
            </a:prstGeom>
            <a:solidFill>
              <a:schemeClr val="accent3">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12" name="MH_Other_9">
              <a:extLst>
                <a:ext uri="{FF2B5EF4-FFF2-40B4-BE49-F238E27FC236}">
                  <a16:creationId xmlns:a16="http://schemas.microsoft.com/office/drawing/2014/main" id="{0495EA2F-CCD0-4771-B178-152BE179EC9F}"/>
                </a:ext>
              </a:extLst>
            </p:cNvPr>
            <p:cNvSpPr/>
            <p:nvPr>
              <p:custDataLst>
                <p:tags r:id="rId14"/>
              </p:custDataLst>
            </p:nvPr>
          </p:nvSpPr>
          <p:spPr>
            <a:xfrm>
              <a:off x="2296321" y="4511156"/>
              <a:ext cx="323625" cy="238955"/>
            </a:xfrm>
            <a:prstGeom prst="triangle">
              <a:avLst/>
            </a:prstGeom>
            <a:solidFill>
              <a:schemeClr val="accent3">
                <a:lumMod val="40000"/>
                <a:lumOff val="60000"/>
              </a:schemeClr>
            </a:solidFill>
          </p:spPr>
          <p:txBody>
            <a:bodyPr anchor="ctr"/>
            <a:lstStyle/>
            <a:p>
              <a:pPr algn="just">
                <a:lnSpc>
                  <a:spcPct val="130000"/>
                </a:lnSpc>
                <a:defRPr/>
              </a:pPr>
              <a:endParaRPr lang="zh-CN" altLang="en-US" dirty="0" err="1">
                <a:solidFill>
                  <a:srgbClr val="FFFFFF"/>
                </a:solidFill>
              </a:endParaRPr>
            </a:p>
          </p:txBody>
        </p:sp>
        <p:sp>
          <p:nvSpPr>
            <p:cNvPr id="13" name="MH_Other_10">
              <a:extLst>
                <a:ext uri="{FF2B5EF4-FFF2-40B4-BE49-F238E27FC236}">
                  <a16:creationId xmlns:a16="http://schemas.microsoft.com/office/drawing/2014/main" id="{A1249CCD-70B3-42BE-8FF1-466FEE72ACB7}"/>
                </a:ext>
              </a:extLst>
            </p:cNvPr>
            <p:cNvSpPr/>
            <p:nvPr>
              <p:custDataLst>
                <p:tags r:id="rId15"/>
              </p:custDataLst>
            </p:nvPr>
          </p:nvSpPr>
          <p:spPr>
            <a:xfrm>
              <a:off x="1171161" y="5058685"/>
              <a:ext cx="216378" cy="161812"/>
            </a:xfrm>
            <a:prstGeom prst="triangle">
              <a:avLst/>
            </a:prstGeom>
            <a:solidFill>
              <a:schemeClr val="accent3">
                <a:lumMod val="40000"/>
                <a:lumOff val="60000"/>
              </a:schemeClr>
            </a:solidFill>
          </p:spPr>
          <p:txBody>
            <a:bodyPr anchor="ctr"/>
            <a:lstStyle/>
            <a:p>
              <a:pPr algn="just">
                <a:lnSpc>
                  <a:spcPct val="130000"/>
                </a:lnSpc>
                <a:defRPr/>
              </a:pPr>
              <a:endParaRPr lang="zh-CN" altLang="en-US" dirty="0" err="1">
                <a:solidFill>
                  <a:srgbClr val="FFFFFF"/>
                </a:solidFill>
              </a:endParaRPr>
            </a:p>
          </p:txBody>
        </p:sp>
      </p:grpSp>
      <p:grpSp>
        <p:nvGrpSpPr>
          <p:cNvPr id="14" name="组合 13">
            <a:extLst>
              <a:ext uri="{FF2B5EF4-FFF2-40B4-BE49-F238E27FC236}">
                <a16:creationId xmlns:a16="http://schemas.microsoft.com/office/drawing/2014/main" id="{3F3C14BA-035B-4E9B-8E0C-6722103FBB51}"/>
              </a:ext>
            </a:extLst>
          </p:cNvPr>
          <p:cNvGrpSpPr/>
          <p:nvPr/>
        </p:nvGrpSpPr>
        <p:grpSpPr>
          <a:xfrm>
            <a:off x="6339283" y="2125716"/>
            <a:ext cx="1448786" cy="937008"/>
            <a:chOff x="6339283" y="1859016"/>
            <a:chExt cx="1448786" cy="937008"/>
          </a:xfrm>
        </p:grpSpPr>
        <p:sp>
          <p:nvSpPr>
            <p:cNvPr id="15" name="MH_Other_11">
              <a:extLst>
                <a:ext uri="{FF2B5EF4-FFF2-40B4-BE49-F238E27FC236}">
                  <a16:creationId xmlns:a16="http://schemas.microsoft.com/office/drawing/2014/main" id="{E60C9CCE-5812-43DB-A621-4DC4758D5559}"/>
                </a:ext>
              </a:extLst>
            </p:cNvPr>
            <p:cNvSpPr>
              <a:spLocks noChangeArrowheads="1"/>
            </p:cNvSpPr>
            <p:nvPr>
              <p:custDataLst>
                <p:tags r:id="rId6"/>
              </p:custDataLst>
            </p:nvPr>
          </p:nvSpPr>
          <p:spPr bwMode="auto">
            <a:xfrm>
              <a:off x="6446531" y="1859016"/>
              <a:ext cx="1192897" cy="777077"/>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b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rgbClr val="FFFFFF"/>
                  </a:solidFill>
                </a:rPr>
                <a:t>B</a:t>
              </a:r>
              <a:endParaRPr lang="zh-CN" altLang="en-US" sz="2400">
                <a:solidFill>
                  <a:srgbClr val="FFFFFF"/>
                </a:solidFill>
              </a:endParaRPr>
            </a:p>
          </p:txBody>
        </p:sp>
        <p:sp>
          <p:nvSpPr>
            <p:cNvPr id="16" name="MH_Other_12">
              <a:extLst>
                <a:ext uri="{FF2B5EF4-FFF2-40B4-BE49-F238E27FC236}">
                  <a16:creationId xmlns:a16="http://schemas.microsoft.com/office/drawing/2014/main" id="{00A73195-8FF3-46AE-B45D-D11A9A15EFF8}"/>
                </a:ext>
              </a:extLst>
            </p:cNvPr>
            <p:cNvSpPr/>
            <p:nvPr>
              <p:custDataLst>
                <p:tags r:id="rId7"/>
              </p:custDataLst>
            </p:nvPr>
          </p:nvSpPr>
          <p:spPr>
            <a:xfrm>
              <a:off x="6540607" y="1859016"/>
              <a:ext cx="415821" cy="308573"/>
            </a:xfrm>
            <a:prstGeom prst="triangle">
              <a:avLst/>
            </a:prstGeom>
            <a:solidFill>
              <a:schemeClr val="accent2">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17" name="MH_Other_13">
              <a:extLst>
                <a:ext uri="{FF2B5EF4-FFF2-40B4-BE49-F238E27FC236}">
                  <a16:creationId xmlns:a16="http://schemas.microsoft.com/office/drawing/2014/main" id="{A8DA41DD-BC9A-44E4-9E1A-6618229FC834}"/>
                </a:ext>
              </a:extLst>
            </p:cNvPr>
            <p:cNvSpPr/>
            <p:nvPr>
              <p:custDataLst>
                <p:tags r:id="rId8"/>
              </p:custDataLst>
            </p:nvPr>
          </p:nvSpPr>
          <p:spPr>
            <a:xfrm>
              <a:off x="7251829" y="2481807"/>
              <a:ext cx="423347" cy="314217"/>
            </a:xfrm>
            <a:prstGeom prst="triangle">
              <a:avLst/>
            </a:prstGeom>
            <a:solidFill>
              <a:schemeClr val="accent2">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18" name="MH_Other_14">
              <a:extLst>
                <a:ext uri="{FF2B5EF4-FFF2-40B4-BE49-F238E27FC236}">
                  <a16:creationId xmlns:a16="http://schemas.microsoft.com/office/drawing/2014/main" id="{1DA0960F-B2CC-411F-B52A-015CC312C54D}"/>
                </a:ext>
              </a:extLst>
            </p:cNvPr>
            <p:cNvSpPr/>
            <p:nvPr>
              <p:custDataLst>
                <p:tags r:id="rId9"/>
              </p:custDataLst>
            </p:nvPr>
          </p:nvSpPr>
          <p:spPr>
            <a:xfrm>
              <a:off x="7464444" y="2007658"/>
              <a:ext cx="323625" cy="238955"/>
            </a:xfrm>
            <a:prstGeom prst="triangle">
              <a:avLst/>
            </a:prstGeom>
            <a:solidFill>
              <a:schemeClr val="accent2">
                <a:lumMod val="40000"/>
                <a:lumOff val="60000"/>
              </a:schemeClr>
            </a:solidFill>
          </p:spPr>
          <p:txBody>
            <a:bodyPr anchor="ctr"/>
            <a:lstStyle/>
            <a:p>
              <a:pPr algn="just">
                <a:lnSpc>
                  <a:spcPct val="130000"/>
                </a:lnSpc>
                <a:defRPr/>
              </a:pPr>
              <a:endParaRPr lang="zh-CN" altLang="en-US" dirty="0" err="1">
                <a:solidFill>
                  <a:srgbClr val="FFFFFF"/>
                </a:solidFill>
              </a:endParaRPr>
            </a:p>
          </p:txBody>
        </p:sp>
        <p:sp>
          <p:nvSpPr>
            <p:cNvPr id="19" name="MH_Other_15">
              <a:extLst>
                <a:ext uri="{FF2B5EF4-FFF2-40B4-BE49-F238E27FC236}">
                  <a16:creationId xmlns:a16="http://schemas.microsoft.com/office/drawing/2014/main" id="{1B53418C-B014-46AC-AAF1-1D0BB07CCD3A}"/>
                </a:ext>
              </a:extLst>
            </p:cNvPr>
            <p:cNvSpPr/>
            <p:nvPr>
              <p:custDataLst>
                <p:tags r:id="rId10"/>
              </p:custDataLst>
            </p:nvPr>
          </p:nvSpPr>
          <p:spPr>
            <a:xfrm>
              <a:off x="6339283" y="2555187"/>
              <a:ext cx="216377" cy="161812"/>
            </a:xfrm>
            <a:prstGeom prst="triangle">
              <a:avLst/>
            </a:prstGeom>
            <a:solidFill>
              <a:schemeClr val="accent2">
                <a:lumMod val="40000"/>
                <a:lumOff val="60000"/>
              </a:schemeClr>
            </a:solidFill>
          </p:spPr>
          <p:txBody>
            <a:bodyPr anchor="ctr"/>
            <a:lstStyle/>
            <a:p>
              <a:pPr algn="just">
                <a:lnSpc>
                  <a:spcPct val="130000"/>
                </a:lnSpc>
                <a:defRPr/>
              </a:pPr>
              <a:endParaRPr lang="zh-CN" altLang="en-US" dirty="0" err="1">
                <a:solidFill>
                  <a:srgbClr val="FFFFFF"/>
                </a:solidFill>
              </a:endParaRPr>
            </a:p>
          </p:txBody>
        </p:sp>
      </p:grpSp>
      <p:grpSp>
        <p:nvGrpSpPr>
          <p:cNvPr id="20" name="组合 19">
            <a:extLst>
              <a:ext uri="{FF2B5EF4-FFF2-40B4-BE49-F238E27FC236}">
                <a16:creationId xmlns:a16="http://schemas.microsoft.com/office/drawing/2014/main" id="{26D59FBF-D248-4C6D-8DDB-3E4DA5E9EB00}"/>
              </a:ext>
            </a:extLst>
          </p:cNvPr>
          <p:cNvGrpSpPr/>
          <p:nvPr/>
        </p:nvGrpSpPr>
        <p:grpSpPr>
          <a:xfrm>
            <a:off x="6339283" y="4045014"/>
            <a:ext cx="1448786" cy="937007"/>
            <a:chOff x="6339283" y="4362514"/>
            <a:chExt cx="1448786" cy="937007"/>
          </a:xfrm>
        </p:grpSpPr>
        <p:sp>
          <p:nvSpPr>
            <p:cNvPr id="21" name="MH_Other_16">
              <a:extLst>
                <a:ext uri="{FF2B5EF4-FFF2-40B4-BE49-F238E27FC236}">
                  <a16:creationId xmlns:a16="http://schemas.microsoft.com/office/drawing/2014/main" id="{53C1E020-DA75-4127-B75B-755485A0AA5B}"/>
                </a:ext>
              </a:extLst>
            </p:cNvPr>
            <p:cNvSpPr/>
            <p:nvPr>
              <p:custDataLst>
                <p:tags r:id="rId1"/>
              </p:custDataLst>
            </p:nvPr>
          </p:nvSpPr>
          <p:spPr>
            <a:xfrm>
              <a:off x="6446531" y="4362514"/>
              <a:ext cx="1192897" cy="777077"/>
            </a:xfrm>
            <a:prstGeom prst="triangle">
              <a:avLst/>
            </a:prstGeom>
            <a:solidFill>
              <a:schemeClr val="accent4"/>
            </a:solidFill>
          </p:spPr>
          <p:txBody>
            <a:bodyPr bIns="144000" anchor="ctr"/>
            <a:lstStyle/>
            <a:p>
              <a:pPr algn="ctr">
                <a:defRPr/>
              </a:pPr>
              <a:r>
                <a:rPr lang="en-US" altLang="zh-CN" sz="2400" dirty="0">
                  <a:solidFill>
                    <a:srgbClr val="FFFFFF"/>
                  </a:solidFill>
                </a:rPr>
                <a:t>D</a:t>
              </a:r>
              <a:endParaRPr lang="zh-CN" altLang="en-US" sz="2400" dirty="0" err="1">
                <a:solidFill>
                  <a:srgbClr val="FFFFFF"/>
                </a:solidFill>
              </a:endParaRPr>
            </a:p>
          </p:txBody>
        </p:sp>
        <p:sp>
          <p:nvSpPr>
            <p:cNvPr id="22" name="MH_Other_17">
              <a:extLst>
                <a:ext uri="{FF2B5EF4-FFF2-40B4-BE49-F238E27FC236}">
                  <a16:creationId xmlns:a16="http://schemas.microsoft.com/office/drawing/2014/main" id="{B82C26ED-59D3-49F6-B2B9-22B0B7F1E7DF}"/>
                </a:ext>
              </a:extLst>
            </p:cNvPr>
            <p:cNvSpPr/>
            <p:nvPr>
              <p:custDataLst>
                <p:tags r:id="rId2"/>
              </p:custDataLst>
            </p:nvPr>
          </p:nvSpPr>
          <p:spPr>
            <a:xfrm>
              <a:off x="6540607" y="4362514"/>
              <a:ext cx="415821" cy="308573"/>
            </a:xfrm>
            <a:prstGeom prst="triangle">
              <a:avLst/>
            </a:prstGeom>
            <a:solidFill>
              <a:schemeClr val="accent4">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23" name="MH_Other_18">
              <a:extLst>
                <a:ext uri="{FF2B5EF4-FFF2-40B4-BE49-F238E27FC236}">
                  <a16:creationId xmlns:a16="http://schemas.microsoft.com/office/drawing/2014/main" id="{0344D72E-5DE4-47F7-89E2-0F3629C906F8}"/>
                </a:ext>
              </a:extLst>
            </p:cNvPr>
            <p:cNvSpPr/>
            <p:nvPr>
              <p:custDataLst>
                <p:tags r:id="rId3"/>
              </p:custDataLst>
            </p:nvPr>
          </p:nvSpPr>
          <p:spPr>
            <a:xfrm>
              <a:off x="7251829" y="4985304"/>
              <a:ext cx="423347" cy="314217"/>
            </a:xfrm>
            <a:prstGeom prst="triangle">
              <a:avLst/>
            </a:prstGeom>
            <a:solidFill>
              <a:schemeClr val="accent4">
                <a:lumMod val="20000"/>
                <a:lumOff val="80000"/>
              </a:schemeClr>
            </a:solidFill>
          </p:spPr>
          <p:txBody>
            <a:bodyPr anchor="ctr"/>
            <a:lstStyle/>
            <a:p>
              <a:pPr algn="just">
                <a:lnSpc>
                  <a:spcPct val="130000"/>
                </a:lnSpc>
                <a:defRPr/>
              </a:pPr>
              <a:endParaRPr lang="zh-CN" altLang="en-US" dirty="0" err="1">
                <a:solidFill>
                  <a:srgbClr val="FFFFFF"/>
                </a:solidFill>
              </a:endParaRPr>
            </a:p>
          </p:txBody>
        </p:sp>
        <p:sp>
          <p:nvSpPr>
            <p:cNvPr id="24" name="MH_Other_19">
              <a:extLst>
                <a:ext uri="{FF2B5EF4-FFF2-40B4-BE49-F238E27FC236}">
                  <a16:creationId xmlns:a16="http://schemas.microsoft.com/office/drawing/2014/main" id="{99F18D2A-3641-40C0-BD52-0084442C8E57}"/>
                </a:ext>
              </a:extLst>
            </p:cNvPr>
            <p:cNvSpPr/>
            <p:nvPr>
              <p:custDataLst>
                <p:tags r:id="rId4"/>
              </p:custDataLst>
            </p:nvPr>
          </p:nvSpPr>
          <p:spPr>
            <a:xfrm>
              <a:off x="7464444" y="4511156"/>
              <a:ext cx="323625" cy="238955"/>
            </a:xfrm>
            <a:prstGeom prst="triangle">
              <a:avLst/>
            </a:prstGeom>
            <a:solidFill>
              <a:schemeClr val="accent4">
                <a:lumMod val="40000"/>
                <a:lumOff val="60000"/>
              </a:schemeClr>
            </a:solidFill>
          </p:spPr>
          <p:txBody>
            <a:bodyPr anchor="ctr"/>
            <a:lstStyle/>
            <a:p>
              <a:pPr algn="just">
                <a:lnSpc>
                  <a:spcPct val="130000"/>
                </a:lnSpc>
                <a:defRPr/>
              </a:pPr>
              <a:endParaRPr lang="zh-CN" altLang="en-US" dirty="0" err="1">
                <a:solidFill>
                  <a:srgbClr val="FFFFFF"/>
                </a:solidFill>
              </a:endParaRPr>
            </a:p>
          </p:txBody>
        </p:sp>
        <p:sp>
          <p:nvSpPr>
            <p:cNvPr id="25" name="MH_Other_20">
              <a:extLst>
                <a:ext uri="{FF2B5EF4-FFF2-40B4-BE49-F238E27FC236}">
                  <a16:creationId xmlns:a16="http://schemas.microsoft.com/office/drawing/2014/main" id="{22C5F6BE-023E-434F-A201-1186B62482BF}"/>
                </a:ext>
              </a:extLst>
            </p:cNvPr>
            <p:cNvSpPr/>
            <p:nvPr>
              <p:custDataLst>
                <p:tags r:id="rId5"/>
              </p:custDataLst>
            </p:nvPr>
          </p:nvSpPr>
          <p:spPr>
            <a:xfrm>
              <a:off x="6339283" y="5058685"/>
              <a:ext cx="216377" cy="161812"/>
            </a:xfrm>
            <a:prstGeom prst="triangle">
              <a:avLst/>
            </a:prstGeom>
            <a:solidFill>
              <a:schemeClr val="accent4">
                <a:lumMod val="40000"/>
                <a:lumOff val="60000"/>
              </a:schemeClr>
            </a:solidFill>
          </p:spPr>
          <p:txBody>
            <a:bodyPr anchor="ctr"/>
            <a:lstStyle/>
            <a:p>
              <a:pPr algn="just">
                <a:lnSpc>
                  <a:spcPct val="130000"/>
                </a:lnSpc>
                <a:defRPr/>
              </a:pPr>
              <a:endParaRPr lang="zh-CN" altLang="en-US" dirty="0" err="1">
                <a:solidFill>
                  <a:srgbClr val="FFFFFF"/>
                </a:solidFill>
              </a:endParaRPr>
            </a:p>
          </p:txBody>
        </p:sp>
      </p:grpSp>
      <p:grpSp>
        <p:nvGrpSpPr>
          <p:cNvPr id="38" name="组合 37">
            <a:extLst>
              <a:ext uri="{FF2B5EF4-FFF2-40B4-BE49-F238E27FC236}">
                <a16:creationId xmlns:a16="http://schemas.microsoft.com/office/drawing/2014/main" id="{EE73EEE0-1306-4C15-A24E-D4FCADDBC517}"/>
              </a:ext>
            </a:extLst>
          </p:cNvPr>
          <p:cNvGrpSpPr/>
          <p:nvPr/>
        </p:nvGrpSpPr>
        <p:grpSpPr>
          <a:xfrm>
            <a:off x="2947187" y="1963904"/>
            <a:ext cx="3028189" cy="1171955"/>
            <a:chOff x="7553990" y="2061949"/>
            <a:chExt cx="3028189" cy="1171955"/>
          </a:xfrm>
        </p:grpSpPr>
        <p:sp>
          <p:nvSpPr>
            <p:cNvPr id="39" name="矩形 38">
              <a:extLst>
                <a:ext uri="{FF2B5EF4-FFF2-40B4-BE49-F238E27FC236}">
                  <a16:creationId xmlns:a16="http://schemas.microsoft.com/office/drawing/2014/main" id="{5D74536B-FE7D-4DDB-BC03-8B9C65817C4C}"/>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0" name="文本框 39">
              <a:extLst>
                <a:ext uri="{FF2B5EF4-FFF2-40B4-BE49-F238E27FC236}">
                  <a16:creationId xmlns:a16="http://schemas.microsoft.com/office/drawing/2014/main" id="{CD8ED9E7-D7BB-4CD3-B077-F1B7D2B2E569}"/>
                </a:ext>
              </a:extLst>
            </p:cNvPr>
            <p:cNvSpPr txBox="1"/>
            <p:nvPr/>
          </p:nvSpPr>
          <p:spPr>
            <a:xfrm>
              <a:off x="7553990" y="2492354"/>
              <a:ext cx="3028189"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41" name="组合 40">
            <a:extLst>
              <a:ext uri="{FF2B5EF4-FFF2-40B4-BE49-F238E27FC236}">
                <a16:creationId xmlns:a16="http://schemas.microsoft.com/office/drawing/2014/main" id="{BAB0525B-DD39-4755-A782-0191DB08D25C}"/>
              </a:ext>
            </a:extLst>
          </p:cNvPr>
          <p:cNvGrpSpPr/>
          <p:nvPr/>
        </p:nvGrpSpPr>
        <p:grpSpPr>
          <a:xfrm>
            <a:off x="8132976" y="1963904"/>
            <a:ext cx="3028189" cy="1171955"/>
            <a:chOff x="7553990" y="2061949"/>
            <a:chExt cx="3028189" cy="1171955"/>
          </a:xfrm>
        </p:grpSpPr>
        <p:sp>
          <p:nvSpPr>
            <p:cNvPr id="42" name="矩形 41">
              <a:extLst>
                <a:ext uri="{FF2B5EF4-FFF2-40B4-BE49-F238E27FC236}">
                  <a16:creationId xmlns:a16="http://schemas.microsoft.com/office/drawing/2014/main" id="{7ACFEE08-A5A9-4516-8A9F-E760E12B8F98}"/>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3" name="文本框 42">
              <a:extLst>
                <a:ext uri="{FF2B5EF4-FFF2-40B4-BE49-F238E27FC236}">
                  <a16:creationId xmlns:a16="http://schemas.microsoft.com/office/drawing/2014/main" id="{B139D148-9B4E-45E2-A097-07351391E350}"/>
                </a:ext>
              </a:extLst>
            </p:cNvPr>
            <p:cNvSpPr txBox="1"/>
            <p:nvPr/>
          </p:nvSpPr>
          <p:spPr>
            <a:xfrm>
              <a:off x="7553990" y="2492354"/>
              <a:ext cx="3028189"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44" name="组合 43">
            <a:extLst>
              <a:ext uri="{FF2B5EF4-FFF2-40B4-BE49-F238E27FC236}">
                <a16:creationId xmlns:a16="http://schemas.microsoft.com/office/drawing/2014/main" id="{AF5BAB19-CD54-4602-B394-B2F96A1BB37D}"/>
              </a:ext>
            </a:extLst>
          </p:cNvPr>
          <p:cNvGrpSpPr/>
          <p:nvPr/>
        </p:nvGrpSpPr>
        <p:grpSpPr>
          <a:xfrm>
            <a:off x="2947187" y="3879914"/>
            <a:ext cx="3028189" cy="1171955"/>
            <a:chOff x="7553990" y="2061949"/>
            <a:chExt cx="3028189" cy="1171955"/>
          </a:xfrm>
        </p:grpSpPr>
        <p:sp>
          <p:nvSpPr>
            <p:cNvPr id="45" name="矩形 44">
              <a:extLst>
                <a:ext uri="{FF2B5EF4-FFF2-40B4-BE49-F238E27FC236}">
                  <a16:creationId xmlns:a16="http://schemas.microsoft.com/office/drawing/2014/main" id="{C00DFB2E-4105-4A0F-8699-CE9EBF6F326A}"/>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6" name="文本框 45">
              <a:extLst>
                <a:ext uri="{FF2B5EF4-FFF2-40B4-BE49-F238E27FC236}">
                  <a16:creationId xmlns:a16="http://schemas.microsoft.com/office/drawing/2014/main" id="{7F4F0B76-C8A0-4B5F-A48A-DB01336C003E}"/>
                </a:ext>
              </a:extLst>
            </p:cNvPr>
            <p:cNvSpPr txBox="1"/>
            <p:nvPr/>
          </p:nvSpPr>
          <p:spPr>
            <a:xfrm>
              <a:off x="7553990" y="2492354"/>
              <a:ext cx="3028189"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47" name="组合 46">
            <a:extLst>
              <a:ext uri="{FF2B5EF4-FFF2-40B4-BE49-F238E27FC236}">
                <a16:creationId xmlns:a16="http://schemas.microsoft.com/office/drawing/2014/main" id="{FB69A35B-5A28-44BA-BA1A-E0D531619147}"/>
              </a:ext>
            </a:extLst>
          </p:cNvPr>
          <p:cNvGrpSpPr/>
          <p:nvPr/>
        </p:nvGrpSpPr>
        <p:grpSpPr>
          <a:xfrm>
            <a:off x="8132976" y="3879914"/>
            <a:ext cx="3028189" cy="1171955"/>
            <a:chOff x="7553990" y="2061949"/>
            <a:chExt cx="3028189" cy="1171955"/>
          </a:xfrm>
        </p:grpSpPr>
        <p:sp>
          <p:nvSpPr>
            <p:cNvPr id="48" name="矩形 47">
              <a:extLst>
                <a:ext uri="{FF2B5EF4-FFF2-40B4-BE49-F238E27FC236}">
                  <a16:creationId xmlns:a16="http://schemas.microsoft.com/office/drawing/2014/main" id="{18AF63C3-3FB6-45DE-B865-F2A1291350BA}"/>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9" name="文本框 48">
              <a:extLst>
                <a:ext uri="{FF2B5EF4-FFF2-40B4-BE49-F238E27FC236}">
                  <a16:creationId xmlns:a16="http://schemas.microsoft.com/office/drawing/2014/main" id="{37E32CEE-B04C-4106-8A95-C590C899CFB5}"/>
                </a:ext>
              </a:extLst>
            </p:cNvPr>
            <p:cNvSpPr txBox="1"/>
            <p:nvPr/>
          </p:nvSpPr>
          <p:spPr>
            <a:xfrm>
              <a:off x="7553990" y="2492354"/>
              <a:ext cx="3028189"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50" name="组合 49">
            <a:extLst>
              <a:ext uri="{FF2B5EF4-FFF2-40B4-BE49-F238E27FC236}">
                <a16:creationId xmlns:a16="http://schemas.microsoft.com/office/drawing/2014/main" id="{CE55A478-5AB0-4C7B-B7D2-7871919C4477}"/>
              </a:ext>
            </a:extLst>
          </p:cNvPr>
          <p:cNvGrpSpPr/>
          <p:nvPr/>
        </p:nvGrpSpPr>
        <p:grpSpPr>
          <a:xfrm>
            <a:off x="4341019" y="330981"/>
            <a:ext cx="3570208" cy="773892"/>
            <a:chOff x="4393901" y="432426"/>
            <a:chExt cx="3570208" cy="773892"/>
          </a:xfrm>
        </p:grpSpPr>
        <p:sp>
          <p:nvSpPr>
            <p:cNvPr id="51" name="矩形 50">
              <a:extLst>
                <a:ext uri="{FF2B5EF4-FFF2-40B4-BE49-F238E27FC236}">
                  <a16:creationId xmlns:a16="http://schemas.microsoft.com/office/drawing/2014/main" id="{CBCF29F8-0330-492D-B642-4F9AD5E8BD73}"/>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52" name="矩形 51">
              <a:extLst>
                <a:ext uri="{FF2B5EF4-FFF2-40B4-BE49-F238E27FC236}">
                  <a16:creationId xmlns:a16="http://schemas.microsoft.com/office/drawing/2014/main" id="{A295255C-FEF1-432C-9453-97E43CFD8823}"/>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10825450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p:tgtEl>
                                          <p:spTgt spid="38"/>
                                        </p:tgtEl>
                                        <p:attrNameLst>
                                          <p:attrName>ppt_x</p:attrName>
                                        </p:attrNameLst>
                                      </p:cBhvr>
                                      <p:tavLst>
                                        <p:tav tm="0">
                                          <p:val>
                                            <p:strVal val="#ppt_x-#ppt_w*1.125000"/>
                                          </p:val>
                                        </p:tav>
                                        <p:tav tm="100000">
                                          <p:val>
                                            <p:strVal val="#ppt_x"/>
                                          </p:val>
                                        </p:tav>
                                      </p:tavLst>
                                    </p:anim>
                                    <p:animEffect transition="in" filter="wipe(right)">
                                      <p:cBhvr>
                                        <p:cTn id="14" dur="500"/>
                                        <p:tgtEl>
                                          <p:spTgt spid="38"/>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p:tgtEl>
                                          <p:spTgt spid="41"/>
                                        </p:tgtEl>
                                        <p:attrNameLst>
                                          <p:attrName>ppt_x</p:attrName>
                                        </p:attrNameLst>
                                      </p:cBhvr>
                                      <p:tavLst>
                                        <p:tav tm="0">
                                          <p:val>
                                            <p:strVal val="#ppt_x-#ppt_w*1.125000"/>
                                          </p:val>
                                        </p:tav>
                                        <p:tav tm="100000">
                                          <p:val>
                                            <p:strVal val="#ppt_x"/>
                                          </p:val>
                                        </p:tav>
                                      </p:tavLst>
                                    </p:anim>
                                    <p:animEffect transition="in" filter="wipe(right)">
                                      <p:cBhvr>
                                        <p:cTn id="25" dur="500"/>
                                        <p:tgtEl>
                                          <p:spTgt spid="41"/>
                                        </p:tgtEl>
                                      </p:cBhvr>
                                    </p:animEffect>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p:tgtEl>
                                          <p:spTgt spid="44"/>
                                        </p:tgtEl>
                                        <p:attrNameLst>
                                          <p:attrName>ppt_x</p:attrName>
                                        </p:attrNameLst>
                                      </p:cBhvr>
                                      <p:tavLst>
                                        <p:tav tm="0">
                                          <p:val>
                                            <p:strVal val="#ppt_x-#ppt_w*1.125000"/>
                                          </p:val>
                                        </p:tav>
                                        <p:tav tm="100000">
                                          <p:val>
                                            <p:strVal val="#ppt_x"/>
                                          </p:val>
                                        </p:tav>
                                      </p:tavLst>
                                    </p:anim>
                                    <p:animEffect transition="in" filter="wipe(right)">
                                      <p:cBhvr>
                                        <p:cTn id="36" dur="500"/>
                                        <p:tgtEl>
                                          <p:spTgt spid="44"/>
                                        </p:tgtEl>
                                      </p:cBhvr>
                                    </p:animEffect>
                                  </p:childTnLst>
                                </p:cTn>
                              </p:par>
                            </p:childTnLst>
                          </p:cTn>
                        </p:par>
                        <p:par>
                          <p:cTn id="37" fill="hold">
                            <p:stCondLst>
                              <p:cond delay="4500"/>
                            </p:stCondLst>
                            <p:childTnLst>
                              <p:par>
                                <p:cTn id="38" presetID="42"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p:tgtEl>
                                          <p:spTgt spid="47"/>
                                        </p:tgtEl>
                                        <p:attrNameLst>
                                          <p:attrName>ppt_x</p:attrName>
                                        </p:attrNameLst>
                                      </p:cBhvr>
                                      <p:tavLst>
                                        <p:tav tm="0">
                                          <p:val>
                                            <p:strVal val="#ppt_x-#ppt_w*1.125000"/>
                                          </p:val>
                                        </p:tav>
                                        <p:tav tm="100000">
                                          <p:val>
                                            <p:strVal val="#ppt_x"/>
                                          </p:val>
                                        </p:tav>
                                      </p:tavLst>
                                    </p:anim>
                                    <p:animEffect transition="in" filter="wipe(right)">
                                      <p:cBhvr>
                                        <p:cTn id="47" dur="500"/>
                                        <p:tgtEl>
                                          <p:spTgt spid="47"/>
                                        </p:tgtEl>
                                      </p:cBhvr>
                                    </p:animEffect>
                                  </p:childTnLst>
                                </p:cTn>
                              </p:par>
                            </p:childTnLst>
                          </p:cTn>
                        </p:par>
                        <p:par>
                          <p:cTn id="48" fill="hold">
                            <p:stCondLst>
                              <p:cond delay="6000"/>
                            </p:stCondLst>
                            <p:childTnLst>
                              <p:par>
                                <p:cTn id="49" presetID="53" presetClass="entr" presetSubtype="16" fill="hold" nodeType="after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p:cTn id="51" dur="500" fill="hold"/>
                                        <p:tgtEl>
                                          <p:spTgt spid="53"/>
                                        </p:tgtEl>
                                        <p:attrNameLst>
                                          <p:attrName>ppt_w</p:attrName>
                                        </p:attrNameLst>
                                      </p:cBhvr>
                                      <p:tavLst>
                                        <p:tav tm="0">
                                          <p:val>
                                            <p:fltVal val="0"/>
                                          </p:val>
                                        </p:tav>
                                        <p:tav tm="100000">
                                          <p:val>
                                            <p:strVal val="#ppt_w"/>
                                          </p:val>
                                        </p:tav>
                                      </p:tavLst>
                                    </p:anim>
                                    <p:anim calcmode="lin" valueType="num">
                                      <p:cBhvr>
                                        <p:cTn id="52" dur="500" fill="hold"/>
                                        <p:tgtEl>
                                          <p:spTgt spid="53"/>
                                        </p:tgtEl>
                                        <p:attrNameLst>
                                          <p:attrName>ppt_h</p:attrName>
                                        </p:attrNameLst>
                                      </p:cBhvr>
                                      <p:tavLst>
                                        <p:tav tm="0">
                                          <p:val>
                                            <p:fltVal val="0"/>
                                          </p:val>
                                        </p:tav>
                                        <p:tav tm="100000">
                                          <p:val>
                                            <p:strVal val="#ppt_h"/>
                                          </p:val>
                                        </p:tav>
                                      </p:tavLst>
                                    </p:anim>
                                    <p:animEffect transition="in" filter="fade">
                                      <p:cBhvr>
                                        <p:cTn id="5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1F0F3"/>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6846C02-46D5-491B-B5A0-C121D41E9E1F}"/>
              </a:ext>
            </a:extLst>
          </p:cNvPr>
          <p:cNvSpPr/>
          <p:nvPr/>
        </p:nvSpPr>
        <p:spPr>
          <a:xfrm>
            <a:off x="0" y="0"/>
            <a:ext cx="12192000" cy="6966857"/>
          </a:xfrm>
          <a:prstGeom prst="rect">
            <a:avLst/>
          </a:prstGeom>
          <a:solidFill>
            <a:srgbClr val="D1F0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7327C6D-B15E-4630-A28C-DDC25BF3E7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490"/>
            <a:ext cx="12192000" cy="6858000"/>
          </a:xfrm>
          <a:prstGeom prst="rect">
            <a:avLst/>
          </a:prstGeom>
        </p:spPr>
      </p:pic>
      <p:pic>
        <p:nvPicPr>
          <p:cNvPr id="12" name="图片 11">
            <a:extLst>
              <a:ext uri="{FF2B5EF4-FFF2-40B4-BE49-F238E27FC236}">
                <a16:creationId xmlns:a16="http://schemas.microsoft.com/office/drawing/2014/main" id="{2A329FA0-B8A8-454E-867F-B9CC6FD12809}"/>
              </a:ext>
            </a:extLst>
          </p:cNvPr>
          <p:cNvPicPr>
            <a:picLocks noChangeAspect="1"/>
          </p:cNvPicPr>
          <p:nvPr/>
        </p:nvPicPr>
        <p:blipFill rotWithShape="1">
          <a:blip r:embed="rId4">
            <a:extLst>
              <a:ext uri="{28A0092B-C50C-407E-A947-70E740481C1C}">
                <a14:useLocalDpi xmlns:a14="http://schemas.microsoft.com/office/drawing/2010/main" val="0"/>
              </a:ext>
            </a:extLst>
          </a:blip>
          <a:srcRect b="31217"/>
          <a:stretch/>
        </p:blipFill>
        <p:spPr>
          <a:xfrm>
            <a:off x="0" y="-85043"/>
            <a:ext cx="12192000" cy="4691363"/>
          </a:xfrm>
          <a:prstGeom prst="rect">
            <a:avLst/>
          </a:prstGeom>
        </p:spPr>
      </p:pic>
      <p:pic>
        <p:nvPicPr>
          <p:cNvPr id="31" name="图片 30">
            <a:extLst>
              <a:ext uri="{FF2B5EF4-FFF2-40B4-BE49-F238E27FC236}">
                <a16:creationId xmlns:a16="http://schemas.microsoft.com/office/drawing/2014/main" id="{4349B95B-960D-4708-872C-9CF4FED85B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400" y="1072362"/>
            <a:ext cx="8077200" cy="4415460"/>
          </a:xfrm>
          <a:prstGeom prst="rect">
            <a:avLst/>
          </a:prstGeom>
        </p:spPr>
      </p:pic>
      <p:grpSp>
        <p:nvGrpSpPr>
          <p:cNvPr id="4" name="组合 3">
            <a:extLst>
              <a:ext uri="{FF2B5EF4-FFF2-40B4-BE49-F238E27FC236}">
                <a16:creationId xmlns:a16="http://schemas.microsoft.com/office/drawing/2014/main" id="{C73D6378-C9F0-42B3-8F68-B0DA4D8FACF2}"/>
              </a:ext>
            </a:extLst>
          </p:cNvPr>
          <p:cNvGrpSpPr/>
          <p:nvPr/>
        </p:nvGrpSpPr>
        <p:grpSpPr>
          <a:xfrm>
            <a:off x="3409050" y="3017566"/>
            <a:ext cx="5724644" cy="1298705"/>
            <a:chOff x="3409050" y="3017566"/>
            <a:chExt cx="5724644" cy="1298705"/>
          </a:xfrm>
        </p:grpSpPr>
        <p:sp>
          <p:nvSpPr>
            <p:cNvPr id="28" name="矩形 27">
              <a:extLst>
                <a:ext uri="{FF2B5EF4-FFF2-40B4-BE49-F238E27FC236}">
                  <a16:creationId xmlns:a16="http://schemas.microsoft.com/office/drawing/2014/main" id="{F4EA1D31-29AE-4C53-BAB3-6E3D932263BF}"/>
                </a:ext>
              </a:extLst>
            </p:cNvPr>
            <p:cNvSpPr/>
            <p:nvPr/>
          </p:nvSpPr>
          <p:spPr>
            <a:xfrm>
              <a:off x="6086642" y="3115942"/>
              <a:ext cx="184730" cy="1200329"/>
            </a:xfrm>
            <a:prstGeom prst="rect">
              <a:avLst/>
            </a:prstGeom>
          </p:spPr>
          <p:txBody>
            <a:bodyPr wrap="none">
              <a:spAutoFit/>
              <a:scene3d>
                <a:camera prst="orthographicFront"/>
                <a:lightRig rig="threePt" dir="t"/>
              </a:scene3d>
              <a:sp3d contourW="12700"/>
            </a:bodyPr>
            <a:lstStyle/>
            <a:p>
              <a:pPr algn="ctr"/>
              <a:endParaRPr lang="zh-CN" altLang="en-US" sz="72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endParaRPr>
            </a:p>
          </p:txBody>
        </p:sp>
        <p:sp>
          <p:nvSpPr>
            <p:cNvPr id="15" name="矩形 14">
              <a:extLst>
                <a:ext uri="{FF2B5EF4-FFF2-40B4-BE49-F238E27FC236}">
                  <a16:creationId xmlns:a16="http://schemas.microsoft.com/office/drawing/2014/main" id="{1501FE40-5AD4-49A4-9147-CB17CCA9A168}"/>
                </a:ext>
              </a:extLst>
            </p:cNvPr>
            <p:cNvSpPr/>
            <p:nvPr/>
          </p:nvSpPr>
          <p:spPr>
            <a:xfrm>
              <a:off x="3409050" y="3017566"/>
              <a:ext cx="5724644" cy="1200329"/>
            </a:xfrm>
            <a:prstGeom prst="rect">
              <a:avLst/>
            </a:prstGeom>
          </p:spPr>
          <p:txBody>
            <a:bodyPr wrap="none">
              <a:spAutoFit/>
              <a:scene3d>
                <a:camera prst="orthographicFront"/>
                <a:lightRig rig="threePt" dir="t"/>
              </a:scene3d>
              <a:sp3d contourW="12700"/>
            </a:bodyPr>
            <a:lstStyle/>
            <a:p>
              <a:pPr algn="ctr"/>
              <a:r>
                <a:rPr lang="zh-CN" altLang="en-US" sz="7200" dirty="0">
                  <a:solidFill>
                    <a:schemeClr val="accent2"/>
                  </a:solidFill>
                  <a:latin typeface="汉仪夏日体W" panose="00020600040101010101" pitchFamily="18" charset="-122"/>
                  <a:ea typeface="汉仪夏日体W" panose="00020600040101010101" pitchFamily="18" charset="-122"/>
                </a:rPr>
                <a:t>标题文字添加</a:t>
              </a:r>
            </a:p>
          </p:txBody>
        </p:sp>
      </p:grpSp>
      <p:sp>
        <p:nvSpPr>
          <p:cNvPr id="30" name="矩形 29">
            <a:extLst>
              <a:ext uri="{FF2B5EF4-FFF2-40B4-BE49-F238E27FC236}">
                <a16:creationId xmlns:a16="http://schemas.microsoft.com/office/drawing/2014/main" id="{D4E6832F-60C0-40F1-A239-C3DFC75CC753}"/>
              </a:ext>
            </a:extLst>
          </p:cNvPr>
          <p:cNvSpPr/>
          <p:nvPr/>
        </p:nvSpPr>
        <p:spPr>
          <a:xfrm>
            <a:off x="4618673" y="1823017"/>
            <a:ext cx="2954655" cy="1200329"/>
          </a:xfrm>
          <a:prstGeom prst="rect">
            <a:avLst/>
          </a:prstGeom>
        </p:spPr>
        <p:txBody>
          <a:bodyPr wrap="none">
            <a:spAutoFit/>
            <a:scene3d>
              <a:camera prst="orthographicFront"/>
              <a:lightRig rig="threePt" dir="t"/>
            </a:scene3d>
            <a:sp3d contourW="12700"/>
          </a:bodyPr>
          <a:lstStyle/>
          <a:p>
            <a:pPr algn="ctr"/>
            <a:r>
              <a:rPr lang="zh-CN" altLang="en-US" sz="7200" dirty="0">
                <a:solidFill>
                  <a:schemeClr val="tx1">
                    <a:lumMod val="75000"/>
                    <a:lumOff val="25000"/>
                  </a:schemeClr>
                </a:solidFill>
                <a:latin typeface="汉仪夏日体W" panose="00020600040101010101" pitchFamily="18" charset="-122"/>
                <a:ea typeface="汉仪夏日体W" panose="00020600040101010101" pitchFamily="18" charset="-122"/>
              </a:rPr>
              <a:t>第三节</a:t>
            </a:r>
          </a:p>
        </p:txBody>
      </p:sp>
      <p:pic>
        <p:nvPicPr>
          <p:cNvPr id="8" name="图片 7">
            <a:extLst>
              <a:ext uri="{FF2B5EF4-FFF2-40B4-BE49-F238E27FC236}">
                <a16:creationId xmlns:a16="http://schemas.microsoft.com/office/drawing/2014/main" id="{2635878E-AA4B-4F74-91CF-93FA2169D3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25957" y="743564"/>
            <a:ext cx="2099607" cy="1583000"/>
          </a:xfrm>
          <a:prstGeom prst="rect">
            <a:avLst/>
          </a:prstGeom>
        </p:spPr>
      </p:pic>
      <p:pic>
        <p:nvPicPr>
          <p:cNvPr id="18" name="图片 17">
            <a:extLst>
              <a:ext uri="{FF2B5EF4-FFF2-40B4-BE49-F238E27FC236}">
                <a16:creationId xmlns:a16="http://schemas.microsoft.com/office/drawing/2014/main" id="{117B2E53-5AB9-4283-AC96-98A7786433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13588" y="3612925"/>
            <a:ext cx="5120000" cy="3410000"/>
          </a:xfrm>
          <a:prstGeom prst="rect">
            <a:avLst/>
          </a:prstGeom>
        </p:spPr>
      </p:pic>
      <p:pic>
        <p:nvPicPr>
          <p:cNvPr id="9" name="图片 8">
            <a:extLst>
              <a:ext uri="{FF2B5EF4-FFF2-40B4-BE49-F238E27FC236}">
                <a16:creationId xmlns:a16="http://schemas.microsoft.com/office/drawing/2014/main" id="{54153581-A114-4062-BC23-7FE5C4A1015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823443" y="3433759"/>
            <a:ext cx="1727200" cy="1950423"/>
          </a:xfrm>
          <a:prstGeom prst="rect">
            <a:avLst/>
          </a:prstGeom>
        </p:spPr>
      </p:pic>
      <p:pic>
        <p:nvPicPr>
          <p:cNvPr id="10" name="图片 9">
            <a:extLst>
              <a:ext uri="{FF2B5EF4-FFF2-40B4-BE49-F238E27FC236}">
                <a16:creationId xmlns:a16="http://schemas.microsoft.com/office/drawing/2014/main" id="{56FC3EAD-B29F-4331-A19E-B8F05E82B76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9797" y="5500679"/>
            <a:ext cx="10692406" cy="2103124"/>
          </a:xfrm>
          <a:prstGeom prst="rect">
            <a:avLst/>
          </a:prstGeom>
        </p:spPr>
      </p:pic>
      <p:pic>
        <p:nvPicPr>
          <p:cNvPr id="13" name="图片 12">
            <a:extLst>
              <a:ext uri="{FF2B5EF4-FFF2-40B4-BE49-F238E27FC236}">
                <a16:creationId xmlns:a16="http://schemas.microsoft.com/office/drawing/2014/main" id="{9E345735-0D27-474B-ADA7-57593FCF989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00231" y="668082"/>
            <a:ext cx="2618237" cy="2618237"/>
          </a:xfrm>
          <a:prstGeom prst="rect">
            <a:avLst/>
          </a:prstGeom>
        </p:spPr>
      </p:pic>
      <p:pic>
        <p:nvPicPr>
          <p:cNvPr id="14" name="图片 13">
            <a:extLst>
              <a:ext uri="{FF2B5EF4-FFF2-40B4-BE49-F238E27FC236}">
                <a16:creationId xmlns:a16="http://schemas.microsoft.com/office/drawing/2014/main" id="{A1224D25-DED8-42CF-AA97-7D5F8E2486D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21417" y="323743"/>
            <a:ext cx="752006" cy="935552"/>
          </a:xfrm>
          <a:prstGeom prst="rect">
            <a:avLst/>
          </a:prstGeom>
        </p:spPr>
      </p:pic>
      <p:pic>
        <p:nvPicPr>
          <p:cNvPr id="16" name="图片 15">
            <a:extLst>
              <a:ext uri="{FF2B5EF4-FFF2-40B4-BE49-F238E27FC236}">
                <a16:creationId xmlns:a16="http://schemas.microsoft.com/office/drawing/2014/main" id="{7F0FA3B9-452E-4666-845C-091692A3E66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82068" y="1323874"/>
            <a:ext cx="1251980" cy="1618822"/>
          </a:xfrm>
          <a:prstGeom prst="rect">
            <a:avLst/>
          </a:prstGeom>
        </p:spPr>
      </p:pic>
      <p:pic>
        <p:nvPicPr>
          <p:cNvPr id="17" name="图片 16">
            <a:extLst>
              <a:ext uri="{FF2B5EF4-FFF2-40B4-BE49-F238E27FC236}">
                <a16:creationId xmlns:a16="http://schemas.microsoft.com/office/drawing/2014/main" id="{538AE565-0DB9-410B-82B8-623566F5EA0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139558" y="3026888"/>
            <a:ext cx="1251980" cy="1618822"/>
          </a:xfrm>
          <a:prstGeom prst="rect">
            <a:avLst/>
          </a:prstGeom>
        </p:spPr>
      </p:pic>
    </p:spTree>
    <p:extLst>
      <p:ext uri="{BB962C8B-B14F-4D97-AF65-F5344CB8AC3E}">
        <p14:creationId xmlns:p14="http://schemas.microsoft.com/office/powerpoint/2010/main" val="155095288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 name="图片 176">
            <a:extLst>
              <a:ext uri="{FF2B5EF4-FFF2-40B4-BE49-F238E27FC236}">
                <a16:creationId xmlns:a16="http://schemas.microsoft.com/office/drawing/2014/main" id="{C1D01ED6-9363-4D09-A0DF-14ED0B354C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sp>
        <p:nvSpPr>
          <p:cNvPr id="6" name="椭圆 5">
            <a:extLst>
              <a:ext uri="{FF2B5EF4-FFF2-40B4-BE49-F238E27FC236}">
                <a16:creationId xmlns:a16="http://schemas.microsoft.com/office/drawing/2014/main" id="{443C01FC-40D4-4E07-8235-976EBA9496B0}"/>
              </a:ext>
            </a:extLst>
          </p:cNvPr>
          <p:cNvSpPr/>
          <p:nvPr/>
        </p:nvSpPr>
        <p:spPr>
          <a:xfrm>
            <a:off x="4219956" y="2159536"/>
            <a:ext cx="300164" cy="3001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97CFE737-4E7D-481F-B034-F80D83230FF6}"/>
              </a:ext>
            </a:extLst>
          </p:cNvPr>
          <p:cNvSpPr/>
          <p:nvPr/>
        </p:nvSpPr>
        <p:spPr>
          <a:xfrm>
            <a:off x="4219956" y="3346097"/>
            <a:ext cx="300164" cy="300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AB920FFE-20FD-4772-AD23-7F0CF57050AB}"/>
              </a:ext>
            </a:extLst>
          </p:cNvPr>
          <p:cNvSpPr/>
          <p:nvPr/>
        </p:nvSpPr>
        <p:spPr>
          <a:xfrm>
            <a:off x="4219956" y="4532658"/>
            <a:ext cx="300164" cy="300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398E5B60-0EB2-4253-AAD1-2D0EE36CA5E9}"/>
              </a:ext>
            </a:extLst>
          </p:cNvPr>
          <p:cNvSpPr/>
          <p:nvPr/>
        </p:nvSpPr>
        <p:spPr>
          <a:xfrm>
            <a:off x="7712353" y="3346097"/>
            <a:ext cx="300164" cy="300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84A46648-9EDE-4F09-8119-3EF2C6B7127F}"/>
              </a:ext>
            </a:extLst>
          </p:cNvPr>
          <p:cNvSpPr/>
          <p:nvPr/>
        </p:nvSpPr>
        <p:spPr>
          <a:xfrm>
            <a:off x="7712353" y="4532658"/>
            <a:ext cx="300164" cy="300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6" name="组合 205">
            <a:extLst>
              <a:ext uri="{FF2B5EF4-FFF2-40B4-BE49-F238E27FC236}">
                <a16:creationId xmlns:a16="http://schemas.microsoft.com/office/drawing/2014/main" id="{BDA261B2-1299-42E0-ADC5-70F5F3167A36}"/>
              </a:ext>
            </a:extLst>
          </p:cNvPr>
          <p:cNvGrpSpPr/>
          <p:nvPr/>
        </p:nvGrpSpPr>
        <p:grpSpPr>
          <a:xfrm>
            <a:off x="4919355" y="1466701"/>
            <a:ext cx="2684402" cy="4102398"/>
            <a:chOff x="5514440" y="-1342778"/>
            <a:chExt cx="2684402" cy="4102398"/>
          </a:xfrm>
        </p:grpSpPr>
        <p:sp>
          <p:nvSpPr>
            <p:cNvPr id="34" name="îŝḻiďè">
              <a:extLst>
                <a:ext uri="{FF2B5EF4-FFF2-40B4-BE49-F238E27FC236}">
                  <a16:creationId xmlns:a16="http://schemas.microsoft.com/office/drawing/2014/main" id="{1FB6D8FD-C5B4-4AB9-834D-7C3971D455E0}"/>
                </a:ext>
              </a:extLst>
            </p:cNvPr>
            <p:cNvSpPr/>
            <p:nvPr/>
          </p:nvSpPr>
          <p:spPr bwMode="auto">
            <a:xfrm>
              <a:off x="7192191" y="82297"/>
              <a:ext cx="568010" cy="462897"/>
            </a:xfrm>
            <a:custGeom>
              <a:avLst/>
              <a:gdLst>
                <a:gd name="T0" fmla="*/ 240 w 304"/>
                <a:gd name="T1" fmla="*/ 233 h 248"/>
                <a:gd name="T2" fmla="*/ 291 w 304"/>
                <a:gd name="T3" fmla="*/ 177 h 248"/>
                <a:gd name="T4" fmla="*/ 303 w 304"/>
                <a:gd name="T5" fmla="*/ 109 h 248"/>
                <a:gd name="T6" fmla="*/ 297 w 304"/>
                <a:gd name="T7" fmla="*/ 53 h 248"/>
                <a:gd name="T8" fmla="*/ 262 w 304"/>
                <a:gd name="T9" fmla="*/ 11 h 248"/>
                <a:gd name="T10" fmla="*/ 207 w 304"/>
                <a:gd name="T11" fmla="*/ 5 h 248"/>
                <a:gd name="T12" fmla="*/ 125 w 304"/>
                <a:gd name="T13" fmla="*/ 3 h 248"/>
                <a:gd name="T14" fmla="*/ 56 w 304"/>
                <a:gd name="T15" fmla="*/ 47 h 248"/>
                <a:gd name="T16" fmla="*/ 38 w 304"/>
                <a:gd name="T17" fmla="*/ 104 h 248"/>
                <a:gd name="T18" fmla="*/ 45 w 304"/>
                <a:gd name="T19" fmla="*/ 164 h 248"/>
                <a:gd name="T20" fmla="*/ 19 w 304"/>
                <a:gd name="T21" fmla="*/ 156 h 248"/>
                <a:gd name="T22" fmla="*/ 24 w 304"/>
                <a:gd name="T23" fmla="*/ 197 h 248"/>
                <a:gd name="T24" fmla="*/ 45 w 304"/>
                <a:gd name="T25" fmla="*/ 193 h 248"/>
                <a:gd name="T26" fmla="*/ 136 w 304"/>
                <a:gd name="T27" fmla="*/ 248 h 248"/>
                <a:gd name="T28" fmla="*/ 240 w 304"/>
                <a:gd name="T29" fmla="*/ 116 h 248"/>
                <a:gd name="T30" fmla="*/ 262 w 304"/>
                <a:gd name="T31" fmla="*/ 87 h 248"/>
                <a:gd name="T32" fmla="*/ 286 w 304"/>
                <a:gd name="T33" fmla="*/ 106 h 248"/>
                <a:gd name="T34" fmla="*/ 276 w 304"/>
                <a:gd name="T35" fmla="*/ 114 h 248"/>
                <a:gd name="T36" fmla="*/ 258 w 304"/>
                <a:gd name="T37" fmla="*/ 105 h 248"/>
                <a:gd name="T38" fmla="*/ 242 w 304"/>
                <a:gd name="T39" fmla="*/ 126 h 248"/>
                <a:gd name="T40" fmla="*/ 174 w 304"/>
                <a:gd name="T41" fmla="*/ 147 h 248"/>
                <a:gd name="T42" fmla="*/ 213 w 304"/>
                <a:gd name="T43" fmla="*/ 142 h 248"/>
                <a:gd name="T44" fmla="*/ 205 w 304"/>
                <a:gd name="T45" fmla="*/ 147 h 248"/>
                <a:gd name="T46" fmla="*/ 182 w 304"/>
                <a:gd name="T47" fmla="*/ 153 h 248"/>
                <a:gd name="T48" fmla="*/ 174 w 304"/>
                <a:gd name="T49" fmla="*/ 147 h 248"/>
                <a:gd name="T50" fmla="*/ 75 w 304"/>
                <a:gd name="T51" fmla="*/ 149 h 248"/>
                <a:gd name="T52" fmla="*/ 105 w 304"/>
                <a:gd name="T53" fmla="*/ 118 h 248"/>
                <a:gd name="T54" fmla="*/ 122 w 304"/>
                <a:gd name="T55" fmla="*/ 142 h 248"/>
                <a:gd name="T56" fmla="*/ 108 w 304"/>
                <a:gd name="T57" fmla="*/ 139 h 248"/>
                <a:gd name="T58" fmla="*/ 88 w 304"/>
                <a:gd name="T59" fmla="*/ 145 h 248"/>
                <a:gd name="T60" fmla="*/ 78 w 304"/>
                <a:gd name="T61" fmla="*/ 155 h 248"/>
                <a:gd name="T62" fmla="*/ 87 w 304"/>
                <a:gd name="T63" fmla="*/ 189 h 248"/>
                <a:gd name="T64" fmla="*/ 147 w 304"/>
                <a:gd name="T65" fmla="*/ 205 h 248"/>
                <a:gd name="T66" fmla="*/ 244 w 304"/>
                <a:gd name="T67" fmla="*/ 185 h 248"/>
                <a:gd name="T68" fmla="*/ 278 w 304"/>
                <a:gd name="T69" fmla="*/ 157 h 248"/>
                <a:gd name="T70" fmla="*/ 260 w 304"/>
                <a:gd name="T71" fmla="*/ 190 h 248"/>
                <a:gd name="T72" fmla="*/ 171 w 304"/>
                <a:gd name="T73" fmla="*/ 219 h 248"/>
                <a:gd name="T74" fmla="*/ 90 w 304"/>
                <a:gd name="T75" fmla="*/ 19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248">
                  <a:moveTo>
                    <a:pt x="186" y="245"/>
                  </a:moveTo>
                  <a:cubicBezTo>
                    <a:pt x="205" y="245"/>
                    <a:pt x="223" y="242"/>
                    <a:pt x="240" y="233"/>
                  </a:cubicBezTo>
                  <a:cubicBezTo>
                    <a:pt x="258" y="224"/>
                    <a:pt x="273" y="211"/>
                    <a:pt x="283" y="194"/>
                  </a:cubicBezTo>
                  <a:cubicBezTo>
                    <a:pt x="286" y="189"/>
                    <a:pt x="289" y="183"/>
                    <a:pt x="291" y="177"/>
                  </a:cubicBezTo>
                  <a:cubicBezTo>
                    <a:pt x="295" y="165"/>
                    <a:pt x="298" y="153"/>
                    <a:pt x="300" y="141"/>
                  </a:cubicBezTo>
                  <a:cubicBezTo>
                    <a:pt x="301" y="130"/>
                    <a:pt x="304" y="120"/>
                    <a:pt x="303" y="109"/>
                  </a:cubicBezTo>
                  <a:cubicBezTo>
                    <a:pt x="303" y="100"/>
                    <a:pt x="302" y="90"/>
                    <a:pt x="301" y="80"/>
                  </a:cubicBezTo>
                  <a:cubicBezTo>
                    <a:pt x="302" y="71"/>
                    <a:pt x="298" y="62"/>
                    <a:pt x="297" y="53"/>
                  </a:cubicBezTo>
                  <a:cubicBezTo>
                    <a:pt x="294" y="36"/>
                    <a:pt x="285" y="24"/>
                    <a:pt x="272" y="13"/>
                  </a:cubicBezTo>
                  <a:cubicBezTo>
                    <a:pt x="269" y="10"/>
                    <a:pt x="266" y="10"/>
                    <a:pt x="262" y="11"/>
                  </a:cubicBezTo>
                  <a:cubicBezTo>
                    <a:pt x="250" y="16"/>
                    <a:pt x="239" y="17"/>
                    <a:pt x="227" y="12"/>
                  </a:cubicBezTo>
                  <a:cubicBezTo>
                    <a:pt x="221" y="9"/>
                    <a:pt x="214" y="6"/>
                    <a:pt x="207" y="5"/>
                  </a:cubicBezTo>
                  <a:cubicBezTo>
                    <a:pt x="192" y="1"/>
                    <a:pt x="178" y="0"/>
                    <a:pt x="163" y="0"/>
                  </a:cubicBezTo>
                  <a:cubicBezTo>
                    <a:pt x="150" y="0"/>
                    <a:pt x="137" y="0"/>
                    <a:pt x="125" y="3"/>
                  </a:cubicBezTo>
                  <a:cubicBezTo>
                    <a:pt x="101" y="10"/>
                    <a:pt x="82" y="26"/>
                    <a:pt x="63" y="41"/>
                  </a:cubicBezTo>
                  <a:cubicBezTo>
                    <a:pt x="60" y="43"/>
                    <a:pt x="60" y="47"/>
                    <a:pt x="56" y="47"/>
                  </a:cubicBezTo>
                  <a:cubicBezTo>
                    <a:pt x="49" y="48"/>
                    <a:pt x="45" y="54"/>
                    <a:pt x="42" y="59"/>
                  </a:cubicBezTo>
                  <a:cubicBezTo>
                    <a:pt x="36" y="73"/>
                    <a:pt x="34" y="89"/>
                    <a:pt x="38" y="104"/>
                  </a:cubicBezTo>
                  <a:cubicBezTo>
                    <a:pt x="42" y="119"/>
                    <a:pt x="41" y="135"/>
                    <a:pt x="48" y="150"/>
                  </a:cubicBezTo>
                  <a:cubicBezTo>
                    <a:pt x="51" y="154"/>
                    <a:pt x="49" y="160"/>
                    <a:pt x="45" y="164"/>
                  </a:cubicBezTo>
                  <a:cubicBezTo>
                    <a:pt x="41" y="166"/>
                    <a:pt x="36" y="166"/>
                    <a:pt x="32" y="164"/>
                  </a:cubicBezTo>
                  <a:cubicBezTo>
                    <a:pt x="27" y="162"/>
                    <a:pt x="23" y="159"/>
                    <a:pt x="19" y="156"/>
                  </a:cubicBezTo>
                  <a:cubicBezTo>
                    <a:pt x="14" y="153"/>
                    <a:pt x="9" y="153"/>
                    <a:pt x="7" y="159"/>
                  </a:cubicBezTo>
                  <a:cubicBezTo>
                    <a:pt x="0" y="172"/>
                    <a:pt x="7" y="193"/>
                    <a:pt x="24" y="197"/>
                  </a:cubicBezTo>
                  <a:cubicBezTo>
                    <a:pt x="27" y="197"/>
                    <a:pt x="29" y="197"/>
                    <a:pt x="33" y="194"/>
                  </a:cubicBezTo>
                  <a:cubicBezTo>
                    <a:pt x="35" y="192"/>
                    <a:pt x="42" y="187"/>
                    <a:pt x="45" y="193"/>
                  </a:cubicBezTo>
                  <a:cubicBezTo>
                    <a:pt x="51" y="204"/>
                    <a:pt x="59" y="213"/>
                    <a:pt x="67" y="221"/>
                  </a:cubicBezTo>
                  <a:cubicBezTo>
                    <a:pt x="86" y="240"/>
                    <a:pt x="110" y="247"/>
                    <a:pt x="136" y="248"/>
                  </a:cubicBezTo>
                  <a:cubicBezTo>
                    <a:pt x="153" y="248"/>
                    <a:pt x="169" y="246"/>
                    <a:pt x="186" y="245"/>
                  </a:cubicBezTo>
                  <a:close/>
                  <a:moveTo>
                    <a:pt x="240" y="116"/>
                  </a:moveTo>
                  <a:cubicBezTo>
                    <a:pt x="242" y="109"/>
                    <a:pt x="246" y="103"/>
                    <a:pt x="249" y="97"/>
                  </a:cubicBezTo>
                  <a:cubicBezTo>
                    <a:pt x="251" y="91"/>
                    <a:pt x="256" y="88"/>
                    <a:pt x="262" y="87"/>
                  </a:cubicBezTo>
                  <a:cubicBezTo>
                    <a:pt x="270" y="87"/>
                    <a:pt x="273" y="93"/>
                    <a:pt x="278" y="96"/>
                  </a:cubicBezTo>
                  <a:cubicBezTo>
                    <a:pt x="281" y="99"/>
                    <a:pt x="283" y="102"/>
                    <a:pt x="286" y="106"/>
                  </a:cubicBezTo>
                  <a:cubicBezTo>
                    <a:pt x="288" y="109"/>
                    <a:pt x="288" y="112"/>
                    <a:pt x="284" y="114"/>
                  </a:cubicBezTo>
                  <a:cubicBezTo>
                    <a:pt x="282" y="116"/>
                    <a:pt x="278" y="117"/>
                    <a:pt x="276" y="114"/>
                  </a:cubicBezTo>
                  <a:cubicBezTo>
                    <a:pt x="272" y="110"/>
                    <a:pt x="269" y="107"/>
                    <a:pt x="266" y="103"/>
                  </a:cubicBezTo>
                  <a:cubicBezTo>
                    <a:pt x="263" y="101"/>
                    <a:pt x="261" y="101"/>
                    <a:pt x="258" y="105"/>
                  </a:cubicBezTo>
                  <a:cubicBezTo>
                    <a:pt x="254" y="110"/>
                    <a:pt x="252" y="115"/>
                    <a:pt x="250" y="121"/>
                  </a:cubicBezTo>
                  <a:cubicBezTo>
                    <a:pt x="248" y="124"/>
                    <a:pt x="247" y="128"/>
                    <a:pt x="242" y="126"/>
                  </a:cubicBezTo>
                  <a:cubicBezTo>
                    <a:pt x="237" y="124"/>
                    <a:pt x="239" y="120"/>
                    <a:pt x="240" y="116"/>
                  </a:cubicBezTo>
                  <a:close/>
                  <a:moveTo>
                    <a:pt x="174" y="147"/>
                  </a:moveTo>
                  <a:cubicBezTo>
                    <a:pt x="175" y="138"/>
                    <a:pt x="191" y="127"/>
                    <a:pt x="200" y="129"/>
                  </a:cubicBezTo>
                  <a:cubicBezTo>
                    <a:pt x="204" y="129"/>
                    <a:pt x="213" y="139"/>
                    <a:pt x="213" y="142"/>
                  </a:cubicBezTo>
                  <a:cubicBezTo>
                    <a:pt x="214" y="146"/>
                    <a:pt x="211" y="146"/>
                    <a:pt x="210" y="148"/>
                  </a:cubicBezTo>
                  <a:cubicBezTo>
                    <a:pt x="208" y="149"/>
                    <a:pt x="206" y="148"/>
                    <a:pt x="205" y="147"/>
                  </a:cubicBezTo>
                  <a:cubicBezTo>
                    <a:pt x="195" y="140"/>
                    <a:pt x="194" y="140"/>
                    <a:pt x="186" y="149"/>
                  </a:cubicBezTo>
                  <a:cubicBezTo>
                    <a:pt x="185" y="150"/>
                    <a:pt x="184" y="152"/>
                    <a:pt x="182" y="153"/>
                  </a:cubicBezTo>
                  <a:cubicBezTo>
                    <a:pt x="180" y="154"/>
                    <a:pt x="178" y="155"/>
                    <a:pt x="176" y="153"/>
                  </a:cubicBezTo>
                  <a:cubicBezTo>
                    <a:pt x="174" y="151"/>
                    <a:pt x="174" y="149"/>
                    <a:pt x="174" y="147"/>
                  </a:cubicBezTo>
                  <a:close/>
                  <a:moveTo>
                    <a:pt x="78" y="155"/>
                  </a:moveTo>
                  <a:cubicBezTo>
                    <a:pt x="75" y="154"/>
                    <a:pt x="74" y="152"/>
                    <a:pt x="75" y="149"/>
                  </a:cubicBezTo>
                  <a:cubicBezTo>
                    <a:pt x="78" y="139"/>
                    <a:pt x="82" y="128"/>
                    <a:pt x="89" y="120"/>
                  </a:cubicBezTo>
                  <a:cubicBezTo>
                    <a:pt x="93" y="115"/>
                    <a:pt x="100" y="115"/>
                    <a:pt x="105" y="118"/>
                  </a:cubicBezTo>
                  <a:cubicBezTo>
                    <a:pt x="111" y="123"/>
                    <a:pt x="118" y="128"/>
                    <a:pt x="122" y="134"/>
                  </a:cubicBezTo>
                  <a:cubicBezTo>
                    <a:pt x="123" y="137"/>
                    <a:pt x="124" y="139"/>
                    <a:pt x="122" y="142"/>
                  </a:cubicBezTo>
                  <a:cubicBezTo>
                    <a:pt x="121" y="144"/>
                    <a:pt x="119" y="145"/>
                    <a:pt x="117" y="145"/>
                  </a:cubicBezTo>
                  <a:cubicBezTo>
                    <a:pt x="112" y="145"/>
                    <a:pt x="110" y="141"/>
                    <a:pt x="108" y="139"/>
                  </a:cubicBezTo>
                  <a:cubicBezTo>
                    <a:pt x="105" y="135"/>
                    <a:pt x="101" y="129"/>
                    <a:pt x="97" y="131"/>
                  </a:cubicBezTo>
                  <a:cubicBezTo>
                    <a:pt x="92" y="133"/>
                    <a:pt x="89" y="139"/>
                    <a:pt x="88" y="145"/>
                  </a:cubicBezTo>
                  <a:cubicBezTo>
                    <a:pt x="87" y="148"/>
                    <a:pt x="86" y="150"/>
                    <a:pt x="84" y="153"/>
                  </a:cubicBezTo>
                  <a:cubicBezTo>
                    <a:pt x="83" y="155"/>
                    <a:pt x="81" y="157"/>
                    <a:pt x="78" y="155"/>
                  </a:cubicBezTo>
                  <a:close/>
                  <a:moveTo>
                    <a:pt x="90" y="196"/>
                  </a:moveTo>
                  <a:cubicBezTo>
                    <a:pt x="88" y="194"/>
                    <a:pt x="85" y="192"/>
                    <a:pt x="87" y="189"/>
                  </a:cubicBezTo>
                  <a:cubicBezTo>
                    <a:pt x="89" y="186"/>
                    <a:pt x="92" y="187"/>
                    <a:pt x="95" y="188"/>
                  </a:cubicBezTo>
                  <a:cubicBezTo>
                    <a:pt x="112" y="196"/>
                    <a:pt x="128" y="204"/>
                    <a:pt x="147" y="205"/>
                  </a:cubicBezTo>
                  <a:cubicBezTo>
                    <a:pt x="163" y="206"/>
                    <a:pt x="179" y="206"/>
                    <a:pt x="194" y="203"/>
                  </a:cubicBezTo>
                  <a:cubicBezTo>
                    <a:pt x="212" y="199"/>
                    <a:pt x="228" y="193"/>
                    <a:pt x="244" y="185"/>
                  </a:cubicBezTo>
                  <a:cubicBezTo>
                    <a:pt x="255" y="180"/>
                    <a:pt x="263" y="174"/>
                    <a:pt x="268" y="163"/>
                  </a:cubicBezTo>
                  <a:cubicBezTo>
                    <a:pt x="270" y="159"/>
                    <a:pt x="272" y="154"/>
                    <a:pt x="278" y="157"/>
                  </a:cubicBezTo>
                  <a:cubicBezTo>
                    <a:pt x="283" y="159"/>
                    <a:pt x="281" y="163"/>
                    <a:pt x="280" y="167"/>
                  </a:cubicBezTo>
                  <a:cubicBezTo>
                    <a:pt x="276" y="177"/>
                    <a:pt x="268" y="184"/>
                    <a:pt x="260" y="190"/>
                  </a:cubicBezTo>
                  <a:cubicBezTo>
                    <a:pt x="243" y="204"/>
                    <a:pt x="222" y="209"/>
                    <a:pt x="201" y="214"/>
                  </a:cubicBezTo>
                  <a:cubicBezTo>
                    <a:pt x="190" y="216"/>
                    <a:pt x="180" y="218"/>
                    <a:pt x="171" y="219"/>
                  </a:cubicBezTo>
                  <a:cubicBezTo>
                    <a:pt x="150" y="218"/>
                    <a:pt x="132" y="218"/>
                    <a:pt x="114" y="211"/>
                  </a:cubicBezTo>
                  <a:cubicBezTo>
                    <a:pt x="105" y="208"/>
                    <a:pt x="97" y="203"/>
                    <a:pt x="90" y="1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ḻïḍê">
              <a:extLst>
                <a:ext uri="{FF2B5EF4-FFF2-40B4-BE49-F238E27FC236}">
                  <a16:creationId xmlns:a16="http://schemas.microsoft.com/office/drawing/2014/main" id="{91894334-4911-4EE4-A40B-6BE875CF2CDD}"/>
                </a:ext>
              </a:extLst>
            </p:cNvPr>
            <p:cNvSpPr/>
            <p:nvPr/>
          </p:nvSpPr>
          <p:spPr bwMode="auto">
            <a:xfrm>
              <a:off x="5815627" y="-1225538"/>
              <a:ext cx="656951" cy="880313"/>
            </a:xfrm>
            <a:custGeom>
              <a:avLst/>
              <a:gdLst>
                <a:gd name="T0" fmla="*/ 53 w 352"/>
                <a:gd name="T1" fmla="*/ 307 h 472"/>
                <a:gd name="T2" fmla="*/ 62 w 352"/>
                <a:gd name="T3" fmla="*/ 340 h 472"/>
                <a:gd name="T4" fmla="*/ 80 w 352"/>
                <a:gd name="T5" fmla="*/ 321 h 472"/>
                <a:gd name="T6" fmla="*/ 166 w 352"/>
                <a:gd name="T7" fmla="*/ 258 h 472"/>
                <a:gd name="T8" fmla="*/ 165 w 352"/>
                <a:gd name="T9" fmla="*/ 254 h 472"/>
                <a:gd name="T10" fmla="*/ 101 w 352"/>
                <a:gd name="T11" fmla="*/ 224 h 472"/>
                <a:gd name="T12" fmla="*/ 109 w 352"/>
                <a:gd name="T13" fmla="*/ 142 h 472"/>
                <a:gd name="T14" fmla="*/ 178 w 352"/>
                <a:gd name="T15" fmla="*/ 125 h 472"/>
                <a:gd name="T16" fmla="*/ 228 w 352"/>
                <a:gd name="T17" fmla="*/ 200 h 472"/>
                <a:gd name="T18" fmla="*/ 217 w 352"/>
                <a:gd name="T19" fmla="*/ 233 h 472"/>
                <a:gd name="T20" fmla="*/ 272 w 352"/>
                <a:gd name="T21" fmla="*/ 238 h 472"/>
                <a:gd name="T22" fmla="*/ 280 w 352"/>
                <a:gd name="T23" fmla="*/ 247 h 472"/>
                <a:gd name="T24" fmla="*/ 278 w 352"/>
                <a:gd name="T25" fmla="*/ 275 h 472"/>
                <a:gd name="T26" fmla="*/ 280 w 352"/>
                <a:gd name="T27" fmla="*/ 328 h 472"/>
                <a:gd name="T28" fmla="*/ 304 w 352"/>
                <a:gd name="T29" fmla="*/ 369 h 472"/>
                <a:gd name="T30" fmla="*/ 270 w 352"/>
                <a:gd name="T31" fmla="*/ 418 h 472"/>
                <a:gd name="T32" fmla="*/ 269 w 352"/>
                <a:gd name="T33" fmla="*/ 469 h 472"/>
                <a:gd name="T34" fmla="*/ 277 w 352"/>
                <a:gd name="T35" fmla="*/ 467 h 472"/>
                <a:gd name="T36" fmla="*/ 327 w 352"/>
                <a:gd name="T37" fmla="*/ 393 h 472"/>
                <a:gd name="T38" fmla="*/ 350 w 352"/>
                <a:gd name="T39" fmla="*/ 288 h 472"/>
                <a:gd name="T40" fmla="*/ 351 w 352"/>
                <a:gd name="T41" fmla="*/ 241 h 472"/>
                <a:gd name="T42" fmla="*/ 342 w 352"/>
                <a:gd name="T43" fmla="*/ 166 h 472"/>
                <a:gd name="T44" fmla="*/ 329 w 352"/>
                <a:gd name="T45" fmla="*/ 137 h 472"/>
                <a:gd name="T46" fmla="*/ 250 w 352"/>
                <a:gd name="T47" fmla="*/ 167 h 472"/>
                <a:gd name="T48" fmla="*/ 204 w 352"/>
                <a:gd name="T49" fmla="*/ 133 h 472"/>
                <a:gd name="T50" fmla="*/ 205 w 352"/>
                <a:gd name="T51" fmla="*/ 56 h 472"/>
                <a:gd name="T52" fmla="*/ 268 w 352"/>
                <a:gd name="T53" fmla="*/ 24 h 472"/>
                <a:gd name="T54" fmla="*/ 172 w 352"/>
                <a:gd name="T55" fmla="*/ 7 h 472"/>
                <a:gd name="T56" fmla="*/ 103 w 352"/>
                <a:gd name="T57" fmla="*/ 49 h 472"/>
                <a:gd name="T58" fmla="*/ 34 w 352"/>
                <a:gd name="T59" fmla="*/ 143 h 472"/>
                <a:gd name="T60" fmla="*/ 7 w 352"/>
                <a:gd name="T61" fmla="*/ 206 h 472"/>
                <a:gd name="T62" fmla="*/ 2 w 352"/>
                <a:gd name="T63" fmla="*/ 231 h 472"/>
                <a:gd name="T64" fmla="*/ 103 w 352"/>
                <a:gd name="T65" fmla="*/ 87 h 472"/>
                <a:gd name="T66" fmla="*/ 111 w 352"/>
                <a:gd name="T67" fmla="*/ 89 h 472"/>
                <a:gd name="T68" fmla="*/ 110 w 352"/>
                <a:gd name="T69" fmla="*/ 105 h 472"/>
                <a:gd name="T70" fmla="*/ 129 w 352"/>
                <a:gd name="T71" fmla="*/ 82 h 472"/>
                <a:gd name="T72" fmla="*/ 138 w 352"/>
                <a:gd name="T73" fmla="*/ 86 h 472"/>
                <a:gd name="T74" fmla="*/ 116 w 352"/>
                <a:gd name="T75" fmla="*/ 116 h 472"/>
                <a:gd name="T76" fmla="*/ 103 w 352"/>
                <a:gd name="T77" fmla="*/ 8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72">
                  <a:moveTo>
                    <a:pt x="29" y="264"/>
                  </a:moveTo>
                  <a:cubicBezTo>
                    <a:pt x="38" y="278"/>
                    <a:pt x="47" y="291"/>
                    <a:pt x="53" y="307"/>
                  </a:cubicBezTo>
                  <a:cubicBezTo>
                    <a:pt x="56" y="316"/>
                    <a:pt x="58" y="326"/>
                    <a:pt x="60" y="336"/>
                  </a:cubicBezTo>
                  <a:cubicBezTo>
                    <a:pt x="60" y="337"/>
                    <a:pt x="61" y="340"/>
                    <a:pt x="62" y="340"/>
                  </a:cubicBezTo>
                  <a:cubicBezTo>
                    <a:pt x="63" y="340"/>
                    <a:pt x="65" y="338"/>
                    <a:pt x="66" y="337"/>
                  </a:cubicBezTo>
                  <a:cubicBezTo>
                    <a:pt x="71" y="332"/>
                    <a:pt x="75" y="326"/>
                    <a:pt x="80" y="321"/>
                  </a:cubicBezTo>
                  <a:cubicBezTo>
                    <a:pt x="94" y="306"/>
                    <a:pt x="109" y="290"/>
                    <a:pt x="128" y="281"/>
                  </a:cubicBezTo>
                  <a:cubicBezTo>
                    <a:pt x="141" y="274"/>
                    <a:pt x="152" y="263"/>
                    <a:pt x="166" y="258"/>
                  </a:cubicBezTo>
                  <a:cubicBezTo>
                    <a:pt x="167" y="257"/>
                    <a:pt x="169" y="257"/>
                    <a:pt x="168" y="255"/>
                  </a:cubicBezTo>
                  <a:cubicBezTo>
                    <a:pt x="168" y="253"/>
                    <a:pt x="166" y="254"/>
                    <a:pt x="165" y="254"/>
                  </a:cubicBezTo>
                  <a:cubicBezTo>
                    <a:pt x="157" y="254"/>
                    <a:pt x="150" y="253"/>
                    <a:pt x="142" y="251"/>
                  </a:cubicBezTo>
                  <a:cubicBezTo>
                    <a:pt x="126" y="247"/>
                    <a:pt x="111" y="239"/>
                    <a:pt x="101" y="224"/>
                  </a:cubicBezTo>
                  <a:cubicBezTo>
                    <a:pt x="92" y="211"/>
                    <a:pt x="84" y="197"/>
                    <a:pt x="87" y="181"/>
                  </a:cubicBezTo>
                  <a:cubicBezTo>
                    <a:pt x="90" y="166"/>
                    <a:pt x="99" y="153"/>
                    <a:pt x="109" y="142"/>
                  </a:cubicBezTo>
                  <a:cubicBezTo>
                    <a:pt x="123" y="126"/>
                    <a:pt x="142" y="123"/>
                    <a:pt x="163" y="124"/>
                  </a:cubicBezTo>
                  <a:cubicBezTo>
                    <a:pt x="168" y="124"/>
                    <a:pt x="173" y="122"/>
                    <a:pt x="178" y="125"/>
                  </a:cubicBezTo>
                  <a:cubicBezTo>
                    <a:pt x="190" y="133"/>
                    <a:pt x="203" y="139"/>
                    <a:pt x="213" y="151"/>
                  </a:cubicBezTo>
                  <a:cubicBezTo>
                    <a:pt x="224" y="166"/>
                    <a:pt x="231" y="181"/>
                    <a:pt x="228" y="200"/>
                  </a:cubicBezTo>
                  <a:cubicBezTo>
                    <a:pt x="226" y="213"/>
                    <a:pt x="220" y="224"/>
                    <a:pt x="211" y="234"/>
                  </a:cubicBezTo>
                  <a:cubicBezTo>
                    <a:pt x="214" y="234"/>
                    <a:pt x="214" y="235"/>
                    <a:pt x="217" y="233"/>
                  </a:cubicBezTo>
                  <a:cubicBezTo>
                    <a:pt x="231" y="227"/>
                    <a:pt x="244" y="228"/>
                    <a:pt x="257" y="235"/>
                  </a:cubicBezTo>
                  <a:cubicBezTo>
                    <a:pt x="262" y="237"/>
                    <a:pt x="266" y="241"/>
                    <a:pt x="272" y="238"/>
                  </a:cubicBezTo>
                  <a:cubicBezTo>
                    <a:pt x="275" y="236"/>
                    <a:pt x="277" y="239"/>
                    <a:pt x="279" y="240"/>
                  </a:cubicBezTo>
                  <a:cubicBezTo>
                    <a:pt x="282" y="242"/>
                    <a:pt x="281" y="245"/>
                    <a:pt x="280" y="247"/>
                  </a:cubicBezTo>
                  <a:cubicBezTo>
                    <a:pt x="279" y="250"/>
                    <a:pt x="278" y="252"/>
                    <a:pt x="278" y="254"/>
                  </a:cubicBezTo>
                  <a:cubicBezTo>
                    <a:pt x="278" y="261"/>
                    <a:pt x="279" y="268"/>
                    <a:pt x="278" y="275"/>
                  </a:cubicBezTo>
                  <a:cubicBezTo>
                    <a:pt x="276" y="290"/>
                    <a:pt x="276" y="305"/>
                    <a:pt x="274" y="321"/>
                  </a:cubicBezTo>
                  <a:cubicBezTo>
                    <a:pt x="274" y="324"/>
                    <a:pt x="274" y="327"/>
                    <a:pt x="280" y="328"/>
                  </a:cubicBezTo>
                  <a:cubicBezTo>
                    <a:pt x="284" y="329"/>
                    <a:pt x="289" y="331"/>
                    <a:pt x="293" y="335"/>
                  </a:cubicBezTo>
                  <a:cubicBezTo>
                    <a:pt x="301" y="345"/>
                    <a:pt x="306" y="355"/>
                    <a:pt x="304" y="369"/>
                  </a:cubicBezTo>
                  <a:cubicBezTo>
                    <a:pt x="302" y="389"/>
                    <a:pt x="292" y="402"/>
                    <a:pt x="275" y="410"/>
                  </a:cubicBezTo>
                  <a:cubicBezTo>
                    <a:pt x="272" y="412"/>
                    <a:pt x="270" y="415"/>
                    <a:pt x="270" y="418"/>
                  </a:cubicBezTo>
                  <a:cubicBezTo>
                    <a:pt x="269" y="433"/>
                    <a:pt x="269" y="447"/>
                    <a:pt x="268" y="462"/>
                  </a:cubicBezTo>
                  <a:cubicBezTo>
                    <a:pt x="268" y="464"/>
                    <a:pt x="269" y="466"/>
                    <a:pt x="269" y="469"/>
                  </a:cubicBezTo>
                  <a:cubicBezTo>
                    <a:pt x="268" y="471"/>
                    <a:pt x="269" y="472"/>
                    <a:pt x="272" y="471"/>
                  </a:cubicBezTo>
                  <a:cubicBezTo>
                    <a:pt x="274" y="469"/>
                    <a:pt x="276" y="469"/>
                    <a:pt x="277" y="467"/>
                  </a:cubicBezTo>
                  <a:cubicBezTo>
                    <a:pt x="290" y="457"/>
                    <a:pt x="299" y="443"/>
                    <a:pt x="308" y="430"/>
                  </a:cubicBezTo>
                  <a:cubicBezTo>
                    <a:pt x="316" y="418"/>
                    <a:pt x="322" y="406"/>
                    <a:pt x="327" y="393"/>
                  </a:cubicBezTo>
                  <a:cubicBezTo>
                    <a:pt x="336" y="374"/>
                    <a:pt x="343" y="355"/>
                    <a:pt x="346" y="334"/>
                  </a:cubicBezTo>
                  <a:cubicBezTo>
                    <a:pt x="348" y="319"/>
                    <a:pt x="348" y="303"/>
                    <a:pt x="350" y="288"/>
                  </a:cubicBezTo>
                  <a:cubicBezTo>
                    <a:pt x="351" y="279"/>
                    <a:pt x="352" y="269"/>
                    <a:pt x="352" y="260"/>
                  </a:cubicBezTo>
                  <a:cubicBezTo>
                    <a:pt x="352" y="254"/>
                    <a:pt x="351" y="247"/>
                    <a:pt x="351" y="241"/>
                  </a:cubicBezTo>
                  <a:cubicBezTo>
                    <a:pt x="351" y="228"/>
                    <a:pt x="352" y="214"/>
                    <a:pt x="349" y="201"/>
                  </a:cubicBezTo>
                  <a:cubicBezTo>
                    <a:pt x="346" y="190"/>
                    <a:pt x="343" y="178"/>
                    <a:pt x="342" y="166"/>
                  </a:cubicBezTo>
                  <a:cubicBezTo>
                    <a:pt x="341" y="157"/>
                    <a:pt x="338" y="148"/>
                    <a:pt x="336" y="140"/>
                  </a:cubicBezTo>
                  <a:cubicBezTo>
                    <a:pt x="335" y="135"/>
                    <a:pt x="334" y="132"/>
                    <a:pt x="329" y="137"/>
                  </a:cubicBezTo>
                  <a:cubicBezTo>
                    <a:pt x="326" y="141"/>
                    <a:pt x="323" y="144"/>
                    <a:pt x="319" y="147"/>
                  </a:cubicBezTo>
                  <a:cubicBezTo>
                    <a:pt x="299" y="164"/>
                    <a:pt x="276" y="169"/>
                    <a:pt x="250" y="167"/>
                  </a:cubicBezTo>
                  <a:cubicBezTo>
                    <a:pt x="240" y="165"/>
                    <a:pt x="231" y="162"/>
                    <a:pt x="223" y="156"/>
                  </a:cubicBezTo>
                  <a:cubicBezTo>
                    <a:pt x="215" y="149"/>
                    <a:pt x="209" y="141"/>
                    <a:pt x="204" y="133"/>
                  </a:cubicBezTo>
                  <a:cubicBezTo>
                    <a:pt x="200" y="127"/>
                    <a:pt x="195" y="121"/>
                    <a:pt x="194" y="114"/>
                  </a:cubicBezTo>
                  <a:cubicBezTo>
                    <a:pt x="192" y="93"/>
                    <a:pt x="193" y="74"/>
                    <a:pt x="205" y="56"/>
                  </a:cubicBezTo>
                  <a:cubicBezTo>
                    <a:pt x="215" y="41"/>
                    <a:pt x="229" y="29"/>
                    <a:pt x="249" y="26"/>
                  </a:cubicBezTo>
                  <a:cubicBezTo>
                    <a:pt x="255" y="25"/>
                    <a:pt x="261" y="27"/>
                    <a:pt x="268" y="24"/>
                  </a:cubicBezTo>
                  <a:cubicBezTo>
                    <a:pt x="255" y="13"/>
                    <a:pt x="241" y="5"/>
                    <a:pt x="225" y="3"/>
                  </a:cubicBezTo>
                  <a:cubicBezTo>
                    <a:pt x="207" y="0"/>
                    <a:pt x="189" y="2"/>
                    <a:pt x="172" y="7"/>
                  </a:cubicBezTo>
                  <a:cubicBezTo>
                    <a:pt x="156" y="12"/>
                    <a:pt x="142" y="19"/>
                    <a:pt x="130" y="29"/>
                  </a:cubicBezTo>
                  <a:cubicBezTo>
                    <a:pt x="121" y="36"/>
                    <a:pt x="111" y="41"/>
                    <a:pt x="103" y="49"/>
                  </a:cubicBezTo>
                  <a:cubicBezTo>
                    <a:pt x="90" y="62"/>
                    <a:pt x="80" y="77"/>
                    <a:pt x="69" y="91"/>
                  </a:cubicBezTo>
                  <a:cubicBezTo>
                    <a:pt x="56" y="108"/>
                    <a:pt x="45" y="126"/>
                    <a:pt x="34" y="143"/>
                  </a:cubicBezTo>
                  <a:cubicBezTo>
                    <a:pt x="29" y="152"/>
                    <a:pt x="24" y="160"/>
                    <a:pt x="21" y="169"/>
                  </a:cubicBezTo>
                  <a:cubicBezTo>
                    <a:pt x="16" y="181"/>
                    <a:pt x="12" y="194"/>
                    <a:pt x="7" y="206"/>
                  </a:cubicBezTo>
                  <a:cubicBezTo>
                    <a:pt x="4" y="212"/>
                    <a:pt x="4" y="219"/>
                    <a:pt x="1" y="226"/>
                  </a:cubicBezTo>
                  <a:cubicBezTo>
                    <a:pt x="0" y="227"/>
                    <a:pt x="0" y="229"/>
                    <a:pt x="2" y="231"/>
                  </a:cubicBezTo>
                  <a:cubicBezTo>
                    <a:pt x="12" y="242"/>
                    <a:pt x="22" y="252"/>
                    <a:pt x="29" y="264"/>
                  </a:cubicBezTo>
                  <a:close/>
                  <a:moveTo>
                    <a:pt x="103" y="87"/>
                  </a:moveTo>
                  <a:cubicBezTo>
                    <a:pt x="104" y="85"/>
                    <a:pt x="105" y="84"/>
                    <a:pt x="108" y="85"/>
                  </a:cubicBezTo>
                  <a:cubicBezTo>
                    <a:pt x="110" y="85"/>
                    <a:pt x="111" y="87"/>
                    <a:pt x="111" y="89"/>
                  </a:cubicBezTo>
                  <a:cubicBezTo>
                    <a:pt x="110" y="93"/>
                    <a:pt x="110" y="97"/>
                    <a:pt x="109" y="101"/>
                  </a:cubicBezTo>
                  <a:cubicBezTo>
                    <a:pt x="109" y="102"/>
                    <a:pt x="108" y="104"/>
                    <a:pt x="110" y="105"/>
                  </a:cubicBezTo>
                  <a:cubicBezTo>
                    <a:pt x="112" y="106"/>
                    <a:pt x="113" y="104"/>
                    <a:pt x="114" y="103"/>
                  </a:cubicBezTo>
                  <a:cubicBezTo>
                    <a:pt x="119" y="96"/>
                    <a:pt x="124" y="89"/>
                    <a:pt x="129" y="82"/>
                  </a:cubicBezTo>
                  <a:cubicBezTo>
                    <a:pt x="131" y="79"/>
                    <a:pt x="132" y="76"/>
                    <a:pt x="135" y="78"/>
                  </a:cubicBezTo>
                  <a:cubicBezTo>
                    <a:pt x="138" y="80"/>
                    <a:pt x="139" y="83"/>
                    <a:pt x="138" y="86"/>
                  </a:cubicBezTo>
                  <a:cubicBezTo>
                    <a:pt x="136" y="93"/>
                    <a:pt x="131" y="98"/>
                    <a:pt x="127" y="104"/>
                  </a:cubicBezTo>
                  <a:cubicBezTo>
                    <a:pt x="123" y="108"/>
                    <a:pt x="122" y="113"/>
                    <a:pt x="116" y="116"/>
                  </a:cubicBezTo>
                  <a:cubicBezTo>
                    <a:pt x="104" y="121"/>
                    <a:pt x="98" y="118"/>
                    <a:pt x="98" y="104"/>
                  </a:cubicBezTo>
                  <a:cubicBezTo>
                    <a:pt x="98" y="98"/>
                    <a:pt x="101" y="93"/>
                    <a:pt x="103" y="87"/>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ŝḻîḍe">
              <a:extLst>
                <a:ext uri="{FF2B5EF4-FFF2-40B4-BE49-F238E27FC236}">
                  <a16:creationId xmlns:a16="http://schemas.microsoft.com/office/drawing/2014/main" id="{6588CFF0-16CF-4D32-BCB8-1D5AED6ED243}"/>
                </a:ext>
              </a:extLst>
            </p:cNvPr>
            <p:cNvSpPr/>
            <p:nvPr/>
          </p:nvSpPr>
          <p:spPr bwMode="auto">
            <a:xfrm>
              <a:off x="5646841" y="658391"/>
              <a:ext cx="1025854" cy="188999"/>
            </a:xfrm>
            <a:custGeom>
              <a:avLst/>
              <a:gdLst>
                <a:gd name="T0" fmla="*/ 394 w 549"/>
                <a:gd name="T1" fmla="*/ 27 h 101"/>
                <a:gd name="T2" fmla="*/ 410 w 549"/>
                <a:gd name="T3" fmla="*/ 26 h 101"/>
                <a:gd name="T4" fmla="*/ 474 w 549"/>
                <a:gd name="T5" fmla="*/ 22 h 101"/>
                <a:gd name="T6" fmla="*/ 538 w 549"/>
                <a:gd name="T7" fmla="*/ 20 h 101"/>
                <a:gd name="T8" fmla="*/ 545 w 549"/>
                <a:gd name="T9" fmla="*/ 14 h 101"/>
                <a:gd name="T10" fmla="*/ 546 w 549"/>
                <a:gd name="T11" fmla="*/ 8 h 101"/>
                <a:gd name="T12" fmla="*/ 540 w 549"/>
                <a:gd name="T13" fmla="*/ 0 h 101"/>
                <a:gd name="T14" fmla="*/ 506 w 549"/>
                <a:gd name="T15" fmla="*/ 1 h 101"/>
                <a:gd name="T16" fmla="*/ 450 w 549"/>
                <a:gd name="T17" fmla="*/ 2 h 101"/>
                <a:gd name="T18" fmla="*/ 377 w 549"/>
                <a:gd name="T19" fmla="*/ 3 h 101"/>
                <a:gd name="T20" fmla="*/ 296 w 549"/>
                <a:gd name="T21" fmla="*/ 2 h 101"/>
                <a:gd name="T22" fmla="*/ 255 w 549"/>
                <a:gd name="T23" fmla="*/ 2 h 101"/>
                <a:gd name="T24" fmla="*/ 192 w 549"/>
                <a:gd name="T25" fmla="*/ 2 h 101"/>
                <a:gd name="T26" fmla="*/ 133 w 549"/>
                <a:gd name="T27" fmla="*/ 2 h 101"/>
                <a:gd name="T28" fmla="*/ 80 w 549"/>
                <a:gd name="T29" fmla="*/ 3 h 101"/>
                <a:gd name="T30" fmla="*/ 0 w 549"/>
                <a:gd name="T31" fmla="*/ 4 h 101"/>
                <a:gd name="T32" fmla="*/ 8 w 549"/>
                <a:gd name="T33" fmla="*/ 52 h 101"/>
                <a:gd name="T34" fmla="*/ 3 w 549"/>
                <a:gd name="T35" fmla="*/ 93 h 101"/>
                <a:gd name="T36" fmla="*/ 9 w 549"/>
                <a:gd name="T37" fmla="*/ 100 h 101"/>
                <a:gd name="T38" fmla="*/ 53 w 549"/>
                <a:gd name="T39" fmla="*/ 99 h 101"/>
                <a:gd name="T40" fmla="*/ 94 w 549"/>
                <a:gd name="T41" fmla="*/ 100 h 101"/>
                <a:gd name="T42" fmla="*/ 128 w 549"/>
                <a:gd name="T43" fmla="*/ 99 h 101"/>
                <a:gd name="T44" fmla="*/ 176 w 549"/>
                <a:gd name="T45" fmla="*/ 100 h 101"/>
                <a:gd name="T46" fmla="*/ 211 w 549"/>
                <a:gd name="T47" fmla="*/ 99 h 101"/>
                <a:gd name="T48" fmla="*/ 249 w 549"/>
                <a:gd name="T49" fmla="*/ 99 h 101"/>
                <a:gd name="T50" fmla="*/ 290 w 549"/>
                <a:gd name="T51" fmla="*/ 99 h 101"/>
                <a:gd name="T52" fmla="*/ 354 w 549"/>
                <a:gd name="T53" fmla="*/ 99 h 101"/>
                <a:gd name="T54" fmla="*/ 389 w 549"/>
                <a:gd name="T55" fmla="*/ 96 h 101"/>
                <a:gd name="T56" fmla="*/ 470 w 549"/>
                <a:gd name="T57" fmla="*/ 97 h 101"/>
                <a:gd name="T58" fmla="*/ 498 w 549"/>
                <a:gd name="T59" fmla="*/ 96 h 101"/>
                <a:gd name="T60" fmla="*/ 541 w 549"/>
                <a:gd name="T61" fmla="*/ 97 h 101"/>
                <a:gd name="T62" fmla="*/ 546 w 549"/>
                <a:gd name="T63" fmla="*/ 91 h 101"/>
                <a:gd name="T64" fmla="*/ 542 w 549"/>
                <a:gd name="T65" fmla="*/ 64 h 101"/>
                <a:gd name="T66" fmla="*/ 539 w 549"/>
                <a:gd name="T67" fmla="*/ 61 h 101"/>
                <a:gd name="T68" fmla="*/ 514 w 549"/>
                <a:gd name="T69" fmla="*/ 62 h 101"/>
                <a:gd name="T70" fmla="*/ 457 w 549"/>
                <a:gd name="T71" fmla="*/ 62 h 101"/>
                <a:gd name="T72" fmla="*/ 394 w 549"/>
                <a:gd name="T73" fmla="*/ 63 h 101"/>
                <a:gd name="T74" fmla="*/ 328 w 549"/>
                <a:gd name="T75" fmla="*/ 63 h 101"/>
                <a:gd name="T76" fmla="*/ 324 w 549"/>
                <a:gd name="T77" fmla="*/ 61 h 101"/>
                <a:gd name="T78" fmla="*/ 328 w 549"/>
                <a:gd name="T79" fmla="*/ 59 h 101"/>
                <a:gd name="T80" fmla="*/ 376 w 549"/>
                <a:gd name="T81" fmla="*/ 54 h 101"/>
                <a:gd name="T82" fmla="*/ 434 w 549"/>
                <a:gd name="T83" fmla="*/ 49 h 101"/>
                <a:gd name="T84" fmla="*/ 473 w 549"/>
                <a:gd name="T85" fmla="*/ 50 h 101"/>
                <a:gd name="T86" fmla="*/ 537 w 549"/>
                <a:gd name="T87" fmla="*/ 49 h 101"/>
                <a:gd name="T88" fmla="*/ 542 w 549"/>
                <a:gd name="T89" fmla="*/ 44 h 101"/>
                <a:gd name="T90" fmla="*/ 543 w 549"/>
                <a:gd name="T91" fmla="*/ 38 h 101"/>
                <a:gd name="T92" fmla="*/ 536 w 549"/>
                <a:gd name="T93" fmla="*/ 30 h 101"/>
                <a:gd name="T94" fmla="*/ 495 w 549"/>
                <a:gd name="T95" fmla="*/ 34 h 101"/>
                <a:gd name="T96" fmla="*/ 457 w 549"/>
                <a:gd name="T97" fmla="*/ 33 h 101"/>
                <a:gd name="T98" fmla="*/ 394 w 549"/>
                <a:gd name="T99" fmla="*/ 32 h 101"/>
                <a:gd name="T100" fmla="*/ 388 w 549"/>
                <a:gd name="T101" fmla="*/ 30 h 101"/>
                <a:gd name="T102" fmla="*/ 394 w 549"/>
                <a:gd name="T103"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9" h="101">
                  <a:moveTo>
                    <a:pt x="394" y="27"/>
                  </a:moveTo>
                  <a:cubicBezTo>
                    <a:pt x="399" y="26"/>
                    <a:pt x="405" y="27"/>
                    <a:pt x="410" y="26"/>
                  </a:cubicBezTo>
                  <a:cubicBezTo>
                    <a:pt x="431" y="22"/>
                    <a:pt x="452" y="24"/>
                    <a:pt x="474" y="22"/>
                  </a:cubicBezTo>
                  <a:cubicBezTo>
                    <a:pt x="495" y="20"/>
                    <a:pt x="517" y="20"/>
                    <a:pt x="538" y="20"/>
                  </a:cubicBezTo>
                  <a:cubicBezTo>
                    <a:pt x="543" y="20"/>
                    <a:pt x="545" y="18"/>
                    <a:pt x="545" y="14"/>
                  </a:cubicBezTo>
                  <a:cubicBezTo>
                    <a:pt x="545" y="12"/>
                    <a:pt x="546" y="10"/>
                    <a:pt x="546" y="8"/>
                  </a:cubicBezTo>
                  <a:cubicBezTo>
                    <a:pt x="549" y="2"/>
                    <a:pt x="544" y="0"/>
                    <a:pt x="540" y="0"/>
                  </a:cubicBezTo>
                  <a:cubicBezTo>
                    <a:pt x="529" y="1"/>
                    <a:pt x="518" y="1"/>
                    <a:pt x="506" y="1"/>
                  </a:cubicBezTo>
                  <a:cubicBezTo>
                    <a:pt x="487" y="2"/>
                    <a:pt x="468" y="1"/>
                    <a:pt x="450" y="2"/>
                  </a:cubicBezTo>
                  <a:cubicBezTo>
                    <a:pt x="425" y="3"/>
                    <a:pt x="401" y="3"/>
                    <a:pt x="377" y="3"/>
                  </a:cubicBezTo>
                  <a:cubicBezTo>
                    <a:pt x="350" y="2"/>
                    <a:pt x="323" y="4"/>
                    <a:pt x="296" y="2"/>
                  </a:cubicBezTo>
                  <a:cubicBezTo>
                    <a:pt x="282" y="1"/>
                    <a:pt x="269" y="2"/>
                    <a:pt x="255" y="2"/>
                  </a:cubicBezTo>
                  <a:cubicBezTo>
                    <a:pt x="234" y="2"/>
                    <a:pt x="213" y="3"/>
                    <a:pt x="192" y="2"/>
                  </a:cubicBezTo>
                  <a:cubicBezTo>
                    <a:pt x="173" y="1"/>
                    <a:pt x="153" y="2"/>
                    <a:pt x="133" y="2"/>
                  </a:cubicBezTo>
                  <a:cubicBezTo>
                    <a:pt x="116" y="2"/>
                    <a:pt x="98" y="3"/>
                    <a:pt x="80" y="3"/>
                  </a:cubicBezTo>
                  <a:cubicBezTo>
                    <a:pt x="54" y="3"/>
                    <a:pt x="28" y="3"/>
                    <a:pt x="0" y="4"/>
                  </a:cubicBezTo>
                  <a:cubicBezTo>
                    <a:pt x="8" y="20"/>
                    <a:pt x="8" y="36"/>
                    <a:pt x="8" y="52"/>
                  </a:cubicBezTo>
                  <a:cubicBezTo>
                    <a:pt x="9" y="66"/>
                    <a:pt x="8" y="80"/>
                    <a:pt x="3" y="93"/>
                  </a:cubicBezTo>
                  <a:cubicBezTo>
                    <a:pt x="2" y="98"/>
                    <a:pt x="3" y="100"/>
                    <a:pt x="9" y="100"/>
                  </a:cubicBezTo>
                  <a:cubicBezTo>
                    <a:pt x="24" y="99"/>
                    <a:pt x="39" y="98"/>
                    <a:pt x="53" y="99"/>
                  </a:cubicBezTo>
                  <a:cubicBezTo>
                    <a:pt x="67" y="100"/>
                    <a:pt x="80" y="99"/>
                    <a:pt x="94" y="100"/>
                  </a:cubicBezTo>
                  <a:cubicBezTo>
                    <a:pt x="105" y="100"/>
                    <a:pt x="117" y="98"/>
                    <a:pt x="128" y="99"/>
                  </a:cubicBezTo>
                  <a:cubicBezTo>
                    <a:pt x="144" y="100"/>
                    <a:pt x="160" y="101"/>
                    <a:pt x="176" y="100"/>
                  </a:cubicBezTo>
                  <a:cubicBezTo>
                    <a:pt x="188" y="99"/>
                    <a:pt x="199" y="99"/>
                    <a:pt x="211" y="99"/>
                  </a:cubicBezTo>
                  <a:cubicBezTo>
                    <a:pt x="224" y="98"/>
                    <a:pt x="236" y="100"/>
                    <a:pt x="249" y="99"/>
                  </a:cubicBezTo>
                  <a:cubicBezTo>
                    <a:pt x="263" y="98"/>
                    <a:pt x="276" y="98"/>
                    <a:pt x="290" y="99"/>
                  </a:cubicBezTo>
                  <a:cubicBezTo>
                    <a:pt x="311" y="99"/>
                    <a:pt x="332" y="100"/>
                    <a:pt x="354" y="99"/>
                  </a:cubicBezTo>
                  <a:cubicBezTo>
                    <a:pt x="366" y="98"/>
                    <a:pt x="378" y="96"/>
                    <a:pt x="389" y="96"/>
                  </a:cubicBezTo>
                  <a:cubicBezTo>
                    <a:pt x="416" y="97"/>
                    <a:pt x="443" y="97"/>
                    <a:pt x="470" y="97"/>
                  </a:cubicBezTo>
                  <a:cubicBezTo>
                    <a:pt x="479" y="96"/>
                    <a:pt x="489" y="96"/>
                    <a:pt x="498" y="96"/>
                  </a:cubicBezTo>
                  <a:cubicBezTo>
                    <a:pt x="513" y="96"/>
                    <a:pt x="527" y="98"/>
                    <a:pt x="541" y="97"/>
                  </a:cubicBezTo>
                  <a:cubicBezTo>
                    <a:pt x="547" y="97"/>
                    <a:pt x="547" y="95"/>
                    <a:pt x="546" y="91"/>
                  </a:cubicBezTo>
                  <a:cubicBezTo>
                    <a:pt x="545" y="82"/>
                    <a:pt x="539" y="73"/>
                    <a:pt x="542" y="64"/>
                  </a:cubicBezTo>
                  <a:cubicBezTo>
                    <a:pt x="542" y="62"/>
                    <a:pt x="541" y="61"/>
                    <a:pt x="539" y="61"/>
                  </a:cubicBezTo>
                  <a:cubicBezTo>
                    <a:pt x="531" y="63"/>
                    <a:pt x="523" y="62"/>
                    <a:pt x="514" y="62"/>
                  </a:cubicBezTo>
                  <a:cubicBezTo>
                    <a:pt x="495" y="62"/>
                    <a:pt x="476" y="60"/>
                    <a:pt x="457" y="62"/>
                  </a:cubicBezTo>
                  <a:cubicBezTo>
                    <a:pt x="436" y="63"/>
                    <a:pt x="415" y="63"/>
                    <a:pt x="394" y="63"/>
                  </a:cubicBezTo>
                  <a:cubicBezTo>
                    <a:pt x="372" y="63"/>
                    <a:pt x="350" y="61"/>
                    <a:pt x="328" y="63"/>
                  </a:cubicBezTo>
                  <a:cubicBezTo>
                    <a:pt x="326" y="63"/>
                    <a:pt x="324" y="63"/>
                    <a:pt x="324" y="61"/>
                  </a:cubicBezTo>
                  <a:cubicBezTo>
                    <a:pt x="324" y="58"/>
                    <a:pt x="326" y="58"/>
                    <a:pt x="328" y="59"/>
                  </a:cubicBezTo>
                  <a:cubicBezTo>
                    <a:pt x="344" y="59"/>
                    <a:pt x="360" y="57"/>
                    <a:pt x="376" y="54"/>
                  </a:cubicBezTo>
                  <a:cubicBezTo>
                    <a:pt x="395" y="52"/>
                    <a:pt x="415" y="51"/>
                    <a:pt x="434" y="49"/>
                  </a:cubicBezTo>
                  <a:cubicBezTo>
                    <a:pt x="447" y="48"/>
                    <a:pt x="460" y="50"/>
                    <a:pt x="473" y="50"/>
                  </a:cubicBezTo>
                  <a:cubicBezTo>
                    <a:pt x="494" y="50"/>
                    <a:pt x="515" y="47"/>
                    <a:pt x="537" y="49"/>
                  </a:cubicBezTo>
                  <a:cubicBezTo>
                    <a:pt x="540" y="49"/>
                    <a:pt x="542" y="48"/>
                    <a:pt x="542" y="44"/>
                  </a:cubicBezTo>
                  <a:cubicBezTo>
                    <a:pt x="542" y="42"/>
                    <a:pt x="542" y="40"/>
                    <a:pt x="543" y="38"/>
                  </a:cubicBezTo>
                  <a:cubicBezTo>
                    <a:pt x="543" y="32"/>
                    <a:pt x="542" y="30"/>
                    <a:pt x="536" y="30"/>
                  </a:cubicBezTo>
                  <a:cubicBezTo>
                    <a:pt x="522" y="31"/>
                    <a:pt x="508" y="33"/>
                    <a:pt x="495" y="34"/>
                  </a:cubicBezTo>
                  <a:cubicBezTo>
                    <a:pt x="482" y="34"/>
                    <a:pt x="470" y="33"/>
                    <a:pt x="457" y="33"/>
                  </a:cubicBezTo>
                  <a:cubicBezTo>
                    <a:pt x="436" y="33"/>
                    <a:pt x="415" y="33"/>
                    <a:pt x="394" y="32"/>
                  </a:cubicBezTo>
                  <a:cubicBezTo>
                    <a:pt x="392" y="32"/>
                    <a:pt x="388" y="34"/>
                    <a:pt x="388" y="30"/>
                  </a:cubicBezTo>
                  <a:cubicBezTo>
                    <a:pt x="388" y="26"/>
                    <a:pt x="391" y="27"/>
                    <a:pt x="39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íṩḷîḑê">
              <a:extLst>
                <a:ext uri="{FF2B5EF4-FFF2-40B4-BE49-F238E27FC236}">
                  <a16:creationId xmlns:a16="http://schemas.microsoft.com/office/drawing/2014/main" id="{DBE043DA-5385-4CE9-B480-C0054C8169ED}"/>
                </a:ext>
              </a:extLst>
            </p:cNvPr>
            <p:cNvSpPr/>
            <p:nvPr/>
          </p:nvSpPr>
          <p:spPr bwMode="auto">
            <a:xfrm>
              <a:off x="6962764" y="1793398"/>
              <a:ext cx="1021811" cy="190010"/>
            </a:xfrm>
            <a:custGeom>
              <a:avLst/>
              <a:gdLst>
                <a:gd name="T0" fmla="*/ 5 w 547"/>
                <a:gd name="T1" fmla="*/ 102 h 102"/>
                <a:gd name="T2" fmla="*/ 58 w 547"/>
                <a:gd name="T3" fmla="*/ 102 h 102"/>
                <a:gd name="T4" fmla="*/ 118 w 547"/>
                <a:gd name="T5" fmla="*/ 100 h 102"/>
                <a:gd name="T6" fmla="*/ 167 w 547"/>
                <a:gd name="T7" fmla="*/ 101 h 102"/>
                <a:gd name="T8" fmla="*/ 209 w 547"/>
                <a:gd name="T9" fmla="*/ 100 h 102"/>
                <a:gd name="T10" fmla="*/ 251 w 547"/>
                <a:gd name="T11" fmla="*/ 99 h 102"/>
                <a:gd name="T12" fmla="*/ 290 w 547"/>
                <a:gd name="T13" fmla="*/ 100 h 102"/>
                <a:gd name="T14" fmla="*/ 333 w 547"/>
                <a:gd name="T15" fmla="*/ 100 h 102"/>
                <a:gd name="T16" fmla="*/ 388 w 547"/>
                <a:gd name="T17" fmla="*/ 97 h 102"/>
                <a:gd name="T18" fmla="*/ 440 w 547"/>
                <a:gd name="T19" fmla="*/ 98 h 102"/>
                <a:gd name="T20" fmla="*/ 541 w 547"/>
                <a:gd name="T21" fmla="*/ 97 h 102"/>
                <a:gd name="T22" fmla="*/ 544 w 547"/>
                <a:gd name="T23" fmla="*/ 93 h 102"/>
                <a:gd name="T24" fmla="*/ 539 w 547"/>
                <a:gd name="T25" fmla="*/ 70 h 102"/>
                <a:gd name="T26" fmla="*/ 532 w 547"/>
                <a:gd name="T27" fmla="*/ 62 h 102"/>
                <a:gd name="T28" fmla="*/ 486 w 547"/>
                <a:gd name="T29" fmla="*/ 62 h 102"/>
                <a:gd name="T30" fmla="*/ 406 w 547"/>
                <a:gd name="T31" fmla="*/ 64 h 102"/>
                <a:gd name="T32" fmla="*/ 326 w 547"/>
                <a:gd name="T33" fmla="*/ 64 h 102"/>
                <a:gd name="T34" fmla="*/ 322 w 547"/>
                <a:gd name="T35" fmla="*/ 61 h 102"/>
                <a:gd name="T36" fmla="*/ 326 w 547"/>
                <a:gd name="T37" fmla="*/ 60 h 102"/>
                <a:gd name="T38" fmla="*/ 343 w 547"/>
                <a:gd name="T39" fmla="*/ 59 h 102"/>
                <a:gd name="T40" fmla="*/ 388 w 547"/>
                <a:gd name="T41" fmla="*/ 53 h 102"/>
                <a:gd name="T42" fmla="*/ 461 w 547"/>
                <a:gd name="T43" fmla="*/ 51 h 102"/>
                <a:gd name="T44" fmla="*/ 534 w 547"/>
                <a:gd name="T45" fmla="*/ 49 h 102"/>
                <a:gd name="T46" fmla="*/ 540 w 547"/>
                <a:gd name="T47" fmla="*/ 44 h 102"/>
                <a:gd name="T48" fmla="*/ 541 w 547"/>
                <a:gd name="T49" fmla="*/ 37 h 102"/>
                <a:gd name="T50" fmla="*/ 534 w 547"/>
                <a:gd name="T51" fmla="*/ 31 h 102"/>
                <a:gd name="T52" fmla="*/ 486 w 547"/>
                <a:gd name="T53" fmla="*/ 34 h 102"/>
                <a:gd name="T54" fmla="*/ 421 w 547"/>
                <a:gd name="T55" fmla="*/ 34 h 102"/>
                <a:gd name="T56" fmla="*/ 389 w 547"/>
                <a:gd name="T57" fmla="*/ 33 h 102"/>
                <a:gd name="T58" fmla="*/ 385 w 547"/>
                <a:gd name="T59" fmla="*/ 30 h 102"/>
                <a:gd name="T60" fmla="*/ 389 w 547"/>
                <a:gd name="T61" fmla="*/ 28 h 102"/>
                <a:gd name="T62" fmla="*/ 408 w 547"/>
                <a:gd name="T63" fmla="*/ 27 h 102"/>
                <a:gd name="T64" fmla="*/ 471 w 547"/>
                <a:gd name="T65" fmla="*/ 22 h 102"/>
                <a:gd name="T66" fmla="*/ 536 w 547"/>
                <a:gd name="T67" fmla="*/ 20 h 102"/>
                <a:gd name="T68" fmla="*/ 543 w 547"/>
                <a:gd name="T69" fmla="*/ 14 h 102"/>
                <a:gd name="T70" fmla="*/ 544 w 547"/>
                <a:gd name="T71" fmla="*/ 8 h 102"/>
                <a:gd name="T72" fmla="*/ 538 w 547"/>
                <a:gd name="T73" fmla="*/ 1 h 102"/>
                <a:gd name="T74" fmla="*/ 504 w 547"/>
                <a:gd name="T75" fmla="*/ 2 h 102"/>
                <a:gd name="T76" fmla="*/ 446 w 547"/>
                <a:gd name="T77" fmla="*/ 3 h 102"/>
                <a:gd name="T78" fmla="*/ 375 w 547"/>
                <a:gd name="T79" fmla="*/ 4 h 102"/>
                <a:gd name="T80" fmla="*/ 329 w 547"/>
                <a:gd name="T81" fmla="*/ 4 h 102"/>
                <a:gd name="T82" fmla="*/ 280 w 547"/>
                <a:gd name="T83" fmla="*/ 3 h 102"/>
                <a:gd name="T84" fmla="*/ 192 w 547"/>
                <a:gd name="T85" fmla="*/ 3 h 102"/>
                <a:gd name="T86" fmla="*/ 132 w 547"/>
                <a:gd name="T87" fmla="*/ 4 h 102"/>
                <a:gd name="T88" fmla="*/ 98 w 547"/>
                <a:gd name="T89" fmla="*/ 5 h 102"/>
                <a:gd name="T90" fmla="*/ 35 w 547"/>
                <a:gd name="T91" fmla="*/ 5 h 102"/>
                <a:gd name="T92" fmla="*/ 35 w 547"/>
                <a:gd name="T93" fmla="*/ 5 h 102"/>
                <a:gd name="T94" fmla="*/ 24 w 547"/>
                <a:gd name="T95" fmla="*/ 5 h 102"/>
                <a:gd name="T96" fmla="*/ 15 w 547"/>
                <a:gd name="T97" fmla="*/ 17 h 102"/>
                <a:gd name="T98" fmla="*/ 12 w 547"/>
                <a:gd name="T99" fmla="*/ 37 h 102"/>
                <a:gd name="T100" fmla="*/ 6 w 547"/>
                <a:gd name="T101" fmla="*/ 55 h 102"/>
                <a:gd name="T102" fmla="*/ 1 w 547"/>
                <a:gd name="T103" fmla="*/ 96 h 102"/>
                <a:gd name="T104" fmla="*/ 5 w 547"/>
                <a:gd name="T105"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7" h="102">
                  <a:moveTo>
                    <a:pt x="5" y="102"/>
                  </a:moveTo>
                  <a:cubicBezTo>
                    <a:pt x="23" y="102"/>
                    <a:pt x="41" y="101"/>
                    <a:pt x="58" y="102"/>
                  </a:cubicBezTo>
                  <a:cubicBezTo>
                    <a:pt x="78" y="102"/>
                    <a:pt x="98" y="101"/>
                    <a:pt x="118" y="100"/>
                  </a:cubicBezTo>
                  <a:cubicBezTo>
                    <a:pt x="134" y="100"/>
                    <a:pt x="151" y="102"/>
                    <a:pt x="167" y="101"/>
                  </a:cubicBezTo>
                  <a:cubicBezTo>
                    <a:pt x="181" y="100"/>
                    <a:pt x="195" y="100"/>
                    <a:pt x="209" y="100"/>
                  </a:cubicBezTo>
                  <a:cubicBezTo>
                    <a:pt x="223" y="100"/>
                    <a:pt x="237" y="100"/>
                    <a:pt x="251" y="99"/>
                  </a:cubicBezTo>
                  <a:cubicBezTo>
                    <a:pt x="264" y="99"/>
                    <a:pt x="277" y="100"/>
                    <a:pt x="290" y="100"/>
                  </a:cubicBezTo>
                  <a:cubicBezTo>
                    <a:pt x="304" y="100"/>
                    <a:pt x="319" y="100"/>
                    <a:pt x="333" y="100"/>
                  </a:cubicBezTo>
                  <a:cubicBezTo>
                    <a:pt x="351" y="100"/>
                    <a:pt x="370" y="97"/>
                    <a:pt x="388" y="97"/>
                  </a:cubicBezTo>
                  <a:cubicBezTo>
                    <a:pt x="405" y="98"/>
                    <a:pt x="423" y="97"/>
                    <a:pt x="440" y="98"/>
                  </a:cubicBezTo>
                  <a:cubicBezTo>
                    <a:pt x="474" y="98"/>
                    <a:pt x="507" y="97"/>
                    <a:pt x="541" y="97"/>
                  </a:cubicBezTo>
                  <a:cubicBezTo>
                    <a:pt x="545" y="97"/>
                    <a:pt x="545" y="95"/>
                    <a:pt x="544" y="93"/>
                  </a:cubicBezTo>
                  <a:cubicBezTo>
                    <a:pt x="543" y="85"/>
                    <a:pt x="540" y="78"/>
                    <a:pt x="539" y="70"/>
                  </a:cubicBezTo>
                  <a:cubicBezTo>
                    <a:pt x="539" y="65"/>
                    <a:pt x="540" y="62"/>
                    <a:pt x="532" y="62"/>
                  </a:cubicBezTo>
                  <a:cubicBezTo>
                    <a:pt x="517" y="64"/>
                    <a:pt x="501" y="63"/>
                    <a:pt x="486" y="62"/>
                  </a:cubicBezTo>
                  <a:cubicBezTo>
                    <a:pt x="459" y="60"/>
                    <a:pt x="433" y="64"/>
                    <a:pt x="406" y="64"/>
                  </a:cubicBezTo>
                  <a:cubicBezTo>
                    <a:pt x="379" y="63"/>
                    <a:pt x="353" y="62"/>
                    <a:pt x="326" y="64"/>
                  </a:cubicBezTo>
                  <a:cubicBezTo>
                    <a:pt x="324" y="64"/>
                    <a:pt x="322" y="64"/>
                    <a:pt x="322" y="61"/>
                  </a:cubicBezTo>
                  <a:cubicBezTo>
                    <a:pt x="322" y="59"/>
                    <a:pt x="324" y="60"/>
                    <a:pt x="326" y="60"/>
                  </a:cubicBezTo>
                  <a:cubicBezTo>
                    <a:pt x="331" y="59"/>
                    <a:pt x="337" y="60"/>
                    <a:pt x="343" y="59"/>
                  </a:cubicBezTo>
                  <a:cubicBezTo>
                    <a:pt x="358" y="57"/>
                    <a:pt x="373" y="54"/>
                    <a:pt x="388" y="53"/>
                  </a:cubicBezTo>
                  <a:cubicBezTo>
                    <a:pt x="412" y="51"/>
                    <a:pt x="437" y="49"/>
                    <a:pt x="461" y="51"/>
                  </a:cubicBezTo>
                  <a:cubicBezTo>
                    <a:pt x="486" y="52"/>
                    <a:pt x="510" y="48"/>
                    <a:pt x="534" y="49"/>
                  </a:cubicBezTo>
                  <a:cubicBezTo>
                    <a:pt x="538" y="50"/>
                    <a:pt x="540" y="48"/>
                    <a:pt x="540" y="44"/>
                  </a:cubicBezTo>
                  <a:cubicBezTo>
                    <a:pt x="540" y="42"/>
                    <a:pt x="541" y="40"/>
                    <a:pt x="541" y="37"/>
                  </a:cubicBezTo>
                  <a:cubicBezTo>
                    <a:pt x="541" y="33"/>
                    <a:pt x="540" y="30"/>
                    <a:pt x="534" y="31"/>
                  </a:cubicBezTo>
                  <a:cubicBezTo>
                    <a:pt x="518" y="32"/>
                    <a:pt x="502" y="35"/>
                    <a:pt x="486" y="34"/>
                  </a:cubicBezTo>
                  <a:cubicBezTo>
                    <a:pt x="464" y="34"/>
                    <a:pt x="442" y="35"/>
                    <a:pt x="421" y="34"/>
                  </a:cubicBezTo>
                  <a:cubicBezTo>
                    <a:pt x="410" y="33"/>
                    <a:pt x="400" y="33"/>
                    <a:pt x="389" y="33"/>
                  </a:cubicBezTo>
                  <a:cubicBezTo>
                    <a:pt x="387" y="33"/>
                    <a:pt x="385" y="33"/>
                    <a:pt x="385" y="30"/>
                  </a:cubicBezTo>
                  <a:cubicBezTo>
                    <a:pt x="385" y="27"/>
                    <a:pt x="387" y="28"/>
                    <a:pt x="389" y="28"/>
                  </a:cubicBezTo>
                  <a:cubicBezTo>
                    <a:pt x="395" y="27"/>
                    <a:pt x="402" y="28"/>
                    <a:pt x="408" y="27"/>
                  </a:cubicBezTo>
                  <a:cubicBezTo>
                    <a:pt x="429" y="23"/>
                    <a:pt x="450" y="25"/>
                    <a:pt x="471" y="22"/>
                  </a:cubicBezTo>
                  <a:cubicBezTo>
                    <a:pt x="493" y="20"/>
                    <a:pt x="514" y="21"/>
                    <a:pt x="536" y="20"/>
                  </a:cubicBezTo>
                  <a:cubicBezTo>
                    <a:pt x="541" y="20"/>
                    <a:pt x="543" y="18"/>
                    <a:pt x="543" y="14"/>
                  </a:cubicBezTo>
                  <a:cubicBezTo>
                    <a:pt x="543" y="12"/>
                    <a:pt x="544" y="10"/>
                    <a:pt x="544" y="8"/>
                  </a:cubicBezTo>
                  <a:cubicBezTo>
                    <a:pt x="547" y="2"/>
                    <a:pt x="542" y="0"/>
                    <a:pt x="538" y="1"/>
                  </a:cubicBezTo>
                  <a:cubicBezTo>
                    <a:pt x="527" y="2"/>
                    <a:pt x="515" y="2"/>
                    <a:pt x="504" y="2"/>
                  </a:cubicBezTo>
                  <a:cubicBezTo>
                    <a:pt x="484" y="3"/>
                    <a:pt x="465" y="2"/>
                    <a:pt x="446" y="3"/>
                  </a:cubicBezTo>
                  <a:cubicBezTo>
                    <a:pt x="422" y="3"/>
                    <a:pt x="399" y="4"/>
                    <a:pt x="375" y="4"/>
                  </a:cubicBezTo>
                  <a:cubicBezTo>
                    <a:pt x="360" y="4"/>
                    <a:pt x="344" y="4"/>
                    <a:pt x="329" y="4"/>
                  </a:cubicBezTo>
                  <a:cubicBezTo>
                    <a:pt x="313" y="5"/>
                    <a:pt x="296" y="3"/>
                    <a:pt x="280" y="3"/>
                  </a:cubicBezTo>
                  <a:cubicBezTo>
                    <a:pt x="251" y="3"/>
                    <a:pt x="221" y="4"/>
                    <a:pt x="192" y="3"/>
                  </a:cubicBezTo>
                  <a:cubicBezTo>
                    <a:pt x="172" y="2"/>
                    <a:pt x="152" y="3"/>
                    <a:pt x="132" y="4"/>
                  </a:cubicBezTo>
                  <a:cubicBezTo>
                    <a:pt x="121" y="4"/>
                    <a:pt x="110" y="4"/>
                    <a:pt x="98" y="5"/>
                  </a:cubicBezTo>
                  <a:cubicBezTo>
                    <a:pt x="77" y="5"/>
                    <a:pt x="56" y="5"/>
                    <a:pt x="35" y="5"/>
                  </a:cubicBezTo>
                  <a:cubicBezTo>
                    <a:pt x="35" y="5"/>
                    <a:pt x="35" y="5"/>
                    <a:pt x="35" y="5"/>
                  </a:cubicBezTo>
                  <a:cubicBezTo>
                    <a:pt x="31" y="5"/>
                    <a:pt x="27" y="5"/>
                    <a:pt x="24" y="5"/>
                  </a:cubicBezTo>
                  <a:cubicBezTo>
                    <a:pt x="13" y="6"/>
                    <a:pt x="13" y="6"/>
                    <a:pt x="15" y="17"/>
                  </a:cubicBezTo>
                  <a:cubicBezTo>
                    <a:pt x="15" y="24"/>
                    <a:pt x="17" y="31"/>
                    <a:pt x="12" y="37"/>
                  </a:cubicBezTo>
                  <a:cubicBezTo>
                    <a:pt x="7" y="42"/>
                    <a:pt x="7" y="48"/>
                    <a:pt x="6" y="55"/>
                  </a:cubicBezTo>
                  <a:cubicBezTo>
                    <a:pt x="6" y="69"/>
                    <a:pt x="6" y="83"/>
                    <a:pt x="1" y="96"/>
                  </a:cubicBezTo>
                  <a:cubicBezTo>
                    <a:pt x="0" y="98"/>
                    <a:pt x="0" y="102"/>
                    <a:pt x="5" y="1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1ïḋé">
              <a:extLst>
                <a:ext uri="{FF2B5EF4-FFF2-40B4-BE49-F238E27FC236}">
                  <a16:creationId xmlns:a16="http://schemas.microsoft.com/office/drawing/2014/main" id="{24D9F112-C24E-4F92-8F09-5B19BEEEB50C}"/>
                </a:ext>
              </a:extLst>
            </p:cNvPr>
            <p:cNvSpPr/>
            <p:nvPr/>
          </p:nvSpPr>
          <p:spPr bwMode="auto">
            <a:xfrm>
              <a:off x="5787328" y="317788"/>
              <a:ext cx="883346" cy="225384"/>
            </a:xfrm>
            <a:custGeom>
              <a:avLst/>
              <a:gdLst>
                <a:gd name="T0" fmla="*/ 424 w 473"/>
                <a:gd name="T1" fmla="*/ 2 h 121"/>
                <a:gd name="T2" fmla="*/ 397 w 473"/>
                <a:gd name="T3" fmla="*/ 1 h 121"/>
                <a:gd name="T4" fmla="*/ 367 w 473"/>
                <a:gd name="T5" fmla="*/ 3 h 121"/>
                <a:gd name="T6" fmla="*/ 296 w 473"/>
                <a:gd name="T7" fmla="*/ 1 h 121"/>
                <a:gd name="T8" fmla="*/ 264 w 473"/>
                <a:gd name="T9" fmla="*/ 1 h 121"/>
                <a:gd name="T10" fmla="*/ 218 w 473"/>
                <a:gd name="T11" fmla="*/ 2 h 121"/>
                <a:gd name="T12" fmla="*/ 151 w 473"/>
                <a:gd name="T13" fmla="*/ 2 h 121"/>
                <a:gd name="T14" fmla="*/ 95 w 473"/>
                <a:gd name="T15" fmla="*/ 1 h 121"/>
                <a:gd name="T16" fmla="*/ 52 w 473"/>
                <a:gd name="T17" fmla="*/ 4 h 121"/>
                <a:gd name="T18" fmla="*/ 17 w 473"/>
                <a:gd name="T19" fmla="*/ 18 h 121"/>
                <a:gd name="T20" fmla="*/ 11 w 473"/>
                <a:gd name="T21" fmla="*/ 26 h 121"/>
                <a:gd name="T22" fmla="*/ 1 w 473"/>
                <a:gd name="T23" fmla="*/ 78 h 121"/>
                <a:gd name="T24" fmla="*/ 27 w 473"/>
                <a:gd name="T25" fmla="*/ 117 h 121"/>
                <a:gd name="T26" fmla="*/ 59 w 473"/>
                <a:gd name="T27" fmla="*/ 119 h 121"/>
                <a:gd name="T28" fmla="*/ 103 w 473"/>
                <a:gd name="T29" fmla="*/ 116 h 121"/>
                <a:gd name="T30" fmla="*/ 159 w 473"/>
                <a:gd name="T31" fmla="*/ 117 h 121"/>
                <a:gd name="T32" fmla="*/ 213 w 473"/>
                <a:gd name="T33" fmla="*/ 115 h 121"/>
                <a:gd name="T34" fmla="*/ 278 w 473"/>
                <a:gd name="T35" fmla="*/ 114 h 121"/>
                <a:gd name="T36" fmla="*/ 340 w 473"/>
                <a:gd name="T37" fmla="*/ 113 h 121"/>
                <a:gd name="T38" fmla="*/ 381 w 473"/>
                <a:gd name="T39" fmla="*/ 112 h 121"/>
                <a:gd name="T40" fmla="*/ 431 w 473"/>
                <a:gd name="T41" fmla="*/ 111 h 121"/>
                <a:gd name="T42" fmla="*/ 471 w 473"/>
                <a:gd name="T43" fmla="*/ 111 h 121"/>
                <a:gd name="T44" fmla="*/ 461 w 473"/>
                <a:gd name="T45" fmla="*/ 93 h 121"/>
                <a:gd name="T46" fmla="*/ 453 w 473"/>
                <a:gd name="T47" fmla="*/ 89 h 121"/>
                <a:gd name="T48" fmla="*/ 419 w 473"/>
                <a:gd name="T49" fmla="*/ 89 h 121"/>
                <a:gd name="T50" fmla="*/ 383 w 473"/>
                <a:gd name="T51" fmla="*/ 86 h 121"/>
                <a:gd name="T52" fmla="*/ 372 w 473"/>
                <a:gd name="T53" fmla="*/ 84 h 121"/>
                <a:gd name="T54" fmla="*/ 376 w 473"/>
                <a:gd name="T55" fmla="*/ 81 h 121"/>
                <a:gd name="T56" fmla="*/ 407 w 473"/>
                <a:gd name="T57" fmla="*/ 78 h 121"/>
                <a:gd name="T58" fmla="*/ 450 w 473"/>
                <a:gd name="T59" fmla="*/ 76 h 121"/>
                <a:gd name="T60" fmla="*/ 454 w 473"/>
                <a:gd name="T61" fmla="*/ 70 h 121"/>
                <a:gd name="T62" fmla="*/ 452 w 473"/>
                <a:gd name="T63" fmla="*/ 66 h 121"/>
                <a:gd name="T64" fmla="*/ 437 w 473"/>
                <a:gd name="T65" fmla="*/ 66 h 121"/>
                <a:gd name="T66" fmla="*/ 385 w 473"/>
                <a:gd name="T67" fmla="*/ 66 h 121"/>
                <a:gd name="T68" fmla="*/ 358 w 473"/>
                <a:gd name="T69" fmla="*/ 66 h 121"/>
                <a:gd name="T70" fmla="*/ 288 w 473"/>
                <a:gd name="T71" fmla="*/ 66 h 121"/>
                <a:gd name="T72" fmla="*/ 249 w 473"/>
                <a:gd name="T73" fmla="*/ 64 h 121"/>
                <a:gd name="T74" fmla="*/ 196 w 473"/>
                <a:gd name="T75" fmla="*/ 62 h 121"/>
                <a:gd name="T76" fmla="*/ 190 w 473"/>
                <a:gd name="T77" fmla="*/ 60 h 121"/>
                <a:gd name="T78" fmla="*/ 195 w 473"/>
                <a:gd name="T79" fmla="*/ 58 h 121"/>
                <a:gd name="T80" fmla="*/ 235 w 473"/>
                <a:gd name="T81" fmla="*/ 57 h 121"/>
                <a:gd name="T82" fmla="*/ 286 w 473"/>
                <a:gd name="T83" fmla="*/ 54 h 121"/>
                <a:gd name="T84" fmla="*/ 330 w 473"/>
                <a:gd name="T85" fmla="*/ 52 h 121"/>
                <a:gd name="T86" fmla="*/ 397 w 473"/>
                <a:gd name="T87" fmla="*/ 53 h 121"/>
                <a:gd name="T88" fmla="*/ 443 w 473"/>
                <a:gd name="T89" fmla="*/ 55 h 121"/>
                <a:gd name="T90" fmla="*/ 456 w 473"/>
                <a:gd name="T91" fmla="*/ 44 h 121"/>
                <a:gd name="T92" fmla="*/ 457 w 473"/>
                <a:gd name="T93" fmla="*/ 42 h 121"/>
                <a:gd name="T94" fmla="*/ 449 w 473"/>
                <a:gd name="T95" fmla="*/ 31 h 121"/>
                <a:gd name="T96" fmla="*/ 447 w 473"/>
                <a:gd name="T97" fmla="*/ 31 h 121"/>
                <a:gd name="T98" fmla="*/ 381 w 473"/>
                <a:gd name="T99" fmla="*/ 32 h 121"/>
                <a:gd name="T100" fmla="*/ 337 w 473"/>
                <a:gd name="T101" fmla="*/ 32 h 121"/>
                <a:gd name="T102" fmla="*/ 272 w 473"/>
                <a:gd name="T103" fmla="*/ 26 h 121"/>
                <a:gd name="T104" fmla="*/ 348 w 473"/>
                <a:gd name="T105" fmla="*/ 19 h 121"/>
                <a:gd name="T106" fmla="*/ 361 w 473"/>
                <a:gd name="T107" fmla="*/ 18 h 121"/>
                <a:gd name="T108" fmla="*/ 407 w 473"/>
                <a:gd name="T109" fmla="*/ 19 h 121"/>
                <a:gd name="T110" fmla="*/ 460 w 473"/>
                <a:gd name="T111" fmla="*/ 20 h 121"/>
                <a:gd name="T112" fmla="*/ 465 w 473"/>
                <a:gd name="T113" fmla="*/ 19 h 121"/>
                <a:gd name="T114" fmla="*/ 473 w 473"/>
                <a:gd name="T115" fmla="*/ 0 h 121"/>
                <a:gd name="T116" fmla="*/ 457 w 473"/>
                <a:gd name="T117" fmla="*/ 1 h 121"/>
                <a:gd name="T118" fmla="*/ 424 w 473"/>
                <a:gd name="T119" fmla="*/ 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3" h="121">
                  <a:moveTo>
                    <a:pt x="424" y="2"/>
                  </a:moveTo>
                  <a:cubicBezTo>
                    <a:pt x="415" y="2"/>
                    <a:pt x="406" y="1"/>
                    <a:pt x="397" y="1"/>
                  </a:cubicBezTo>
                  <a:cubicBezTo>
                    <a:pt x="387" y="2"/>
                    <a:pt x="377" y="2"/>
                    <a:pt x="367" y="3"/>
                  </a:cubicBezTo>
                  <a:cubicBezTo>
                    <a:pt x="344" y="3"/>
                    <a:pt x="320" y="2"/>
                    <a:pt x="296" y="1"/>
                  </a:cubicBezTo>
                  <a:cubicBezTo>
                    <a:pt x="286" y="1"/>
                    <a:pt x="275" y="2"/>
                    <a:pt x="264" y="1"/>
                  </a:cubicBezTo>
                  <a:cubicBezTo>
                    <a:pt x="249" y="0"/>
                    <a:pt x="234" y="1"/>
                    <a:pt x="218" y="2"/>
                  </a:cubicBezTo>
                  <a:cubicBezTo>
                    <a:pt x="196" y="3"/>
                    <a:pt x="173" y="2"/>
                    <a:pt x="151" y="2"/>
                  </a:cubicBezTo>
                  <a:cubicBezTo>
                    <a:pt x="132" y="2"/>
                    <a:pt x="114" y="1"/>
                    <a:pt x="95" y="1"/>
                  </a:cubicBezTo>
                  <a:cubicBezTo>
                    <a:pt x="81" y="2"/>
                    <a:pt x="66" y="4"/>
                    <a:pt x="52" y="4"/>
                  </a:cubicBezTo>
                  <a:cubicBezTo>
                    <a:pt x="39" y="4"/>
                    <a:pt x="28" y="11"/>
                    <a:pt x="17" y="18"/>
                  </a:cubicBezTo>
                  <a:cubicBezTo>
                    <a:pt x="14" y="20"/>
                    <a:pt x="12" y="23"/>
                    <a:pt x="11" y="26"/>
                  </a:cubicBezTo>
                  <a:cubicBezTo>
                    <a:pt x="3" y="42"/>
                    <a:pt x="0" y="59"/>
                    <a:pt x="1" y="78"/>
                  </a:cubicBezTo>
                  <a:cubicBezTo>
                    <a:pt x="2" y="94"/>
                    <a:pt x="13" y="112"/>
                    <a:pt x="27" y="117"/>
                  </a:cubicBezTo>
                  <a:cubicBezTo>
                    <a:pt x="37" y="121"/>
                    <a:pt x="48" y="120"/>
                    <a:pt x="59" y="119"/>
                  </a:cubicBezTo>
                  <a:cubicBezTo>
                    <a:pt x="74" y="119"/>
                    <a:pt x="88" y="115"/>
                    <a:pt x="103" y="116"/>
                  </a:cubicBezTo>
                  <a:cubicBezTo>
                    <a:pt x="122" y="119"/>
                    <a:pt x="141" y="118"/>
                    <a:pt x="159" y="117"/>
                  </a:cubicBezTo>
                  <a:cubicBezTo>
                    <a:pt x="177" y="116"/>
                    <a:pt x="195" y="117"/>
                    <a:pt x="213" y="115"/>
                  </a:cubicBezTo>
                  <a:cubicBezTo>
                    <a:pt x="234" y="113"/>
                    <a:pt x="256" y="116"/>
                    <a:pt x="278" y="114"/>
                  </a:cubicBezTo>
                  <a:cubicBezTo>
                    <a:pt x="298" y="113"/>
                    <a:pt x="319" y="113"/>
                    <a:pt x="340" y="113"/>
                  </a:cubicBezTo>
                  <a:cubicBezTo>
                    <a:pt x="354" y="113"/>
                    <a:pt x="368" y="111"/>
                    <a:pt x="381" y="112"/>
                  </a:cubicBezTo>
                  <a:cubicBezTo>
                    <a:pt x="398" y="112"/>
                    <a:pt x="414" y="113"/>
                    <a:pt x="431" y="111"/>
                  </a:cubicBezTo>
                  <a:cubicBezTo>
                    <a:pt x="444" y="110"/>
                    <a:pt x="456" y="108"/>
                    <a:pt x="471" y="111"/>
                  </a:cubicBezTo>
                  <a:cubicBezTo>
                    <a:pt x="466" y="105"/>
                    <a:pt x="462" y="99"/>
                    <a:pt x="461" y="93"/>
                  </a:cubicBezTo>
                  <a:cubicBezTo>
                    <a:pt x="460" y="89"/>
                    <a:pt x="456" y="88"/>
                    <a:pt x="453" y="89"/>
                  </a:cubicBezTo>
                  <a:cubicBezTo>
                    <a:pt x="442" y="91"/>
                    <a:pt x="430" y="89"/>
                    <a:pt x="419" y="89"/>
                  </a:cubicBezTo>
                  <a:cubicBezTo>
                    <a:pt x="407" y="89"/>
                    <a:pt x="395" y="87"/>
                    <a:pt x="383" y="86"/>
                  </a:cubicBezTo>
                  <a:cubicBezTo>
                    <a:pt x="379" y="86"/>
                    <a:pt x="376" y="86"/>
                    <a:pt x="372" y="84"/>
                  </a:cubicBezTo>
                  <a:cubicBezTo>
                    <a:pt x="374" y="82"/>
                    <a:pt x="375" y="81"/>
                    <a:pt x="376" y="81"/>
                  </a:cubicBezTo>
                  <a:cubicBezTo>
                    <a:pt x="387" y="80"/>
                    <a:pt x="397" y="79"/>
                    <a:pt x="407" y="78"/>
                  </a:cubicBezTo>
                  <a:cubicBezTo>
                    <a:pt x="421" y="77"/>
                    <a:pt x="435" y="77"/>
                    <a:pt x="450" y="76"/>
                  </a:cubicBezTo>
                  <a:cubicBezTo>
                    <a:pt x="454" y="76"/>
                    <a:pt x="455" y="74"/>
                    <a:pt x="454" y="70"/>
                  </a:cubicBezTo>
                  <a:cubicBezTo>
                    <a:pt x="454" y="68"/>
                    <a:pt x="454" y="65"/>
                    <a:pt x="452" y="66"/>
                  </a:cubicBezTo>
                  <a:cubicBezTo>
                    <a:pt x="446" y="68"/>
                    <a:pt x="442" y="66"/>
                    <a:pt x="437" y="66"/>
                  </a:cubicBezTo>
                  <a:cubicBezTo>
                    <a:pt x="420" y="67"/>
                    <a:pt x="402" y="66"/>
                    <a:pt x="385" y="66"/>
                  </a:cubicBezTo>
                  <a:cubicBezTo>
                    <a:pt x="376" y="66"/>
                    <a:pt x="367" y="65"/>
                    <a:pt x="358" y="66"/>
                  </a:cubicBezTo>
                  <a:cubicBezTo>
                    <a:pt x="334" y="68"/>
                    <a:pt x="311" y="67"/>
                    <a:pt x="288" y="66"/>
                  </a:cubicBezTo>
                  <a:cubicBezTo>
                    <a:pt x="275" y="65"/>
                    <a:pt x="262" y="66"/>
                    <a:pt x="249" y="64"/>
                  </a:cubicBezTo>
                  <a:cubicBezTo>
                    <a:pt x="232" y="63"/>
                    <a:pt x="214" y="60"/>
                    <a:pt x="196" y="62"/>
                  </a:cubicBezTo>
                  <a:cubicBezTo>
                    <a:pt x="194" y="62"/>
                    <a:pt x="192" y="62"/>
                    <a:pt x="190" y="60"/>
                  </a:cubicBezTo>
                  <a:cubicBezTo>
                    <a:pt x="192" y="58"/>
                    <a:pt x="193" y="58"/>
                    <a:pt x="195" y="58"/>
                  </a:cubicBezTo>
                  <a:cubicBezTo>
                    <a:pt x="209" y="59"/>
                    <a:pt x="222" y="59"/>
                    <a:pt x="235" y="57"/>
                  </a:cubicBezTo>
                  <a:cubicBezTo>
                    <a:pt x="252" y="55"/>
                    <a:pt x="269" y="56"/>
                    <a:pt x="286" y="54"/>
                  </a:cubicBezTo>
                  <a:cubicBezTo>
                    <a:pt x="301" y="53"/>
                    <a:pt x="316" y="52"/>
                    <a:pt x="330" y="52"/>
                  </a:cubicBezTo>
                  <a:cubicBezTo>
                    <a:pt x="353" y="53"/>
                    <a:pt x="375" y="53"/>
                    <a:pt x="397" y="53"/>
                  </a:cubicBezTo>
                  <a:cubicBezTo>
                    <a:pt x="413" y="53"/>
                    <a:pt x="428" y="54"/>
                    <a:pt x="443" y="55"/>
                  </a:cubicBezTo>
                  <a:cubicBezTo>
                    <a:pt x="454" y="55"/>
                    <a:pt x="454" y="55"/>
                    <a:pt x="456" y="44"/>
                  </a:cubicBezTo>
                  <a:cubicBezTo>
                    <a:pt x="456" y="44"/>
                    <a:pt x="456" y="43"/>
                    <a:pt x="457" y="42"/>
                  </a:cubicBezTo>
                  <a:cubicBezTo>
                    <a:pt x="460" y="31"/>
                    <a:pt x="460" y="31"/>
                    <a:pt x="449" y="31"/>
                  </a:cubicBezTo>
                  <a:cubicBezTo>
                    <a:pt x="448" y="31"/>
                    <a:pt x="448" y="31"/>
                    <a:pt x="447" y="31"/>
                  </a:cubicBezTo>
                  <a:cubicBezTo>
                    <a:pt x="425" y="32"/>
                    <a:pt x="403" y="32"/>
                    <a:pt x="381" y="32"/>
                  </a:cubicBezTo>
                  <a:cubicBezTo>
                    <a:pt x="366" y="32"/>
                    <a:pt x="351" y="32"/>
                    <a:pt x="337" y="32"/>
                  </a:cubicBezTo>
                  <a:cubicBezTo>
                    <a:pt x="315" y="32"/>
                    <a:pt x="294" y="28"/>
                    <a:pt x="272" y="26"/>
                  </a:cubicBezTo>
                  <a:cubicBezTo>
                    <a:pt x="297" y="23"/>
                    <a:pt x="322" y="19"/>
                    <a:pt x="348" y="19"/>
                  </a:cubicBezTo>
                  <a:cubicBezTo>
                    <a:pt x="352" y="19"/>
                    <a:pt x="356" y="18"/>
                    <a:pt x="361" y="18"/>
                  </a:cubicBezTo>
                  <a:cubicBezTo>
                    <a:pt x="376" y="19"/>
                    <a:pt x="391" y="19"/>
                    <a:pt x="407" y="19"/>
                  </a:cubicBezTo>
                  <a:cubicBezTo>
                    <a:pt x="424" y="19"/>
                    <a:pt x="442" y="17"/>
                    <a:pt x="460" y="20"/>
                  </a:cubicBezTo>
                  <a:cubicBezTo>
                    <a:pt x="462" y="20"/>
                    <a:pt x="465" y="21"/>
                    <a:pt x="465" y="19"/>
                  </a:cubicBezTo>
                  <a:cubicBezTo>
                    <a:pt x="465" y="12"/>
                    <a:pt x="471" y="7"/>
                    <a:pt x="473" y="0"/>
                  </a:cubicBezTo>
                  <a:cubicBezTo>
                    <a:pt x="467" y="0"/>
                    <a:pt x="462" y="1"/>
                    <a:pt x="457" y="1"/>
                  </a:cubicBezTo>
                  <a:cubicBezTo>
                    <a:pt x="446" y="2"/>
                    <a:pt x="435" y="3"/>
                    <a:pt x="42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Sḻïḍé">
              <a:extLst>
                <a:ext uri="{FF2B5EF4-FFF2-40B4-BE49-F238E27FC236}">
                  <a16:creationId xmlns:a16="http://schemas.microsoft.com/office/drawing/2014/main" id="{5393AAF0-EA14-4759-855B-B61612939132}"/>
                </a:ext>
              </a:extLst>
            </p:cNvPr>
            <p:cNvSpPr/>
            <p:nvPr/>
          </p:nvSpPr>
          <p:spPr bwMode="auto">
            <a:xfrm>
              <a:off x="6996117" y="2112777"/>
              <a:ext cx="883346" cy="225384"/>
            </a:xfrm>
            <a:custGeom>
              <a:avLst/>
              <a:gdLst>
                <a:gd name="T0" fmla="*/ 424 w 473"/>
                <a:gd name="T1" fmla="*/ 2 h 121"/>
                <a:gd name="T2" fmla="*/ 398 w 473"/>
                <a:gd name="T3" fmla="*/ 1 h 121"/>
                <a:gd name="T4" fmla="*/ 367 w 473"/>
                <a:gd name="T5" fmla="*/ 2 h 121"/>
                <a:gd name="T6" fmla="*/ 296 w 473"/>
                <a:gd name="T7" fmla="*/ 1 h 121"/>
                <a:gd name="T8" fmla="*/ 264 w 473"/>
                <a:gd name="T9" fmla="*/ 1 h 121"/>
                <a:gd name="T10" fmla="*/ 218 w 473"/>
                <a:gd name="T11" fmla="*/ 1 h 121"/>
                <a:gd name="T12" fmla="*/ 152 w 473"/>
                <a:gd name="T13" fmla="*/ 2 h 121"/>
                <a:gd name="T14" fmla="*/ 95 w 473"/>
                <a:gd name="T15" fmla="*/ 1 h 121"/>
                <a:gd name="T16" fmla="*/ 51 w 473"/>
                <a:gd name="T17" fmla="*/ 4 h 121"/>
                <a:gd name="T18" fmla="*/ 18 w 473"/>
                <a:gd name="T19" fmla="*/ 17 h 121"/>
                <a:gd name="T20" fmla="*/ 10 w 473"/>
                <a:gd name="T21" fmla="*/ 26 h 121"/>
                <a:gd name="T22" fmla="*/ 1 w 473"/>
                <a:gd name="T23" fmla="*/ 77 h 121"/>
                <a:gd name="T24" fmla="*/ 27 w 473"/>
                <a:gd name="T25" fmla="*/ 117 h 121"/>
                <a:gd name="T26" fmla="*/ 59 w 473"/>
                <a:gd name="T27" fmla="*/ 119 h 121"/>
                <a:gd name="T28" fmla="*/ 103 w 473"/>
                <a:gd name="T29" fmla="*/ 116 h 121"/>
                <a:gd name="T30" fmla="*/ 159 w 473"/>
                <a:gd name="T31" fmla="*/ 117 h 121"/>
                <a:gd name="T32" fmla="*/ 213 w 473"/>
                <a:gd name="T33" fmla="*/ 115 h 121"/>
                <a:gd name="T34" fmla="*/ 278 w 473"/>
                <a:gd name="T35" fmla="*/ 114 h 121"/>
                <a:gd name="T36" fmla="*/ 340 w 473"/>
                <a:gd name="T37" fmla="*/ 113 h 121"/>
                <a:gd name="T38" fmla="*/ 381 w 473"/>
                <a:gd name="T39" fmla="*/ 111 h 121"/>
                <a:gd name="T40" fmla="*/ 431 w 473"/>
                <a:gd name="T41" fmla="*/ 111 h 121"/>
                <a:gd name="T42" fmla="*/ 470 w 473"/>
                <a:gd name="T43" fmla="*/ 111 h 121"/>
                <a:gd name="T44" fmla="*/ 461 w 473"/>
                <a:gd name="T45" fmla="*/ 92 h 121"/>
                <a:gd name="T46" fmla="*/ 453 w 473"/>
                <a:gd name="T47" fmla="*/ 88 h 121"/>
                <a:gd name="T48" fmla="*/ 420 w 473"/>
                <a:gd name="T49" fmla="*/ 89 h 121"/>
                <a:gd name="T50" fmla="*/ 382 w 473"/>
                <a:gd name="T51" fmla="*/ 86 h 121"/>
                <a:gd name="T52" fmla="*/ 371 w 473"/>
                <a:gd name="T53" fmla="*/ 82 h 121"/>
                <a:gd name="T54" fmla="*/ 407 w 473"/>
                <a:gd name="T55" fmla="*/ 78 h 121"/>
                <a:gd name="T56" fmla="*/ 450 w 473"/>
                <a:gd name="T57" fmla="*/ 76 h 121"/>
                <a:gd name="T58" fmla="*/ 454 w 473"/>
                <a:gd name="T59" fmla="*/ 71 h 121"/>
                <a:gd name="T60" fmla="*/ 452 w 473"/>
                <a:gd name="T61" fmla="*/ 66 h 121"/>
                <a:gd name="T62" fmla="*/ 437 w 473"/>
                <a:gd name="T63" fmla="*/ 66 h 121"/>
                <a:gd name="T64" fmla="*/ 388 w 473"/>
                <a:gd name="T65" fmla="*/ 66 h 121"/>
                <a:gd name="T66" fmla="*/ 358 w 473"/>
                <a:gd name="T67" fmla="*/ 66 h 121"/>
                <a:gd name="T68" fmla="*/ 287 w 473"/>
                <a:gd name="T69" fmla="*/ 66 h 121"/>
                <a:gd name="T70" fmla="*/ 247 w 473"/>
                <a:gd name="T71" fmla="*/ 64 h 121"/>
                <a:gd name="T72" fmla="*/ 196 w 473"/>
                <a:gd name="T73" fmla="*/ 61 h 121"/>
                <a:gd name="T74" fmla="*/ 190 w 473"/>
                <a:gd name="T75" fmla="*/ 59 h 121"/>
                <a:gd name="T76" fmla="*/ 195 w 473"/>
                <a:gd name="T77" fmla="*/ 58 h 121"/>
                <a:gd name="T78" fmla="*/ 235 w 473"/>
                <a:gd name="T79" fmla="*/ 57 h 121"/>
                <a:gd name="T80" fmla="*/ 286 w 473"/>
                <a:gd name="T81" fmla="*/ 54 h 121"/>
                <a:gd name="T82" fmla="*/ 330 w 473"/>
                <a:gd name="T83" fmla="*/ 52 h 121"/>
                <a:gd name="T84" fmla="*/ 397 w 473"/>
                <a:gd name="T85" fmla="*/ 53 h 121"/>
                <a:gd name="T86" fmla="*/ 443 w 473"/>
                <a:gd name="T87" fmla="*/ 54 h 121"/>
                <a:gd name="T88" fmla="*/ 456 w 473"/>
                <a:gd name="T89" fmla="*/ 44 h 121"/>
                <a:gd name="T90" fmla="*/ 458 w 473"/>
                <a:gd name="T91" fmla="*/ 35 h 121"/>
                <a:gd name="T92" fmla="*/ 455 w 473"/>
                <a:gd name="T93" fmla="*/ 30 h 121"/>
                <a:gd name="T94" fmla="*/ 435 w 473"/>
                <a:gd name="T95" fmla="*/ 32 h 121"/>
                <a:gd name="T96" fmla="*/ 386 w 473"/>
                <a:gd name="T97" fmla="*/ 31 h 121"/>
                <a:gd name="T98" fmla="*/ 347 w 473"/>
                <a:gd name="T99" fmla="*/ 31 h 121"/>
                <a:gd name="T100" fmla="*/ 288 w 473"/>
                <a:gd name="T101" fmla="*/ 28 h 121"/>
                <a:gd name="T102" fmla="*/ 272 w 473"/>
                <a:gd name="T103" fmla="*/ 26 h 121"/>
                <a:gd name="T104" fmla="*/ 308 w 473"/>
                <a:gd name="T105" fmla="*/ 21 h 121"/>
                <a:gd name="T106" fmla="*/ 363 w 473"/>
                <a:gd name="T107" fmla="*/ 18 h 121"/>
                <a:gd name="T108" fmla="*/ 409 w 473"/>
                <a:gd name="T109" fmla="*/ 19 h 121"/>
                <a:gd name="T110" fmla="*/ 460 w 473"/>
                <a:gd name="T111" fmla="*/ 20 h 121"/>
                <a:gd name="T112" fmla="*/ 465 w 473"/>
                <a:gd name="T113" fmla="*/ 18 h 121"/>
                <a:gd name="T114" fmla="*/ 473 w 473"/>
                <a:gd name="T115" fmla="*/ 0 h 121"/>
                <a:gd name="T116" fmla="*/ 458 w 473"/>
                <a:gd name="T117" fmla="*/ 1 h 121"/>
                <a:gd name="T118" fmla="*/ 424 w 473"/>
                <a:gd name="T119" fmla="*/ 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3" h="121">
                  <a:moveTo>
                    <a:pt x="424" y="2"/>
                  </a:moveTo>
                  <a:cubicBezTo>
                    <a:pt x="415" y="2"/>
                    <a:pt x="407" y="0"/>
                    <a:pt x="398" y="1"/>
                  </a:cubicBezTo>
                  <a:cubicBezTo>
                    <a:pt x="388" y="2"/>
                    <a:pt x="377" y="2"/>
                    <a:pt x="367" y="2"/>
                  </a:cubicBezTo>
                  <a:cubicBezTo>
                    <a:pt x="343" y="3"/>
                    <a:pt x="320" y="2"/>
                    <a:pt x="296" y="1"/>
                  </a:cubicBezTo>
                  <a:cubicBezTo>
                    <a:pt x="286" y="0"/>
                    <a:pt x="275" y="2"/>
                    <a:pt x="264" y="1"/>
                  </a:cubicBezTo>
                  <a:cubicBezTo>
                    <a:pt x="249" y="0"/>
                    <a:pt x="233" y="0"/>
                    <a:pt x="218" y="1"/>
                  </a:cubicBezTo>
                  <a:cubicBezTo>
                    <a:pt x="196" y="3"/>
                    <a:pt x="174" y="2"/>
                    <a:pt x="152" y="2"/>
                  </a:cubicBezTo>
                  <a:cubicBezTo>
                    <a:pt x="133" y="1"/>
                    <a:pt x="114" y="2"/>
                    <a:pt x="95" y="1"/>
                  </a:cubicBezTo>
                  <a:cubicBezTo>
                    <a:pt x="80" y="1"/>
                    <a:pt x="66" y="4"/>
                    <a:pt x="51" y="4"/>
                  </a:cubicBezTo>
                  <a:cubicBezTo>
                    <a:pt x="38" y="4"/>
                    <a:pt x="28" y="11"/>
                    <a:pt x="18" y="17"/>
                  </a:cubicBezTo>
                  <a:cubicBezTo>
                    <a:pt x="14" y="19"/>
                    <a:pt x="12" y="22"/>
                    <a:pt x="10" y="26"/>
                  </a:cubicBezTo>
                  <a:cubicBezTo>
                    <a:pt x="3" y="42"/>
                    <a:pt x="0" y="59"/>
                    <a:pt x="1" y="77"/>
                  </a:cubicBezTo>
                  <a:cubicBezTo>
                    <a:pt x="1" y="93"/>
                    <a:pt x="13" y="112"/>
                    <a:pt x="27" y="117"/>
                  </a:cubicBezTo>
                  <a:cubicBezTo>
                    <a:pt x="37" y="121"/>
                    <a:pt x="48" y="119"/>
                    <a:pt x="59" y="119"/>
                  </a:cubicBezTo>
                  <a:cubicBezTo>
                    <a:pt x="74" y="118"/>
                    <a:pt x="88" y="114"/>
                    <a:pt x="103" y="116"/>
                  </a:cubicBezTo>
                  <a:cubicBezTo>
                    <a:pt x="122" y="119"/>
                    <a:pt x="141" y="118"/>
                    <a:pt x="159" y="117"/>
                  </a:cubicBezTo>
                  <a:cubicBezTo>
                    <a:pt x="177" y="116"/>
                    <a:pt x="195" y="117"/>
                    <a:pt x="213" y="115"/>
                  </a:cubicBezTo>
                  <a:cubicBezTo>
                    <a:pt x="235" y="113"/>
                    <a:pt x="256" y="115"/>
                    <a:pt x="278" y="114"/>
                  </a:cubicBezTo>
                  <a:cubicBezTo>
                    <a:pt x="298" y="113"/>
                    <a:pt x="319" y="112"/>
                    <a:pt x="340" y="113"/>
                  </a:cubicBezTo>
                  <a:cubicBezTo>
                    <a:pt x="354" y="113"/>
                    <a:pt x="368" y="111"/>
                    <a:pt x="381" y="111"/>
                  </a:cubicBezTo>
                  <a:cubicBezTo>
                    <a:pt x="398" y="112"/>
                    <a:pt x="414" y="113"/>
                    <a:pt x="431" y="111"/>
                  </a:cubicBezTo>
                  <a:cubicBezTo>
                    <a:pt x="444" y="110"/>
                    <a:pt x="456" y="108"/>
                    <a:pt x="470" y="111"/>
                  </a:cubicBezTo>
                  <a:cubicBezTo>
                    <a:pt x="466" y="105"/>
                    <a:pt x="462" y="99"/>
                    <a:pt x="461" y="92"/>
                  </a:cubicBezTo>
                  <a:cubicBezTo>
                    <a:pt x="460" y="89"/>
                    <a:pt x="456" y="88"/>
                    <a:pt x="453" y="88"/>
                  </a:cubicBezTo>
                  <a:cubicBezTo>
                    <a:pt x="442" y="92"/>
                    <a:pt x="431" y="89"/>
                    <a:pt x="420" y="89"/>
                  </a:cubicBezTo>
                  <a:cubicBezTo>
                    <a:pt x="407" y="89"/>
                    <a:pt x="395" y="87"/>
                    <a:pt x="382" y="86"/>
                  </a:cubicBezTo>
                  <a:cubicBezTo>
                    <a:pt x="379" y="86"/>
                    <a:pt x="375" y="86"/>
                    <a:pt x="371" y="82"/>
                  </a:cubicBezTo>
                  <a:cubicBezTo>
                    <a:pt x="384" y="81"/>
                    <a:pt x="396" y="79"/>
                    <a:pt x="407" y="78"/>
                  </a:cubicBezTo>
                  <a:cubicBezTo>
                    <a:pt x="421" y="77"/>
                    <a:pt x="435" y="76"/>
                    <a:pt x="450" y="76"/>
                  </a:cubicBezTo>
                  <a:cubicBezTo>
                    <a:pt x="453" y="76"/>
                    <a:pt x="454" y="74"/>
                    <a:pt x="454" y="71"/>
                  </a:cubicBezTo>
                  <a:cubicBezTo>
                    <a:pt x="454" y="69"/>
                    <a:pt x="454" y="65"/>
                    <a:pt x="452" y="66"/>
                  </a:cubicBezTo>
                  <a:cubicBezTo>
                    <a:pt x="447" y="68"/>
                    <a:pt x="442" y="65"/>
                    <a:pt x="437" y="66"/>
                  </a:cubicBezTo>
                  <a:cubicBezTo>
                    <a:pt x="421" y="68"/>
                    <a:pt x="404" y="66"/>
                    <a:pt x="388" y="66"/>
                  </a:cubicBezTo>
                  <a:cubicBezTo>
                    <a:pt x="378" y="67"/>
                    <a:pt x="368" y="65"/>
                    <a:pt x="358" y="66"/>
                  </a:cubicBezTo>
                  <a:cubicBezTo>
                    <a:pt x="335" y="67"/>
                    <a:pt x="311" y="67"/>
                    <a:pt x="287" y="66"/>
                  </a:cubicBezTo>
                  <a:cubicBezTo>
                    <a:pt x="274" y="65"/>
                    <a:pt x="260" y="65"/>
                    <a:pt x="247" y="64"/>
                  </a:cubicBezTo>
                  <a:cubicBezTo>
                    <a:pt x="230" y="62"/>
                    <a:pt x="213" y="59"/>
                    <a:pt x="196" y="61"/>
                  </a:cubicBezTo>
                  <a:cubicBezTo>
                    <a:pt x="194" y="62"/>
                    <a:pt x="191" y="62"/>
                    <a:pt x="190" y="59"/>
                  </a:cubicBezTo>
                  <a:cubicBezTo>
                    <a:pt x="192" y="58"/>
                    <a:pt x="193" y="58"/>
                    <a:pt x="195" y="58"/>
                  </a:cubicBezTo>
                  <a:cubicBezTo>
                    <a:pt x="209" y="58"/>
                    <a:pt x="222" y="58"/>
                    <a:pt x="235" y="57"/>
                  </a:cubicBezTo>
                  <a:cubicBezTo>
                    <a:pt x="252" y="55"/>
                    <a:pt x="269" y="55"/>
                    <a:pt x="286" y="54"/>
                  </a:cubicBezTo>
                  <a:cubicBezTo>
                    <a:pt x="301" y="53"/>
                    <a:pt x="316" y="52"/>
                    <a:pt x="330" y="52"/>
                  </a:cubicBezTo>
                  <a:cubicBezTo>
                    <a:pt x="353" y="53"/>
                    <a:pt x="375" y="53"/>
                    <a:pt x="397" y="53"/>
                  </a:cubicBezTo>
                  <a:cubicBezTo>
                    <a:pt x="413" y="53"/>
                    <a:pt x="428" y="54"/>
                    <a:pt x="443" y="54"/>
                  </a:cubicBezTo>
                  <a:cubicBezTo>
                    <a:pt x="453" y="55"/>
                    <a:pt x="454" y="54"/>
                    <a:pt x="456" y="44"/>
                  </a:cubicBezTo>
                  <a:cubicBezTo>
                    <a:pt x="457" y="41"/>
                    <a:pt x="457" y="38"/>
                    <a:pt x="458" y="35"/>
                  </a:cubicBezTo>
                  <a:cubicBezTo>
                    <a:pt x="460" y="31"/>
                    <a:pt x="459" y="29"/>
                    <a:pt x="455" y="30"/>
                  </a:cubicBezTo>
                  <a:cubicBezTo>
                    <a:pt x="448" y="32"/>
                    <a:pt x="441" y="32"/>
                    <a:pt x="435" y="32"/>
                  </a:cubicBezTo>
                  <a:cubicBezTo>
                    <a:pt x="418" y="31"/>
                    <a:pt x="402" y="31"/>
                    <a:pt x="386" y="31"/>
                  </a:cubicBezTo>
                  <a:cubicBezTo>
                    <a:pt x="373" y="31"/>
                    <a:pt x="360" y="31"/>
                    <a:pt x="347" y="31"/>
                  </a:cubicBezTo>
                  <a:cubicBezTo>
                    <a:pt x="327" y="33"/>
                    <a:pt x="308" y="29"/>
                    <a:pt x="288" y="28"/>
                  </a:cubicBezTo>
                  <a:cubicBezTo>
                    <a:pt x="283" y="28"/>
                    <a:pt x="278" y="27"/>
                    <a:pt x="272" y="26"/>
                  </a:cubicBezTo>
                  <a:cubicBezTo>
                    <a:pt x="284" y="24"/>
                    <a:pt x="296" y="23"/>
                    <a:pt x="308" y="21"/>
                  </a:cubicBezTo>
                  <a:cubicBezTo>
                    <a:pt x="326" y="19"/>
                    <a:pt x="345" y="19"/>
                    <a:pt x="363" y="18"/>
                  </a:cubicBezTo>
                  <a:cubicBezTo>
                    <a:pt x="378" y="18"/>
                    <a:pt x="394" y="19"/>
                    <a:pt x="409" y="19"/>
                  </a:cubicBezTo>
                  <a:cubicBezTo>
                    <a:pt x="426" y="18"/>
                    <a:pt x="443" y="17"/>
                    <a:pt x="460" y="20"/>
                  </a:cubicBezTo>
                  <a:cubicBezTo>
                    <a:pt x="462" y="20"/>
                    <a:pt x="465" y="20"/>
                    <a:pt x="465" y="18"/>
                  </a:cubicBezTo>
                  <a:cubicBezTo>
                    <a:pt x="465" y="11"/>
                    <a:pt x="471" y="6"/>
                    <a:pt x="473" y="0"/>
                  </a:cubicBezTo>
                  <a:cubicBezTo>
                    <a:pt x="468" y="0"/>
                    <a:pt x="463" y="0"/>
                    <a:pt x="458" y="1"/>
                  </a:cubicBezTo>
                  <a:cubicBezTo>
                    <a:pt x="446" y="1"/>
                    <a:pt x="435" y="3"/>
                    <a:pt x="42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şliḑé">
              <a:extLst>
                <a:ext uri="{FF2B5EF4-FFF2-40B4-BE49-F238E27FC236}">
                  <a16:creationId xmlns:a16="http://schemas.microsoft.com/office/drawing/2014/main" id="{0B4C24C1-AB42-4308-B9E5-73F27C362D00}"/>
                </a:ext>
              </a:extLst>
            </p:cNvPr>
            <p:cNvSpPr/>
            <p:nvPr/>
          </p:nvSpPr>
          <p:spPr bwMode="auto">
            <a:xfrm>
              <a:off x="6038990" y="913086"/>
              <a:ext cx="629662" cy="247619"/>
            </a:xfrm>
            <a:custGeom>
              <a:avLst/>
              <a:gdLst>
                <a:gd name="T0" fmla="*/ 300 w 337"/>
                <a:gd name="T1" fmla="*/ 131 h 133"/>
                <a:gd name="T2" fmla="*/ 300 w 337"/>
                <a:gd name="T3" fmla="*/ 131 h 133"/>
                <a:gd name="T4" fmla="*/ 325 w 337"/>
                <a:gd name="T5" fmla="*/ 131 h 133"/>
                <a:gd name="T6" fmla="*/ 330 w 337"/>
                <a:gd name="T7" fmla="*/ 128 h 133"/>
                <a:gd name="T8" fmla="*/ 334 w 337"/>
                <a:gd name="T9" fmla="*/ 116 h 133"/>
                <a:gd name="T10" fmla="*/ 335 w 337"/>
                <a:gd name="T11" fmla="*/ 82 h 133"/>
                <a:gd name="T12" fmla="*/ 332 w 337"/>
                <a:gd name="T13" fmla="*/ 35 h 133"/>
                <a:gd name="T14" fmla="*/ 326 w 337"/>
                <a:gd name="T15" fmla="*/ 5 h 133"/>
                <a:gd name="T16" fmla="*/ 322 w 337"/>
                <a:gd name="T17" fmla="*/ 1 h 133"/>
                <a:gd name="T18" fmla="*/ 283 w 337"/>
                <a:gd name="T19" fmla="*/ 2 h 133"/>
                <a:gd name="T20" fmla="*/ 219 w 337"/>
                <a:gd name="T21" fmla="*/ 2 h 133"/>
                <a:gd name="T22" fmla="*/ 156 w 337"/>
                <a:gd name="T23" fmla="*/ 3 h 133"/>
                <a:gd name="T24" fmla="*/ 122 w 337"/>
                <a:gd name="T25" fmla="*/ 4 h 133"/>
                <a:gd name="T26" fmla="*/ 71 w 337"/>
                <a:gd name="T27" fmla="*/ 2 h 133"/>
                <a:gd name="T28" fmla="*/ 17 w 337"/>
                <a:gd name="T29" fmla="*/ 2 h 133"/>
                <a:gd name="T30" fmla="*/ 1 w 337"/>
                <a:gd name="T31" fmla="*/ 14 h 133"/>
                <a:gd name="T32" fmla="*/ 2 w 337"/>
                <a:gd name="T33" fmla="*/ 20 h 133"/>
                <a:gd name="T34" fmla="*/ 2 w 337"/>
                <a:gd name="T35" fmla="*/ 63 h 133"/>
                <a:gd name="T36" fmla="*/ 1 w 337"/>
                <a:gd name="T37" fmla="*/ 113 h 133"/>
                <a:gd name="T38" fmla="*/ 3 w 337"/>
                <a:gd name="T39" fmla="*/ 129 h 133"/>
                <a:gd name="T40" fmla="*/ 16 w 337"/>
                <a:gd name="T41" fmla="*/ 131 h 133"/>
                <a:gd name="T42" fmla="*/ 24 w 337"/>
                <a:gd name="T43" fmla="*/ 131 h 133"/>
                <a:gd name="T44" fmla="*/ 65 w 337"/>
                <a:gd name="T45" fmla="*/ 130 h 133"/>
                <a:gd name="T46" fmla="*/ 112 w 337"/>
                <a:gd name="T47" fmla="*/ 130 h 133"/>
                <a:gd name="T48" fmla="*/ 144 w 337"/>
                <a:gd name="T49" fmla="*/ 130 h 133"/>
                <a:gd name="T50" fmla="*/ 211 w 337"/>
                <a:gd name="T51" fmla="*/ 131 h 133"/>
                <a:gd name="T52" fmla="*/ 300 w 337"/>
                <a:gd name="T53" fmla="*/ 13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7" h="133">
                  <a:moveTo>
                    <a:pt x="300" y="131"/>
                  </a:moveTo>
                  <a:cubicBezTo>
                    <a:pt x="300" y="131"/>
                    <a:pt x="300" y="131"/>
                    <a:pt x="300" y="131"/>
                  </a:cubicBezTo>
                  <a:cubicBezTo>
                    <a:pt x="308" y="131"/>
                    <a:pt x="317" y="131"/>
                    <a:pt x="325" y="131"/>
                  </a:cubicBezTo>
                  <a:cubicBezTo>
                    <a:pt x="327" y="131"/>
                    <a:pt x="329" y="130"/>
                    <a:pt x="330" y="128"/>
                  </a:cubicBezTo>
                  <a:cubicBezTo>
                    <a:pt x="331" y="124"/>
                    <a:pt x="333" y="120"/>
                    <a:pt x="334" y="116"/>
                  </a:cubicBezTo>
                  <a:cubicBezTo>
                    <a:pt x="336" y="104"/>
                    <a:pt x="333" y="93"/>
                    <a:pt x="335" y="82"/>
                  </a:cubicBezTo>
                  <a:cubicBezTo>
                    <a:pt x="337" y="66"/>
                    <a:pt x="334" y="51"/>
                    <a:pt x="332" y="35"/>
                  </a:cubicBezTo>
                  <a:cubicBezTo>
                    <a:pt x="330" y="25"/>
                    <a:pt x="330" y="15"/>
                    <a:pt x="326" y="5"/>
                  </a:cubicBezTo>
                  <a:cubicBezTo>
                    <a:pt x="326" y="2"/>
                    <a:pt x="325" y="0"/>
                    <a:pt x="322" y="1"/>
                  </a:cubicBezTo>
                  <a:cubicBezTo>
                    <a:pt x="309" y="4"/>
                    <a:pt x="296" y="2"/>
                    <a:pt x="283" y="2"/>
                  </a:cubicBezTo>
                  <a:cubicBezTo>
                    <a:pt x="261" y="3"/>
                    <a:pt x="240" y="1"/>
                    <a:pt x="219" y="2"/>
                  </a:cubicBezTo>
                  <a:cubicBezTo>
                    <a:pt x="198" y="3"/>
                    <a:pt x="177" y="3"/>
                    <a:pt x="156" y="3"/>
                  </a:cubicBezTo>
                  <a:cubicBezTo>
                    <a:pt x="145" y="3"/>
                    <a:pt x="134" y="3"/>
                    <a:pt x="122" y="4"/>
                  </a:cubicBezTo>
                  <a:cubicBezTo>
                    <a:pt x="105" y="4"/>
                    <a:pt x="88" y="2"/>
                    <a:pt x="71" y="2"/>
                  </a:cubicBezTo>
                  <a:cubicBezTo>
                    <a:pt x="53" y="1"/>
                    <a:pt x="35" y="3"/>
                    <a:pt x="17" y="2"/>
                  </a:cubicBezTo>
                  <a:cubicBezTo>
                    <a:pt x="1" y="1"/>
                    <a:pt x="1" y="2"/>
                    <a:pt x="1" y="14"/>
                  </a:cubicBezTo>
                  <a:cubicBezTo>
                    <a:pt x="1" y="16"/>
                    <a:pt x="2" y="17"/>
                    <a:pt x="2" y="20"/>
                  </a:cubicBezTo>
                  <a:cubicBezTo>
                    <a:pt x="3" y="34"/>
                    <a:pt x="1" y="48"/>
                    <a:pt x="2" y="63"/>
                  </a:cubicBezTo>
                  <a:cubicBezTo>
                    <a:pt x="4" y="80"/>
                    <a:pt x="2" y="96"/>
                    <a:pt x="1" y="113"/>
                  </a:cubicBezTo>
                  <a:cubicBezTo>
                    <a:pt x="1" y="119"/>
                    <a:pt x="0" y="125"/>
                    <a:pt x="3" y="129"/>
                  </a:cubicBezTo>
                  <a:cubicBezTo>
                    <a:pt x="5" y="133"/>
                    <a:pt x="11" y="130"/>
                    <a:pt x="16" y="131"/>
                  </a:cubicBezTo>
                  <a:cubicBezTo>
                    <a:pt x="18" y="131"/>
                    <a:pt x="21" y="130"/>
                    <a:pt x="24" y="131"/>
                  </a:cubicBezTo>
                  <a:cubicBezTo>
                    <a:pt x="37" y="131"/>
                    <a:pt x="51" y="129"/>
                    <a:pt x="65" y="130"/>
                  </a:cubicBezTo>
                  <a:cubicBezTo>
                    <a:pt x="80" y="131"/>
                    <a:pt x="96" y="129"/>
                    <a:pt x="112" y="130"/>
                  </a:cubicBezTo>
                  <a:cubicBezTo>
                    <a:pt x="122" y="130"/>
                    <a:pt x="134" y="129"/>
                    <a:pt x="144" y="130"/>
                  </a:cubicBezTo>
                  <a:cubicBezTo>
                    <a:pt x="167" y="131"/>
                    <a:pt x="189" y="130"/>
                    <a:pt x="211" y="131"/>
                  </a:cubicBezTo>
                  <a:cubicBezTo>
                    <a:pt x="241" y="131"/>
                    <a:pt x="270" y="131"/>
                    <a:pt x="300" y="13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ŝľîďe">
              <a:extLst>
                <a:ext uri="{FF2B5EF4-FFF2-40B4-BE49-F238E27FC236}">
                  <a16:creationId xmlns:a16="http://schemas.microsoft.com/office/drawing/2014/main" id="{64119EE9-F036-45E9-B95F-7CAA7E911346}"/>
                </a:ext>
              </a:extLst>
            </p:cNvPr>
            <p:cNvSpPr/>
            <p:nvPr/>
          </p:nvSpPr>
          <p:spPr bwMode="auto">
            <a:xfrm>
              <a:off x="7020374" y="2397792"/>
              <a:ext cx="631683" cy="237513"/>
            </a:xfrm>
            <a:custGeom>
              <a:avLst/>
              <a:gdLst>
                <a:gd name="T0" fmla="*/ 327 w 338"/>
                <a:gd name="T1" fmla="*/ 1 h 127"/>
                <a:gd name="T2" fmla="*/ 323 w 338"/>
                <a:gd name="T3" fmla="*/ 1 h 127"/>
                <a:gd name="T4" fmla="*/ 265 w 338"/>
                <a:gd name="T5" fmla="*/ 1 h 127"/>
                <a:gd name="T6" fmla="*/ 236 w 338"/>
                <a:gd name="T7" fmla="*/ 2 h 127"/>
                <a:gd name="T8" fmla="*/ 213 w 338"/>
                <a:gd name="T9" fmla="*/ 1 h 127"/>
                <a:gd name="T10" fmla="*/ 155 w 338"/>
                <a:gd name="T11" fmla="*/ 2 h 127"/>
                <a:gd name="T12" fmla="*/ 90 w 338"/>
                <a:gd name="T13" fmla="*/ 4 h 127"/>
                <a:gd name="T14" fmla="*/ 17 w 338"/>
                <a:gd name="T15" fmla="*/ 3 h 127"/>
                <a:gd name="T16" fmla="*/ 10 w 338"/>
                <a:gd name="T17" fmla="*/ 9 h 127"/>
                <a:gd name="T18" fmla="*/ 4 w 338"/>
                <a:gd name="T19" fmla="*/ 60 h 127"/>
                <a:gd name="T20" fmla="*/ 8 w 338"/>
                <a:gd name="T21" fmla="*/ 121 h 127"/>
                <a:gd name="T22" fmla="*/ 15 w 338"/>
                <a:gd name="T23" fmla="*/ 127 h 127"/>
                <a:gd name="T24" fmla="*/ 74 w 338"/>
                <a:gd name="T25" fmla="*/ 127 h 127"/>
                <a:gd name="T26" fmla="*/ 168 w 338"/>
                <a:gd name="T27" fmla="*/ 126 h 127"/>
                <a:gd name="T28" fmla="*/ 198 w 338"/>
                <a:gd name="T29" fmla="*/ 126 h 127"/>
                <a:gd name="T30" fmla="*/ 253 w 338"/>
                <a:gd name="T31" fmla="*/ 126 h 127"/>
                <a:gd name="T32" fmla="*/ 309 w 338"/>
                <a:gd name="T33" fmla="*/ 127 h 127"/>
                <a:gd name="T34" fmla="*/ 332 w 338"/>
                <a:gd name="T35" fmla="*/ 127 h 127"/>
                <a:gd name="T36" fmla="*/ 337 w 338"/>
                <a:gd name="T37" fmla="*/ 124 h 127"/>
                <a:gd name="T38" fmla="*/ 337 w 338"/>
                <a:gd name="T39" fmla="*/ 109 h 127"/>
                <a:gd name="T40" fmla="*/ 336 w 338"/>
                <a:gd name="T41" fmla="*/ 67 h 127"/>
                <a:gd name="T42" fmla="*/ 336 w 338"/>
                <a:gd name="T43" fmla="*/ 41 h 127"/>
                <a:gd name="T44" fmla="*/ 336 w 338"/>
                <a:gd name="T45" fmla="*/ 13 h 127"/>
                <a:gd name="T46" fmla="*/ 327 w 338"/>
                <a:gd name="T47" fmla="*/ 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8" h="127">
                  <a:moveTo>
                    <a:pt x="327" y="1"/>
                  </a:moveTo>
                  <a:cubicBezTo>
                    <a:pt x="326" y="1"/>
                    <a:pt x="324" y="1"/>
                    <a:pt x="323" y="1"/>
                  </a:cubicBezTo>
                  <a:cubicBezTo>
                    <a:pt x="304" y="1"/>
                    <a:pt x="284" y="1"/>
                    <a:pt x="265" y="1"/>
                  </a:cubicBezTo>
                  <a:cubicBezTo>
                    <a:pt x="255" y="1"/>
                    <a:pt x="246" y="1"/>
                    <a:pt x="236" y="2"/>
                  </a:cubicBezTo>
                  <a:cubicBezTo>
                    <a:pt x="229" y="2"/>
                    <a:pt x="221" y="1"/>
                    <a:pt x="213" y="1"/>
                  </a:cubicBezTo>
                  <a:cubicBezTo>
                    <a:pt x="193" y="1"/>
                    <a:pt x="174" y="3"/>
                    <a:pt x="155" y="2"/>
                  </a:cubicBezTo>
                  <a:cubicBezTo>
                    <a:pt x="133" y="1"/>
                    <a:pt x="112" y="4"/>
                    <a:pt x="90" y="4"/>
                  </a:cubicBezTo>
                  <a:cubicBezTo>
                    <a:pt x="66" y="4"/>
                    <a:pt x="41" y="3"/>
                    <a:pt x="17" y="3"/>
                  </a:cubicBezTo>
                  <a:cubicBezTo>
                    <a:pt x="12" y="3"/>
                    <a:pt x="10" y="5"/>
                    <a:pt x="10" y="9"/>
                  </a:cubicBezTo>
                  <a:cubicBezTo>
                    <a:pt x="8" y="26"/>
                    <a:pt x="3" y="43"/>
                    <a:pt x="4" y="60"/>
                  </a:cubicBezTo>
                  <a:cubicBezTo>
                    <a:pt x="4" y="80"/>
                    <a:pt x="0" y="101"/>
                    <a:pt x="8" y="121"/>
                  </a:cubicBezTo>
                  <a:cubicBezTo>
                    <a:pt x="9" y="125"/>
                    <a:pt x="11" y="127"/>
                    <a:pt x="15" y="127"/>
                  </a:cubicBezTo>
                  <a:cubicBezTo>
                    <a:pt x="34" y="126"/>
                    <a:pt x="54" y="127"/>
                    <a:pt x="74" y="127"/>
                  </a:cubicBezTo>
                  <a:cubicBezTo>
                    <a:pt x="105" y="127"/>
                    <a:pt x="137" y="126"/>
                    <a:pt x="168" y="126"/>
                  </a:cubicBezTo>
                  <a:cubicBezTo>
                    <a:pt x="178" y="127"/>
                    <a:pt x="188" y="125"/>
                    <a:pt x="198" y="126"/>
                  </a:cubicBezTo>
                  <a:cubicBezTo>
                    <a:pt x="216" y="126"/>
                    <a:pt x="235" y="126"/>
                    <a:pt x="253" y="126"/>
                  </a:cubicBezTo>
                  <a:cubicBezTo>
                    <a:pt x="272" y="127"/>
                    <a:pt x="292" y="127"/>
                    <a:pt x="309" y="127"/>
                  </a:cubicBezTo>
                  <a:cubicBezTo>
                    <a:pt x="319" y="127"/>
                    <a:pt x="326" y="127"/>
                    <a:pt x="332" y="127"/>
                  </a:cubicBezTo>
                  <a:cubicBezTo>
                    <a:pt x="335" y="127"/>
                    <a:pt x="337" y="127"/>
                    <a:pt x="337" y="124"/>
                  </a:cubicBezTo>
                  <a:cubicBezTo>
                    <a:pt x="337" y="119"/>
                    <a:pt x="337" y="114"/>
                    <a:pt x="337" y="109"/>
                  </a:cubicBezTo>
                  <a:cubicBezTo>
                    <a:pt x="337" y="95"/>
                    <a:pt x="334" y="81"/>
                    <a:pt x="336" y="67"/>
                  </a:cubicBezTo>
                  <a:cubicBezTo>
                    <a:pt x="337" y="59"/>
                    <a:pt x="337" y="50"/>
                    <a:pt x="336" y="41"/>
                  </a:cubicBezTo>
                  <a:cubicBezTo>
                    <a:pt x="335" y="32"/>
                    <a:pt x="335" y="22"/>
                    <a:pt x="336" y="13"/>
                  </a:cubicBezTo>
                  <a:cubicBezTo>
                    <a:pt x="338" y="1"/>
                    <a:pt x="338" y="0"/>
                    <a:pt x="327" y="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ŝ1îḓe">
              <a:extLst>
                <a:ext uri="{FF2B5EF4-FFF2-40B4-BE49-F238E27FC236}">
                  <a16:creationId xmlns:a16="http://schemas.microsoft.com/office/drawing/2014/main" id="{FC949656-81A7-4978-A3D9-6E4B477F7618}"/>
                </a:ext>
              </a:extLst>
            </p:cNvPr>
            <p:cNvSpPr/>
            <p:nvPr/>
          </p:nvSpPr>
          <p:spPr bwMode="auto">
            <a:xfrm>
              <a:off x="6461460" y="1420453"/>
              <a:ext cx="502315" cy="589233"/>
            </a:xfrm>
            <a:custGeom>
              <a:avLst/>
              <a:gdLst>
                <a:gd name="T0" fmla="*/ 40 w 269"/>
                <a:gd name="T1" fmla="*/ 12 h 316"/>
                <a:gd name="T2" fmla="*/ 9 w 269"/>
                <a:gd name="T3" fmla="*/ 45 h 316"/>
                <a:gd name="T4" fmla="*/ 5 w 269"/>
                <a:gd name="T5" fmla="*/ 62 h 316"/>
                <a:gd name="T6" fmla="*/ 48 w 269"/>
                <a:gd name="T7" fmla="*/ 30 h 316"/>
                <a:gd name="T8" fmla="*/ 36 w 269"/>
                <a:gd name="T9" fmla="*/ 40 h 316"/>
                <a:gd name="T10" fmla="*/ 7 w 269"/>
                <a:gd name="T11" fmla="*/ 86 h 316"/>
                <a:gd name="T12" fmla="*/ 36 w 269"/>
                <a:gd name="T13" fmla="*/ 100 h 316"/>
                <a:gd name="T14" fmla="*/ 60 w 269"/>
                <a:gd name="T15" fmla="*/ 47 h 316"/>
                <a:gd name="T16" fmla="*/ 69 w 269"/>
                <a:gd name="T17" fmla="*/ 50 h 316"/>
                <a:gd name="T18" fmla="*/ 69 w 269"/>
                <a:gd name="T19" fmla="*/ 125 h 316"/>
                <a:gd name="T20" fmla="*/ 105 w 269"/>
                <a:gd name="T21" fmla="*/ 131 h 316"/>
                <a:gd name="T22" fmla="*/ 106 w 269"/>
                <a:gd name="T23" fmla="*/ 104 h 316"/>
                <a:gd name="T24" fmla="*/ 93 w 269"/>
                <a:gd name="T25" fmla="*/ 39 h 316"/>
                <a:gd name="T26" fmla="*/ 103 w 269"/>
                <a:gd name="T27" fmla="*/ 38 h 316"/>
                <a:gd name="T28" fmla="*/ 121 w 269"/>
                <a:gd name="T29" fmla="*/ 125 h 316"/>
                <a:gd name="T30" fmla="*/ 125 w 269"/>
                <a:gd name="T31" fmla="*/ 219 h 316"/>
                <a:gd name="T32" fmla="*/ 126 w 269"/>
                <a:gd name="T33" fmla="*/ 269 h 316"/>
                <a:gd name="T34" fmla="*/ 121 w 269"/>
                <a:gd name="T35" fmla="*/ 302 h 316"/>
                <a:gd name="T36" fmla="*/ 117 w 269"/>
                <a:gd name="T37" fmla="*/ 314 h 316"/>
                <a:gd name="T38" fmla="*/ 154 w 269"/>
                <a:gd name="T39" fmla="*/ 301 h 316"/>
                <a:gd name="T40" fmla="*/ 159 w 269"/>
                <a:gd name="T41" fmla="*/ 281 h 316"/>
                <a:gd name="T42" fmla="*/ 156 w 269"/>
                <a:gd name="T43" fmla="*/ 183 h 316"/>
                <a:gd name="T44" fmla="*/ 161 w 269"/>
                <a:gd name="T45" fmla="*/ 175 h 316"/>
                <a:gd name="T46" fmla="*/ 171 w 269"/>
                <a:gd name="T47" fmla="*/ 293 h 316"/>
                <a:gd name="T48" fmla="*/ 191 w 269"/>
                <a:gd name="T49" fmla="*/ 277 h 316"/>
                <a:gd name="T50" fmla="*/ 186 w 269"/>
                <a:gd name="T51" fmla="*/ 195 h 316"/>
                <a:gd name="T52" fmla="*/ 195 w 269"/>
                <a:gd name="T53" fmla="*/ 219 h 316"/>
                <a:gd name="T54" fmla="*/ 201 w 269"/>
                <a:gd name="T55" fmla="*/ 279 h 316"/>
                <a:gd name="T56" fmla="*/ 263 w 269"/>
                <a:gd name="T57" fmla="*/ 236 h 316"/>
                <a:gd name="T58" fmla="*/ 261 w 269"/>
                <a:gd name="T59" fmla="*/ 165 h 316"/>
                <a:gd name="T60" fmla="*/ 242 w 269"/>
                <a:gd name="T61" fmla="*/ 107 h 316"/>
                <a:gd name="T62" fmla="*/ 200 w 269"/>
                <a:gd name="T63" fmla="*/ 38 h 316"/>
                <a:gd name="T64" fmla="*/ 138 w 269"/>
                <a:gd name="T65" fmla="*/ 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9" h="316">
                  <a:moveTo>
                    <a:pt x="110" y="3"/>
                  </a:moveTo>
                  <a:cubicBezTo>
                    <a:pt x="86" y="0"/>
                    <a:pt x="63" y="6"/>
                    <a:pt x="40" y="12"/>
                  </a:cubicBezTo>
                  <a:cubicBezTo>
                    <a:pt x="38" y="13"/>
                    <a:pt x="35" y="14"/>
                    <a:pt x="33" y="16"/>
                  </a:cubicBezTo>
                  <a:cubicBezTo>
                    <a:pt x="25" y="25"/>
                    <a:pt x="14" y="33"/>
                    <a:pt x="9" y="45"/>
                  </a:cubicBezTo>
                  <a:cubicBezTo>
                    <a:pt x="7" y="52"/>
                    <a:pt x="3" y="58"/>
                    <a:pt x="2" y="65"/>
                  </a:cubicBezTo>
                  <a:cubicBezTo>
                    <a:pt x="4" y="65"/>
                    <a:pt x="5" y="63"/>
                    <a:pt x="5" y="62"/>
                  </a:cubicBezTo>
                  <a:cubicBezTo>
                    <a:pt x="13" y="47"/>
                    <a:pt x="23" y="34"/>
                    <a:pt x="39" y="29"/>
                  </a:cubicBezTo>
                  <a:cubicBezTo>
                    <a:pt x="43" y="28"/>
                    <a:pt x="47" y="27"/>
                    <a:pt x="48" y="30"/>
                  </a:cubicBezTo>
                  <a:cubicBezTo>
                    <a:pt x="51" y="35"/>
                    <a:pt x="47" y="36"/>
                    <a:pt x="44" y="38"/>
                  </a:cubicBezTo>
                  <a:cubicBezTo>
                    <a:pt x="41" y="39"/>
                    <a:pt x="39" y="40"/>
                    <a:pt x="36" y="40"/>
                  </a:cubicBezTo>
                  <a:cubicBezTo>
                    <a:pt x="33" y="41"/>
                    <a:pt x="32" y="42"/>
                    <a:pt x="30" y="45"/>
                  </a:cubicBezTo>
                  <a:cubicBezTo>
                    <a:pt x="21" y="58"/>
                    <a:pt x="13" y="71"/>
                    <a:pt x="7" y="86"/>
                  </a:cubicBezTo>
                  <a:cubicBezTo>
                    <a:pt x="0" y="107"/>
                    <a:pt x="2" y="103"/>
                    <a:pt x="18" y="108"/>
                  </a:cubicBezTo>
                  <a:cubicBezTo>
                    <a:pt x="27" y="111"/>
                    <a:pt x="34" y="108"/>
                    <a:pt x="36" y="100"/>
                  </a:cubicBezTo>
                  <a:cubicBezTo>
                    <a:pt x="39" y="93"/>
                    <a:pt x="41" y="85"/>
                    <a:pt x="43" y="78"/>
                  </a:cubicBezTo>
                  <a:cubicBezTo>
                    <a:pt x="46" y="66"/>
                    <a:pt x="52" y="56"/>
                    <a:pt x="60" y="47"/>
                  </a:cubicBezTo>
                  <a:cubicBezTo>
                    <a:pt x="61" y="45"/>
                    <a:pt x="63" y="44"/>
                    <a:pt x="66" y="45"/>
                  </a:cubicBezTo>
                  <a:cubicBezTo>
                    <a:pt x="68" y="45"/>
                    <a:pt x="69" y="47"/>
                    <a:pt x="69" y="50"/>
                  </a:cubicBezTo>
                  <a:cubicBezTo>
                    <a:pt x="69" y="53"/>
                    <a:pt x="68" y="57"/>
                    <a:pt x="69" y="60"/>
                  </a:cubicBezTo>
                  <a:cubicBezTo>
                    <a:pt x="72" y="82"/>
                    <a:pt x="73" y="103"/>
                    <a:pt x="69" y="125"/>
                  </a:cubicBezTo>
                  <a:cubicBezTo>
                    <a:pt x="68" y="127"/>
                    <a:pt x="68" y="129"/>
                    <a:pt x="71" y="130"/>
                  </a:cubicBezTo>
                  <a:cubicBezTo>
                    <a:pt x="83" y="130"/>
                    <a:pt x="94" y="132"/>
                    <a:pt x="105" y="131"/>
                  </a:cubicBezTo>
                  <a:cubicBezTo>
                    <a:pt x="107" y="131"/>
                    <a:pt x="109" y="130"/>
                    <a:pt x="109" y="128"/>
                  </a:cubicBezTo>
                  <a:cubicBezTo>
                    <a:pt x="106" y="120"/>
                    <a:pt x="108" y="111"/>
                    <a:pt x="106" y="104"/>
                  </a:cubicBezTo>
                  <a:cubicBezTo>
                    <a:pt x="100" y="87"/>
                    <a:pt x="99" y="70"/>
                    <a:pt x="94" y="53"/>
                  </a:cubicBezTo>
                  <a:cubicBezTo>
                    <a:pt x="93" y="48"/>
                    <a:pt x="93" y="44"/>
                    <a:pt x="93" y="39"/>
                  </a:cubicBezTo>
                  <a:cubicBezTo>
                    <a:pt x="93" y="36"/>
                    <a:pt x="94" y="33"/>
                    <a:pt x="98" y="32"/>
                  </a:cubicBezTo>
                  <a:cubicBezTo>
                    <a:pt x="101" y="32"/>
                    <a:pt x="102" y="35"/>
                    <a:pt x="103" y="38"/>
                  </a:cubicBezTo>
                  <a:cubicBezTo>
                    <a:pt x="109" y="51"/>
                    <a:pt x="111" y="66"/>
                    <a:pt x="114" y="81"/>
                  </a:cubicBezTo>
                  <a:cubicBezTo>
                    <a:pt x="116" y="96"/>
                    <a:pt x="119" y="110"/>
                    <a:pt x="121" y="125"/>
                  </a:cubicBezTo>
                  <a:cubicBezTo>
                    <a:pt x="122" y="134"/>
                    <a:pt x="119" y="144"/>
                    <a:pt x="121" y="152"/>
                  </a:cubicBezTo>
                  <a:cubicBezTo>
                    <a:pt x="126" y="174"/>
                    <a:pt x="124" y="197"/>
                    <a:pt x="125" y="219"/>
                  </a:cubicBezTo>
                  <a:cubicBezTo>
                    <a:pt x="125" y="232"/>
                    <a:pt x="125" y="246"/>
                    <a:pt x="126" y="260"/>
                  </a:cubicBezTo>
                  <a:cubicBezTo>
                    <a:pt x="127" y="263"/>
                    <a:pt x="127" y="266"/>
                    <a:pt x="126" y="269"/>
                  </a:cubicBezTo>
                  <a:cubicBezTo>
                    <a:pt x="122" y="276"/>
                    <a:pt x="123" y="284"/>
                    <a:pt x="123" y="292"/>
                  </a:cubicBezTo>
                  <a:cubicBezTo>
                    <a:pt x="123" y="295"/>
                    <a:pt x="123" y="299"/>
                    <a:pt x="121" y="302"/>
                  </a:cubicBezTo>
                  <a:cubicBezTo>
                    <a:pt x="119" y="304"/>
                    <a:pt x="118" y="307"/>
                    <a:pt x="117" y="310"/>
                  </a:cubicBezTo>
                  <a:cubicBezTo>
                    <a:pt x="117" y="312"/>
                    <a:pt x="115" y="313"/>
                    <a:pt x="117" y="314"/>
                  </a:cubicBezTo>
                  <a:cubicBezTo>
                    <a:pt x="118" y="316"/>
                    <a:pt x="120" y="314"/>
                    <a:pt x="121" y="314"/>
                  </a:cubicBezTo>
                  <a:cubicBezTo>
                    <a:pt x="132" y="310"/>
                    <a:pt x="143" y="305"/>
                    <a:pt x="154" y="301"/>
                  </a:cubicBezTo>
                  <a:cubicBezTo>
                    <a:pt x="158" y="300"/>
                    <a:pt x="162" y="299"/>
                    <a:pt x="159" y="293"/>
                  </a:cubicBezTo>
                  <a:cubicBezTo>
                    <a:pt x="158" y="290"/>
                    <a:pt x="158" y="284"/>
                    <a:pt x="159" y="281"/>
                  </a:cubicBezTo>
                  <a:cubicBezTo>
                    <a:pt x="162" y="266"/>
                    <a:pt x="160" y="251"/>
                    <a:pt x="159" y="237"/>
                  </a:cubicBezTo>
                  <a:cubicBezTo>
                    <a:pt x="158" y="219"/>
                    <a:pt x="158" y="201"/>
                    <a:pt x="156" y="183"/>
                  </a:cubicBezTo>
                  <a:cubicBezTo>
                    <a:pt x="156" y="179"/>
                    <a:pt x="156" y="175"/>
                    <a:pt x="156" y="171"/>
                  </a:cubicBezTo>
                  <a:cubicBezTo>
                    <a:pt x="159" y="171"/>
                    <a:pt x="160" y="173"/>
                    <a:pt x="161" y="175"/>
                  </a:cubicBezTo>
                  <a:cubicBezTo>
                    <a:pt x="166" y="192"/>
                    <a:pt x="171" y="209"/>
                    <a:pt x="171" y="226"/>
                  </a:cubicBezTo>
                  <a:cubicBezTo>
                    <a:pt x="171" y="248"/>
                    <a:pt x="174" y="270"/>
                    <a:pt x="171" y="293"/>
                  </a:cubicBezTo>
                  <a:cubicBezTo>
                    <a:pt x="177" y="290"/>
                    <a:pt x="181" y="288"/>
                    <a:pt x="185" y="286"/>
                  </a:cubicBezTo>
                  <a:cubicBezTo>
                    <a:pt x="189" y="285"/>
                    <a:pt x="191" y="282"/>
                    <a:pt x="191" y="277"/>
                  </a:cubicBezTo>
                  <a:cubicBezTo>
                    <a:pt x="191" y="251"/>
                    <a:pt x="190" y="225"/>
                    <a:pt x="185" y="199"/>
                  </a:cubicBezTo>
                  <a:cubicBezTo>
                    <a:pt x="185" y="198"/>
                    <a:pt x="183" y="195"/>
                    <a:pt x="186" y="195"/>
                  </a:cubicBezTo>
                  <a:cubicBezTo>
                    <a:pt x="188" y="194"/>
                    <a:pt x="188" y="196"/>
                    <a:pt x="189" y="198"/>
                  </a:cubicBezTo>
                  <a:cubicBezTo>
                    <a:pt x="191" y="205"/>
                    <a:pt x="194" y="212"/>
                    <a:pt x="195" y="219"/>
                  </a:cubicBezTo>
                  <a:cubicBezTo>
                    <a:pt x="198" y="231"/>
                    <a:pt x="202" y="243"/>
                    <a:pt x="201" y="255"/>
                  </a:cubicBezTo>
                  <a:cubicBezTo>
                    <a:pt x="200" y="263"/>
                    <a:pt x="201" y="271"/>
                    <a:pt x="201" y="279"/>
                  </a:cubicBezTo>
                  <a:cubicBezTo>
                    <a:pt x="217" y="269"/>
                    <a:pt x="232" y="260"/>
                    <a:pt x="246" y="250"/>
                  </a:cubicBezTo>
                  <a:cubicBezTo>
                    <a:pt x="252" y="246"/>
                    <a:pt x="257" y="241"/>
                    <a:pt x="263" y="236"/>
                  </a:cubicBezTo>
                  <a:cubicBezTo>
                    <a:pt x="269" y="230"/>
                    <a:pt x="269" y="223"/>
                    <a:pt x="269" y="215"/>
                  </a:cubicBezTo>
                  <a:cubicBezTo>
                    <a:pt x="268" y="198"/>
                    <a:pt x="267" y="181"/>
                    <a:pt x="261" y="165"/>
                  </a:cubicBezTo>
                  <a:cubicBezTo>
                    <a:pt x="257" y="155"/>
                    <a:pt x="254" y="144"/>
                    <a:pt x="251" y="133"/>
                  </a:cubicBezTo>
                  <a:cubicBezTo>
                    <a:pt x="249" y="124"/>
                    <a:pt x="246" y="115"/>
                    <a:pt x="242" y="107"/>
                  </a:cubicBezTo>
                  <a:cubicBezTo>
                    <a:pt x="231" y="86"/>
                    <a:pt x="219" y="65"/>
                    <a:pt x="205" y="45"/>
                  </a:cubicBezTo>
                  <a:cubicBezTo>
                    <a:pt x="203" y="43"/>
                    <a:pt x="203" y="40"/>
                    <a:pt x="200" y="38"/>
                  </a:cubicBezTo>
                  <a:cubicBezTo>
                    <a:pt x="188" y="32"/>
                    <a:pt x="178" y="22"/>
                    <a:pt x="166" y="15"/>
                  </a:cubicBezTo>
                  <a:cubicBezTo>
                    <a:pt x="157" y="10"/>
                    <a:pt x="147" y="7"/>
                    <a:pt x="138" y="3"/>
                  </a:cubicBezTo>
                  <a:cubicBezTo>
                    <a:pt x="129" y="0"/>
                    <a:pt x="119" y="5"/>
                    <a:pt x="110" y="3"/>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íS1iḑé">
              <a:extLst>
                <a:ext uri="{FF2B5EF4-FFF2-40B4-BE49-F238E27FC236}">
                  <a16:creationId xmlns:a16="http://schemas.microsoft.com/office/drawing/2014/main" id="{4C477E90-E826-4C13-9537-8E00FBA51A65}"/>
                </a:ext>
              </a:extLst>
            </p:cNvPr>
            <p:cNvSpPr/>
            <p:nvPr/>
          </p:nvSpPr>
          <p:spPr bwMode="auto">
            <a:xfrm>
              <a:off x="5866162" y="1179908"/>
              <a:ext cx="573063" cy="243577"/>
            </a:xfrm>
            <a:custGeom>
              <a:avLst/>
              <a:gdLst>
                <a:gd name="T0" fmla="*/ 306 w 307"/>
                <a:gd name="T1" fmla="*/ 76 h 131"/>
                <a:gd name="T2" fmla="*/ 300 w 307"/>
                <a:gd name="T3" fmla="*/ 17 h 131"/>
                <a:gd name="T4" fmla="*/ 299 w 307"/>
                <a:gd name="T5" fmla="*/ 5 h 131"/>
                <a:gd name="T6" fmla="*/ 295 w 307"/>
                <a:gd name="T7" fmla="*/ 1 h 131"/>
                <a:gd name="T8" fmla="*/ 273 w 307"/>
                <a:gd name="T9" fmla="*/ 2 h 131"/>
                <a:gd name="T10" fmla="*/ 219 w 307"/>
                <a:gd name="T11" fmla="*/ 1 h 131"/>
                <a:gd name="T12" fmla="*/ 166 w 307"/>
                <a:gd name="T13" fmla="*/ 2 h 131"/>
                <a:gd name="T14" fmla="*/ 98 w 307"/>
                <a:gd name="T15" fmla="*/ 1 h 131"/>
                <a:gd name="T16" fmla="*/ 10 w 307"/>
                <a:gd name="T17" fmla="*/ 3 h 131"/>
                <a:gd name="T18" fmla="*/ 6 w 307"/>
                <a:gd name="T19" fmla="*/ 5 h 131"/>
                <a:gd name="T20" fmla="*/ 3 w 307"/>
                <a:gd name="T21" fmla="*/ 17 h 131"/>
                <a:gd name="T22" fmla="*/ 1 w 307"/>
                <a:gd name="T23" fmla="*/ 63 h 131"/>
                <a:gd name="T24" fmla="*/ 6 w 307"/>
                <a:gd name="T25" fmla="*/ 127 h 131"/>
                <a:gd name="T26" fmla="*/ 10 w 307"/>
                <a:gd name="T27" fmla="*/ 130 h 131"/>
                <a:gd name="T28" fmla="*/ 26 w 307"/>
                <a:gd name="T29" fmla="*/ 129 h 131"/>
                <a:gd name="T30" fmla="*/ 78 w 307"/>
                <a:gd name="T31" fmla="*/ 129 h 131"/>
                <a:gd name="T32" fmla="*/ 116 w 307"/>
                <a:gd name="T33" fmla="*/ 129 h 131"/>
                <a:gd name="T34" fmla="*/ 147 w 307"/>
                <a:gd name="T35" fmla="*/ 129 h 131"/>
                <a:gd name="T36" fmla="*/ 209 w 307"/>
                <a:gd name="T37" fmla="*/ 126 h 131"/>
                <a:gd name="T38" fmla="*/ 270 w 307"/>
                <a:gd name="T39" fmla="*/ 126 h 131"/>
                <a:gd name="T40" fmla="*/ 296 w 307"/>
                <a:gd name="T41" fmla="*/ 126 h 131"/>
                <a:gd name="T42" fmla="*/ 301 w 307"/>
                <a:gd name="T43" fmla="*/ 120 h 131"/>
                <a:gd name="T44" fmla="*/ 301 w 307"/>
                <a:gd name="T45" fmla="*/ 117 h 131"/>
                <a:gd name="T46" fmla="*/ 306 w 307"/>
                <a:gd name="T47" fmla="*/ 7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7" h="131">
                  <a:moveTo>
                    <a:pt x="306" y="76"/>
                  </a:moveTo>
                  <a:cubicBezTo>
                    <a:pt x="307" y="56"/>
                    <a:pt x="303" y="36"/>
                    <a:pt x="300" y="17"/>
                  </a:cubicBezTo>
                  <a:cubicBezTo>
                    <a:pt x="300" y="13"/>
                    <a:pt x="299" y="9"/>
                    <a:pt x="299" y="5"/>
                  </a:cubicBezTo>
                  <a:cubicBezTo>
                    <a:pt x="300" y="0"/>
                    <a:pt x="298" y="0"/>
                    <a:pt x="295" y="1"/>
                  </a:cubicBezTo>
                  <a:cubicBezTo>
                    <a:pt x="288" y="2"/>
                    <a:pt x="280" y="2"/>
                    <a:pt x="273" y="2"/>
                  </a:cubicBezTo>
                  <a:cubicBezTo>
                    <a:pt x="255" y="2"/>
                    <a:pt x="237" y="1"/>
                    <a:pt x="219" y="1"/>
                  </a:cubicBezTo>
                  <a:cubicBezTo>
                    <a:pt x="202" y="1"/>
                    <a:pt x="184" y="2"/>
                    <a:pt x="166" y="2"/>
                  </a:cubicBezTo>
                  <a:cubicBezTo>
                    <a:pt x="143" y="3"/>
                    <a:pt x="121" y="1"/>
                    <a:pt x="98" y="1"/>
                  </a:cubicBezTo>
                  <a:cubicBezTo>
                    <a:pt x="69" y="1"/>
                    <a:pt x="40" y="3"/>
                    <a:pt x="10" y="3"/>
                  </a:cubicBezTo>
                  <a:cubicBezTo>
                    <a:pt x="9" y="3"/>
                    <a:pt x="5" y="2"/>
                    <a:pt x="6" y="5"/>
                  </a:cubicBezTo>
                  <a:cubicBezTo>
                    <a:pt x="7" y="9"/>
                    <a:pt x="4" y="13"/>
                    <a:pt x="3" y="17"/>
                  </a:cubicBezTo>
                  <a:cubicBezTo>
                    <a:pt x="0" y="32"/>
                    <a:pt x="0" y="48"/>
                    <a:pt x="1" y="63"/>
                  </a:cubicBezTo>
                  <a:cubicBezTo>
                    <a:pt x="1" y="85"/>
                    <a:pt x="2" y="106"/>
                    <a:pt x="6" y="127"/>
                  </a:cubicBezTo>
                  <a:cubicBezTo>
                    <a:pt x="6" y="130"/>
                    <a:pt x="8" y="130"/>
                    <a:pt x="10" y="130"/>
                  </a:cubicBezTo>
                  <a:cubicBezTo>
                    <a:pt x="16" y="130"/>
                    <a:pt x="21" y="129"/>
                    <a:pt x="26" y="129"/>
                  </a:cubicBezTo>
                  <a:cubicBezTo>
                    <a:pt x="44" y="131"/>
                    <a:pt x="61" y="128"/>
                    <a:pt x="78" y="129"/>
                  </a:cubicBezTo>
                  <a:cubicBezTo>
                    <a:pt x="91" y="129"/>
                    <a:pt x="103" y="128"/>
                    <a:pt x="116" y="129"/>
                  </a:cubicBezTo>
                  <a:cubicBezTo>
                    <a:pt x="126" y="129"/>
                    <a:pt x="137" y="128"/>
                    <a:pt x="147" y="129"/>
                  </a:cubicBezTo>
                  <a:cubicBezTo>
                    <a:pt x="168" y="130"/>
                    <a:pt x="188" y="126"/>
                    <a:pt x="209" y="126"/>
                  </a:cubicBezTo>
                  <a:cubicBezTo>
                    <a:pt x="229" y="126"/>
                    <a:pt x="250" y="126"/>
                    <a:pt x="270" y="126"/>
                  </a:cubicBezTo>
                  <a:cubicBezTo>
                    <a:pt x="279" y="126"/>
                    <a:pt x="288" y="126"/>
                    <a:pt x="296" y="126"/>
                  </a:cubicBezTo>
                  <a:cubicBezTo>
                    <a:pt x="300" y="126"/>
                    <a:pt x="302" y="124"/>
                    <a:pt x="301" y="120"/>
                  </a:cubicBezTo>
                  <a:cubicBezTo>
                    <a:pt x="301" y="119"/>
                    <a:pt x="301" y="118"/>
                    <a:pt x="301" y="117"/>
                  </a:cubicBezTo>
                  <a:cubicBezTo>
                    <a:pt x="305" y="103"/>
                    <a:pt x="306" y="90"/>
                    <a:pt x="306" y="7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ṩḻiḓè">
              <a:extLst>
                <a:ext uri="{FF2B5EF4-FFF2-40B4-BE49-F238E27FC236}">
                  <a16:creationId xmlns:a16="http://schemas.microsoft.com/office/drawing/2014/main" id="{AD81E88B-5CA6-496F-B7B1-F0BEF6565344}"/>
                </a:ext>
              </a:extLst>
            </p:cNvPr>
            <p:cNvSpPr/>
            <p:nvPr/>
          </p:nvSpPr>
          <p:spPr bwMode="auto">
            <a:xfrm>
              <a:off x="7035534" y="1196079"/>
              <a:ext cx="859089" cy="226395"/>
            </a:xfrm>
            <a:custGeom>
              <a:avLst/>
              <a:gdLst>
                <a:gd name="T0" fmla="*/ 64 w 460"/>
                <a:gd name="T1" fmla="*/ 113 h 121"/>
                <a:gd name="T2" fmla="*/ 100 w 460"/>
                <a:gd name="T3" fmla="*/ 112 h 121"/>
                <a:gd name="T4" fmla="*/ 146 w 460"/>
                <a:gd name="T5" fmla="*/ 113 h 121"/>
                <a:gd name="T6" fmla="*/ 206 w 460"/>
                <a:gd name="T7" fmla="*/ 116 h 121"/>
                <a:gd name="T8" fmla="*/ 246 w 460"/>
                <a:gd name="T9" fmla="*/ 115 h 121"/>
                <a:gd name="T10" fmla="*/ 296 w 460"/>
                <a:gd name="T11" fmla="*/ 117 h 121"/>
                <a:gd name="T12" fmla="*/ 322 w 460"/>
                <a:gd name="T13" fmla="*/ 117 h 121"/>
                <a:gd name="T14" fmla="*/ 368 w 460"/>
                <a:gd name="T15" fmla="*/ 117 h 121"/>
                <a:gd name="T16" fmla="*/ 395 w 460"/>
                <a:gd name="T17" fmla="*/ 117 h 121"/>
                <a:gd name="T18" fmla="*/ 444 w 460"/>
                <a:gd name="T19" fmla="*/ 118 h 121"/>
                <a:gd name="T20" fmla="*/ 460 w 460"/>
                <a:gd name="T21" fmla="*/ 105 h 121"/>
                <a:gd name="T22" fmla="*/ 448 w 460"/>
                <a:gd name="T23" fmla="*/ 107 h 121"/>
                <a:gd name="T24" fmla="*/ 436 w 460"/>
                <a:gd name="T25" fmla="*/ 107 h 121"/>
                <a:gd name="T26" fmla="*/ 411 w 460"/>
                <a:gd name="T27" fmla="*/ 88 h 121"/>
                <a:gd name="T28" fmla="*/ 399 w 460"/>
                <a:gd name="T29" fmla="*/ 57 h 121"/>
                <a:gd name="T30" fmla="*/ 359 w 460"/>
                <a:gd name="T31" fmla="*/ 7 h 121"/>
                <a:gd name="T32" fmla="*/ 347 w 460"/>
                <a:gd name="T33" fmla="*/ 2 h 121"/>
                <a:gd name="T34" fmla="*/ 331 w 460"/>
                <a:gd name="T35" fmla="*/ 2 h 121"/>
                <a:gd name="T36" fmla="*/ 275 w 460"/>
                <a:gd name="T37" fmla="*/ 3 h 121"/>
                <a:gd name="T38" fmla="*/ 261 w 460"/>
                <a:gd name="T39" fmla="*/ 3 h 121"/>
                <a:gd name="T40" fmla="*/ 194 w 460"/>
                <a:gd name="T41" fmla="*/ 1 h 121"/>
                <a:gd name="T42" fmla="*/ 149 w 460"/>
                <a:gd name="T43" fmla="*/ 2 h 121"/>
                <a:gd name="T44" fmla="*/ 135 w 460"/>
                <a:gd name="T45" fmla="*/ 2 h 121"/>
                <a:gd name="T46" fmla="*/ 101 w 460"/>
                <a:gd name="T47" fmla="*/ 3 h 121"/>
                <a:gd name="T48" fmla="*/ 61 w 460"/>
                <a:gd name="T49" fmla="*/ 2 h 121"/>
                <a:gd name="T50" fmla="*/ 24 w 460"/>
                <a:gd name="T51" fmla="*/ 2 h 121"/>
                <a:gd name="T52" fmla="*/ 0 w 460"/>
                <a:gd name="T53" fmla="*/ 0 h 121"/>
                <a:gd name="T54" fmla="*/ 8 w 460"/>
                <a:gd name="T55" fmla="*/ 18 h 121"/>
                <a:gd name="T56" fmla="*/ 13 w 460"/>
                <a:gd name="T57" fmla="*/ 20 h 121"/>
                <a:gd name="T58" fmla="*/ 35 w 460"/>
                <a:gd name="T59" fmla="*/ 19 h 121"/>
                <a:gd name="T60" fmla="*/ 133 w 460"/>
                <a:gd name="T61" fmla="*/ 20 h 121"/>
                <a:gd name="T62" fmla="*/ 180 w 460"/>
                <a:gd name="T63" fmla="*/ 24 h 121"/>
                <a:gd name="T64" fmla="*/ 201 w 460"/>
                <a:gd name="T65" fmla="*/ 26 h 121"/>
                <a:gd name="T66" fmla="*/ 141 w 460"/>
                <a:gd name="T67" fmla="*/ 32 h 121"/>
                <a:gd name="T68" fmla="*/ 87 w 460"/>
                <a:gd name="T69" fmla="*/ 31 h 121"/>
                <a:gd name="T70" fmla="*/ 17 w 460"/>
                <a:gd name="T71" fmla="*/ 31 h 121"/>
                <a:gd name="T72" fmla="*/ 14 w 460"/>
                <a:gd name="T73" fmla="*/ 35 h 121"/>
                <a:gd name="T74" fmla="*/ 17 w 460"/>
                <a:gd name="T75" fmla="*/ 50 h 121"/>
                <a:gd name="T76" fmla="*/ 23 w 460"/>
                <a:gd name="T77" fmla="*/ 55 h 121"/>
                <a:gd name="T78" fmla="*/ 64 w 460"/>
                <a:gd name="T79" fmla="*/ 54 h 121"/>
                <a:gd name="T80" fmla="*/ 124 w 460"/>
                <a:gd name="T81" fmla="*/ 53 h 121"/>
                <a:gd name="T82" fmla="*/ 201 w 460"/>
                <a:gd name="T83" fmla="*/ 55 h 121"/>
                <a:gd name="T84" fmla="*/ 278 w 460"/>
                <a:gd name="T85" fmla="*/ 59 h 121"/>
                <a:gd name="T86" fmla="*/ 283 w 460"/>
                <a:gd name="T87" fmla="*/ 60 h 121"/>
                <a:gd name="T88" fmla="*/ 275 w 460"/>
                <a:gd name="T89" fmla="*/ 62 h 121"/>
                <a:gd name="T90" fmla="*/ 259 w 460"/>
                <a:gd name="T91" fmla="*/ 62 h 121"/>
                <a:gd name="T92" fmla="*/ 177 w 460"/>
                <a:gd name="T93" fmla="*/ 68 h 121"/>
                <a:gd name="T94" fmla="*/ 93 w 460"/>
                <a:gd name="T95" fmla="*/ 67 h 121"/>
                <a:gd name="T96" fmla="*/ 71 w 460"/>
                <a:gd name="T97" fmla="*/ 67 h 121"/>
                <a:gd name="T98" fmla="*/ 24 w 460"/>
                <a:gd name="T99" fmla="*/ 67 h 121"/>
                <a:gd name="T100" fmla="*/ 18 w 460"/>
                <a:gd name="T101" fmla="*/ 70 h 121"/>
                <a:gd name="T102" fmla="*/ 23 w 460"/>
                <a:gd name="T103" fmla="*/ 76 h 121"/>
                <a:gd name="T104" fmla="*/ 94 w 460"/>
                <a:gd name="T105" fmla="*/ 82 h 121"/>
                <a:gd name="T106" fmla="*/ 100 w 460"/>
                <a:gd name="T107" fmla="*/ 85 h 121"/>
                <a:gd name="T108" fmla="*/ 64 w 460"/>
                <a:gd name="T109" fmla="*/ 89 h 121"/>
                <a:gd name="T110" fmla="*/ 19 w 460"/>
                <a:gd name="T111" fmla="*/ 89 h 121"/>
                <a:gd name="T112" fmla="*/ 12 w 460"/>
                <a:gd name="T113" fmla="*/ 92 h 121"/>
                <a:gd name="T114" fmla="*/ 3 w 460"/>
                <a:gd name="T115" fmla="*/ 111 h 121"/>
                <a:gd name="T116" fmla="*/ 15 w 460"/>
                <a:gd name="T117" fmla="*/ 110 h 121"/>
                <a:gd name="T118" fmla="*/ 64 w 460"/>
                <a:gd name="T119"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0" h="121">
                  <a:moveTo>
                    <a:pt x="64" y="113"/>
                  </a:moveTo>
                  <a:cubicBezTo>
                    <a:pt x="76" y="112"/>
                    <a:pt x="88" y="112"/>
                    <a:pt x="100" y="112"/>
                  </a:cubicBezTo>
                  <a:cubicBezTo>
                    <a:pt x="115" y="113"/>
                    <a:pt x="130" y="113"/>
                    <a:pt x="146" y="113"/>
                  </a:cubicBezTo>
                  <a:cubicBezTo>
                    <a:pt x="166" y="114"/>
                    <a:pt x="186" y="115"/>
                    <a:pt x="206" y="116"/>
                  </a:cubicBezTo>
                  <a:cubicBezTo>
                    <a:pt x="219" y="116"/>
                    <a:pt x="233" y="115"/>
                    <a:pt x="246" y="115"/>
                  </a:cubicBezTo>
                  <a:cubicBezTo>
                    <a:pt x="263" y="116"/>
                    <a:pt x="279" y="117"/>
                    <a:pt x="296" y="117"/>
                  </a:cubicBezTo>
                  <a:cubicBezTo>
                    <a:pt x="305" y="116"/>
                    <a:pt x="314" y="117"/>
                    <a:pt x="322" y="117"/>
                  </a:cubicBezTo>
                  <a:cubicBezTo>
                    <a:pt x="338" y="118"/>
                    <a:pt x="353" y="118"/>
                    <a:pt x="368" y="117"/>
                  </a:cubicBezTo>
                  <a:cubicBezTo>
                    <a:pt x="377" y="116"/>
                    <a:pt x="387" y="115"/>
                    <a:pt x="395" y="117"/>
                  </a:cubicBezTo>
                  <a:cubicBezTo>
                    <a:pt x="412" y="121"/>
                    <a:pt x="428" y="121"/>
                    <a:pt x="444" y="118"/>
                  </a:cubicBezTo>
                  <a:cubicBezTo>
                    <a:pt x="450" y="117"/>
                    <a:pt x="459" y="114"/>
                    <a:pt x="460" y="105"/>
                  </a:cubicBezTo>
                  <a:cubicBezTo>
                    <a:pt x="456" y="105"/>
                    <a:pt x="452" y="105"/>
                    <a:pt x="448" y="107"/>
                  </a:cubicBezTo>
                  <a:cubicBezTo>
                    <a:pt x="444" y="108"/>
                    <a:pt x="440" y="107"/>
                    <a:pt x="436" y="107"/>
                  </a:cubicBezTo>
                  <a:cubicBezTo>
                    <a:pt x="421" y="106"/>
                    <a:pt x="417" y="103"/>
                    <a:pt x="411" y="88"/>
                  </a:cubicBezTo>
                  <a:cubicBezTo>
                    <a:pt x="407" y="78"/>
                    <a:pt x="405" y="66"/>
                    <a:pt x="399" y="57"/>
                  </a:cubicBezTo>
                  <a:cubicBezTo>
                    <a:pt x="387" y="39"/>
                    <a:pt x="373" y="23"/>
                    <a:pt x="359" y="7"/>
                  </a:cubicBezTo>
                  <a:cubicBezTo>
                    <a:pt x="355" y="3"/>
                    <a:pt x="352" y="2"/>
                    <a:pt x="347" y="2"/>
                  </a:cubicBezTo>
                  <a:cubicBezTo>
                    <a:pt x="341" y="1"/>
                    <a:pt x="336" y="2"/>
                    <a:pt x="331" y="2"/>
                  </a:cubicBezTo>
                  <a:cubicBezTo>
                    <a:pt x="312" y="3"/>
                    <a:pt x="294" y="3"/>
                    <a:pt x="275" y="3"/>
                  </a:cubicBezTo>
                  <a:cubicBezTo>
                    <a:pt x="270" y="3"/>
                    <a:pt x="265" y="4"/>
                    <a:pt x="261" y="3"/>
                  </a:cubicBezTo>
                  <a:cubicBezTo>
                    <a:pt x="238" y="0"/>
                    <a:pt x="216" y="3"/>
                    <a:pt x="194" y="1"/>
                  </a:cubicBezTo>
                  <a:cubicBezTo>
                    <a:pt x="179" y="0"/>
                    <a:pt x="164" y="4"/>
                    <a:pt x="149" y="2"/>
                  </a:cubicBezTo>
                  <a:cubicBezTo>
                    <a:pt x="145" y="2"/>
                    <a:pt x="140" y="2"/>
                    <a:pt x="135" y="2"/>
                  </a:cubicBezTo>
                  <a:cubicBezTo>
                    <a:pt x="124" y="4"/>
                    <a:pt x="112" y="3"/>
                    <a:pt x="101" y="3"/>
                  </a:cubicBezTo>
                  <a:cubicBezTo>
                    <a:pt x="87" y="2"/>
                    <a:pt x="74" y="1"/>
                    <a:pt x="61" y="2"/>
                  </a:cubicBezTo>
                  <a:cubicBezTo>
                    <a:pt x="49" y="2"/>
                    <a:pt x="37" y="3"/>
                    <a:pt x="24" y="2"/>
                  </a:cubicBezTo>
                  <a:cubicBezTo>
                    <a:pt x="16" y="1"/>
                    <a:pt x="8" y="1"/>
                    <a:pt x="0" y="0"/>
                  </a:cubicBezTo>
                  <a:cubicBezTo>
                    <a:pt x="2" y="7"/>
                    <a:pt x="7" y="11"/>
                    <a:pt x="8" y="18"/>
                  </a:cubicBezTo>
                  <a:cubicBezTo>
                    <a:pt x="8" y="21"/>
                    <a:pt x="11" y="21"/>
                    <a:pt x="13" y="20"/>
                  </a:cubicBezTo>
                  <a:cubicBezTo>
                    <a:pt x="20" y="18"/>
                    <a:pt x="28" y="18"/>
                    <a:pt x="35" y="19"/>
                  </a:cubicBezTo>
                  <a:cubicBezTo>
                    <a:pt x="68" y="21"/>
                    <a:pt x="100" y="18"/>
                    <a:pt x="133" y="20"/>
                  </a:cubicBezTo>
                  <a:cubicBezTo>
                    <a:pt x="149" y="21"/>
                    <a:pt x="165" y="22"/>
                    <a:pt x="180" y="24"/>
                  </a:cubicBezTo>
                  <a:cubicBezTo>
                    <a:pt x="187" y="25"/>
                    <a:pt x="194" y="25"/>
                    <a:pt x="201" y="26"/>
                  </a:cubicBezTo>
                  <a:cubicBezTo>
                    <a:pt x="181" y="29"/>
                    <a:pt x="161" y="31"/>
                    <a:pt x="141" y="32"/>
                  </a:cubicBezTo>
                  <a:cubicBezTo>
                    <a:pt x="123" y="33"/>
                    <a:pt x="105" y="31"/>
                    <a:pt x="87" y="31"/>
                  </a:cubicBezTo>
                  <a:cubicBezTo>
                    <a:pt x="64" y="31"/>
                    <a:pt x="40" y="34"/>
                    <a:pt x="17" y="31"/>
                  </a:cubicBezTo>
                  <a:cubicBezTo>
                    <a:pt x="14" y="30"/>
                    <a:pt x="13" y="32"/>
                    <a:pt x="14" y="35"/>
                  </a:cubicBezTo>
                  <a:cubicBezTo>
                    <a:pt x="15" y="40"/>
                    <a:pt x="16" y="45"/>
                    <a:pt x="17" y="50"/>
                  </a:cubicBezTo>
                  <a:cubicBezTo>
                    <a:pt x="17" y="54"/>
                    <a:pt x="19" y="55"/>
                    <a:pt x="23" y="55"/>
                  </a:cubicBezTo>
                  <a:cubicBezTo>
                    <a:pt x="37" y="54"/>
                    <a:pt x="50" y="54"/>
                    <a:pt x="64" y="54"/>
                  </a:cubicBezTo>
                  <a:cubicBezTo>
                    <a:pt x="84" y="54"/>
                    <a:pt x="104" y="55"/>
                    <a:pt x="124" y="53"/>
                  </a:cubicBezTo>
                  <a:cubicBezTo>
                    <a:pt x="150" y="52"/>
                    <a:pt x="175" y="54"/>
                    <a:pt x="201" y="55"/>
                  </a:cubicBezTo>
                  <a:cubicBezTo>
                    <a:pt x="227" y="56"/>
                    <a:pt x="252" y="60"/>
                    <a:pt x="278" y="59"/>
                  </a:cubicBezTo>
                  <a:cubicBezTo>
                    <a:pt x="280" y="59"/>
                    <a:pt x="281" y="58"/>
                    <a:pt x="283" y="60"/>
                  </a:cubicBezTo>
                  <a:cubicBezTo>
                    <a:pt x="280" y="63"/>
                    <a:pt x="277" y="62"/>
                    <a:pt x="275" y="62"/>
                  </a:cubicBezTo>
                  <a:cubicBezTo>
                    <a:pt x="269" y="61"/>
                    <a:pt x="264" y="61"/>
                    <a:pt x="259" y="62"/>
                  </a:cubicBezTo>
                  <a:cubicBezTo>
                    <a:pt x="232" y="64"/>
                    <a:pt x="204" y="67"/>
                    <a:pt x="177" y="68"/>
                  </a:cubicBezTo>
                  <a:cubicBezTo>
                    <a:pt x="149" y="69"/>
                    <a:pt x="121" y="67"/>
                    <a:pt x="93" y="67"/>
                  </a:cubicBezTo>
                  <a:cubicBezTo>
                    <a:pt x="86" y="67"/>
                    <a:pt x="78" y="66"/>
                    <a:pt x="71" y="67"/>
                  </a:cubicBezTo>
                  <a:cubicBezTo>
                    <a:pt x="55" y="68"/>
                    <a:pt x="40" y="65"/>
                    <a:pt x="24" y="67"/>
                  </a:cubicBezTo>
                  <a:cubicBezTo>
                    <a:pt x="21" y="67"/>
                    <a:pt x="18" y="65"/>
                    <a:pt x="18" y="70"/>
                  </a:cubicBezTo>
                  <a:cubicBezTo>
                    <a:pt x="18" y="74"/>
                    <a:pt x="19" y="76"/>
                    <a:pt x="23" y="76"/>
                  </a:cubicBezTo>
                  <a:cubicBezTo>
                    <a:pt x="47" y="78"/>
                    <a:pt x="71" y="80"/>
                    <a:pt x="94" y="82"/>
                  </a:cubicBezTo>
                  <a:cubicBezTo>
                    <a:pt x="97" y="82"/>
                    <a:pt x="99" y="82"/>
                    <a:pt x="100" y="85"/>
                  </a:cubicBezTo>
                  <a:cubicBezTo>
                    <a:pt x="88" y="88"/>
                    <a:pt x="76" y="88"/>
                    <a:pt x="64" y="89"/>
                  </a:cubicBezTo>
                  <a:cubicBezTo>
                    <a:pt x="49" y="90"/>
                    <a:pt x="34" y="92"/>
                    <a:pt x="19" y="89"/>
                  </a:cubicBezTo>
                  <a:cubicBezTo>
                    <a:pt x="16" y="89"/>
                    <a:pt x="13" y="89"/>
                    <a:pt x="12" y="92"/>
                  </a:cubicBezTo>
                  <a:cubicBezTo>
                    <a:pt x="11" y="99"/>
                    <a:pt x="7" y="105"/>
                    <a:pt x="3" y="111"/>
                  </a:cubicBezTo>
                  <a:cubicBezTo>
                    <a:pt x="7" y="111"/>
                    <a:pt x="11" y="110"/>
                    <a:pt x="15" y="110"/>
                  </a:cubicBezTo>
                  <a:cubicBezTo>
                    <a:pt x="31" y="110"/>
                    <a:pt x="48" y="114"/>
                    <a:pt x="64" y="1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sľíḑè">
              <a:extLst>
                <a:ext uri="{FF2B5EF4-FFF2-40B4-BE49-F238E27FC236}">
                  <a16:creationId xmlns:a16="http://schemas.microsoft.com/office/drawing/2014/main" id="{93A9BA79-9842-4544-9180-BE32E10166EF}"/>
                </a:ext>
              </a:extLst>
            </p:cNvPr>
            <p:cNvSpPr/>
            <p:nvPr/>
          </p:nvSpPr>
          <p:spPr bwMode="auto">
            <a:xfrm>
              <a:off x="7285175" y="1482105"/>
              <a:ext cx="574074" cy="243577"/>
            </a:xfrm>
            <a:custGeom>
              <a:avLst/>
              <a:gdLst>
                <a:gd name="T0" fmla="*/ 1 w 307"/>
                <a:gd name="T1" fmla="*/ 64 h 131"/>
                <a:gd name="T2" fmla="*/ 6 w 307"/>
                <a:gd name="T3" fmla="*/ 126 h 131"/>
                <a:gd name="T4" fmla="*/ 11 w 307"/>
                <a:gd name="T5" fmla="*/ 130 h 131"/>
                <a:gd name="T6" fmla="*/ 53 w 307"/>
                <a:gd name="T7" fmla="*/ 129 h 131"/>
                <a:gd name="T8" fmla="*/ 107 w 307"/>
                <a:gd name="T9" fmla="*/ 129 h 131"/>
                <a:gd name="T10" fmla="*/ 146 w 307"/>
                <a:gd name="T11" fmla="*/ 129 h 131"/>
                <a:gd name="T12" fmla="*/ 210 w 307"/>
                <a:gd name="T13" fmla="*/ 127 h 131"/>
                <a:gd name="T14" fmla="*/ 270 w 307"/>
                <a:gd name="T15" fmla="*/ 126 h 131"/>
                <a:gd name="T16" fmla="*/ 288 w 307"/>
                <a:gd name="T17" fmla="*/ 126 h 131"/>
                <a:gd name="T18" fmla="*/ 302 w 307"/>
                <a:gd name="T19" fmla="*/ 117 h 131"/>
                <a:gd name="T20" fmla="*/ 306 w 307"/>
                <a:gd name="T21" fmla="*/ 64 h 131"/>
                <a:gd name="T22" fmla="*/ 300 w 307"/>
                <a:gd name="T23" fmla="*/ 12 h 131"/>
                <a:gd name="T24" fmla="*/ 291 w 307"/>
                <a:gd name="T25" fmla="*/ 4 h 131"/>
                <a:gd name="T26" fmla="*/ 240 w 307"/>
                <a:gd name="T27" fmla="*/ 4 h 131"/>
                <a:gd name="T28" fmla="*/ 209 w 307"/>
                <a:gd name="T29" fmla="*/ 4 h 131"/>
                <a:gd name="T30" fmla="*/ 177 w 307"/>
                <a:gd name="T31" fmla="*/ 3 h 131"/>
                <a:gd name="T32" fmla="*/ 143 w 307"/>
                <a:gd name="T33" fmla="*/ 3 h 131"/>
                <a:gd name="T34" fmla="*/ 107 w 307"/>
                <a:gd name="T35" fmla="*/ 2 h 131"/>
                <a:gd name="T36" fmla="*/ 70 w 307"/>
                <a:gd name="T37" fmla="*/ 2 h 131"/>
                <a:gd name="T38" fmla="*/ 9 w 307"/>
                <a:gd name="T39" fmla="*/ 1 h 131"/>
                <a:gd name="T40" fmla="*/ 6 w 307"/>
                <a:gd name="T41" fmla="*/ 4 h 131"/>
                <a:gd name="T42" fmla="*/ 4 w 307"/>
                <a:gd name="T43" fmla="*/ 17 h 131"/>
                <a:gd name="T44" fmla="*/ 1 w 307"/>
                <a:gd name="T45" fmla="*/ 6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7" h="131">
                  <a:moveTo>
                    <a:pt x="1" y="64"/>
                  </a:moveTo>
                  <a:cubicBezTo>
                    <a:pt x="1" y="85"/>
                    <a:pt x="2" y="105"/>
                    <a:pt x="6" y="126"/>
                  </a:cubicBezTo>
                  <a:cubicBezTo>
                    <a:pt x="6" y="129"/>
                    <a:pt x="7" y="131"/>
                    <a:pt x="11" y="130"/>
                  </a:cubicBezTo>
                  <a:cubicBezTo>
                    <a:pt x="25" y="129"/>
                    <a:pt x="39" y="130"/>
                    <a:pt x="53" y="129"/>
                  </a:cubicBezTo>
                  <a:cubicBezTo>
                    <a:pt x="71" y="128"/>
                    <a:pt x="89" y="129"/>
                    <a:pt x="107" y="129"/>
                  </a:cubicBezTo>
                  <a:cubicBezTo>
                    <a:pt x="120" y="129"/>
                    <a:pt x="133" y="129"/>
                    <a:pt x="146" y="129"/>
                  </a:cubicBezTo>
                  <a:cubicBezTo>
                    <a:pt x="168" y="130"/>
                    <a:pt x="189" y="126"/>
                    <a:pt x="210" y="127"/>
                  </a:cubicBezTo>
                  <a:cubicBezTo>
                    <a:pt x="230" y="127"/>
                    <a:pt x="250" y="126"/>
                    <a:pt x="270" y="126"/>
                  </a:cubicBezTo>
                  <a:cubicBezTo>
                    <a:pt x="276" y="126"/>
                    <a:pt x="282" y="127"/>
                    <a:pt x="288" y="126"/>
                  </a:cubicBezTo>
                  <a:cubicBezTo>
                    <a:pt x="294" y="126"/>
                    <a:pt x="302" y="129"/>
                    <a:pt x="302" y="117"/>
                  </a:cubicBezTo>
                  <a:cubicBezTo>
                    <a:pt x="303" y="99"/>
                    <a:pt x="307" y="81"/>
                    <a:pt x="306" y="64"/>
                  </a:cubicBezTo>
                  <a:cubicBezTo>
                    <a:pt x="305" y="46"/>
                    <a:pt x="302" y="29"/>
                    <a:pt x="300" y="12"/>
                  </a:cubicBezTo>
                  <a:cubicBezTo>
                    <a:pt x="299" y="6"/>
                    <a:pt x="297" y="4"/>
                    <a:pt x="291" y="4"/>
                  </a:cubicBezTo>
                  <a:cubicBezTo>
                    <a:pt x="274" y="4"/>
                    <a:pt x="257" y="5"/>
                    <a:pt x="240" y="4"/>
                  </a:cubicBezTo>
                  <a:cubicBezTo>
                    <a:pt x="230" y="4"/>
                    <a:pt x="219" y="6"/>
                    <a:pt x="209" y="4"/>
                  </a:cubicBezTo>
                  <a:cubicBezTo>
                    <a:pt x="198" y="3"/>
                    <a:pt x="187" y="4"/>
                    <a:pt x="177" y="3"/>
                  </a:cubicBezTo>
                  <a:cubicBezTo>
                    <a:pt x="165" y="1"/>
                    <a:pt x="155" y="4"/>
                    <a:pt x="143" y="3"/>
                  </a:cubicBezTo>
                  <a:cubicBezTo>
                    <a:pt x="131" y="1"/>
                    <a:pt x="119" y="0"/>
                    <a:pt x="107" y="2"/>
                  </a:cubicBezTo>
                  <a:cubicBezTo>
                    <a:pt x="95" y="3"/>
                    <a:pt x="82" y="3"/>
                    <a:pt x="70" y="2"/>
                  </a:cubicBezTo>
                  <a:cubicBezTo>
                    <a:pt x="50" y="0"/>
                    <a:pt x="30" y="2"/>
                    <a:pt x="9" y="1"/>
                  </a:cubicBezTo>
                  <a:cubicBezTo>
                    <a:pt x="7" y="1"/>
                    <a:pt x="5" y="1"/>
                    <a:pt x="6" y="4"/>
                  </a:cubicBezTo>
                  <a:cubicBezTo>
                    <a:pt x="7" y="9"/>
                    <a:pt x="5" y="13"/>
                    <a:pt x="4" y="17"/>
                  </a:cubicBezTo>
                  <a:cubicBezTo>
                    <a:pt x="0" y="33"/>
                    <a:pt x="0" y="48"/>
                    <a:pt x="1" y="6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ḻiḓê">
              <a:extLst>
                <a:ext uri="{FF2B5EF4-FFF2-40B4-BE49-F238E27FC236}">
                  <a16:creationId xmlns:a16="http://schemas.microsoft.com/office/drawing/2014/main" id="{87C8EC11-6117-4A5E-AB8F-1C928C3E3D90}"/>
                </a:ext>
              </a:extLst>
            </p:cNvPr>
            <p:cNvSpPr/>
            <p:nvPr/>
          </p:nvSpPr>
          <p:spPr bwMode="auto">
            <a:xfrm>
              <a:off x="5996541" y="-748492"/>
              <a:ext cx="313315" cy="605404"/>
            </a:xfrm>
            <a:custGeom>
              <a:avLst/>
              <a:gdLst>
                <a:gd name="T0" fmla="*/ 163 w 168"/>
                <a:gd name="T1" fmla="*/ 1 h 324"/>
                <a:gd name="T2" fmla="*/ 142 w 168"/>
                <a:gd name="T3" fmla="*/ 9 h 324"/>
                <a:gd name="T4" fmla="*/ 105 w 168"/>
                <a:gd name="T5" fmla="*/ 25 h 324"/>
                <a:gd name="T6" fmla="*/ 66 w 168"/>
                <a:gd name="T7" fmla="*/ 46 h 324"/>
                <a:gd name="T8" fmla="*/ 40 w 168"/>
                <a:gd name="T9" fmla="*/ 60 h 324"/>
                <a:gd name="T10" fmla="*/ 6 w 168"/>
                <a:gd name="T11" fmla="*/ 84 h 324"/>
                <a:gd name="T12" fmla="*/ 1 w 168"/>
                <a:gd name="T13" fmla="*/ 94 h 324"/>
                <a:gd name="T14" fmla="*/ 1 w 168"/>
                <a:gd name="T15" fmla="*/ 128 h 324"/>
                <a:gd name="T16" fmla="*/ 2 w 168"/>
                <a:gd name="T17" fmla="*/ 198 h 324"/>
                <a:gd name="T18" fmla="*/ 2 w 168"/>
                <a:gd name="T19" fmla="*/ 239 h 324"/>
                <a:gd name="T20" fmla="*/ 3 w 168"/>
                <a:gd name="T21" fmla="*/ 282 h 324"/>
                <a:gd name="T22" fmla="*/ 4 w 168"/>
                <a:gd name="T23" fmla="*/ 324 h 324"/>
                <a:gd name="T24" fmla="*/ 43 w 168"/>
                <a:gd name="T25" fmla="*/ 303 h 324"/>
                <a:gd name="T26" fmla="*/ 85 w 168"/>
                <a:gd name="T27" fmla="*/ 281 h 324"/>
                <a:gd name="T28" fmla="*/ 88 w 168"/>
                <a:gd name="T29" fmla="*/ 275 h 324"/>
                <a:gd name="T30" fmla="*/ 88 w 168"/>
                <a:gd name="T31" fmla="*/ 250 h 324"/>
                <a:gd name="T32" fmla="*/ 99 w 168"/>
                <a:gd name="T33" fmla="*/ 234 h 324"/>
                <a:gd name="T34" fmla="*/ 115 w 168"/>
                <a:gd name="T35" fmla="*/ 245 h 324"/>
                <a:gd name="T36" fmla="*/ 120 w 168"/>
                <a:gd name="T37" fmla="*/ 260 h 324"/>
                <a:gd name="T38" fmla="*/ 126 w 168"/>
                <a:gd name="T39" fmla="*/ 263 h 324"/>
                <a:gd name="T40" fmla="*/ 153 w 168"/>
                <a:gd name="T41" fmla="*/ 254 h 324"/>
                <a:gd name="T42" fmla="*/ 157 w 168"/>
                <a:gd name="T43" fmla="*/ 248 h 324"/>
                <a:gd name="T44" fmla="*/ 158 w 168"/>
                <a:gd name="T45" fmla="*/ 236 h 324"/>
                <a:gd name="T46" fmla="*/ 162 w 168"/>
                <a:gd name="T47" fmla="*/ 158 h 324"/>
                <a:gd name="T48" fmla="*/ 159 w 168"/>
                <a:gd name="T49" fmla="*/ 154 h 324"/>
                <a:gd name="T50" fmla="*/ 144 w 168"/>
                <a:gd name="T51" fmla="*/ 130 h 324"/>
                <a:gd name="T52" fmla="*/ 147 w 168"/>
                <a:gd name="T53" fmla="*/ 93 h 324"/>
                <a:gd name="T54" fmla="*/ 157 w 168"/>
                <a:gd name="T55" fmla="*/ 77 h 324"/>
                <a:gd name="T56" fmla="*/ 165 w 168"/>
                <a:gd name="T57" fmla="*/ 61 h 324"/>
                <a:gd name="T58" fmla="*/ 166 w 168"/>
                <a:gd name="T59" fmla="*/ 52 h 324"/>
                <a:gd name="T60" fmla="*/ 167 w 168"/>
                <a:gd name="T61" fmla="*/ 7 h 324"/>
                <a:gd name="T62" fmla="*/ 163 w 168"/>
                <a:gd name="T63" fmla="*/ 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324">
                  <a:moveTo>
                    <a:pt x="163" y="1"/>
                  </a:moveTo>
                  <a:cubicBezTo>
                    <a:pt x="156" y="3"/>
                    <a:pt x="148" y="6"/>
                    <a:pt x="142" y="9"/>
                  </a:cubicBezTo>
                  <a:cubicBezTo>
                    <a:pt x="129" y="14"/>
                    <a:pt x="117" y="20"/>
                    <a:pt x="105" y="25"/>
                  </a:cubicBezTo>
                  <a:cubicBezTo>
                    <a:pt x="91" y="31"/>
                    <a:pt x="79" y="40"/>
                    <a:pt x="66" y="46"/>
                  </a:cubicBezTo>
                  <a:cubicBezTo>
                    <a:pt x="57" y="49"/>
                    <a:pt x="49" y="57"/>
                    <a:pt x="40" y="60"/>
                  </a:cubicBezTo>
                  <a:cubicBezTo>
                    <a:pt x="26" y="65"/>
                    <a:pt x="17" y="75"/>
                    <a:pt x="6" y="84"/>
                  </a:cubicBezTo>
                  <a:cubicBezTo>
                    <a:pt x="2" y="87"/>
                    <a:pt x="0" y="90"/>
                    <a:pt x="1" y="94"/>
                  </a:cubicBezTo>
                  <a:cubicBezTo>
                    <a:pt x="1" y="105"/>
                    <a:pt x="1" y="117"/>
                    <a:pt x="1" y="128"/>
                  </a:cubicBezTo>
                  <a:cubicBezTo>
                    <a:pt x="1" y="152"/>
                    <a:pt x="1" y="175"/>
                    <a:pt x="2" y="198"/>
                  </a:cubicBezTo>
                  <a:cubicBezTo>
                    <a:pt x="2" y="212"/>
                    <a:pt x="2" y="226"/>
                    <a:pt x="2" y="239"/>
                  </a:cubicBezTo>
                  <a:cubicBezTo>
                    <a:pt x="2" y="253"/>
                    <a:pt x="3" y="268"/>
                    <a:pt x="3" y="282"/>
                  </a:cubicBezTo>
                  <a:cubicBezTo>
                    <a:pt x="2" y="296"/>
                    <a:pt x="3" y="310"/>
                    <a:pt x="4" y="324"/>
                  </a:cubicBezTo>
                  <a:cubicBezTo>
                    <a:pt x="17" y="315"/>
                    <a:pt x="31" y="312"/>
                    <a:pt x="43" y="303"/>
                  </a:cubicBezTo>
                  <a:cubicBezTo>
                    <a:pt x="55" y="292"/>
                    <a:pt x="71" y="289"/>
                    <a:pt x="85" y="281"/>
                  </a:cubicBezTo>
                  <a:cubicBezTo>
                    <a:pt x="87" y="279"/>
                    <a:pt x="88" y="278"/>
                    <a:pt x="88" y="275"/>
                  </a:cubicBezTo>
                  <a:cubicBezTo>
                    <a:pt x="88" y="267"/>
                    <a:pt x="88" y="258"/>
                    <a:pt x="88" y="250"/>
                  </a:cubicBezTo>
                  <a:cubicBezTo>
                    <a:pt x="89" y="243"/>
                    <a:pt x="94" y="235"/>
                    <a:pt x="99" y="234"/>
                  </a:cubicBezTo>
                  <a:cubicBezTo>
                    <a:pt x="106" y="232"/>
                    <a:pt x="112" y="236"/>
                    <a:pt x="115" y="245"/>
                  </a:cubicBezTo>
                  <a:cubicBezTo>
                    <a:pt x="117" y="250"/>
                    <a:pt x="119" y="255"/>
                    <a:pt x="120" y="260"/>
                  </a:cubicBezTo>
                  <a:cubicBezTo>
                    <a:pt x="121" y="264"/>
                    <a:pt x="122" y="265"/>
                    <a:pt x="126" y="263"/>
                  </a:cubicBezTo>
                  <a:cubicBezTo>
                    <a:pt x="134" y="258"/>
                    <a:pt x="143" y="256"/>
                    <a:pt x="153" y="254"/>
                  </a:cubicBezTo>
                  <a:cubicBezTo>
                    <a:pt x="156" y="253"/>
                    <a:pt x="157" y="251"/>
                    <a:pt x="157" y="248"/>
                  </a:cubicBezTo>
                  <a:cubicBezTo>
                    <a:pt x="157" y="244"/>
                    <a:pt x="158" y="240"/>
                    <a:pt x="158" y="236"/>
                  </a:cubicBezTo>
                  <a:cubicBezTo>
                    <a:pt x="158" y="210"/>
                    <a:pt x="160" y="184"/>
                    <a:pt x="162" y="158"/>
                  </a:cubicBezTo>
                  <a:cubicBezTo>
                    <a:pt x="162" y="155"/>
                    <a:pt x="161" y="155"/>
                    <a:pt x="159" y="154"/>
                  </a:cubicBezTo>
                  <a:cubicBezTo>
                    <a:pt x="150" y="149"/>
                    <a:pt x="145" y="141"/>
                    <a:pt x="144" y="130"/>
                  </a:cubicBezTo>
                  <a:cubicBezTo>
                    <a:pt x="143" y="117"/>
                    <a:pt x="147" y="106"/>
                    <a:pt x="147" y="93"/>
                  </a:cubicBezTo>
                  <a:cubicBezTo>
                    <a:pt x="147" y="87"/>
                    <a:pt x="151" y="80"/>
                    <a:pt x="157" y="77"/>
                  </a:cubicBezTo>
                  <a:cubicBezTo>
                    <a:pt x="165" y="74"/>
                    <a:pt x="165" y="68"/>
                    <a:pt x="165" y="61"/>
                  </a:cubicBezTo>
                  <a:cubicBezTo>
                    <a:pt x="165" y="58"/>
                    <a:pt x="165" y="55"/>
                    <a:pt x="166" y="52"/>
                  </a:cubicBezTo>
                  <a:cubicBezTo>
                    <a:pt x="166" y="37"/>
                    <a:pt x="167" y="22"/>
                    <a:pt x="167" y="7"/>
                  </a:cubicBezTo>
                  <a:cubicBezTo>
                    <a:pt x="167" y="4"/>
                    <a:pt x="168" y="0"/>
                    <a:pt x="163"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íŝľïḓé">
              <a:extLst>
                <a:ext uri="{FF2B5EF4-FFF2-40B4-BE49-F238E27FC236}">
                  <a16:creationId xmlns:a16="http://schemas.microsoft.com/office/drawing/2014/main" id="{74E68685-A5E5-4259-80A4-AE06FC919E9D}"/>
                </a:ext>
              </a:extLst>
            </p:cNvPr>
            <p:cNvSpPr/>
            <p:nvPr/>
          </p:nvSpPr>
          <p:spPr bwMode="auto">
            <a:xfrm>
              <a:off x="5974306" y="2452"/>
              <a:ext cx="573063" cy="238523"/>
            </a:xfrm>
            <a:custGeom>
              <a:avLst/>
              <a:gdLst>
                <a:gd name="T0" fmla="*/ 290 w 307"/>
                <a:gd name="T1" fmla="*/ 123 h 128"/>
                <a:gd name="T2" fmla="*/ 302 w 307"/>
                <a:gd name="T3" fmla="*/ 114 h 128"/>
                <a:gd name="T4" fmla="*/ 306 w 307"/>
                <a:gd name="T5" fmla="*/ 74 h 128"/>
                <a:gd name="T6" fmla="*/ 299 w 307"/>
                <a:gd name="T7" fmla="*/ 4 h 128"/>
                <a:gd name="T8" fmla="*/ 297 w 307"/>
                <a:gd name="T9" fmla="*/ 1 h 128"/>
                <a:gd name="T10" fmla="*/ 259 w 307"/>
                <a:gd name="T11" fmla="*/ 2 h 128"/>
                <a:gd name="T12" fmla="*/ 219 w 307"/>
                <a:gd name="T13" fmla="*/ 3 h 128"/>
                <a:gd name="T14" fmla="*/ 176 w 307"/>
                <a:gd name="T15" fmla="*/ 2 h 128"/>
                <a:gd name="T16" fmla="*/ 137 w 307"/>
                <a:gd name="T17" fmla="*/ 2 h 128"/>
                <a:gd name="T18" fmla="*/ 101 w 307"/>
                <a:gd name="T19" fmla="*/ 1 h 128"/>
                <a:gd name="T20" fmla="*/ 48 w 307"/>
                <a:gd name="T21" fmla="*/ 2 h 128"/>
                <a:gd name="T22" fmla="*/ 12 w 307"/>
                <a:gd name="T23" fmla="*/ 1 h 128"/>
                <a:gd name="T24" fmla="*/ 6 w 307"/>
                <a:gd name="T25" fmla="*/ 4 h 128"/>
                <a:gd name="T26" fmla="*/ 3 w 307"/>
                <a:gd name="T27" fmla="*/ 14 h 128"/>
                <a:gd name="T28" fmla="*/ 1 w 307"/>
                <a:gd name="T29" fmla="*/ 62 h 128"/>
                <a:gd name="T30" fmla="*/ 6 w 307"/>
                <a:gd name="T31" fmla="*/ 123 h 128"/>
                <a:gd name="T32" fmla="*/ 11 w 307"/>
                <a:gd name="T33" fmla="*/ 127 h 128"/>
                <a:gd name="T34" fmla="*/ 55 w 307"/>
                <a:gd name="T35" fmla="*/ 126 h 128"/>
                <a:gd name="T36" fmla="*/ 90 w 307"/>
                <a:gd name="T37" fmla="*/ 126 h 128"/>
                <a:gd name="T38" fmla="*/ 138 w 307"/>
                <a:gd name="T39" fmla="*/ 125 h 128"/>
                <a:gd name="T40" fmla="*/ 212 w 307"/>
                <a:gd name="T41" fmla="*/ 123 h 128"/>
                <a:gd name="T42" fmla="*/ 246 w 307"/>
                <a:gd name="T43" fmla="*/ 122 h 128"/>
                <a:gd name="T44" fmla="*/ 279 w 307"/>
                <a:gd name="T45" fmla="*/ 122 h 128"/>
                <a:gd name="T46" fmla="*/ 279 w 307"/>
                <a:gd name="T47" fmla="*/ 123 h 128"/>
                <a:gd name="T48" fmla="*/ 290 w 307"/>
                <a:gd name="T4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7" h="128">
                  <a:moveTo>
                    <a:pt x="290" y="123"/>
                  </a:moveTo>
                  <a:cubicBezTo>
                    <a:pt x="296" y="123"/>
                    <a:pt x="301" y="125"/>
                    <a:pt x="302" y="114"/>
                  </a:cubicBezTo>
                  <a:cubicBezTo>
                    <a:pt x="303" y="101"/>
                    <a:pt x="306" y="87"/>
                    <a:pt x="306" y="74"/>
                  </a:cubicBezTo>
                  <a:cubicBezTo>
                    <a:pt x="307" y="50"/>
                    <a:pt x="301" y="27"/>
                    <a:pt x="299" y="4"/>
                  </a:cubicBezTo>
                  <a:cubicBezTo>
                    <a:pt x="299" y="2"/>
                    <a:pt x="298" y="1"/>
                    <a:pt x="297" y="1"/>
                  </a:cubicBezTo>
                  <a:cubicBezTo>
                    <a:pt x="284" y="1"/>
                    <a:pt x="271" y="0"/>
                    <a:pt x="259" y="2"/>
                  </a:cubicBezTo>
                  <a:cubicBezTo>
                    <a:pt x="245" y="3"/>
                    <a:pt x="232" y="2"/>
                    <a:pt x="219" y="3"/>
                  </a:cubicBezTo>
                  <a:cubicBezTo>
                    <a:pt x="205" y="3"/>
                    <a:pt x="190" y="3"/>
                    <a:pt x="176" y="2"/>
                  </a:cubicBezTo>
                  <a:cubicBezTo>
                    <a:pt x="163" y="2"/>
                    <a:pt x="150" y="3"/>
                    <a:pt x="137" y="2"/>
                  </a:cubicBezTo>
                  <a:cubicBezTo>
                    <a:pt x="125" y="1"/>
                    <a:pt x="113" y="0"/>
                    <a:pt x="101" y="1"/>
                  </a:cubicBezTo>
                  <a:cubicBezTo>
                    <a:pt x="83" y="3"/>
                    <a:pt x="66" y="1"/>
                    <a:pt x="48" y="2"/>
                  </a:cubicBezTo>
                  <a:cubicBezTo>
                    <a:pt x="36" y="2"/>
                    <a:pt x="24" y="1"/>
                    <a:pt x="12" y="1"/>
                  </a:cubicBezTo>
                  <a:cubicBezTo>
                    <a:pt x="10" y="1"/>
                    <a:pt x="6" y="1"/>
                    <a:pt x="6" y="4"/>
                  </a:cubicBezTo>
                  <a:cubicBezTo>
                    <a:pt x="6" y="8"/>
                    <a:pt x="4" y="11"/>
                    <a:pt x="3" y="14"/>
                  </a:cubicBezTo>
                  <a:cubicBezTo>
                    <a:pt x="0" y="30"/>
                    <a:pt x="0" y="46"/>
                    <a:pt x="1" y="62"/>
                  </a:cubicBezTo>
                  <a:cubicBezTo>
                    <a:pt x="2" y="82"/>
                    <a:pt x="2" y="103"/>
                    <a:pt x="6" y="123"/>
                  </a:cubicBezTo>
                  <a:cubicBezTo>
                    <a:pt x="6" y="128"/>
                    <a:pt x="8" y="128"/>
                    <a:pt x="11" y="127"/>
                  </a:cubicBezTo>
                  <a:cubicBezTo>
                    <a:pt x="26" y="126"/>
                    <a:pt x="40" y="127"/>
                    <a:pt x="55" y="126"/>
                  </a:cubicBezTo>
                  <a:cubicBezTo>
                    <a:pt x="66" y="125"/>
                    <a:pt x="78" y="126"/>
                    <a:pt x="90" y="126"/>
                  </a:cubicBezTo>
                  <a:cubicBezTo>
                    <a:pt x="106" y="126"/>
                    <a:pt x="122" y="125"/>
                    <a:pt x="138" y="125"/>
                  </a:cubicBezTo>
                  <a:cubicBezTo>
                    <a:pt x="163" y="127"/>
                    <a:pt x="187" y="122"/>
                    <a:pt x="212" y="123"/>
                  </a:cubicBezTo>
                  <a:cubicBezTo>
                    <a:pt x="223" y="123"/>
                    <a:pt x="235" y="123"/>
                    <a:pt x="246" y="122"/>
                  </a:cubicBezTo>
                  <a:cubicBezTo>
                    <a:pt x="257" y="122"/>
                    <a:pt x="268" y="122"/>
                    <a:pt x="279" y="122"/>
                  </a:cubicBezTo>
                  <a:cubicBezTo>
                    <a:pt x="279" y="123"/>
                    <a:pt x="279" y="123"/>
                    <a:pt x="279" y="123"/>
                  </a:cubicBezTo>
                  <a:cubicBezTo>
                    <a:pt x="283" y="123"/>
                    <a:pt x="286" y="123"/>
                    <a:pt x="290" y="123"/>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îṡlîḑè">
              <a:extLst>
                <a:ext uri="{FF2B5EF4-FFF2-40B4-BE49-F238E27FC236}">
                  <a16:creationId xmlns:a16="http://schemas.microsoft.com/office/drawing/2014/main" id="{871DFD88-C0D4-4083-B26B-85F108062E66}"/>
                </a:ext>
              </a:extLst>
            </p:cNvPr>
            <p:cNvSpPr/>
            <p:nvPr/>
          </p:nvSpPr>
          <p:spPr bwMode="auto">
            <a:xfrm>
              <a:off x="5839884" y="1498276"/>
              <a:ext cx="597320" cy="222352"/>
            </a:xfrm>
            <a:custGeom>
              <a:avLst/>
              <a:gdLst>
                <a:gd name="T0" fmla="*/ 306 w 320"/>
                <a:gd name="T1" fmla="*/ 13 h 119"/>
                <a:gd name="T2" fmla="*/ 299 w 320"/>
                <a:gd name="T3" fmla="*/ 0 h 119"/>
                <a:gd name="T4" fmla="*/ 297 w 320"/>
                <a:gd name="T5" fmla="*/ 1 h 119"/>
                <a:gd name="T6" fmla="*/ 265 w 320"/>
                <a:gd name="T7" fmla="*/ 1 h 119"/>
                <a:gd name="T8" fmla="*/ 219 w 320"/>
                <a:gd name="T9" fmla="*/ 1 h 119"/>
                <a:gd name="T10" fmla="*/ 152 w 320"/>
                <a:gd name="T11" fmla="*/ 1 h 119"/>
                <a:gd name="T12" fmla="*/ 96 w 320"/>
                <a:gd name="T13" fmla="*/ 1 h 119"/>
                <a:gd name="T14" fmla="*/ 52 w 320"/>
                <a:gd name="T15" fmla="*/ 4 h 119"/>
                <a:gd name="T16" fmla="*/ 19 w 320"/>
                <a:gd name="T17" fmla="*/ 16 h 119"/>
                <a:gd name="T18" fmla="*/ 11 w 320"/>
                <a:gd name="T19" fmla="*/ 27 h 119"/>
                <a:gd name="T20" fmla="*/ 3 w 320"/>
                <a:gd name="T21" fmla="*/ 53 h 119"/>
                <a:gd name="T22" fmla="*/ 14 w 320"/>
                <a:gd name="T23" fmla="*/ 107 h 119"/>
                <a:gd name="T24" fmla="*/ 33 w 320"/>
                <a:gd name="T25" fmla="*/ 118 h 119"/>
                <a:gd name="T26" fmla="*/ 80 w 320"/>
                <a:gd name="T27" fmla="*/ 116 h 119"/>
                <a:gd name="T28" fmla="*/ 117 w 320"/>
                <a:gd name="T29" fmla="*/ 116 h 119"/>
                <a:gd name="T30" fmla="*/ 166 w 320"/>
                <a:gd name="T31" fmla="*/ 116 h 119"/>
                <a:gd name="T32" fmla="*/ 192 w 320"/>
                <a:gd name="T33" fmla="*/ 115 h 119"/>
                <a:gd name="T34" fmla="*/ 210 w 320"/>
                <a:gd name="T35" fmla="*/ 115 h 119"/>
                <a:gd name="T36" fmla="*/ 244 w 320"/>
                <a:gd name="T37" fmla="*/ 114 h 119"/>
                <a:gd name="T38" fmla="*/ 288 w 320"/>
                <a:gd name="T39" fmla="*/ 114 h 119"/>
                <a:gd name="T40" fmla="*/ 292 w 320"/>
                <a:gd name="T41" fmla="*/ 112 h 119"/>
                <a:gd name="T42" fmla="*/ 319 w 320"/>
                <a:gd name="T43" fmla="*/ 72 h 119"/>
                <a:gd name="T44" fmla="*/ 315 w 320"/>
                <a:gd name="T45" fmla="*/ 66 h 119"/>
                <a:gd name="T46" fmla="*/ 288 w 320"/>
                <a:gd name="T47" fmla="*/ 66 h 119"/>
                <a:gd name="T48" fmla="*/ 249 w 320"/>
                <a:gd name="T49" fmla="*/ 64 h 119"/>
                <a:gd name="T50" fmla="*/ 198 w 320"/>
                <a:gd name="T51" fmla="*/ 61 h 119"/>
                <a:gd name="T52" fmla="*/ 191 w 320"/>
                <a:gd name="T53" fmla="*/ 59 h 119"/>
                <a:gd name="T54" fmla="*/ 196 w 320"/>
                <a:gd name="T55" fmla="*/ 58 h 119"/>
                <a:gd name="T56" fmla="*/ 236 w 320"/>
                <a:gd name="T57" fmla="*/ 57 h 119"/>
                <a:gd name="T58" fmla="*/ 284 w 320"/>
                <a:gd name="T59" fmla="*/ 54 h 119"/>
                <a:gd name="T60" fmla="*/ 295 w 320"/>
                <a:gd name="T61" fmla="*/ 44 h 119"/>
                <a:gd name="T62" fmla="*/ 297 w 320"/>
                <a:gd name="T63" fmla="*/ 33 h 119"/>
                <a:gd name="T64" fmla="*/ 293 w 320"/>
                <a:gd name="T65" fmla="*/ 28 h 119"/>
                <a:gd name="T66" fmla="*/ 273 w 320"/>
                <a:gd name="T67" fmla="*/ 26 h 119"/>
                <a:gd name="T68" fmla="*/ 273 w 320"/>
                <a:gd name="T69" fmla="*/ 25 h 119"/>
                <a:gd name="T70" fmla="*/ 282 w 320"/>
                <a:gd name="T71" fmla="*/ 24 h 119"/>
                <a:gd name="T72" fmla="*/ 306 w 320"/>
                <a:gd name="T73" fmla="*/ 1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0" h="119">
                  <a:moveTo>
                    <a:pt x="306" y="13"/>
                  </a:moveTo>
                  <a:cubicBezTo>
                    <a:pt x="311" y="2"/>
                    <a:pt x="312" y="1"/>
                    <a:pt x="299" y="0"/>
                  </a:cubicBezTo>
                  <a:cubicBezTo>
                    <a:pt x="299" y="0"/>
                    <a:pt x="298" y="1"/>
                    <a:pt x="297" y="1"/>
                  </a:cubicBezTo>
                  <a:cubicBezTo>
                    <a:pt x="286" y="0"/>
                    <a:pt x="275" y="1"/>
                    <a:pt x="265" y="1"/>
                  </a:cubicBezTo>
                  <a:cubicBezTo>
                    <a:pt x="249" y="0"/>
                    <a:pt x="234" y="0"/>
                    <a:pt x="219" y="1"/>
                  </a:cubicBezTo>
                  <a:cubicBezTo>
                    <a:pt x="197" y="3"/>
                    <a:pt x="175" y="1"/>
                    <a:pt x="152" y="1"/>
                  </a:cubicBezTo>
                  <a:cubicBezTo>
                    <a:pt x="133" y="2"/>
                    <a:pt x="114" y="1"/>
                    <a:pt x="96" y="1"/>
                  </a:cubicBezTo>
                  <a:cubicBezTo>
                    <a:pt x="81" y="1"/>
                    <a:pt x="67" y="3"/>
                    <a:pt x="52" y="4"/>
                  </a:cubicBezTo>
                  <a:cubicBezTo>
                    <a:pt x="39" y="4"/>
                    <a:pt x="30" y="10"/>
                    <a:pt x="19" y="16"/>
                  </a:cubicBezTo>
                  <a:cubicBezTo>
                    <a:pt x="15" y="19"/>
                    <a:pt x="13" y="23"/>
                    <a:pt x="11" y="27"/>
                  </a:cubicBezTo>
                  <a:cubicBezTo>
                    <a:pt x="8" y="36"/>
                    <a:pt x="5" y="44"/>
                    <a:pt x="3" y="53"/>
                  </a:cubicBezTo>
                  <a:cubicBezTo>
                    <a:pt x="0" y="73"/>
                    <a:pt x="0" y="90"/>
                    <a:pt x="14" y="107"/>
                  </a:cubicBezTo>
                  <a:cubicBezTo>
                    <a:pt x="19" y="113"/>
                    <a:pt x="25" y="117"/>
                    <a:pt x="33" y="118"/>
                  </a:cubicBezTo>
                  <a:cubicBezTo>
                    <a:pt x="49" y="119"/>
                    <a:pt x="64" y="119"/>
                    <a:pt x="80" y="116"/>
                  </a:cubicBezTo>
                  <a:cubicBezTo>
                    <a:pt x="92" y="114"/>
                    <a:pt x="105" y="115"/>
                    <a:pt x="117" y="116"/>
                  </a:cubicBezTo>
                  <a:cubicBezTo>
                    <a:pt x="134" y="118"/>
                    <a:pt x="150" y="116"/>
                    <a:pt x="166" y="116"/>
                  </a:cubicBezTo>
                  <a:cubicBezTo>
                    <a:pt x="175" y="116"/>
                    <a:pt x="184" y="115"/>
                    <a:pt x="192" y="115"/>
                  </a:cubicBezTo>
                  <a:cubicBezTo>
                    <a:pt x="198" y="116"/>
                    <a:pt x="204" y="116"/>
                    <a:pt x="210" y="115"/>
                  </a:cubicBezTo>
                  <a:cubicBezTo>
                    <a:pt x="221" y="113"/>
                    <a:pt x="233" y="114"/>
                    <a:pt x="244" y="114"/>
                  </a:cubicBezTo>
                  <a:cubicBezTo>
                    <a:pt x="259" y="114"/>
                    <a:pt x="273" y="114"/>
                    <a:pt x="288" y="114"/>
                  </a:cubicBezTo>
                  <a:cubicBezTo>
                    <a:pt x="289" y="114"/>
                    <a:pt x="291" y="113"/>
                    <a:pt x="292" y="112"/>
                  </a:cubicBezTo>
                  <a:cubicBezTo>
                    <a:pt x="302" y="100"/>
                    <a:pt x="314" y="88"/>
                    <a:pt x="319" y="72"/>
                  </a:cubicBezTo>
                  <a:cubicBezTo>
                    <a:pt x="320" y="68"/>
                    <a:pt x="320" y="67"/>
                    <a:pt x="315" y="66"/>
                  </a:cubicBezTo>
                  <a:cubicBezTo>
                    <a:pt x="306" y="66"/>
                    <a:pt x="297" y="67"/>
                    <a:pt x="288" y="66"/>
                  </a:cubicBezTo>
                  <a:cubicBezTo>
                    <a:pt x="275" y="64"/>
                    <a:pt x="262" y="65"/>
                    <a:pt x="249" y="64"/>
                  </a:cubicBezTo>
                  <a:cubicBezTo>
                    <a:pt x="232" y="62"/>
                    <a:pt x="215" y="59"/>
                    <a:pt x="198" y="61"/>
                  </a:cubicBezTo>
                  <a:cubicBezTo>
                    <a:pt x="195" y="61"/>
                    <a:pt x="193" y="62"/>
                    <a:pt x="191" y="59"/>
                  </a:cubicBezTo>
                  <a:cubicBezTo>
                    <a:pt x="192" y="57"/>
                    <a:pt x="194" y="58"/>
                    <a:pt x="196" y="58"/>
                  </a:cubicBezTo>
                  <a:cubicBezTo>
                    <a:pt x="209" y="58"/>
                    <a:pt x="223" y="58"/>
                    <a:pt x="236" y="57"/>
                  </a:cubicBezTo>
                  <a:cubicBezTo>
                    <a:pt x="252" y="55"/>
                    <a:pt x="268" y="54"/>
                    <a:pt x="284" y="54"/>
                  </a:cubicBezTo>
                  <a:cubicBezTo>
                    <a:pt x="295" y="54"/>
                    <a:pt x="295" y="54"/>
                    <a:pt x="295" y="44"/>
                  </a:cubicBezTo>
                  <a:cubicBezTo>
                    <a:pt x="296" y="40"/>
                    <a:pt x="295" y="36"/>
                    <a:pt x="297" y="33"/>
                  </a:cubicBezTo>
                  <a:cubicBezTo>
                    <a:pt x="299" y="28"/>
                    <a:pt x="296" y="28"/>
                    <a:pt x="293" y="28"/>
                  </a:cubicBezTo>
                  <a:cubicBezTo>
                    <a:pt x="286" y="27"/>
                    <a:pt x="280" y="27"/>
                    <a:pt x="273" y="26"/>
                  </a:cubicBezTo>
                  <a:cubicBezTo>
                    <a:pt x="273" y="26"/>
                    <a:pt x="273" y="25"/>
                    <a:pt x="273" y="25"/>
                  </a:cubicBezTo>
                  <a:cubicBezTo>
                    <a:pt x="276" y="25"/>
                    <a:pt x="279" y="25"/>
                    <a:pt x="282" y="24"/>
                  </a:cubicBezTo>
                  <a:cubicBezTo>
                    <a:pt x="291" y="23"/>
                    <a:pt x="301" y="24"/>
                    <a:pt x="30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şľîḑe">
              <a:extLst>
                <a:ext uri="{FF2B5EF4-FFF2-40B4-BE49-F238E27FC236}">
                  <a16:creationId xmlns:a16="http://schemas.microsoft.com/office/drawing/2014/main" id="{6CC94D8F-0055-4AC8-8115-91891F73BB98}"/>
                </a:ext>
              </a:extLst>
            </p:cNvPr>
            <p:cNvSpPr/>
            <p:nvPr/>
          </p:nvSpPr>
          <p:spPr bwMode="auto">
            <a:xfrm>
              <a:off x="5664023" y="-253253"/>
              <a:ext cx="1023832" cy="187989"/>
            </a:xfrm>
            <a:custGeom>
              <a:avLst/>
              <a:gdLst>
                <a:gd name="T0" fmla="*/ 447 w 548"/>
                <a:gd name="T1" fmla="*/ 24 h 101"/>
                <a:gd name="T2" fmla="*/ 546 w 548"/>
                <a:gd name="T3" fmla="*/ 7 h 101"/>
                <a:gd name="T4" fmla="*/ 503 w 548"/>
                <a:gd name="T5" fmla="*/ 2 h 101"/>
                <a:gd name="T6" fmla="*/ 420 w 548"/>
                <a:gd name="T7" fmla="*/ 2 h 101"/>
                <a:gd name="T8" fmla="*/ 340 w 548"/>
                <a:gd name="T9" fmla="*/ 3 h 101"/>
                <a:gd name="T10" fmla="*/ 325 w 548"/>
                <a:gd name="T11" fmla="*/ 31 h 101"/>
                <a:gd name="T12" fmla="*/ 283 w 548"/>
                <a:gd name="T13" fmla="*/ 68 h 101"/>
                <a:gd name="T14" fmla="*/ 267 w 548"/>
                <a:gd name="T15" fmla="*/ 33 h 101"/>
                <a:gd name="T16" fmla="*/ 249 w 548"/>
                <a:gd name="T17" fmla="*/ 36 h 101"/>
                <a:gd name="T18" fmla="*/ 172 w 548"/>
                <a:gd name="T19" fmla="*/ 81 h 101"/>
                <a:gd name="T20" fmla="*/ 127 w 548"/>
                <a:gd name="T21" fmla="*/ 68 h 101"/>
                <a:gd name="T22" fmla="*/ 88 w 548"/>
                <a:gd name="T23" fmla="*/ 31 h 101"/>
                <a:gd name="T24" fmla="*/ 65 w 548"/>
                <a:gd name="T25" fmla="*/ 41 h 101"/>
                <a:gd name="T26" fmla="*/ 29 w 548"/>
                <a:gd name="T27" fmla="*/ 8 h 101"/>
                <a:gd name="T28" fmla="*/ 0 w 548"/>
                <a:gd name="T29" fmla="*/ 4 h 101"/>
                <a:gd name="T30" fmla="*/ 3 w 548"/>
                <a:gd name="T31" fmla="*/ 94 h 101"/>
                <a:gd name="T32" fmla="*/ 53 w 548"/>
                <a:gd name="T33" fmla="*/ 99 h 101"/>
                <a:gd name="T34" fmla="*/ 130 w 548"/>
                <a:gd name="T35" fmla="*/ 99 h 101"/>
                <a:gd name="T36" fmla="*/ 210 w 548"/>
                <a:gd name="T37" fmla="*/ 99 h 101"/>
                <a:gd name="T38" fmla="*/ 280 w 548"/>
                <a:gd name="T39" fmla="*/ 99 h 101"/>
                <a:gd name="T40" fmla="*/ 384 w 548"/>
                <a:gd name="T41" fmla="*/ 96 h 101"/>
                <a:gd name="T42" fmla="*/ 493 w 548"/>
                <a:gd name="T43" fmla="*/ 96 h 101"/>
                <a:gd name="T44" fmla="*/ 546 w 548"/>
                <a:gd name="T45" fmla="*/ 92 h 101"/>
                <a:gd name="T46" fmla="*/ 539 w 548"/>
                <a:gd name="T47" fmla="*/ 62 h 101"/>
                <a:gd name="T48" fmla="*/ 456 w 548"/>
                <a:gd name="T49" fmla="*/ 62 h 101"/>
                <a:gd name="T50" fmla="*/ 327 w 548"/>
                <a:gd name="T51" fmla="*/ 63 h 101"/>
                <a:gd name="T52" fmla="*/ 327 w 548"/>
                <a:gd name="T53" fmla="*/ 59 h 101"/>
                <a:gd name="T54" fmla="*/ 437 w 548"/>
                <a:gd name="T55" fmla="*/ 50 h 101"/>
                <a:gd name="T56" fmla="*/ 535 w 548"/>
                <a:gd name="T57" fmla="*/ 49 h 101"/>
                <a:gd name="T58" fmla="*/ 542 w 548"/>
                <a:gd name="T59" fmla="*/ 36 h 101"/>
                <a:gd name="T60" fmla="*/ 517 w 548"/>
                <a:gd name="T61" fmla="*/ 32 h 101"/>
                <a:gd name="T62" fmla="*/ 393 w 548"/>
                <a:gd name="T63" fmla="*/ 33 h 101"/>
                <a:gd name="T64" fmla="*/ 393 w 548"/>
                <a:gd name="T6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101">
                  <a:moveTo>
                    <a:pt x="393" y="27"/>
                  </a:moveTo>
                  <a:cubicBezTo>
                    <a:pt x="411" y="27"/>
                    <a:pt x="429" y="25"/>
                    <a:pt x="447" y="24"/>
                  </a:cubicBezTo>
                  <a:cubicBezTo>
                    <a:pt x="475" y="23"/>
                    <a:pt x="503" y="20"/>
                    <a:pt x="532" y="20"/>
                  </a:cubicBezTo>
                  <a:cubicBezTo>
                    <a:pt x="544" y="20"/>
                    <a:pt x="544" y="20"/>
                    <a:pt x="546" y="7"/>
                  </a:cubicBezTo>
                  <a:cubicBezTo>
                    <a:pt x="548" y="1"/>
                    <a:pt x="544" y="0"/>
                    <a:pt x="540" y="0"/>
                  </a:cubicBezTo>
                  <a:cubicBezTo>
                    <a:pt x="528" y="2"/>
                    <a:pt x="515" y="2"/>
                    <a:pt x="503" y="2"/>
                  </a:cubicBezTo>
                  <a:cubicBezTo>
                    <a:pt x="486" y="2"/>
                    <a:pt x="469" y="1"/>
                    <a:pt x="452" y="2"/>
                  </a:cubicBezTo>
                  <a:cubicBezTo>
                    <a:pt x="441" y="2"/>
                    <a:pt x="430" y="2"/>
                    <a:pt x="420" y="2"/>
                  </a:cubicBezTo>
                  <a:cubicBezTo>
                    <a:pt x="407" y="3"/>
                    <a:pt x="395" y="4"/>
                    <a:pt x="383" y="3"/>
                  </a:cubicBezTo>
                  <a:cubicBezTo>
                    <a:pt x="368" y="3"/>
                    <a:pt x="354" y="3"/>
                    <a:pt x="340" y="3"/>
                  </a:cubicBezTo>
                  <a:cubicBezTo>
                    <a:pt x="337" y="3"/>
                    <a:pt x="336" y="3"/>
                    <a:pt x="335" y="6"/>
                  </a:cubicBezTo>
                  <a:cubicBezTo>
                    <a:pt x="332" y="14"/>
                    <a:pt x="328" y="23"/>
                    <a:pt x="325" y="31"/>
                  </a:cubicBezTo>
                  <a:cubicBezTo>
                    <a:pt x="320" y="43"/>
                    <a:pt x="313" y="54"/>
                    <a:pt x="303" y="63"/>
                  </a:cubicBezTo>
                  <a:cubicBezTo>
                    <a:pt x="297" y="69"/>
                    <a:pt x="290" y="71"/>
                    <a:pt x="283" y="68"/>
                  </a:cubicBezTo>
                  <a:cubicBezTo>
                    <a:pt x="275" y="64"/>
                    <a:pt x="268" y="60"/>
                    <a:pt x="268" y="49"/>
                  </a:cubicBezTo>
                  <a:cubicBezTo>
                    <a:pt x="268" y="44"/>
                    <a:pt x="266" y="39"/>
                    <a:pt x="267" y="33"/>
                  </a:cubicBezTo>
                  <a:cubicBezTo>
                    <a:pt x="268" y="29"/>
                    <a:pt x="264" y="27"/>
                    <a:pt x="262" y="30"/>
                  </a:cubicBezTo>
                  <a:cubicBezTo>
                    <a:pt x="258" y="34"/>
                    <a:pt x="253" y="34"/>
                    <a:pt x="249" y="36"/>
                  </a:cubicBezTo>
                  <a:cubicBezTo>
                    <a:pt x="230" y="46"/>
                    <a:pt x="211" y="55"/>
                    <a:pt x="194" y="68"/>
                  </a:cubicBezTo>
                  <a:cubicBezTo>
                    <a:pt x="187" y="72"/>
                    <a:pt x="179" y="75"/>
                    <a:pt x="172" y="81"/>
                  </a:cubicBezTo>
                  <a:cubicBezTo>
                    <a:pt x="160" y="92"/>
                    <a:pt x="153" y="91"/>
                    <a:pt x="139" y="83"/>
                  </a:cubicBezTo>
                  <a:cubicBezTo>
                    <a:pt x="133" y="80"/>
                    <a:pt x="130" y="74"/>
                    <a:pt x="127" y="68"/>
                  </a:cubicBezTo>
                  <a:cubicBezTo>
                    <a:pt x="119" y="56"/>
                    <a:pt x="106" y="49"/>
                    <a:pt x="97" y="39"/>
                  </a:cubicBezTo>
                  <a:cubicBezTo>
                    <a:pt x="94" y="36"/>
                    <a:pt x="92" y="33"/>
                    <a:pt x="88" y="31"/>
                  </a:cubicBezTo>
                  <a:cubicBezTo>
                    <a:pt x="84" y="29"/>
                    <a:pt x="81" y="34"/>
                    <a:pt x="78" y="36"/>
                  </a:cubicBezTo>
                  <a:cubicBezTo>
                    <a:pt x="74" y="38"/>
                    <a:pt x="69" y="39"/>
                    <a:pt x="65" y="41"/>
                  </a:cubicBezTo>
                  <a:cubicBezTo>
                    <a:pt x="51" y="46"/>
                    <a:pt x="39" y="43"/>
                    <a:pt x="34" y="32"/>
                  </a:cubicBezTo>
                  <a:cubicBezTo>
                    <a:pt x="31" y="25"/>
                    <a:pt x="30" y="16"/>
                    <a:pt x="29" y="8"/>
                  </a:cubicBezTo>
                  <a:cubicBezTo>
                    <a:pt x="28" y="4"/>
                    <a:pt x="27" y="3"/>
                    <a:pt x="24" y="3"/>
                  </a:cubicBezTo>
                  <a:cubicBezTo>
                    <a:pt x="16" y="4"/>
                    <a:pt x="9" y="4"/>
                    <a:pt x="0" y="4"/>
                  </a:cubicBezTo>
                  <a:cubicBezTo>
                    <a:pt x="7" y="21"/>
                    <a:pt x="8" y="39"/>
                    <a:pt x="8" y="56"/>
                  </a:cubicBezTo>
                  <a:cubicBezTo>
                    <a:pt x="8" y="69"/>
                    <a:pt x="7" y="82"/>
                    <a:pt x="3" y="94"/>
                  </a:cubicBezTo>
                  <a:cubicBezTo>
                    <a:pt x="1" y="98"/>
                    <a:pt x="3" y="101"/>
                    <a:pt x="8" y="100"/>
                  </a:cubicBezTo>
                  <a:cubicBezTo>
                    <a:pt x="23" y="98"/>
                    <a:pt x="38" y="99"/>
                    <a:pt x="53" y="99"/>
                  </a:cubicBezTo>
                  <a:cubicBezTo>
                    <a:pt x="66" y="100"/>
                    <a:pt x="80" y="100"/>
                    <a:pt x="94" y="100"/>
                  </a:cubicBezTo>
                  <a:cubicBezTo>
                    <a:pt x="106" y="100"/>
                    <a:pt x="118" y="98"/>
                    <a:pt x="130" y="99"/>
                  </a:cubicBezTo>
                  <a:cubicBezTo>
                    <a:pt x="142" y="100"/>
                    <a:pt x="153" y="100"/>
                    <a:pt x="165" y="100"/>
                  </a:cubicBezTo>
                  <a:cubicBezTo>
                    <a:pt x="180" y="100"/>
                    <a:pt x="195" y="99"/>
                    <a:pt x="210" y="99"/>
                  </a:cubicBezTo>
                  <a:cubicBezTo>
                    <a:pt x="217" y="98"/>
                    <a:pt x="225" y="100"/>
                    <a:pt x="232" y="99"/>
                  </a:cubicBezTo>
                  <a:cubicBezTo>
                    <a:pt x="248" y="97"/>
                    <a:pt x="264" y="98"/>
                    <a:pt x="280" y="99"/>
                  </a:cubicBezTo>
                  <a:cubicBezTo>
                    <a:pt x="297" y="99"/>
                    <a:pt x="314" y="99"/>
                    <a:pt x="331" y="100"/>
                  </a:cubicBezTo>
                  <a:cubicBezTo>
                    <a:pt x="349" y="100"/>
                    <a:pt x="366" y="97"/>
                    <a:pt x="384" y="96"/>
                  </a:cubicBezTo>
                  <a:cubicBezTo>
                    <a:pt x="404" y="96"/>
                    <a:pt x="424" y="97"/>
                    <a:pt x="444" y="97"/>
                  </a:cubicBezTo>
                  <a:cubicBezTo>
                    <a:pt x="460" y="97"/>
                    <a:pt x="477" y="97"/>
                    <a:pt x="493" y="96"/>
                  </a:cubicBezTo>
                  <a:cubicBezTo>
                    <a:pt x="509" y="95"/>
                    <a:pt x="525" y="99"/>
                    <a:pt x="541" y="97"/>
                  </a:cubicBezTo>
                  <a:cubicBezTo>
                    <a:pt x="546" y="97"/>
                    <a:pt x="546" y="96"/>
                    <a:pt x="546" y="92"/>
                  </a:cubicBezTo>
                  <a:cubicBezTo>
                    <a:pt x="544" y="82"/>
                    <a:pt x="539" y="73"/>
                    <a:pt x="541" y="63"/>
                  </a:cubicBezTo>
                  <a:cubicBezTo>
                    <a:pt x="542" y="62"/>
                    <a:pt x="540" y="61"/>
                    <a:pt x="539" y="62"/>
                  </a:cubicBezTo>
                  <a:cubicBezTo>
                    <a:pt x="533" y="64"/>
                    <a:pt x="527" y="62"/>
                    <a:pt x="521" y="62"/>
                  </a:cubicBezTo>
                  <a:cubicBezTo>
                    <a:pt x="500" y="63"/>
                    <a:pt x="478" y="60"/>
                    <a:pt x="456" y="62"/>
                  </a:cubicBezTo>
                  <a:cubicBezTo>
                    <a:pt x="435" y="64"/>
                    <a:pt x="414" y="63"/>
                    <a:pt x="393" y="63"/>
                  </a:cubicBezTo>
                  <a:cubicBezTo>
                    <a:pt x="371" y="63"/>
                    <a:pt x="349" y="61"/>
                    <a:pt x="327" y="63"/>
                  </a:cubicBezTo>
                  <a:cubicBezTo>
                    <a:pt x="325" y="63"/>
                    <a:pt x="324" y="63"/>
                    <a:pt x="324" y="61"/>
                  </a:cubicBezTo>
                  <a:cubicBezTo>
                    <a:pt x="324" y="58"/>
                    <a:pt x="326" y="59"/>
                    <a:pt x="327" y="59"/>
                  </a:cubicBezTo>
                  <a:cubicBezTo>
                    <a:pt x="344" y="60"/>
                    <a:pt x="360" y="57"/>
                    <a:pt x="376" y="54"/>
                  </a:cubicBezTo>
                  <a:cubicBezTo>
                    <a:pt x="396" y="52"/>
                    <a:pt x="417" y="50"/>
                    <a:pt x="437" y="50"/>
                  </a:cubicBezTo>
                  <a:cubicBezTo>
                    <a:pt x="457" y="49"/>
                    <a:pt x="476" y="50"/>
                    <a:pt x="496" y="50"/>
                  </a:cubicBezTo>
                  <a:cubicBezTo>
                    <a:pt x="509" y="49"/>
                    <a:pt x="522" y="48"/>
                    <a:pt x="535" y="49"/>
                  </a:cubicBezTo>
                  <a:cubicBezTo>
                    <a:pt x="540" y="49"/>
                    <a:pt x="542" y="48"/>
                    <a:pt x="542" y="43"/>
                  </a:cubicBezTo>
                  <a:cubicBezTo>
                    <a:pt x="542" y="41"/>
                    <a:pt x="542" y="38"/>
                    <a:pt x="542" y="36"/>
                  </a:cubicBezTo>
                  <a:cubicBezTo>
                    <a:pt x="543" y="32"/>
                    <a:pt x="541" y="30"/>
                    <a:pt x="537" y="30"/>
                  </a:cubicBezTo>
                  <a:cubicBezTo>
                    <a:pt x="530" y="30"/>
                    <a:pt x="523" y="32"/>
                    <a:pt x="517" y="32"/>
                  </a:cubicBezTo>
                  <a:cubicBezTo>
                    <a:pt x="501" y="33"/>
                    <a:pt x="486" y="34"/>
                    <a:pt x="470" y="34"/>
                  </a:cubicBezTo>
                  <a:cubicBezTo>
                    <a:pt x="444" y="33"/>
                    <a:pt x="418" y="33"/>
                    <a:pt x="393" y="33"/>
                  </a:cubicBezTo>
                  <a:cubicBezTo>
                    <a:pt x="390" y="33"/>
                    <a:pt x="387" y="33"/>
                    <a:pt x="387" y="30"/>
                  </a:cubicBezTo>
                  <a:cubicBezTo>
                    <a:pt x="387" y="27"/>
                    <a:pt x="390" y="27"/>
                    <a:pt x="393"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îŝḻiḓé">
              <a:extLst>
                <a:ext uri="{FF2B5EF4-FFF2-40B4-BE49-F238E27FC236}">
                  <a16:creationId xmlns:a16="http://schemas.microsoft.com/office/drawing/2014/main" id="{A3BA63AA-0342-4914-B63C-39F2D8FFB4EC}"/>
                </a:ext>
              </a:extLst>
            </p:cNvPr>
            <p:cNvSpPr/>
            <p:nvPr/>
          </p:nvSpPr>
          <p:spPr bwMode="auto">
            <a:xfrm>
              <a:off x="5657959" y="1837869"/>
              <a:ext cx="785309" cy="184957"/>
            </a:xfrm>
            <a:custGeom>
              <a:avLst/>
              <a:gdLst>
                <a:gd name="T0" fmla="*/ 229 w 420"/>
                <a:gd name="T1" fmla="*/ 9 h 99"/>
                <a:gd name="T2" fmla="*/ 234 w 420"/>
                <a:gd name="T3" fmla="*/ 12 h 99"/>
                <a:gd name="T4" fmla="*/ 236 w 420"/>
                <a:gd name="T5" fmla="*/ 18 h 99"/>
                <a:gd name="T6" fmla="*/ 242 w 420"/>
                <a:gd name="T7" fmla="*/ 46 h 99"/>
                <a:gd name="T8" fmla="*/ 246 w 420"/>
                <a:gd name="T9" fmla="*/ 75 h 99"/>
                <a:gd name="T10" fmla="*/ 248 w 420"/>
                <a:gd name="T11" fmla="*/ 80 h 99"/>
                <a:gd name="T12" fmla="*/ 251 w 420"/>
                <a:gd name="T13" fmla="*/ 75 h 99"/>
                <a:gd name="T14" fmla="*/ 252 w 420"/>
                <a:gd name="T15" fmla="*/ 23 h 99"/>
                <a:gd name="T16" fmla="*/ 249 w 420"/>
                <a:gd name="T17" fmla="*/ 11 h 99"/>
                <a:gd name="T18" fmla="*/ 252 w 420"/>
                <a:gd name="T19" fmla="*/ 5 h 99"/>
                <a:gd name="T20" fmla="*/ 258 w 420"/>
                <a:gd name="T21" fmla="*/ 8 h 99"/>
                <a:gd name="T22" fmla="*/ 283 w 420"/>
                <a:gd name="T23" fmla="*/ 64 h 99"/>
                <a:gd name="T24" fmla="*/ 289 w 420"/>
                <a:gd name="T25" fmla="*/ 67 h 99"/>
                <a:gd name="T26" fmla="*/ 305 w 420"/>
                <a:gd name="T27" fmla="*/ 56 h 99"/>
                <a:gd name="T28" fmla="*/ 351 w 420"/>
                <a:gd name="T29" fmla="*/ 33 h 99"/>
                <a:gd name="T30" fmla="*/ 386 w 420"/>
                <a:gd name="T31" fmla="*/ 25 h 99"/>
                <a:gd name="T32" fmla="*/ 417 w 420"/>
                <a:gd name="T33" fmla="*/ 25 h 99"/>
                <a:gd name="T34" fmla="*/ 420 w 420"/>
                <a:gd name="T35" fmla="*/ 23 h 99"/>
                <a:gd name="T36" fmla="*/ 418 w 420"/>
                <a:gd name="T37" fmla="*/ 20 h 99"/>
                <a:gd name="T38" fmla="*/ 408 w 420"/>
                <a:gd name="T39" fmla="*/ 9 h 99"/>
                <a:gd name="T40" fmla="*/ 390 w 420"/>
                <a:gd name="T41" fmla="*/ 2 h 99"/>
                <a:gd name="T42" fmla="*/ 377 w 420"/>
                <a:gd name="T43" fmla="*/ 2 h 99"/>
                <a:gd name="T44" fmla="*/ 296 w 420"/>
                <a:gd name="T45" fmla="*/ 1 h 99"/>
                <a:gd name="T46" fmla="*/ 255 w 420"/>
                <a:gd name="T47" fmla="*/ 1 h 99"/>
                <a:gd name="T48" fmla="*/ 192 w 420"/>
                <a:gd name="T49" fmla="*/ 1 h 99"/>
                <a:gd name="T50" fmla="*/ 149 w 420"/>
                <a:gd name="T51" fmla="*/ 1 h 99"/>
                <a:gd name="T52" fmla="*/ 106 w 420"/>
                <a:gd name="T53" fmla="*/ 1 h 99"/>
                <a:gd name="T54" fmla="*/ 46 w 420"/>
                <a:gd name="T55" fmla="*/ 2 h 99"/>
                <a:gd name="T56" fmla="*/ 0 w 420"/>
                <a:gd name="T57" fmla="*/ 2 h 99"/>
                <a:gd name="T58" fmla="*/ 7 w 420"/>
                <a:gd name="T59" fmla="*/ 61 h 99"/>
                <a:gd name="T60" fmla="*/ 3 w 420"/>
                <a:gd name="T61" fmla="*/ 92 h 99"/>
                <a:gd name="T62" fmla="*/ 8 w 420"/>
                <a:gd name="T63" fmla="*/ 99 h 99"/>
                <a:gd name="T64" fmla="*/ 53 w 420"/>
                <a:gd name="T65" fmla="*/ 98 h 99"/>
                <a:gd name="T66" fmla="*/ 95 w 420"/>
                <a:gd name="T67" fmla="*/ 99 h 99"/>
                <a:gd name="T68" fmla="*/ 130 w 420"/>
                <a:gd name="T69" fmla="*/ 98 h 99"/>
                <a:gd name="T70" fmla="*/ 178 w 420"/>
                <a:gd name="T71" fmla="*/ 99 h 99"/>
                <a:gd name="T72" fmla="*/ 228 w 420"/>
                <a:gd name="T73" fmla="*/ 98 h 99"/>
                <a:gd name="T74" fmla="*/ 235 w 420"/>
                <a:gd name="T75" fmla="*/ 92 h 99"/>
                <a:gd name="T76" fmla="*/ 232 w 420"/>
                <a:gd name="T77" fmla="*/ 65 h 99"/>
                <a:gd name="T78" fmla="*/ 227 w 420"/>
                <a:gd name="T79" fmla="*/ 14 h 99"/>
                <a:gd name="T80" fmla="*/ 229 w 420"/>
                <a:gd name="T81" fmla="*/ 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20" h="99">
                  <a:moveTo>
                    <a:pt x="229" y="9"/>
                  </a:moveTo>
                  <a:cubicBezTo>
                    <a:pt x="231" y="9"/>
                    <a:pt x="233" y="10"/>
                    <a:pt x="234" y="12"/>
                  </a:cubicBezTo>
                  <a:cubicBezTo>
                    <a:pt x="235" y="14"/>
                    <a:pt x="236" y="16"/>
                    <a:pt x="236" y="18"/>
                  </a:cubicBezTo>
                  <a:cubicBezTo>
                    <a:pt x="239" y="27"/>
                    <a:pt x="240" y="36"/>
                    <a:pt x="242" y="46"/>
                  </a:cubicBezTo>
                  <a:cubicBezTo>
                    <a:pt x="244" y="56"/>
                    <a:pt x="246" y="65"/>
                    <a:pt x="246" y="75"/>
                  </a:cubicBezTo>
                  <a:cubicBezTo>
                    <a:pt x="247" y="77"/>
                    <a:pt x="245" y="80"/>
                    <a:pt x="248" y="80"/>
                  </a:cubicBezTo>
                  <a:cubicBezTo>
                    <a:pt x="251" y="80"/>
                    <a:pt x="251" y="77"/>
                    <a:pt x="251" y="75"/>
                  </a:cubicBezTo>
                  <a:cubicBezTo>
                    <a:pt x="254" y="58"/>
                    <a:pt x="256" y="40"/>
                    <a:pt x="252" y="23"/>
                  </a:cubicBezTo>
                  <a:cubicBezTo>
                    <a:pt x="251" y="19"/>
                    <a:pt x="250" y="15"/>
                    <a:pt x="249" y="11"/>
                  </a:cubicBezTo>
                  <a:cubicBezTo>
                    <a:pt x="249" y="8"/>
                    <a:pt x="250" y="6"/>
                    <a:pt x="252" y="5"/>
                  </a:cubicBezTo>
                  <a:cubicBezTo>
                    <a:pt x="255" y="4"/>
                    <a:pt x="256" y="6"/>
                    <a:pt x="258" y="8"/>
                  </a:cubicBezTo>
                  <a:cubicBezTo>
                    <a:pt x="269" y="26"/>
                    <a:pt x="279" y="43"/>
                    <a:pt x="283" y="64"/>
                  </a:cubicBezTo>
                  <a:cubicBezTo>
                    <a:pt x="284" y="68"/>
                    <a:pt x="285" y="70"/>
                    <a:pt x="289" y="67"/>
                  </a:cubicBezTo>
                  <a:cubicBezTo>
                    <a:pt x="294" y="63"/>
                    <a:pt x="299" y="59"/>
                    <a:pt x="305" y="56"/>
                  </a:cubicBezTo>
                  <a:cubicBezTo>
                    <a:pt x="320" y="49"/>
                    <a:pt x="335" y="41"/>
                    <a:pt x="351" y="33"/>
                  </a:cubicBezTo>
                  <a:cubicBezTo>
                    <a:pt x="362" y="28"/>
                    <a:pt x="373" y="23"/>
                    <a:pt x="386" y="25"/>
                  </a:cubicBezTo>
                  <a:cubicBezTo>
                    <a:pt x="396" y="27"/>
                    <a:pt x="407" y="25"/>
                    <a:pt x="417" y="25"/>
                  </a:cubicBezTo>
                  <a:cubicBezTo>
                    <a:pt x="418" y="25"/>
                    <a:pt x="420" y="25"/>
                    <a:pt x="420" y="23"/>
                  </a:cubicBezTo>
                  <a:cubicBezTo>
                    <a:pt x="420" y="22"/>
                    <a:pt x="419" y="21"/>
                    <a:pt x="418" y="20"/>
                  </a:cubicBezTo>
                  <a:cubicBezTo>
                    <a:pt x="415" y="17"/>
                    <a:pt x="410" y="14"/>
                    <a:pt x="408" y="9"/>
                  </a:cubicBezTo>
                  <a:cubicBezTo>
                    <a:pt x="404" y="2"/>
                    <a:pt x="398" y="0"/>
                    <a:pt x="390" y="2"/>
                  </a:cubicBezTo>
                  <a:cubicBezTo>
                    <a:pt x="386" y="3"/>
                    <a:pt x="381" y="2"/>
                    <a:pt x="377" y="2"/>
                  </a:cubicBezTo>
                  <a:cubicBezTo>
                    <a:pt x="350" y="1"/>
                    <a:pt x="323" y="3"/>
                    <a:pt x="296" y="1"/>
                  </a:cubicBezTo>
                  <a:cubicBezTo>
                    <a:pt x="282" y="0"/>
                    <a:pt x="269" y="1"/>
                    <a:pt x="255" y="1"/>
                  </a:cubicBezTo>
                  <a:cubicBezTo>
                    <a:pt x="234" y="1"/>
                    <a:pt x="213" y="2"/>
                    <a:pt x="192" y="1"/>
                  </a:cubicBezTo>
                  <a:cubicBezTo>
                    <a:pt x="177" y="0"/>
                    <a:pt x="163" y="2"/>
                    <a:pt x="149" y="1"/>
                  </a:cubicBezTo>
                  <a:cubicBezTo>
                    <a:pt x="134" y="0"/>
                    <a:pt x="120" y="1"/>
                    <a:pt x="106" y="1"/>
                  </a:cubicBezTo>
                  <a:cubicBezTo>
                    <a:pt x="86" y="1"/>
                    <a:pt x="66" y="1"/>
                    <a:pt x="46" y="2"/>
                  </a:cubicBezTo>
                  <a:cubicBezTo>
                    <a:pt x="31" y="2"/>
                    <a:pt x="16" y="2"/>
                    <a:pt x="0" y="2"/>
                  </a:cubicBezTo>
                  <a:cubicBezTo>
                    <a:pt x="7" y="22"/>
                    <a:pt x="9" y="41"/>
                    <a:pt x="7" y="61"/>
                  </a:cubicBezTo>
                  <a:cubicBezTo>
                    <a:pt x="7" y="71"/>
                    <a:pt x="6" y="82"/>
                    <a:pt x="3" y="92"/>
                  </a:cubicBezTo>
                  <a:cubicBezTo>
                    <a:pt x="2" y="96"/>
                    <a:pt x="2" y="99"/>
                    <a:pt x="8" y="99"/>
                  </a:cubicBezTo>
                  <a:cubicBezTo>
                    <a:pt x="23" y="97"/>
                    <a:pt x="38" y="98"/>
                    <a:pt x="53" y="98"/>
                  </a:cubicBezTo>
                  <a:cubicBezTo>
                    <a:pt x="67" y="98"/>
                    <a:pt x="81" y="98"/>
                    <a:pt x="95" y="99"/>
                  </a:cubicBezTo>
                  <a:cubicBezTo>
                    <a:pt x="106" y="99"/>
                    <a:pt x="118" y="97"/>
                    <a:pt x="130" y="98"/>
                  </a:cubicBezTo>
                  <a:cubicBezTo>
                    <a:pt x="146" y="99"/>
                    <a:pt x="162" y="99"/>
                    <a:pt x="178" y="99"/>
                  </a:cubicBezTo>
                  <a:cubicBezTo>
                    <a:pt x="195" y="98"/>
                    <a:pt x="212" y="97"/>
                    <a:pt x="228" y="98"/>
                  </a:cubicBezTo>
                  <a:cubicBezTo>
                    <a:pt x="234" y="99"/>
                    <a:pt x="234" y="97"/>
                    <a:pt x="235" y="92"/>
                  </a:cubicBezTo>
                  <a:cubicBezTo>
                    <a:pt x="236" y="83"/>
                    <a:pt x="233" y="74"/>
                    <a:pt x="232" y="65"/>
                  </a:cubicBezTo>
                  <a:cubicBezTo>
                    <a:pt x="229" y="48"/>
                    <a:pt x="230" y="31"/>
                    <a:pt x="227" y="14"/>
                  </a:cubicBezTo>
                  <a:cubicBezTo>
                    <a:pt x="227" y="12"/>
                    <a:pt x="226" y="10"/>
                    <a:pt x="2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îṧlîḓé">
              <a:extLst>
                <a:ext uri="{FF2B5EF4-FFF2-40B4-BE49-F238E27FC236}">
                  <a16:creationId xmlns:a16="http://schemas.microsoft.com/office/drawing/2014/main" id="{C3F6F698-B19F-4DC6-A904-E4C9A9E2641F}"/>
                </a:ext>
              </a:extLst>
            </p:cNvPr>
            <p:cNvSpPr/>
            <p:nvPr/>
          </p:nvSpPr>
          <p:spPr bwMode="auto">
            <a:xfrm>
              <a:off x="6025851" y="2325022"/>
              <a:ext cx="761052" cy="270865"/>
            </a:xfrm>
            <a:custGeom>
              <a:avLst/>
              <a:gdLst>
                <a:gd name="T0" fmla="*/ 203 w 407"/>
                <a:gd name="T1" fmla="*/ 94 h 145"/>
                <a:gd name="T2" fmla="*/ 231 w 407"/>
                <a:gd name="T3" fmla="*/ 94 h 145"/>
                <a:gd name="T4" fmla="*/ 268 w 407"/>
                <a:gd name="T5" fmla="*/ 94 h 145"/>
                <a:gd name="T6" fmla="*/ 332 w 407"/>
                <a:gd name="T7" fmla="*/ 99 h 145"/>
                <a:gd name="T8" fmla="*/ 392 w 407"/>
                <a:gd name="T9" fmla="*/ 70 h 145"/>
                <a:gd name="T10" fmla="*/ 407 w 407"/>
                <a:gd name="T11" fmla="*/ 41 h 145"/>
                <a:gd name="T12" fmla="*/ 378 w 407"/>
                <a:gd name="T13" fmla="*/ 37 h 145"/>
                <a:gd name="T14" fmla="*/ 330 w 407"/>
                <a:gd name="T15" fmla="*/ 20 h 145"/>
                <a:gd name="T16" fmla="*/ 281 w 407"/>
                <a:gd name="T17" fmla="*/ 3 h 145"/>
                <a:gd name="T18" fmla="*/ 222 w 407"/>
                <a:gd name="T19" fmla="*/ 1 h 145"/>
                <a:gd name="T20" fmla="*/ 186 w 407"/>
                <a:gd name="T21" fmla="*/ 4 h 145"/>
                <a:gd name="T22" fmla="*/ 172 w 407"/>
                <a:gd name="T23" fmla="*/ 11 h 145"/>
                <a:gd name="T24" fmla="*/ 142 w 407"/>
                <a:gd name="T25" fmla="*/ 30 h 145"/>
                <a:gd name="T26" fmla="*/ 118 w 407"/>
                <a:gd name="T27" fmla="*/ 51 h 145"/>
                <a:gd name="T28" fmla="*/ 59 w 407"/>
                <a:gd name="T29" fmla="*/ 91 h 145"/>
                <a:gd name="T30" fmla="*/ 20 w 407"/>
                <a:gd name="T31" fmla="*/ 94 h 145"/>
                <a:gd name="T32" fmla="*/ 0 w 407"/>
                <a:gd name="T33" fmla="*/ 89 h 145"/>
                <a:gd name="T34" fmla="*/ 5 w 407"/>
                <a:gd name="T35" fmla="*/ 97 h 145"/>
                <a:gd name="T36" fmla="*/ 21 w 407"/>
                <a:gd name="T37" fmla="*/ 114 h 145"/>
                <a:gd name="T38" fmla="*/ 45 w 407"/>
                <a:gd name="T39" fmla="*/ 142 h 145"/>
                <a:gd name="T40" fmla="*/ 52 w 407"/>
                <a:gd name="T41" fmla="*/ 144 h 145"/>
                <a:gd name="T42" fmla="*/ 79 w 407"/>
                <a:gd name="T43" fmla="*/ 130 h 145"/>
                <a:gd name="T44" fmla="*/ 128 w 407"/>
                <a:gd name="T45" fmla="*/ 113 h 145"/>
                <a:gd name="T46" fmla="*/ 187 w 407"/>
                <a:gd name="T47" fmla="*/ 97 h 145"/>
                <a:gd name="T48" fmla="*/ 203 w 407"/>
                <a:gd name="T49" fmla="*/ 9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7" h="145">
                  <a:moveTo>
                    <a:pt x="203" y="94"/>
                  </a:moveTo>
                  <a:cubicBezTo>
                    <a:pt x="212" y="93"/>
                    <a:pt x="221" y="94"/>
                    <a:pt x="231" y="94"/>
                  </a:cubicBezTo>
                  <a:cubicBezTo>
                    <a:pt x="243" y="94"/>
                    <a:pt x="256" y="92"/>
                    <a:pt x="268" y="94"/>
                  </a:cubicBezTo>
                  <a:cubicBezTo>
                    <a:pt x="289" y="96"/>
                    <a:pt x="310" y="99"/>
                    <a:pt x="332" y="99"/>
                  </a:cubicBezTo>
                  <a:cubicBezTo>
                    <a:pt x="357" y="100"/>
                    <a:pt x="377" y="89"/>
                    <a:pt x="392" y="70"/>
                  </a:cubicBezTo>
                  <a:cubicBezTo>
                    <a:pt x="398" y="62"/>
                    <a:pt x="405" y="52"/>
                    <a:pt x="407" y="41"/>
                  </a:cubicBezTo>
                  <a:cubicBezTo>
                    <a:pt x="397" y="41"/>
                    <a:pt x="387" y="39"/>
                    <a:pt x="378" y="37"/>
                  </a:cubicBezTo>
                  <a:cubicBezTo>
                    <a:pt x="361" y="34"/>
                    <a:pt x="345" y="27"/>
                    <a:pt x="330" y="20"/>
                  </a:cubicBezTo>
                  <a:cubicBezTo>
                    <a:pt x="315" y="12"/>
                    <a:pt x="300" y="2"/>
                    <a:pt x="281" y="3"/>
                  </a:cubicBezTo>
                  <a:cubicBezTo>
                    <a:pt x="262" y="3"/>
                    <a:pt x="242" y="0"/>
                    <a:pt x="222" y="1"/>
                  </a:cubicBezTo>
                  <a:cubicBezTo>
                    <a:pt x="210" y="2"/>
                    <a:pt x="198" y="1"/>
                    <a:pt x="186" y="4"/>
                  </a:cubicBezTo>
                  <a:cubicBezTo>
                    <a:pt x="181" y="6"/>
                    <a:pt x="177" y="9"/>
                    <a:pt x="172" y="11"/>
                  </a:cubicBezTo>
                  <a:cubicBezTo>
                    <a:pt x="162" y="16"/>
                    <a:pt x="152" y="22"/>
                    <a:pt x="142" y="30"/>
                  </a:cubicBezTo>
                  <a:cubicBezTo>
                    <a:pt x="134" y="37"/>
                    <a:pt x="127" y="45"/>
                    <a:pt x="118" y="51"/>
                  </a:cubicBezTo>
                  <a:cubicBezTo>
                    <a:pt x="98" y="64"/>
                    <a:pt x="79" y="78"/>
                    <a:pt x="59" y="91"/>
                  </a:cubicBezTo>
                  <a:cubicBezTo>
                    <a:pt x="46" y="99"/>
                    <a:pt x="34" y="101"/>
                    <a:pt x="20" y="94"/>
                  </a:cubicBezTo>
                  <a:cubicBezTo>
                    <a:pt x="14" y="91"/>
                    <a:pt x="7" y="87"/>
                    <a:pt x="0" y="89"/>
                  </a:cubicBezTo>
                  <a:cubicBezTo>
                    <a:pt x="1" y="91"/>
                    <a:pt x="2" y="95"/>
                    <a:pt x="5" y="97"/>
                  </a:cubicBezTo>
                  <a:cubicBezTo>
                    <a:pt x="11" y="102"/>
                    <a:pt x="15" y="109"/>
                    <a:pt x="21" y="114"/>
                  </a:cubicBezTo>
                  <a:cubicBezTo>
                    <a:pt x="31" y="122"/>
                    <a:pt x="36" y="133"/>
                    <a:pt x="45" y="142"/>
                  </a:cubicBezTo>
                  <a:cubicBezTo>
                    <a:pt x="47" y="144"/>
                    <a:pt x="48" y="145"/>
                    <a:pt x="52" y="144"/>
                  </a:cubicBezTo>
                  <a:cubicBezTo>
                    <a:pt x="62" y="141"/>
                    <a:pt x="70" y="135"/>
                    <a:pt x="79" y="130"/>
                  </a:cubicBezTo>
                  <a:cubicBezTo>
                    <a:pt x="95" y="123"/>
                    <a:pt x="111" y="117"/>
                    <a:pt x="128" y="113"/>
                  </a:cubicBezTo>
                  <a:cubicBezTo>
                    <a:pt x="147" y="108"/>
                    <a:pt x="167" y="102"/>
                    <a:pt x="187" y="97"/>
                  </a:cubicBezTo>
                  <a:cubicBezTo>
                    <a:pt x="192" y="96"/>
                    <a:pt x="198" y="95"/>
                    <a:pt x="203" y="94"/>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ísľiḑê">
              <a:extLst>
                <a:ext uri="{FF2B5EF4-FFF2-40B4-BE49-F238E27FC236}">
                  <a16:creationId xmlns:a16="http://schemas.microsoft.com/office/drawing/2014/main" id="{D0275F99-85C4-4820-939F-36B296B601FD}"/>
                </a:ext>
              </a:extLst>
            </p:cNvPr>
            <p:cNvSpPr/>
            <p:nvPr/>
          </p:nvSpPr>
          <p:spPr bwMode="auto">
            <a:xfrm>
              <a:off x="6265386" y="2489765"/>
              <a:ext cx="609448" cy="243577"/>
            </a:xfrm>
            <a:custGeom>
              <a:avLst/>
              <a:gdLst>
                <a:gd name="T0" fmla="*/ 316 w 326"/>
                <a:gd name="T1" fmla="*/ 101 h 131"/>
                <a:gd name="T2" fmla="*/ 309 w 326"/>
                <a:gd name="T3" fmla="*/ 87 h 131"/>
                <a:gd name="T4" fmla="*/ 314 w 326"/>
                <a:gd name="T5" fmla="*/ 72 h 131"/>
                <a:gd name="T6" fmla="*/ 315 w 326"/>
                <a:gd name="T7" fmla="*/ 41 h 131"/>
                <a:gd name="T8" fmla="*/ 268 w 326"/>
                <a:gd name="T9" fmla="*/ 1 h 131"/>
                <a:gd name="T10" fmla="*/ 261 w 326"/>
                <a:gd name="T11" fmla="*/ 3 h 131"/>
                <a:gd name="T12" fmla="*/ 247 w 326"/>
                <a:gd name="T13" fmla="*/ 15 h 131"/>
                <a:gd name="T14" fmla="*/ 268 w 326"/>
                <a:gd name="T15" fmla="*/ 24 h 131"/>
                <a:gd name="T16" fmla="*/ 270 w 326"/>
                <a:gd name="T17" fmla="*/ 34 h 131"/>
                <a:gd name="T18" fmla="*/ 262 w 326"/>
                <a:gd name="T19" fmla="*/ 33 h 131"/>
                <a:gd name="T20" fmla="*/ 237 w 326"/>
                <a:gd name="T21" fmla="*/ 24 h 131"/>
                <a:gd name="T22" fmla="*/ 148 w 326"/>
                <a:gd name="T23" fmla="*/ 24 h 131"/>
                <a:gd name="T24" fmla="*/ 123 w 326"/>
                <a:gd name="T25" fmla="*/ 27 h 131"/>
                <a:gd name="T26" fmla="*/ 52 w 326"/>
                <a:gd name="T27" fmla="*/ 57 h 131"/>
                <a:gd name="T28" fmla="*/ 47 w 326"/>
                <a:gd name="T29" fmla="*/ 57 h 131"/>
                <a:gd name="T30" fmla="*/ 48 w 326"/>
                <a:gd name="T31" fmla="*/ 52 h 131"/>
                <a:gd name="T32" fmla="*/ 79 w 326"/>
                <a:gd name="T33" fmla="*/ 29 h 131"/>
                <a:gd name="T34" fmla="*/ 108 w 326"/>
                <a:gd name="T35" fmla="*/ 19 h 131"/>
                <a:gd name="T36" fmla="*/ 74 w 326"/>
                <a:gd name="T37" fmla="*/ 21 h 131"/>
                <a:gd name="T38" fmla="*/ 46 w 326"/>
                <a:gd name="T39" fmla="*/ 27 h 131"/>
                <a:gd name="T40" fmla="*/ 22 w 326"/>
                <a:gd name="T41" fmla="*/ 35 h 131"/>
                <a:gd name="T42" fmla="*/ 4 w 326"/>
                <a:gd name="T43" fmla="*/ 69 h 131"/>
                <a:gd name="T44" fmla="*/ 1 w 326"/>
                <a:gd name="T45" fmla="*/ 111 h 131"/>
                <a:gd name="T46" fmla="*/ 24 w 326"/>
                <a:gd name="T47" fmla="*/ 128 h 131"/>
                <a:gd name="T48" fmla="*/ 43 w 326"/>
                <a:gd name="T49" fmla="*/ 117 h 131"/>
                <a:gd name="T50" fmla="*/ 71 w 326"/>
                <a:gd name="T51" fmla="*/ 108 h 131"/>
                <a:gd name="T52" fmla="*/ 92 w 326"/>
                <a:gd name="T53" fmla="*/ 107 h 131"/>
                <a:gd name="T54" fmla="*/ 132 w 326"/>
                <a:gd name="T55" fmla="*/ 106 h 131"/>
                <a:gd name="T56" fmla="*/ 188 w 326"/>
                <a:gd name="T57" fmla="*/ 113 h 131"/>
                <a:gd name="T58" fmla="*/ 242 w 326"/>
                <a:gd name="T59" fmla="*/ 116 h 131"/>
                <a:gd name="T60" fmla="*/ 271 w 326"/>
                <a:gd name="T61" fmla="*/ 117 h 131"/>
                <a:gd name="T62" fmla="*/ 317 w 326"/>
                <a:gd name="T63" fmla="*/ 118 h 131"/>
                <a:gd name="T64" fmla="*/ 322 w 326"/>
                <a:gd name="T65" fmla="*/ 108 h 131"/>
                <a:gd name="T66" fmla="*/ 316 w 326"/>
                <a:gd name="T67"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6" h="131">
                  <a:moveTo>
                    <a:pt x="316" y="101"/>
                  </a:moveTo>
                  <a:cubicBezTo>
                    <a:pt x="309" y="98"/>
                    <a:pt x="308" y="93"/>
                    <a:pt x="309" y="87"/>
                  </a:cubicBezTo>
                  <a:cubicBezTo>
                    <a:pt x="310" y="82"/>
                    <a:pt x="312" y="77"/>
                    <a:pt x="314" y="72"/>
                  </a:cubicBezTo>
                  <a:cubicBezTo>
                    <a:pt x="318" y="62"/>
                    <a:pt x="318" y="51"/>
                    <a:pt x="315" y="41"/>
                  </a:cubicBezTo>
                  <a:cubicBezTo>
                    <a:pt x="308" y="19"/>
                    <a:pt x="291" y="6"/>
                    <a:pt x="268" y="1"/>
                  </a:cubicBezTo>
                  <a:cubicBezTo>
                    <a:pt x="265" y="0"/>
                    <a:pt x="263" y="1"/>
                    <a:pt x="261" y="3"/>
                  </a:cubicBezTo>
                  <a:cubicBezTo>
                    <a:pt x="257" y="7"/>
                    <a:pt x="252" y="10"/>
                    <a:pt x="247" y="15"/>
                  </a:cubicBezTo>
                  <a:cubicBezTo>
                    <a:pt x="256" y="16"/>
                    <a:pt x="262" y="20"/>
                    <a:pt x="268" y="24"/>
                  </a:cubicBezTo>
                  <a:cubicBezTo>
                    <a:pt x="271" y="27"/>
                    <a:pt x="273" y="30"/>
                    <a:pt x="270" y="34"/>
                  </a:cubicBezTo>
                  <a:cubicBezTo>
                    <a:pt x="267" y="37"/>
                    <a:pt x="265" y="35"/>
                    <a:pt x="262" y="33"/>
                  </a:cubicBezTo>
                  <a:cubicBezTo>
                    <a:pt x="254" y="29"/>
                    <a:pt x="246" y="24"/>
                    <a:pt x="237" y="24"/>
                  </a:cubicBezTo>
                  <a:cubicBezTo>
                    <a:pt x="207" y="25"/>
                    <a:pt x="177" y="21"/>
                    <a:pt x="148" y="24"/>
                  </a:cubicBezTo>
                  <a:cubicBezTo>
                    <a:pt x="139" y="25"/>
                    <a:pt x="131" y="25"/>
                    <a:pt x="123" y="27"/>
                  </a:cubicBezTo>
                  <a:cubicBezTo>
                    <a:pt x="98" y="35"/>
                    <a:pt x="75" y="44"/>
                    <a:pt x="52" y="57"/>
                  </a:cubicBezTo>
                  <a:cubicBezTo>
                    <a:pt x="50" y="57"/>
                    <a:pt x="48" y="59"/>
                    <a:pt x="47" y="57"/>
                  </a:cubicBezTo>
                  <a:cubicBezTo>
                    <a:pt x="45" y="55"/>
                    <a:pt x="47" y="54"/>
                    <a:pt x="48" y="52"/>
                  </a:cubicBezTo>
                  <a:cubicBezTo>
                    <a:pt x="55" y="40"/>
                    <a:pt x="67" y="34"/>
                    <a:pt x="79" y="29"/>
                  </a:cubicBezTo>
                  <a:cubicBezTo>
                    <a:pt x="89" y="25"/>
                    <a:pt x="98" y="22"/>
                    <a:pt x="108" y="19"/>
                  </a:cubicBezTo>
                  <a:cubicBezTo>
                    <a:pt x="96" y="18"/>
                    <a:pt x="85" y="18"/>
                    <a:pt x="74" y="21"/>
                  </a:cubicBezTo>
                  <a:cubicBezTo>
                    <a:pt x="65" y="23"/>
                    <a:pt x="55" y="25"/>
                    <a:pt x="46" y="27"/>
                  </a:cubicBezTo>
                  <a:cubicBezTo>
                    <a:pt x="38" y="30"/>
                    <a:pt x="30" y="31"/>
                    <a:pt x="22" y="35"/>
                  </a:cubicBezTo>
                  <a:cubicBezTo>
                    <a:pt x="9" y="42"/>
                    <a:pt x="6" y="56"/>
                    <a:pt x="4" y="69"/>
                  </a:cubicBezTo>
                  <a:cubicBezTo>
                    <a:pt x="1" y="83"/>
                    <a:pt x="0" y="97"/>
                    <a:pt x="1" y="111"/>
                  </a:cubicBezTo>
                  <a:cubicBezTo>
                    <a:pt x="2" y="122"/>
                    <a:pt x="14" y="131"/>
                    <a:pt x="24" y="128"/>
                  </a:cubicBezTo>
                  <a:cubicBezTo>
                    <a:pt x="32" y="125"/>
                    <a:pt x="36" y="119"/>
                    <a:pt x="43" y="117"/>
                  </a:cubicBezTo>
                  <a:cubicBezTo>
                    <a:pt x="52" y="113"/>
                    <a:pt x="62" y="112"/>
                    <a:pt x="71" y="108"/>
                  </a:cubicBezTo>
                  <a:cubicBezTo>
                    <a:pt x="78" y="106"/>
                    <a:pt x="85" y="108"/>
                    <a:pt x="92" y="107"/>
                  </a:cubicBezTo>
                  <a:cubicBezTo>
                    <a:pt x="105" y="105"/>
                    <a:pt x="119" y="105"/>
                    <a:pt x="132" y="106"/>
                  </a:cubicBezTo>
                  <a:cubicBezTo>
                    <a:pt x="151" y="107"/>
                    <a:pt x="168" y="114"/>
                    <a:pt x="188" y="113"/>
                  </a:cubicBezTo>
                  <a:cubicBezTo>
                    <a:pt x="206" y="113"/>
                    <a:pt x="224" y="113"/>
                    <a:pt x="242" y="116"/>
                  </a:cubicBezTo>
                  <a:cubicBezTo>
                    <a:pt x="251" y="118"/>
                    <a:pt x="261" y="117"/>
                    <a:pt x="271" y="117"/>
                  </a:cubicBezTo>
                  <a:cubicBezTo>
                    <a:pt x="286" y="117"/>
                    <a:pt x="301" y="119"/>
                    <a:pt x="317" y="118"/>
                  </a:cubicBezTo>
                  <a:cubicBezTo>
                    <a:pt x="323" y="118"/>
                    <a:pt x="326" y="114"/>
                    <a:pt x="322" y="108"/>
                  </a:cubicBezTo>
                  <a:cubicBezTo>
                    <a:pt x="321" y="106"/>
                    <a:pt x="319" y="103"/>
                    <a:pt x="316" y="10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íṩḷíḑè">
              <a:extLst>
                <a:ext uri="{FF2B5EF4-FFF2-40B4-BE49-F238E27FC236}">
                  <a16:creationId xmlns:a16="http://schemas.microsoft.com/office/drawing/2014/main" id="{BBCC72FA-C8C3-4259-B548-6AC752D5BDA5}"/>
                </a:ext>
              </a:extLst>
            </p:cNvPr>
            <p:cNvSpPr/>
            <p:nvPr/>
          </p:nvSpPr>
          <p:spPr bwMode="auto">
            <a:xfrm>
              <a:off x="5652905" y="-770727"/>
              <a:ext cx="251663" cy="604394"/>
            </a:xfrm>
            <a:custGeom>
              <a:avLst/>
              <a:gdLst>
                <a:gd name="T0" fmla="*/ 27 w 135"/>
                <a:gd name="T1" fmla="*/ 108 h 324"/>
                <a:gd name="T2" fmla="*/ 24 w 135"/>
                <a:gd name="T3" fmla="*/ 144 h 324"/>
                <a:gd name="T4" fmla="*/ 22 w 135"/>
                <a:gd name="T5" fmla="*/ 160 h 324"/>
                <a:gd name="T6" fmla="*/ 24 w 135"/>
                <a:gd name="T7" fmla="*/ 175 h 324"/>
                <a:gd name="T8" fmla="*/ 31 w 135"/>
                <a:gd name="T9" fmla="*/ 233 h 324"/>
                <a:gd name="T10" fmla="*/ 35 w 135"/>
                <a:gd name="T11" fmla="*/ 240 h 324"/>
                <a:gd name="T12" fmla="*/ 40 w 135"/>
                <a:gd name="T13" fmla="*/ 229 h 324"/>
                <a:gd name="T14" fmla="*/ 50 w 135"/>
                <a:gd name="T15" fmla="*/ 223 h 324"/>
                <a:gd name="T16" fmla="*/ 61 w 135"/>
                <a:gd name="T17" fmla="*/ 231 h 324"/>
                <a:gd name="T18" fmla="*/ 68 w 135"/>
                <a:gd name="T19" fmla="*/ 258 h 324"/>
                <a:gd name="T20" fmla="*/ 80 w 135"/>
                <a:gd name="T21" fmla="*/ 279 h 324"/>
                <a:gd name="T22" fmla="*/ 108 w 135"/>
                <a:gd name="T23" fmla="*/ 300 h 324"/>
                <a:gd name="T24" fmla="*/ 133 w 135"/>
                <a:gd name="T25" fmla="*/ 324 h 324"/>
                <a:gd name="T26" fmla="*/ 133 w 135"/>
                <a:gd name="T27" fmla="*/ 288 h 324"/>
                <a:gd name="T28" fmla="*/ 130 w 135"/>
                <a:gd name="T29" fmla="*/ 223 h 324"/>
                <a:gd name="T30" fmla="*/ 129 w 135"/>
                <a:gd name="T31" fmla="*/ 172 h 324"/>
                <a:gd name="T32" fmla="*/ 127 w 135"/>
                <a:gd name="T33" fmla="*/ 122 h 324"/>
                <a:gd name="T34" fmla="*/ 119 w 135"/>
                <a:gd name="T35" fmla="*/ 91 h 324"/>
                <a:gd name="T36" fmla="*/ 111 w 135"/>
                <a:gd name="T37" fmla="*/ 83 h 324"/>
                <a:gd name="T38" fmla="*/ 74 w 135"/>
                <a:gd name="T39" fmla="*/ 44 h 324"/>
                <a:gd name="T40" fmla="*/ 4 w 135"/>
                <a:gd name="T41" fmla="*/ 2 h 324"/>
                <a:gd name="T42" fmla="*/ 0 w 135"/>
                <a:gd name="T43" fmla="*/ 5 h 324"/>
                <a:gd name="T44" fmla="*/ 10 w 135"/>
                <a:gd name="T45" fmla="*/ 74 h 324"/>
                <a:gd name="T46" fmla="*/ 16 w 135"/>
                <a:gd name="T47" fmla="*/ 83 h 324"/>
                <a:gd name="T48" fmla="*/ 26 w 135"/>
                <a:gd name="T49" fmla="*/ 101 h 324"/>
                <a:gd name="T50" fmla="*/ 27 w 135"/>
                <a:gd name="T51" fmla="*/ 10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5" h="324">
                  <a:moveTo>
                    <a:pt x="27" y="108"/>
                  </a:moveTo>
                  <a:cubicBezTo>
                    <a:pt x="29" y="120"/>
                    <a:pt x="26" y="132"/>
                    <a:pt x="24" y="144"/>
                  </a:cubicBezTo>
                  <a:cubicBezTo>
                    <a:pt x="22" y="149"/>
                    <a:pt x="21" y="154"/>
                    <a:pt x="22" y="160"/>
                  </a:cubicBezTo>
                  <a:cubicBezTo>
                    <a:pt x="23" y="165"/>
                    <a:pt x="23" y="170"/>
                    <a:pt x="24" y="175"/>
                  </a:cubicBezTo>
                  <a:cubicBezTo>
                    <a:pt x="27" y="194"/>
                    <a:pt x="29" y="214"/>
                    <a:pt x="31" y="233"/>
                  </a:cubicBezTo>
                  <a:cubicBezTo>
                    <a:pt x="32" y="236"/>
                    <a:pt x="32" y="239"/>
                    <a:pt x="35" y="240"/>
                  </a:cubicBezTo>
                  <a:cubicBezTo>
                    <a:pt x="36" y="236"/>
                    <a:pt x="38" y="232"/>
                    <a:pt x="40" y="229"/>
                  </a:cubicBezTo>
                  <a:cubicBezTo>
                    <a:pt x="43" y="225"/>
                    <a:pt x="46" y="222"/>
                    <a:pt x="50" y="223"/>
                  </a:cubicBezTo>
                  <a:cubicBezTo>
                    <a:pt x="55" y="223"/>
                    <a:pt x="59" y="226"/>
                    <a:pt x="61" y="231"/>
                  </a:cubicBezTo>
                  <a:cubicBezTo>
                    <a:pt x="65" y="239"/>
                    <a:pt x="68" y="248"/>
                    <a:pt x="68" y="258"/>
                  </a:cubicBezTo>
                  <a:cubicBezTo>
                    <a:pt x="68" y="267"/>
                    <a:pt x="71" y="274"/>
                    <a:pt x="80" y="279"/>
                  </a:cubicBezTo>
                  <a:cubicBezTo>
                    <a:pt x="90" y="285"/>
                    <a:pt x="99" y="293"/>
                    <a:pt x="108" y="300"/>
                  </a:cubicBezTo>
                  <a:cubicBezTo>
                    <a:pt x="116" y="308"/>
                    <a:pt x="124" y="316"/>
                    <a:pt x="133" y="324"/>
                  </a:cubicBezTo>
                  <a:cubicBezTo>
                    <a:pt x="135" y="311"/>
                    <a:pt x="133" y="300"/>
                    <a:pt x="133" y="288"/>
                  </a:cubicBezTo>
                  <a:cubicBezTo>
                    <a:pt x="131" y="266"/>
                    <a:pt x="131" y="244"/>
                    <a:pt x="130" y="223"/>
                  </a:cubicBezTo>
                  <a:cubicBezTo>
                    <a:pt x="130" y="206"/>
                    <a:pt x="129" y="189"/>
                    <a:pt x="129" y="172"/>
                  </a:cubicBezTo>
                  <a:cubicBezTo>
                    <a:pt x="129" y="156"/>
                    <a:pt x="128" y="139"/>
                    <a:pt x="127" y="122"/>
                  </a:cubicBezTo>
                  <a:cubicBezTo>
                    <a:pt x="127" y="111"/>
                    <a:pt x="128" y="100"/>
                    <a:pt x="119" y="91"/>
                  </a:cubicBezTo>
                  <a:cubicBezTo>
                    <a:pt x="117" y="88"/>
                    <a:pt x="114" y="86"/>
                    <a:pt x="111" y="83"/>
                  </a:cubicBezTo>
                  <a:cubicBezTo>
                    <a:pt x="100" y="70"/>
                    <a:pt x="87" y="57"/>
                    <a:pt x="74" y="44"/>
                  </a:cubicBezTo>
                  <a:cubicBezTo>
                    <a:pt x="53" y="25"/>
                    <a:pt x="29" y="13"/>
                    <a:pt x="4" y="2"/>
                  </a:cubicBezTo>
                  <a:cubicBezTo>
                    <a:pt x="0" y="0"/>
                    <a:pt x="0" y="1"/>
                    <a:pt x="0" y="5"/>
                  </a:cubicBezTo>
                  <a:cubicBezTo>
                    <a:pt x="2" y="28"/>
                    <a:pt x="7" y="51"/>
                    <a:pt x="10" y="74"/>
                  </a:cubicBezTo>
                  <a:cubicBezTo>
                    <a:pt x="11" y="78"/>
                    <a:pt x="12" y="80"/>
                    <a:pt x="16" y="83"/>
                  </a:cubicBezTo>
                  <a:cubicBezTo>
                    <a:pt x="22" y="87"/>
                    <a:pt x="26" y="93"/>
                    <a:pt x="26" y="101"/>
                  </a:cubicBezTo>
                  <a:cubicBezTo>
                    <a:pt x="26" y="103"/>
                    <a:pt x="26" y="105"/>
                    <a:pt x="27" y="10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ļiḓé">
              <a:extLst>
                <a:ext uri="{FF2B5EF4-FFF2-40B4-BE49-F238E27FC236}">
                  <a16:creationId xmlns:a16="http://schemas.microsoft.com/office/drawing/2014/main" id="{630550C3-8D59-4E9B-8782-214CA2DD746F}"/>
                </a:ext>
              </a:extLst>
            </p:cNvPr>
            <p:cNvSpPr/>
            <p:nvPr/>
          </p:nvSpPr>
          <p:spPr bwMode="auto">
            <a:xfrm>
              <a:off x="7483271" y="638178"/>
              <a:ext cx="297144" cy="420448"/>
            </a:xfrm>
            <a:custGeom>
              <a:avLst/>
              <a:gdLst>
                <a:gd name="T0" fmla="*/ 5 w 159"/>
                <a:gd name="T1" fmla="*/ 178 h 225"/>
                <a:gd name="T2" fmla="*/ 18 w 159"/>
                <a:gd name="T3" fmla="*/ 183 h 225"/>
                <a:gd name="T4" fmla="*/ 75 w 159"/>
                <a:gd name="T5" fmla="*/ 203 h 225"/>
                <a:gd name="T6" fmla="*/ 133 w 159"/>
                <a:gd name="T7" fmla="*/ 224 h 225"/>
                <a:gd name="T8" fmla="*/ 138 w 159"/>
                <a:gd name="T9" fmla="*/ 220 h 225"/>
                <a:gd name="T10" fmla="*/ 142 w 159"/>
                <a:gd name="T11" fmla="*/ 196 h 225"/>
                <a:gd name="T12" fmla="*/ 150 w 159"/>
                <a:gd name="T13" fmla="*/ 133 h 225"/>
                <a:gd name="T14" fmla="*/ 155 w 159"/>
                <a:gd name="T15" fmla="*/ 103 h 225"/>
                <a:gd name="T16" fmla="*/ 158 w 159"/>
                <a:gd name="T17" fmla="*/ 71 h 225"/>
                <a:gd name="T18" fmla="*/ 151 w 159"/>
                <a:gd name="T19" fmla="*/ 59 h 225"/>
                <a:gd name="T20" fmla="*/ 91 w 159"/>
                <a:gd name="T21" fmla="*/ 34 h 225"/>
                <a:gd name="T22" fmla="*/ 47 w 159"/>
                <a:gd name="T23" fmla="*/ 15 h 225"/>
                <a:gd name="T24" fmla="*/ 20 w 159"/>
                <a:gd name="T25" fmla="*/ 5 h 225"/>
                <a:gd name="T26" fmla="*/ 10 w 159"/>
                <a:gd name="T27" fmla="*/ 2 h 225"/>
                <a:gd name="T28" fmla="*/ 9 w 159"/>
                <a:gd name="T29" fmla="*/ 12 h 225"/>
                <a:gd name="T30" fmla="*/ 9 w 159"/>
                <a:gd name="T31" fmla="*/ 13 h 225"/>
                <a:gd name="T32" fmla="*/ 7 w 159"/>
                <a:gd name="T33" fmla="*/ 68 h 225"/>
                <a:gd name="T34" fmla="*/ 6 w 159"/>
                <a:gd name="T35" fmla="*/ 73 h 225"/>
                <a:gd name="T36" fmla="*/ 11 w 159"/>
                <a:gd name="T37" fmla="*/ 77 h 225"/>
                <a:gd name="T38" fmla="*/ 25 w 159"/>
                <a:gd name="T39" fmla="*/ 80 h 225"/>
                <a:gd name="T40" fmla="*/ 23 w 159"/>
                <a:gd name="T41" fmla="*/ 94 h 225"/>
                <a:gd name="T42" fmla="*/ 23 w 159"/>
                <a:gd name="T43" fmla="*/ 98 h 225"/>
                <a:gd name="T44" fmla="*/ 25 w 159"/>
                <a:gd name="T45" fmla="*/ 113 h 225"/>
                <a:gd name="T46" fmla="*/ 22 w 159"/>
                <a:gd name="T47" fmla="*/ 119 h 225"/>
                <a:gd name="T48" fmla="*/ 14 w 159"/>
                <a:gd name="T49" fmla="*/ 134 h 225"/>
                <a:gd name="T50" fmla="*/ 3 w 159"/>
                <a:gd name="T51" fmla="*/ 144 h 225"/>
                <a:gd name="T52" fmla="*/ 2 w 159"/>
                <a:gd name="T53" fmla="*/ 165 h 225"/>
                <a:gd name="T54" fmla="*/ 5 w 159"/>
                <a:gd name="T55" fmla="*/ 17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9" h="225">
                  <a:moveTo>
                    <a:pt x="5" y="178"/>
                  </a:moveTo>
                  <a:cubicBezTo>
                    <a:pt x="10" y="179"/>
                    <a:pt x="14" y="181"/>
                    <a:pt x="18" y="183"/>
                  </a:cubicBezTo>
                  <a:cubicBezTo>
                    <a:pt x="37" y="189"/>
                    <a:pt x="56" y="195"/>
                    <a:pt x="75" y="203"/>
                  </a:cubicBezTo>
                  <a:cubicBezTo>
                    <a:pt x="93" y="211"/>
                    <a:pt x="113" y="217"/>
                    <a:pt x="133" y="224"/>
                  </a:cubicBezTo>
                  <a:cubicBezTo>
                    <a:pt x="137" y="225"/>
                    <a:pt x="138" y="224"/>
                    <a:pt x="138" y="220"/>
                  </a:cubicBezTo>
                  <a:cubicBezTo>
                    <a:pt x="139" y="212"/>
                    <a:pt x="141" y="204"/>
                    <a:pt x="142" y="196"/>
                  </a:cubicBezTo>
                  <a:cubicBezTo>
                    <a:pt x="145" y="175"/>
                    <a:pt x="148" y="154"/>
                    <a:pt x="150" y="133"/>
                  </a:cubicBezTo>
                  <a:cubicBezTo>
                    <a:pt x="151" y="123"/>
                    <a:pt x="154" y="113"/>
                    <a:pt x="155" y="103"/>
                  </a:cubicBezTo>
                  <a:cubicBezTo>
                    <a:pt x="156" y="92"/>
                    <a:pt x="157" y="82"/>
                    <a:pt x="158" y="71"/>
                  </a:cubicBezTo>
                  <a:cubicBezTo>
                    <a:pt x="159" y="64"/>
                    <a:pt x="157" y="61"/>
                    <a:pt x="151" y="59"/>
                  </a:cubicBezTo>
                  <a:cubicBezTo>
                    <a:pt x="131" y="51"/>
                    <a:pt x="111" y="43"/>
                    <a:pt x="91" y="34"/>
                  </a:cubicBezTo>
                  <a:cubicBezTo>
                    <a:pt x="77" y="27"/>
                    <a:pt x="61" y="23"/>
                    <a:pt x="47" y="15"/>
                  </a:cubicBezTo>
                  <a:cubicBezTo>
                    <a:pt x="38" y="11"/>
                    <a:pt x="29" y="9"/>
                    <a:pt x="20" y="5"/>
                  </a:cubicBezTo>
                  <a:cubicBezTo>
                    <a:pt x="16" y="4"/>
                    <a:pt x="12" y="0"/>
                    <a:pt x="10" y="2"/>
                  </a:cubicBezTo>
                  <a:cubicBezTo>
                    <a:pt x="6" y="3"/>
                    <a:pt x="10" y="8"/>
                    <a:pt x="9" y="12"/>
                  </a:cubicBezTo>
                  <a:cubicBezTo>
                    <a:pt x="9" y="12"/>
                    <a:pt x="9" y="12"/>
                    <a:pt x="9" y="13"/>
                  </a:cubicBezTo>
                  <a:cubicBezTo>
                    <a:pt x="6" y="31"/>
                    <a:pt x="8" y="49"/>
                    <a:pt x="7" y="68"/>
                  </a:cubicBezTo>
                  <a:cubicBezTo>
                    <a:pt x="7" y="69"/>
                    <a:pt x="6" y="71"/>
                    <a:pt x="6" y="73"/>
                  </a:cubicBezTo>
                  <a:cubicBezTo>
                    <a:pt x="6" y="76"/>
                    <a:pt x="7" y="78"/>
                    <a:pt x="11" y="77"/>
                  </a:cubicBezTo>
                  <a:cubicBezTo>
                    <a:pt x="16" y="75"/>
                    <a:pt x="21" y="75"/>
                    <a:pt x="25" y="80"/>
                  </a:cubicBezTo>
                  <a:cubicBezTo>
                    <a:pt x="28" y="85"/>
                    <a:pt x="25" y="90"/>
                    <a:pt x="23" y="94"/>
                  </a:cubicBezTo>
                  <a:cubicBezTo>
                    <a:pt x="22" y="96"/>
                    <a:pt x="22" y="97"/>
                    <a:pt x="23" y="98"/>
                  </a:cubicBezTo>
                  <a:cubicBezTo>
                    <a:pt x="30" y="102"/>
                    <a:pt x="28" y="107"/>
                    <a:pt x="25" y="113"/>
                  </a:cubicBezTo>
                  <a:cubicBezTo>
                    <a:pt x="24" y="115"/>
                    <a:pt x="22" y="116"/>
                    <a:pt x="22" y="119"/>
                  </a:cubicBezTo>
                  <a:cubicBezTo>
                    <a:pt x="24" y="126"/>
                    <a:pt x="20" y="130"/>
                    <a:pt x="14" y="134"/>
                  </a:cubicBezTo>
                  <a:cubicBezTo>
                    <a:pt x="10" y="136"/>
                    <a:pt x="4" y="138"/>
                    <a:pt x="3" y="144"/>
                  </a:cubicBezTo>
                  <a:cubicBezTo>
                    <a:pt x="3" y="151"/>
                    <a:pt x="2" y="158"/>
                    <a:pt x="2" y="165"/>
                  </a:cubicBezTo>
                  <a:cubicBezTo>
                    <a:pt x="3" y="169"/>
                    <a:pt x="0" y="176"/>
                    <a:pt x="5" y="1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śļïḑê">
              <a:extLst>
                <a:ext uri="{FF2B5EF4-FFF2-40B4-BE49-F238E27FC236}">
                  <a16:creationId xmlns:a16="http://schemas.microsoft.com/office/drawing/2014/main" id="{F989D889-E751-404C-B9B1-0DA8672FEC5E}"/>
                </a:ext>
              </a:extLst>
            </p:cNvPr>
            <p:cNvSpPr/>
            <p:nvPr/>
          </p:nvSpPr>
          <p:spPr bwMode="auto">
            <a:xfrm>
              <a:off x="5553857" y="2146130"/>
              <a:ext cx="579127" cy="185967"/>
            </a:xfrm>
            <a:custGeom>
              <a:avLst/>
              <a:gdLst>
                <a:gd name="T0" fmla="*/ 283 w 310"/>
                <a:gd name="T1" fmla="*/ 66 h 100"/>
                <a:gd name="T2" fmla="*/ 293 w 310"/>
                <a:gd name="T3" fmla="*/ 74 h 100"/>
                <a:gd name="T4" fmla="*/ 306 w 310"/>
                <a:gd name="T5" fmla="*/ 81 h 100"/>
                <a:gd name="T6" fmla="*/ 309 w 310"/>
                <a:gd name="T7" fmla="*/ 78 h 100"/>
                <a:gd name="T8" fmla="*/ 306 w 310"/>
                <a:gd name="T9" fmla="*/ 55 h 100"/>
                <a:gd name="T10" fmla="*/ 303 w 310"/>
                <a:gd name="T11" fmla="*/ 37 h 100"/>
                <a:gd name="T12" fmla="*/ 299 w 310"/>
                <a:gd name="T13" fmla="*/ 5 h 100"/>
                <a:gd name="T14" fmla="*/ 295 w 310"/>
                <a:gd name="T15" fmla="*/ 1 h 100"/>
                <a:gd name="T16" fmla="*/ 278 w 310"/>
                <a:gd name="T17" fmla="*/ 0 h 100"/>
                <a:gd name="T18" fmla="*/ 210 w 310"/>
                <a:gd name="T19" fmla="*/ 3 h 100"/>
                <a:gd name="T20" fmla="*/ 135 w 310"/>
                <a:gd name="T21" fmla="*/ 3 h 100"/>
                <a:gd name="T22" fmla="*/ 75 w 310"/>
                <a:gd name="T23" fmla="*/ 3 h 100"/>
                <a:gd name="T24" fmla="*/ 10 w 310"/>
                <a:gd name="T25" fmla="*/ 3 h 100"/>
                <a:gd name="T26" fmla="*/ 2 w 310"/>
                <a:gd name="T27" fmla="*/ 12 h 100"/>
                <a:gd name="T28" fmla="*/ 3 w 310"/>
                <a:gd name="T29" fmla="*/ 16 h 100"/>
                <a:gd name="T30" fmla="*/ 10 w 310"/>
                <a:gd name="T31" fmla="*/ 22 h 100"/>
                <a:gd name="T32" fmla="*/ 30 w 310"/>
                <a:gd name="T33" fmla="*/ 22 h 100"/>
                <a:gd name="T34" fmla="*/ 101 w 310"/>
                <a:gd name="T35" fmla="*/ 25 h 100"/>
                <a:gd name="T36" fmla="*/ 157 w 310"/>
                <a:gd name="T37" fmla="*/ 27 h 100"/>
                <a:gd name="T38" fmla="*/ 161 w 310"/>
                <a:gd name="T39" fmla="*/ 30 h 100"/>
                <a:gd name="T40" fmla="*/ 157 w 310"/>
                <a:gd name="T41" fmla="*/ 33 h 100"/>
                <a:gd name="T42" fmla="*/ 140 w 310"/>
                <a:gd name="T43" fmla="*/ 33 h 100"/>
                <a:gd name="T44" fmla="*/ 67 w 310"/>
                <a:gd name="T45" fmla="*/ 35 h 100"/>
                <a:gd name="T46" fmla="*/ 21 w 310"/>
                <a:gd name="T47" fmla="*/ 33 h 100"/>
                <a:gd name="T48" fmla="*/ 7 w 310"/>
                <a:gd name="T49" fmla="*/ 34 h 100"/>
                <a:gd name="T50" fmla="*/ 7 w 310"/>
                <a:gd name="T51" fmla="*/ 49 h 100"/>
                <a:gd name="T52" fmla="*/ 15 w 310"/>
                <a:gd name="T53" fmla="*/ 51 h 100"/>
                <a:gd name="T54" fmla="*/ 35 w 310"/>
                <a:gd name="T55" fmla="*/ 50 h 100"/>
                <a:gd name="T56" fmla="*/ 100 w 310"/>
                <a:gd name="T57" fmla="*/ 51 h 100"/>
                <a:gd name="T58" fmla="*/ 150 w 310"/>
                <a:gd name="T59" fmla="*/ 53 h 100"/>
                <a:gd name="T60" fmla="*/ 220 w 310"/>
                <a:gd name="T61" fmla="*/ 59 h 100"/>
                <a:gd name="T62" fmla="*/ 225 w 310"/>
                <a:gd name="T63" fmla="*/ 61 h 100"/>
                <a:gd name="T64" fmla="*/ 220 w 310"/>
                <a:gd name="T65" fmla="*/ 62 h 100"/>
                <a:gd name="T66" fmla="*/ 187 w 310"/>
                <a:gd name="T67" fmla="*/ 62 h 100"/>
                <a:gd name="T68" fmla="*/ 124 w 310"/>
                <a:gd name="T69" fmla="*/ 64 h 100"/>
                <a:gd name="T70" fmla="*/ 79 w 310"/>
                <a:gd name="T71" fmla="*/ 62 h 100"/>
                <a:gd name="T72" fmla="*/ 10 w 310"/>
                <a:gd name="T73" fmla="*/ 64 h 100"/>
                <a:gd name="T74" fmla="*/ 7 w 310"/>
                <a:gd name="T75" fmla="*/ 66 h 100"/>
                <a:gd name="T76" fmla="*/ 3 w 310"/>
                <a:gd name="T77" fmla="*/ 94 h 100"/>
                <a:gd name="T78" fmla="*/ 7 w 310"/>
                <a:gd name="T79" fmla="*/ 99 h 100"/>
                <a:gd name="T80" fmla="*/ 36 w 310"/>
                <a:gd name="T81" fmla="*/ 98 h 100"/>
                <a:gd name="T82" fmla="*/ 90 w 310"/>
                <a:gd name="T83" fmla="*/ 99 h 100"/>
                <a:gd name="T84" fmla="*/ 174 w 310"/>
                <a:gd name="T85" fmla="*/ 98 h 100"/>
                <a:gd name="T86" fmla="*/ 232 w 310"/>
                <a:gd name="T87" fmla="*/ 99 h 100"/>
                <a:gd name="T88" fmla="*/ 276 w 310"/>
                <a:gd name="T89" fmla="*/ 97 h 100"/>
                <a:gd name="T90" fmla="*/ 270 w 310"/>
                <a:gd name="T91" fmla="*/ 72 h 100"/>
                <a:gd name="T92" fmla="*/ 283 w 310"/>
                <a:gd name="T93" fmla="*/ 6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0" h="100">
                  <a:moveTo>
                    <a:pt x="283" y="66"/>
                  </a:moveTo>
                  <a:cubicBezTo>
                    <a:pt x="287" y="68"/>
                    <a:pt x="290" y="71"/>
                    <a:pt x="293" y="74"/>
                  </a:cubicBezTo>
                  <a:cubicBezTo>
                    <a:pt x="296" y="78"/>
                    <a:pt x="301" y="79"/>
                    <a:pt x="306" y="81"/>
                  </a:cubicBezTo>
                  <a:cubicBezTo>
                    <a:pt x="308" y="82"/>
                    <a:pt x="310" y="81"/>
                    <a:pt x="309" y="78"/>
                  </a:cubicBezTo>
                  <a:cubicBezTo>
                    <a:pt x="307" y="71"/>
                    <a:pt x="309" y="63"/>
                    <a:pt x="306" y="55"/>
                  </a:cubicBezTo>
                  <a:cubicBezTo>
                    <a:pt x="304" y="50"/>
                    <a:pt x="304" y="43"/>
                    <a:pt x="303" y="37"/>
                  </a:cubicBezTo>
                  <a:cubicBezTo>
                    <a:pt x="302" y="27"/>
                    <a:pt x="301" y="16"/>
                    <a:pt x="299" y="5"/>
                  </a:cubicBezTo>
                  <a:cubicBezTo>
                    <a:pt x="299" y="4"/>
                    <a:pt x="299" y="1"/>
                    <a:pt x="295" y="1"/>
                  </a:cubicBezTo>
                  <a:cubicBezTo>
                    <a:pt x="290" y="2"/>
                    <a:pt x="284" y="0"/>
                    <a:pt x="278" y="0"/>
                  </a:cubicBezTo>
                  <a:cubicBezTo>
                    <a:pt x="255" y="1"/>
                    <a:pt x="233" y="3"/>
                    <a:pt x="210" y="3"/>
                  </a:cubicBezTo>
                  <a:cubicBezTo>
                    <a:pt x="185" y="3"/>
                    <a:pt x="160" y="3"/>
                    <a:pt x="135" y="3"/>
                  </a:cubicBezTo>
                  <a:cubicBezTo>
                    <a:pt x="115" y="3"/>
                    <a:pt x="95" y="3"/>
                    <a:pt x="75" y="3"/>
                  </a:cubicBezTo>
                  <a:cubicBezTo>
                    <a:pt x="54" y="3"/>
                    <a:pt x="32" y="4"/>
                    <a:pt x="10" y="3"/>
                  </a:cubicBezTo>
                  <a:cubicBezTo>
                    <a:pt x="1" y="3"/>
                    <a:pt x="0" y="3"/>
                    <a:pt x="2" y="12"/>
                  </a:cubicBezTo>
                  <a:cubicBezTo>
                    <a:pt x="2" y="13"/>
                    <a:pt x="3" y="15"/>
                    <a:pt x="3" y="16"/>
                  </a:cubicBezTo>
                  <a:cubicBezTo>
                    <a:pt x="3" y="21"/>
                    <a:pt x="6" y="22"/>
                    <a:pt x="10" y="22"/>
                  </a:cubicBezTo>
                  <a:cubicBezTo>
                    <a:pt x="17" y="22"/>
                    <a:pt x="23" y="21"/>
                    <a:pt x="30" y="22"/>
                  </a:cubicBezTo>
                  <a:cubicBezTo>
                    <a:pt x="53" y="23"/>
                    <a:pt x="77" y="24"/>
                    <a:pt x="101" y="25"/>
                  </a:cubicBezTo>
                  <a:cubicBezTo>
                    <a:pt x="120" y="25"/>
                    <a:pt x="138" y="28"/>
                    <a:pt x="157" y="27"/>
                  </a:cubicBezTo>
                  <a:cubicBezTo>
                    <a:pt x="159" y="27"/>
                    <a:pt x="161" y="27"/>
                    <a:pt x="161" y="30"/>
                  </a:cubicBezTo>
                  <a:cubicBezTo>
                    <a:pt x="161" y="33"/>
                    <a:pt x="159" y="33"/>
                    <a:pt x="157" y="33"/>
                  </a:cubicBezTo>
                  <a:cubicBezTo>
                    <a:pt x="151" y="33"/>
                    <a:pt x="146" y="33"/>
                    <a:pt x="140" y="33"/>
                  </a:cubicBezTo>
                  <a:cubicBezTo>
                    <a:pt x="116" y="34"/>
                    <a:pt x="92" y="35"/>
                    <a:pt x="67" y="35"/>
                  </a:cubicBezTo>
                  <a:cubicBezTo>
                    <a:pt x="52" y="36"/>
                    <a:pt x="36" y="35"/>
                    <a:pt x="21" y="33"/>
                  </a:cubicBezTo>
                  <a:cubicBezTo>
                    <a:pt x="16" y="32"/>
                    <a:pt x="10" y="30"/>
                    <a:pt x="7" y="34"/>
                  </a:cubicBezTo>
                  <a:cubicBezTo>
                    <a:pt x="4" y="37"/>
                    <a:pt x="6" y="44"/>
                    <a:pt x="7" y="49"/>
                  </a:cubicBezTo>
                  <a:cubicBezTo>
                    <a:pt x="8" y="53"/>
                    <a:pt x="12" y="51"/>
                    <a:pt x="15" y="51"/>
                  </a:cubicBezTo>
                  <a:cubicBezTo>
                    <a:pt x="22" y="51"/>
                    <a:pt x="29" y="50"/>
                    <a:pt x="35" y="50"/>
                  </a:cubicBezTo>
                  <a:cubicBezTo>
                    <a:pt x="57" y="52"/>
                    <a:pt x="78" y="52"/>
                    <a:pt x="100" y="51"/>
                  </a:cubicBezTo>
                  <a:cubicBezTo>
                    <a:pt x="117" y="50"/>
                    <a:pt x="133" y="52"/>
                    <a:pt x="150" y="53"/>
                  </a:cubicBezTo>
                  <a:cubicBezTo>
                    <a:pt x="174" y="53"/>
                    <a:pt x="197" y="59"/>
                    <a:pt x="220" y="59"/>
                  </a:cubicBezTo>
                  <a:cubicBezTo>
                    <a:pt x="222" y="59"/>
                    <a:pt x="225" y="58"/>
                    <a:pt x="225" y="61"/>
                  </a:cubicBezTo>
                  <a:cubicBezTo>
                    <a:pt x="224" y="63"/>
                    <a:pt x="222" y="63"/>
                    <a:pt x="220" y="62"/>
                  </a:cubicBezTo>
                  <a:cubicBezTo>
                    <a:pt x="209" y="61"/>
                    <a:pt x="198" y="62"/>
                    <a:pt x="187" y="62"/>
                  </a:cubicBezTo>
                  <a:cubicBezTo>
                    <a:pt x="166" y="63"/>
                    <a:pt x="145" y="64"/>
                    <a:pt x="124" y="64"/>
                  </a:cubicBezTo>
                  <a:cubicBezTo>
                    <a:pt x="109" y="64"/>
                    <a:pt x="94" y="63"/>
                    <a:pt x="79" y="62"/>
                  </a:cubicBezTo>
                  <a:cubicBezTo>
                    <a:pt x="56" y="62"/>
                    <a:pt x="33" y="66"/>
                    <a:pt x="10" y="64"/>
                  </a:cubicBezTo>
                  <a:cubicBezTo>
                    <a:pt x="8" y="63"/>
                    <a:pt x="7" y="64"/>
                    <a:pt x="7" y="66"/>
                  </a:cubicBezTo>
                  <a:cubicBezTo>
                    <a:pt x="10" y="76"/>
                    <a:pt x="4" y="84"/>
                    <a:pt x="3" y="94"/>
                  </a:cubicBezTo>
                  <a:cubicBezTo>
                    <a:pt x="3" y="98"/>
                    <a:pt x="2" y="99"/>
                    <a:pt x="7" y="99"/>
                  </a:cubicBezTo>
                  <a:cubicBezTo>
                    <a:pt x="17" y="100"/>
                    <a:pt x="26" y="99"/>
                    <a:pt x="36" y="98"/>
                  </a:cubicBezTo>
                  <a:cubicBezTo>
                    <a:pt x="54" y="97"/>
                    <a:pt x="72" y="99"/>
                    <a:pt x="90" y="99"/>
                  </a:cubicBezTo>
                  <a:cubicBezTo>
                    <a:pt x="118" y="98"/>
                    <a:pt x="146" y="97"/>
                    <a:pt x="174" y="98"/>
                  </a:cubicBezTo>
                  <a:cubicBezTo>
                    <a:pt x="194" y="98"/>
                    <a:pt x="213" y="100"/>
                    <a:pt x="232" y="99"/>
                  </a:cubicBezTo>
                  <a:cubicBezTo>
                    <a:pt x="247" y="98"/>
                    <a:pt x="261" y="97"/>
                    <a:pt x="276" y="97"/>
                  </a:cubicBezTo>
                  <a:cubicBezTo>
                    <a:pt x="273" y="88"/>
                    <a:pt x="269" y="81"/>
                    <a:pt x="270" y="72"/>
                  </a:cubicBezTo>
                  <a:cubicBezTo>
                    <a:pt x="271" y="63"/>
                    <a:pt x="276" y="61"/>
                    <a:pt x="283" y="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ṡḻîḋê">
              <a:extLst>
                <a:ext uri="{FF2B5EF4-FFF2-40B4-BE49-F238E27FC236}">
                  <a16:creationId xmlns:a16="http://schemas.microsoft.com/office/drawing/2014/main" id="{D40C39AC-BC22-4504-AEA3-628AD32D84EC}"/>
                </a:ext>
              </a:extLst>
            </p:cNvPr>
            <p:cNvSpPr/>
            <p:nvPr/>
          </p:nvSpPr>
          <p:spPr bwMode="auto">
            <a:xfrm>
              <a:off x="6175434" y="1938938"/>
              <a:ext cx="276930" cy="416405"/>
            </a:xfrm>
            <a:custGeom>
              <a:avLst/>
              <a:gdLst>
                <a:gd name="T0" fmla="*/ 142 w 148"/>
                <a:gd name="T1" fmla="*/ 174 h 223"/>
                <a:gd name="T2" fmla="*/ 148 w 148"/>
                <a:gd name="T3" fmla="*/ 164 h 223"/>
                <a:gd name="T4" fmla="*/ 145 w 148"/>
                <a:gd name="T5" fmla="*/ 137 h 223"/>
                <a:gd name="T6" fmla="*/ 139 w 148"/>
                <a:gd name="T7" fmla="*/ 128 h 223"/>
                <a:gd name="T8" fmla="*/ 124 w 148"/>
                <a:gd name="T9" fmla="*/ 116 h 223"/>
                <a:gd name="T10" fmla="*/ 117 w 148"/>
                <a:gd name="T11" fmla="*/ 101 h 223"/>
                <a:gd name="T12" fmla="*/ 115 w 148"/>
                <a:gd name="T13" fmla="*/ 94 h 223"/>
                <a:gd name="T14" fmla="*/ 112 w 148"/>
                <a:gd name="T15" fmla="*/ 86 h 223"/>
                <a:gd name="T16" fmla="*/ 117 w 148"/>
                <a:gd name="T17" fmla="*/ 69 h 223"/>
                <a:gd name="T18" fmla="*/ 132 w 148"/>
                <a:gd name="T19" fmla="*/ 69 h 223"/>
                <a:gd name="T20" fmla="*/ 137 w 148"/>
                <a:gd name="T21" fmla="*/ 64 h 223"/>
                <a:gd name="T22" fmla="*/ 136 w 148"/>
                <a:gd name="T23" fmla="*/ 59 h 223"/>
                <a:gd name="T24" fmla="*/ 135 w 148"/>
                <a:gd name="T25" fmla="*/ 42 h 223"/>
                <a:gd name="T26" fmla="*/ 135 w 148"/>
                <a:gd name="T27" fmla="*/ 39 h 223"/>
                <a:gd name="T28" fmla="*/ 130 w 148"/>
                <a:gd name="T29" fmla="*/ 4 h 223"/>
                <a:gd name="T30" fmla="*/ 125 w 148"/>
                <a:gd name="T31" fmla="*/ 2 h 223"/>
                <a:gd name="T32" fmla="*/ 118 w 148"/>
                <a:gd name="T33" fmla="*/ 7 h 223"/>
                <a:gd name="T34" fmla="*/ 94 w 148"/>
                <a:gd name="T35" fmla="*/ 15 h 223"/>
                <a:gd name="T36" fmla="*/ 46 w 148"/>
                <a:gd name="T37" fmla="*/ 32 h 223"/>
                <a:gd name="T38" fmla="*/ 6 w 148"/>
                <a:gd name="T39" fmla="*/ 49 h 223"/>
                <a:gd name="T40" fmla="*/ 1 w 148"/>
                <a:gd name="T41" fmla="*/ 55 h 223"/>
                <a:gd name="T42" fmla="*/ 3 w 148"/>
                <a:gd name="T43" fmla="*/ 72 h 223"/>
                <a:gd name="T44" fmla="*/ 9 w 148"/>
                <a:gd name="T45" fmla="*/ 112 h 223"/>
                <a:gd name="T46" fmla="*/ 15 w 148"/>
                <a:gd name="T47" fmla="*/ 158 h 223"/>
                <a:gd name="T48" fmla="*/ 21 w 148"/>
                <a:gd name="T49" fmla="*/ 213 h 223"/>
                <a:gd name="T50" fmla="*/ 32 w 148"/>
                <a:gd name="T51" fmla="*/ 219 h 223"/>
                <a:gd name="T52" fmla="*/ 35 w 148"/>
                <a:gd name="T53" fmla="*/ 217 h 223"/>
                <a:gd name="T54" fmla="*/ 64 w 148"/>
                <a:gd name="T55" fmla="*/ 204 h 223"/>
                <a:gd name="T56" fmla="*/ 101 w 148"/>
                <a:gd name="T57" fmla="*/ 191 h 223"/>
                <a:gd name="T58" fmla="*/ 142 w 148"/>
                <a:gd name="T59" fmla="*/ 17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23">
                  <a:moveTo>
                    <a:pt x="142" y="174"/>
                  </a:moveTo>
                  <a:cubicBezTo>
                    <a:pt x="147" y="172"/>
                    <a:pt x="148" y="169"/>
                    <a:pt x="148" y="164"/>
                  </a:cubicBezTo>
                  <a:cubicBezTo>
                    <a:pt x="147" y="155"/>
                    <a:pt x="147" y="146"/>
                    <a:pt x="145" y="137"/>
                  </a:cubicBezTo>
                  <a:cubicBezTo>
                    <a:pt x="145" y="133"/>
                    <a:pt x="143" y="130"/>
                    <a:pt x="139" y="128"/>
                  </a:cubicBezTo>
                  <a:cubicBezTo>
                    <a:pt x="133" y="126"/>
                    <a:pt x="125" y="123"/>
                    <a:pt x="124" y="116"/>
                  </a:cubicBezTo>
                  <a:cubicBezTo>
                    <a:pt x="124" y="109"/>
                    <a:pt x="121" y="105"/>
                    <a:pt x="117" y="101"/>
                  </a:cubicBezTo>
                  <a:cubicBezTo>
                    <a:pt x="115" y="99"/>
                    <a:pt x="114" y="96"/>
                    <a:pt x="115" y="94"/>
                  </a:cubicBezTo>
                  <a:cubicBezTo>
                    <a:pt x="116" y="90"/>
                    <a:pt x="114" y="88"/>
                    <a:pt x="112" y="86"/>
                  </a:cubicBezTo>
                  <a:cubicBezTo>
                    <a:pt x="106" y="79"/>
                    <a:pt x="108" y="72"/>
                    <a:pt x="117" y="69"/>
                  </a:cubicBezTo>
                  <a:cubicBezTo>
                    <a:pt x="122" y="67"/>
                    <a:pt x="127" y="67"/>
                    <a:pt x="132" y="69"/>
                  </a:cubicBezTo>
                  <a:cubicBezTo>
                    <a:pt x="137" y="71"/>
                    <a:pt x="138" y="69"/>
                    <a:pt x="137" y="64"/>
                  </a:cubicBezTo>
                  <a:cubicBezTo>
                    <a:pt x="137" y="63"/>
                    <a:pt x="137" y="61"/>
                    <a:pt x="136" y="59"/>
                  </a:cubicBezTo>
                  <a:cubicBezTo>
                    <a:pt x="133" y="53"/>
                    <a:pt x="132" y="48"/>
                    <a:pt x="135" y="42"/>
                  </a:cubicBezTo>
                  <a:cubicBezTo>
                    <a:pt x="135" y="41"/>
                    <a:pt x="135" y="40"/>
                    <a:pt x="135" y="39"/>
                  </a:cubicBezTo>
                  <a:cubicBezTo>
                    <a:pt x="132" y="28"/>
                    <a:pt x="131" y="16"/>
                    <a:pt x="130" y="4"/>
                  </a:cubicBezTo>
                  <a:cubicBezTo>
                    <a:pt x="130" y="0"/>
                    <a:pt x="128" y="0"/>
                    <a:pt x="125" y="2"/>
                  </a:cubicBezTo>
                  <a:cubicBezTo>
                    <a:pt x="123" y="3"/>
                    <a:pt x="121" y="6"/>
                    <a:pt x="118" y="7"/>
                  </a:cubicBezTo>
                  <a:cubicBezTo>
                    <a:pt x="110" y="10"/>
                    <a:pt x="102" y="12"/>
                    <a:pt x="94" y="15"/>
                  </a:cubicBezTo>
                  <a:cubicBezTo>
                    <a:pt x="79" y="22"/>
                    <a:pt x="62" y="26"/>
                    <a:pt x="46" y="32"/>
                  </a:cubicBezTo>
                  <a:cubicBezTo>
                    <a:pt x="33" y="37"/>
                    <a:pt x="19" y="43"/>
                    <a:pt x="6" y="49"/>
                  </a:cubicBezTo>
                  <a:cubicBezTo>
                    <a:pt x="3" y="50"/>
                    <a:pt x="0" y="52"/>
                    <a:pt x="1" y="55"/>
                  </a:cubicBezTo>
                  <a:cubicBezTo>
                    <a:pt x="3" y="61"/>
                    <a:pt x="3" y="66"/>
                    <a:pt x="3" y="72"/>
                  </a:cubicBezTo>
                  <a:cubicBezTo>
                    <a:pt x="5" y="85"/>
                    <a:pt x="6" y="99"/>
                    <a:pt x="9" y="112"/>
                  </a:cubicBezTo>
                  <a:cubicBezTo>
                    <a:pt x="12" y="127"/>
                    <a:pt x="13" y="142"/>
                    <a:pt x="15" y="158"/>
                  </a:cubicBezTo>
                  <a:cubicBezTo>
                    <a:pt x="18" y="176"/>
                    <a:pt x="20" y="194"/>
                    <a:pt x="21" y="213"/>
                  </a:cubicBezTo>
                  <a:cubicBezTo>
                    <a:pt x="21" y="222"/>
                    <a:pt x="23" y="223"/>
                    <a:pt x="32" y="219"/>
                  </a:cubicBezTo>
                  <a:cubicBezTo>
                    <a:pt x="33" y="219"/>
                    <a:pt x="34" y="218"/>
                    <a:pt x="35" y="217"/>
                  </a:cubicBezTo>
                  <a:cubicBezTo>
                    <a:pt x="44" y="213"/>
                    <a:pt x="54" y="207"/>
                    <a:pt x="64" y="204"/>
                  </a:cubicBezTo>
                  <a:cubicBezTo>
                    <a:pt x="76" y="201"/>
                    <a:pt x="88" y="194"/>
                    <a:pt x="101" y="191"/>
                  </a:cubicBezTo>
                  <a:cubicBezTo>
                    <a:pt x="115" y="186"/>
                    <a:pt x="128" y="179"/>
                    <a:pt x="142" y="17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şḷîḍè">
              <a:extLst>
                <a:ext uri="{FF2B5EF4-FFF2-40B4-BE49-F238E27FC236}">
                  <a16:creationId xmlns:a16="http://schemas.microsoft.com/office/drawing/2014/main" id="{896BBC9D-D2C2-4881-95E1-0635261DDD78}"/>
                </a:ext>
              </a:extLst>
            </p:cNvPr>
            <p:cNvSpPr/>
            <p:nvPr/>
          </p:nvSpPr>
          <p:spPr bwMode="auto">
            <a:xfrm>
              <a:off x="6493802" y="1978355"/>
              <a:ext cx="333529" cy="399223"/>
            </a:xfrm>
            <a:custGeom>
              <a:avLst/>
              <a:gdLst>
                <a:gd name="T0" fmla="*/ 42 w 179"/>
                <a:gd name="T1" fmla="*/ 170 h 214"/>
                <a:gd name="T2" fmla="*/ 47 w 179"/>
                <a:gd name="T3" fmla="*/ 176 h 214"/>
                <a:gd name="T4" fmla="*/ 68 w 179"/>
                <a:gd name="T5" fmla="*/ 185 h 214"/>
                <a:gd name="T6" fmla="*/ 114 w 179"/>
                <a:gd name="T7" fmla="*/ 207 h 214"/>
                <a:gd name="T8" fmla="*/ 158 w 179"/>
                <a:gd name="T9" fmla="*/ 213 h 214"/>
                <a:gd name="T10" fmla="*/ 162 w 179"/>
                <a:gd name="T11" fmla="*/ 209 h 214"/>
                <a:gd name="T12" fmla="*/ 173 w 179"/>
                <a:gd name="T13" fmla="*/ 157 h 214"/>
                <a:gd name="T14" fmla="*/ 178 w 179"/>
                <a:gd name="T15" fmla="*/ 62 h 214"/>
                <a:gd name="T16" fmla="*/ 169 w 179"/>
                <a:gd name="T17" fmla="*/ 4 h 214"/>
                <a:gd name="T18" fmla="*/ 165 w 179"/>
                <a:gd name="T19" fmla="*/ 3 h 214"/>
                <a:gd name="T20" fmla="*/ 147 w 179"/>
                <a:gd name="T21" fmla="*/ 11 h 214"/>
                <a:gd name="T22" fmla="*/ 102 w 179"/>
                <a:gd name="T23" fmla="*/ 41 h 214"/>
                <a:gd name="T24" fmla="*/ 69 w 179"/>
                <a:gd name="T25" fmla="*/ 73 h 214"/>
                <a:gd name="T26" fmla="*/ 24 w 179"/>
                <a:gd name="T27" fmla="*/ 78 h 214"/>
                <a:gd name="T28" fmla="*/ 14 w 179"/>
                <a:gd name="T29" fmla="*/ 84 h 214"/>
                <a:gd name="T30" fmla="*/ 5 w 179"/>
                <a:gd name="T31" fmla="*/ 102 h 214"/>
                <a:gd name="T32" fmla="*/ 6 w 179"/>
                <a:gd name="T33" fmla="*/ 115 h 214"/>
                <a:gd name="T34" fmla="*/ 40 w 179"/>
                <a:gd name="T35" fmla="*/ 141 h 214"/>
                <a:gd name="T36" fmla="*/ 101 w 179"/>
                <a:gd name="T37" fmla="*/ 149 h 214"/>
                <a:gd name="T38" fmla="*/ 132 w 179"/>
                <a:gd name="T39" fmla="*/ 121 h 214"/>
                <a:gd name="T40" fmla="*/ 154 w 179"/>
                <a:gd name="T41" fmla="*/ 72 h 214"/>
                <a:gd name="T42" fmla="*/ 158 w 179"/>
                <a:gd name="T43" fmla="*/ 68 h 214"/>
                <a:gd name="T44" fmla="*/ 162 w 179"/>
                <a:gd name="T45" fmla="*/ 72 h 214"/>
                <a:gd name="T46" fmla="*/ 159 w 179"/>
                <a:gd name="T47" fmla="*/ 94 h 214"/>
                <a:gd name="T48" fmla="*/ 141 w 179"/>
                <a:gd name="T49" fmla="*/ 131 h 214"/>
                <a:gd name="T50" fmla="*/ 93 w 179"/>
                <a:gd name="T51" fmla="*/ 165 h 214"/>
                <a:gd name="T52" fmla="*/ 51 w 179"/>
                <a:gd name="T53" fmla="*/ 161 h 214"/>
                <a:gd name="T54" fmla="*/ 43 w 179"/>
                <a:gd name="T55" fmla="*/ 158 h 214"/>
                <a:gd name="T56" fmla="*/ 43 w 179"/>
                <a:gd name="T57" fmla="*/ 166 h 214"/>
                <a:gd name="T58" fmla="*/ 42 w 179"/>
                <a:gd name="T59" fmla="*/ 17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9" h="214">
                  <a:moveTo>
                    <a:pt x="42" y="170"/>
                  </a:moveTo>
                  <a:cubicBezTo>
                    <a:pt x="43" y="173"/>
                    <a:pt x="43" y="175"/>
                    <a:pt x="47" y="176"/>
                  </a:cubicBezTo>
                  <a:cubicBezTo>
                    <a:pt x="54" y="178"/>
                    <a:pt x="61" y="181"/>
                    <a:pt x="68" y="185"/>
                  </a:cubicBezTo>
                  <a:cubicBezTo>
                    <a:pt x="83" y="194"/>
                    <a:pt x="99" y="200"/>
                    <a:pt x="114" y="207"/>
                  </a:cubicBezTo>
                  <a:cubicBezTo>
                    <a:pt x="128" y="214"/>
                    <a:pt x="143" y="212"/>
                    <a:pt x="158" y="213"/>
                  </a:cubicBezTo>
                  <a:cubicBezTo>
                    <a:pt x="160" y="213"/>
                    <a:pt x="162" y="212"/>
                    <a:pt x="162" y="209"/>
                  </a:cubicBezTo>
                  <a:cubicBezTo>
                    <a:pt x="167" y="192"/>
                    <a:pt x="171" y="175"/>
                    <a:pt x="173" y="157"/>
                  </a:cubicBezTo>
                  <a:cubicBezTo>
                    <a:pt x="176" y="128"/>
                    <a:pt x="178" y="98"/>
                    <a:pt x="178" y="62"/>
                  </a:cubicBezTo>
                  <a:cubicBezTo>
                    <a:pt x="179" y="46"/>
                    <a:pt x="172" y="26"/>
                    <a:pt x="169" y="4"/>
                  </a:cubicBezTo>
                  <a:cubicBezTo>
                    <a:pt x="169" y="0"/>
                    <a:pt x="168" y="1"/>
                    <a:pt x="165" y="3"/>
                  </a:cubicBezTo>
                  <a:cubicBezTo>
                    <a:pt x="160" y="7"/>
                    <a:pt x="154" y="10"/>
                    <a:pt x="147" y="11"/>
                  </a:cubicBezTo>
                  <a:cubicBezTo>
                    <a:pt x="128" y="14"/>
                    <a:pt x="112" y="24"/>
                    <a:pt x="102" y="41"/>
                  </a:cubicBezTo>
                  <a:cubicBezTo>
                    <a:pt x="94" y="55"/>
                    <a:pt x="83" y="66"/>
                    <a:pt x="69" y="73"/>
                  </a:cubicBezTo>
                  <a:cubicBezTo>
                    <a:pt x="54" y="80"/>
                    <a:pt x="40" y="82"/>
                    <a:pt x="24" y="78"/>
                  </a:cubicBezTo>
                  <a:cubicBezTo>
                    <a:pt x="17" y="76"/>
                    <a:pt x="15" y="76"/>
                    <a:pt x="14" y="84"/>
                  </a:cubicBezTo>
                  <a:cubicBezTo>
                    <a:pt x="14" y="91"/>
                    <a:pt x="9" y="97"/>
                    <a:pt x="5" y="102"/>
                  </a:cubicBezTo>
                  <a:cubicBezTo>
                    <a:pt x="1" y="107"/>
                    <a:pt x="0" y="112"/>
                    <a:pt x="6" y="115"/>
                  </a:cubicBezTo>
                  <a:cubicBezTo>
                    <a:pt x="18" y="123"/>
                    <a:pt x="27" y="134"/>
                    <a:pt x="40" y="141"/>
                  </a:cubicBezTo>
                  <a:cubicBezTo>
                    <a:pt x="59" y="151"/>
                    <a:pt x="79" y="157"/>
                    <a:pt x="101" y="149"/>
                  </a:cubicBezTo>
                  <a:cubicBezTo>
                    <a:pt x="115" y="143"/>
                    <a:pt x="125" y="133"/>
                    <a:pt x="132" y="121"/>
                  </a:cubicBezTo>
                  <a:cubicBezTo>
                    <a:pt x="141" y="105"/>
                    <a:pt x="150" y="90"/>
                    <a:pt x="154" y="72"/>
                  </a:cubicBezTo>
                  <a:cubicBezTo>
                    <a:pt x="155" y="70"/>
                    <a:pt x="155" y="67"/>
                    <a:pt x="158" y="68"/>
                  </a:cubicBezTo>
                  <a:cubicBezTo>
                    <a:pt x="160" y="68"/>
                    <a:pt x="162" y="70"/>
                    <a:pt x="162" y="72"/>
                  </a:cubicBezTo>
                  <a:cubicBezTo>
                    <a:pt x="162" y="80"/>
                    <a:pt x="163" y="88"/>
                    <a:pt x="159" y="94"/>
                  </a:cubicBezTo>
                  <a:cubicBezTo>
                    <a:pt x="152" y="106"/>
                    <a:pt x="148" y="119"/>
                    <a:pt x="141" y="131"/>
                  </a:cubicBezTo>
                  <a:cubicBezTo>
                    <a:pt x="129" y="149"/>
                    <a:pt x="113" y="161"/>
                    <a:pt x="93" y="165"/>
                  </a:cubicBezTo>
                  <a:cubicBezTo>
                    <a:pt x="79" y="168"/>
                    <a:pt x="65" y="164"/>
                    <a:pt x="51" y="161"/>
                  </a:cubicBezTo>
                  <a:cubicBezTo>
                    <a:pt x="48" y="160"/>
                    <a:pt x="46" y="156"/>
                    <a:pt x="43" y="158"/>
                  </a:cubicBezTo>
                  <a:cubicBezTo>
                    <a:pt x="41" y="160"/>
                    <a:pt x="44" y="164"/>
                    <a:pt x="43" y="166"/>
                  </a:cubicBezTo>
                  <a:cubicBezTo>
                    <a:pt x="42" y="167"/>
                    <a:pt x="42" y="169"/>
                    <a:pt x="42" y="1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ṡlîḋe">
              <a:extLst>
                <a:ext uri="{FF2B5EF4-FFF2-40B4-BE49-F238E27FC236}">
                  <a16:creationId xmlns:a16="http://schemas.microsoft.com/office/drawing/2014/main" id="{9C65C100-FF55-4FF2-A307-B68950AF53C1}"/>
                </a:ext>
              </a:extLst>
            </p:cNvPr>
            <p:cNvSpPr/>
            <p:nvPr/>
          </p:nvSpPr>
          <p:spPr bwMode="auto">
            <a:xfrm>
              <a:off x="5725675" y="254115"/>
              <a:ext cx="978351" cy="333528"/>
            </a:xfrm>
            <a:custGeom>
              <a:avLst/>
              <a:gdLst>
                <a:gd name="T0" fmla="*/ 65 w 524"/>
                <a:gd name="T1" fmla="*/ 179 h 179"/>
                <a:gd name="T2" fmla="*/ 120 w 524"/>
                <a:gd name="T3" fmla="*/ 177 h 179"/>
                <a:gd name="T4" fmla="*/ 170 w 524"/>
                <a:gd name="T5" fmla="*/ 178 h 179"/>
                <a:gd name="T6" fmla="*/ 223 w 524"/>
                <a:gd name="T7" fmla="*/ 176 h 179"/>
                <a:gd name="T8" fmla="*/ 273 w 524"/>
                <a:gd name="T9" fmla="*/ 175 h 179"/>
                <a:gd name="T10" fmla="*/ 318 w 524"/>
                <a:gd name="T11" fmla="*/ 176 h 179"/>
                <a:gd name="T12" fmla="*/ 354 w 524"/>
                <a:gd name="T13" fmla="*/ 174 h 179"/>
                <a:gd name="T14" fmla="*/ 406 w 524"/>
                <a:gd name="T15" fmla="*/ 174 h 179"/>
                <a:gd name="T16" fmla="*/ 430 w 524"/>
                <a:gd name="T17" fmla="*/ 174 h 179"/>
                <a:gd name="T18" fmla="*/ 465 w 524"/>
                <a:gd name="T19" fmla="*/ 174 h 179"/>
                <a:gd name="T20" fmla="*/ 516 w 524"/>
                <a:gd name="T21" fmla="*/ 171 h 179"/>
                <a:gd name="T22" fmla="*/ 523 w 524"/>
                <a:gd name="T23" fmla="*/ 163 h 179"/>
                <a:gd name="T24" fmla="*/ 516 w 524"/>
                <a:gd name="T25" fmla="*/ 158 h 179"/>
                <a:gd name="T26" fmla="*/ 491 w 524"/>
                <a:gd name="T27" fmla="*/ 159 h 179"/>
                <a:gd name="T28" fmla="*/ 453 w 524"/>
                <a:gd name="T29" fmla="*/ 158 h 179"/>
                <a:gd name="T30" fmla="*/ 398 w 524"/>
                <a:gd name="T31" fmla="*/ 160 h 179"/>
                <a:gd name="T32" fmla="*/ 346 w 524"/>
                <a:gd name="T33" fmla="*/ 160 h 179"/>
                <a:gd name="T34" fmla="*/ 292 w 524"/>
                <a:gd name="T35" fmla="*/ 162 h 179"/>
                <a:gd name="T36" fmla="*/ 249 w 524"/>
                <a:gd name="T37" fmla="*/ 162 h 179"/>
                <a:gd name="T38" fmla="*/ 192 w 524"/>
                <a:gd name="T39" fmla="*/ 162 h 179"/>
                <a:gd name="T40" fmla="*/ 121 w 524"/>
                <a:gd name="T41" fmla="*/ 165 h 179"/>
                <a:gd name="T42" fmla="*/ 66 w 524"/>
                <a:gd name="T43" fmla="*/ 165 h 179"/>
                <a:gd name="T44" fmla="*/ 38 w 524"/>
                <a:gd name="T45" fmla="*/ 153 h 179"/>
                <a:gd name="T46" fmla="*/ 20 w 524"/>
                <a:gd name="T47" fmla="*/ 111 h 179"/>
                <a:gd name="T48" fmla="*/ 24 w 524"/>
                <a:gd name="T49" fmla="*/ 70 h 179"/>
                <a:gd name="T50" fmla="*/ 60 w 524"/>
                <a:gd name="T51" fmla="*/ 32 h 179"/>
                <a:gd name="T52" fmla="*/ 94 w 524"/>
                <a:gd name="T53" fmla="*/ 23 h 179"/>
                <a:gd name="T54" fmla="*/ 163 w 524"/>
                <a:gd name="T55" fmla="*/ 24 h 179"/>
                <a:gd name="T56" fmla="*/ 210 w 524"/>
                <a:gd name="T57" fmla="*/ 22 h 179"/>
                <a:gd name="T58" fmla="*/ 268 w 524"/>
                <a:gd name="T59" fmla="*/ 24 h 179"/>
                <a:gd name="T60" fmla="*/ 283 w 524"/>
                <a:gd name="T61" fmla="*/ 23 h 179"/>
                <a:gd name="T62" fmla="*/ 309 w 524"/>
                <a:gd name="T63" fmla="*/ 24 h 179"/>
                <a:gd name="T64" fmla="*/ 333 w 524"/>
                <a:gd name="T65" fmla="*/ 23 h 179"/>
                <a:gd name="T66" fmla="*/ 377 w 524"/>
                <a:gd name="T67" fmla="*/ 22 h 179"/>
                <a:gd name="T68" fmla="*/ 426 w 524"/>
                <a:gd name="T69" fmla="*/ 23 h 179"/>
                <a:gd name="T70" fmla="*/ 463 w 524"/>
                <a:gd name="T71" fmla="*/ 22 h 179"/>
                <a:gd name="T72" fmla="*/ 512 w 524"/>
                <a:gd name="T73" fmla="*/ 23 h 179"/>
                <a:gd name="T74" fmla="*/ 520 w 524"/>
                <a:gd name="T75" fmla="*/ 16 h 179"/>
                <a:gd name="T76" fmla="*/ 520 w 524"/>
                <a:gd name="T77" fmla="*/ 6 h 179"/>
                <a:gd name="T78" fmla="*/ 516 w 524"/>
                <a:gd name="T79" fmla="*/ 2 h 179"/>
                <a:gd name="T80" fmla="*/ 450 w 524"/>
                <a:gd name="T81" fmla="*/ 1 h 179"/>
                <a:gd name="T82" fmla="*/ 373 w 524"/>
                <a:gd name="T83" fmla="*/ 2 h 179"/>
                <a:gd name="T84" fmla="*/ 287 w 524"/>
                <a:gd name="T85" fmla="*/ 2 h 179"/>
                <a:gd name="T86" fmla="*/ 246 w 524"/>
                <a:gd name="T87" fmla="*/ 3 h 179"/>
                <a:gd name="T88" fmla="*/ 170 w 524"/>
                <a:gd name="T89" fmla="*/ 4 h 179"/>
                <a:gd name="T90" fmla="*/ 145 w 524"/>
                <a:gd name="T91" fmla="*/ 5 h 179"/>
                <a:gd name="T92" fmla="*/ 112 w 524"/>
                <a:gd name="T93" fmla="*/ 4 h 179"/>
                <a:gd name="T94" fmla="*/ 99 w 524"/>
                <a:gd name="T95" fmla="*/ 6 h 179"/>
                <a:gd name="T96" fmla="*/ 43 w 524"/>
                <a:gd name="T97" fmla="*/ 21 h 179"/>
                <a:gd name="T98" fmla="*/ 5 w 524"/>
                <a:gd name="T99" fmla="*/ 82 h 179"/>
                <a:gd name="T100" fmla="*/ 4 w 524"/>
                <a:gd name="T101" fmla="*/ 88 h 179"/>
                <a:gd name="T102" fmla="*/ 5 w 524"/>
                <a:gd name="T103" fmla="*/ 126 h 179"/>
                <a:gd name="T104" fmla="*/ 22 w 524"/>
                <a:gd name="T105" fmla="*/ 158 h 179"/>
                <a:gd name="T106" fmla="*/ 65 w 524"/>
                <a:gd name="T107"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4" h="179">
                  <a:moveTo>
                    <a:pt x="65" y="179"/>
                  </a:moveTo>
                  <a:cubicBezTo>
                    <a:pt x="84" y="179"/>
                    <a:pt x="102" y="177"/>
                    <a:pt x="120" y="177"/>
                  </a:cubicBezTo>
                  <a:cubicBezTo>
                    <a:pt x="137" y="176"/>
                    <a:pt x="153" y="176"/>
                    <a:pt x="170" y="178"/>
                  </a:cubicBezTo>
                  <a:cubicBezTo>
                    <a:pt x="187" y="179"/>
                    <a:pt x="205" y="176"/>
                    <a:pt x="223" y="176"/>
                  </a:cubicBezTo>
                  <a:cubicBezTo>
                    <a:pt x="240" y="176"/>
                    <a:pt x="256" y="176"/>
                    <a:pt x="273" y="175"/>
                  </a:cubicBezTo>
                  <a:cubicBezTo>
                    <a:pt x="288" y="174"/>
                    <a:pt x="303" y="175"/>
                    <a:pt x="318" y="176"/>
                  </a:cubicBezTo>
                  <a:cubicBezTo>
                    <a:pt x="330" y="176"/>
                    <a:pt x="342" y="175"/>
                    <a:pt x="354" y="174"/>
                  </a:cubicBezTo>
                  <a:cubicBezTo>
                    <a:pt x="372" y="174"/>
                    <a:pt x="389" y="172"/>
                    <a:pt x="406" y="174"/>
                  </a:cubicBezTo>
                  <a:cubicBezTo>
                    <a:pt x="414" y="174"/>
                    <a:pt x="422" y="173"/>
                    <a:pt x="430" y="174"/>
                  </a:cubicBezTo>
                  <a:cubicBezTo>
                    <a:pt x="442" y="174"/>
                    <a:pt x="453" y="176"/>
                    <a:pt x="465" y="174"/>
                  </a:cubicBezTo>
                  <a:cubicBezTo>
                    <a:pt x="482" y="170"/>
                    <a:pt x="499" y="172"/>
                    <a:pt x="516" y="171"/>
                  </a:cubicBezTo>
                  <a:cubicBezTo>
                    <a:pt x="523" y="171"/>
                    <a:pt x="522" y="168"/>
                    <a:pt x="523" y="163"/>
                  </a:cubicBezTo>
                  <a:cubicBezTo>
                    <a:pt x="524" y="157"/>
                    <a:pt x="520" y="158"/>
                    <a:pt x="516" y="158"/>
                  </a:cubicBezTo>
                  <a:cubicBezTo>
                    <a:pt x="507" y="158"/>
                    <a:pt x="499" y="159"/>
                    <a:pt x="491" y="159"/>
                  </a:cubicBezTo>
                  <a:cubicBezTo>
                    <a:pt x="478" y="159"/>
                    <a:pt x="465" y="157"/>
                    <a:pt x="453" y="158"/>
                  </a:cubicBezTo>
                  <a:cubicBezTo>
                    <a:pt x="435" y="159"/>
                    <a:pt x="416" y="159"/>
                    <a:pt x="398" y="160"/>
                  </a:cubicBezTo>
                  <a:cubicBezTo>
                    <a:pt x="381" y="161"/>
                    <a:pt x="363" y="160"/>
                    <a:pt x="346" y="160"/>
                  </a:cubicBezTo>
                  <a:cubicBezTo>
                    <a:pt x="328" y="161"/>
                    <a:pt x="310" y="161"/>
                    <a:pt x="292" y="162"/>
                  </a:cubicBezTo>
                  <a:cubicBezTo>
                    <a:pt x="278" y="163"/>
                    <a:pt x="263" y="162"/>
                    <a:pt x="249" y="162"/>
                  </a:cubicBezTo>
                  <a:cubicBezTo>
                    <a:pt x="230" y="163"/>
                    <a:pt x="211" y="162"/>
                    <a:pt x="192" y="162"/>
                  </a:cubicBezTo>
                  <a:cubicBezTo>
                    <a:pt x="168" y="163"/>
                    <a:pt x="145" y="164"/>
                    <a:pt x="121" y="165"/>
                  </a:cubicBezTo>
                  <a:cubicBezTo>
                    <a:pt x="103" y="166"/>
                    <a:pt x="84" y="165"/>
                    <a:pt x="66" y="165"/>
                  </a:cubicBezTo>
                  <a:cubicBezTo>
                    <a:pt x="55" y="165"/>
                    <a:pt x="45" y="160"/>
                    <a:pt x="38" y="153"/>
                  </a:cubicBezTo>
                  <a:cubicBezTo>
                    <a:pt x="28" y="141"/>
                    <a:pt x="20" y="128"/>
                    <a:pt x="20" y="111"/>
                  </a:cubicBezTo>
                  <a:cubicBezTo>
                    <a:pt x="21" y="97"/>
                    <a:pt x="20" y="83"/>
                    <a:pt x="24" y="70"/>
                  </a:cubicBezTo>
                  <a:cubicBezTo>
                    <a:pt x="30" y="52"/>
                    <a:pt x="41" y="38"/>
                    <a:pt x="60" y="32"/>
                  </a:cubicBezTo>
                  <a:cubicBezTo>
                    <a:pt x="71" y="28"/>
                    <a:pt x="81" y="21"/>
                    <a:pt x="94" y="23"/>
                  </a:cubicBezTo>
                  <a:cubicBezTo>
                    <a:pt x="117" y="25"/>
                    <a:pt x="140" y="23"/>
                    <a:pt x="163" y="24"/>
                  </a:cubicBezTo>
                  <a:cubicBezTo>
                    <a:pt x="178" y="24"/>
                    <a:pt x="194" y="23"/>
                    <a:pt x="210" y="22"/>
                  </a:cubicBezTo>
                  <a:cubicBezTo>
                    <a:pt x="229" y="22"/>
                    <a:pt x="249" y="21"/>
                    <a:pt x="268" y="24"/>
                  </a:cubicBezTo>
                  <a:cubicBezTo>
                    <a:pt x="273" y="25"/>
                    <a:pt x="278" y="22"/>
                    <a:pt x="283" y="23"/>
                  </a:cubicBezTo>
                  <a:cubicBezTo>
                    <a:pt x="292" y="26"/>
                    <a:pt x="301" y="23"/>
                    <a:pt x="309" y="24"/>
                  </a:cubicBezTo>
                  <a:cubicBezTo>
                    <a:pt x="317" y="25"/>
                    <a:pt x="325" y="24"/>
                    <a:pt x="333" y="23"/>
                  </a:cubicBezTo>
                  <a:cubicBezTo>
                    <a:pt x="347" y="22"/>
                    <a:pt x="362" y="23"/>
                    <a:pt x="377" y="22"/>
                  </a:cubicBezTo>
                  <a:cubicBezTo>
                    <a:pt x="393" y="20"/>
                    <a:pt x="409" y="23"/>
                    <a:pt x="426" y="23"/>
                  </a:cubicBezTo>
                  <a:cubicBezTo>
                    <a:pt x="438" y="23"/>
                    <a:pt x="451" y="22"/>
                    <a:pt x="463" y="22"/>
                  </a:cubicBezTo>
                  <a:cubicBezTo>
                    <a:pt x="479" y="22"/>
                    <a:pt x="496" y="23"/>
                    <a:pt x="512" y="23"/>
                  </a:cubicBezTo>
                  <a:cubicBezTo>
                    <a:pt x="517" y="23"/>
                    <a:pt x="522" y="23"/>
                    <a:pt x="520" y="16"/>
                  </a:cubicBezTo>
                  <a:cubicBezTo>
                    <a:pt x="519" y="13"/>
                    <a:pt x="520" y="9"/>
                    <a:pt x="520" y="6"/>
                  </a:cubicBezTo>
                  <a:cubicBezTo>
                    <a:pt x="521" y="3"/>
                    <a:pt x="520" y="2"/>
                    <a:pt x="516" y="2"/>
                  </a:cubicBezTo>
                  <a:cubicBezTo>
                    <a:pt x="494" y="0"/>
                    <a:pt x="472" y="2"/>
                    <a:pt x="450" y="1"/>
                  </a:cubicBezTo>
                  <a:cubicBezTo>
                    <a:pt x="425" y="1"/>
                    <a:pt x="399" y="3"/>
                    <a:pt x="373" y="2"/>
                  </a:cubicBezTo>
                  <a:cubicBezTo>
                    <a:pt x="344" y="2"/>
                    <a:pt x="316" y="4"/>
                    <a:pt x="287" y="2"/>
                  </a:cubicBezTo>
                  <a:cubicBezTo>
                    <a:pt x="273" y="1"/>
                    <a:pt x="260" y="3"/>
                    <a:pt x="246" y="3"/>
                  </a:cubicBezTo>
                  <a:cubicBezTo>
                    <a:pt x="221" y="4"/>
                    <a:pt x="195" y="4"/>
                    <a:pt x="170" y="4"/>
                  </a:cubicBezTo>
                  <a:cubicBezTo>
                    <a:pt x="162" y="4"/>
                    <a:pt x="153" y="5"/>
                    <a:pt x="145" y="5"/>
                  </a:cubicBezTo>
                  <a:cubicBezTo>
                    <a:pt x="134" y="4"/>
                    <a:pt x="123" y="5"/>
                    <a:pt x="112" y="4"/>
                  </a:cubicBezTo>
                  <a:cubicBezTo>
                    <a:pt x="107" y="4"/>
                    <a:pt x="103" y="6"/>
                    <a:pt x="99" y="6"/>
                  </a:cubicBezTo>
                  <a:cubicBezTo>
                    <a:pt x="79" y="6"/>
                    <a:pt x="60" y="11"/>
                    <a:pt x="43" y="21"/>
                  </a:cubicBezTo>
                  <a:cubicBezTo>
                    <a:pt x="19" y="35"/>
                    <a:pt x="7" y="56"/>
                    <a:pt x="5" y="82"/>
                  </a:cubicBezTo>
                  <a:cubicBezTo>
                    <a:pt x="5" y="84"/>
                    <a:pt x="5" y="86"/>
                    <a:pt x="4" y="88"/>
                  </a:cubicBezTo>
                  <a:cubicBezTo>
                    <a:pt x="3" y="101"/>
                    <a:pt x="0" y="113"/>
                    <a:pt x="5" y="126"/>
                  </a:cubicBezTo>
                  <a:cubicBezTo>
                    <a:pt x="9" y="138"/>
                    <a:pt x="14" y="149"/>
                    <a:pt x="22" y="158"/>
                  </a:cubicBezTo>
                  <a:cubicBezTo>
                    <a:pt x="34" y="171"/>
                    <a:pt x="48" y="179"/>
                    <a:pt x="65" y="17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íS1îďé">
              <a:extLst>
                <a:ext uri="{FF2B5EF4-FFF2-40B4-BE49-F238E27FC236}">
                  <a16:creationId xmlns:a16="http://schemas.microsoft.com/office/drawing/2014/main" id="{CA769540-A96E-4E63-8C4B-46135C09A32B}"/>
                </a:ext>
              </a:extLst>
            </p:cNvPr>
            <p:cNvSpPr/>
            <p:nvPr/>
          </p:nvSpPr>
          <p:spPr bwMode="auto">
            <a:xfrm>
              <a:off x="6934465" y="2051125"/>
              <a:ext cx="976330" cy="333528"/>
            </a:xfrm>
            <a:custGeom>
              <a:avLst/>
              <a:gdLst>
                <a:gd name="T0" fmla="*/ 516 w 523"/>
                <a:gd name="T1" fmla="*/ 1 h 179"/>
                <a:gd name="T2" fmla="*/ 463 w 523"/>
                <a:gd name="T3" fmla="*/ 1 h 179"/>
                <a:gd name="T4" fmla="*/ 391 w 523"/>
                <a:gd name="T5" fmla="*/ 2 h 179"/>
                <a:gd name="T6" fmla="*/ 345 w 523"/>
                <a:gd name="T7" fmla="*/ 3 h 179"/>
                <a:gd name="T8" fmla="*/ 298 w 523"/>
                <a:gd name="T9" fmla="*/ 1 h 179"/>
                <a:gd name="T10" fmla="*/ 208 w 523"/>
                <a:gd name="T11" fmla="*/ 1 h 179"/>
                <a:gd name="T12" fmla="*/ 149 w 523"/>
                <a:gd name="T13" fmla="*/ 2 h 179"/>
                <a:gd name="T14" fmla="*/ 114 w 523"/>
                <a:gd name="T15" fmla="*/ 2 h 179"/>
                <a:gd name="T16" fmla="*/ 43 w 523"/>
                <a:gd name="T17" fmla="*/ 20 h 179"/>
                <a:gd name="T18" fmla="*/ 14 w 523"/>
                <a:gd name="T19" fmla="*/ 49 h 179"/>
                <a:gd name="T20" fmla="*/ 5 w 523"/>
                <a:gd name="T21" fmla="*/ 79 h 179"/>
                <a:gd name="T22" fmla="*/ 4 w 523"/>
                <a:gd name="T23" fmla="*/ 90 h 179"/>
                <a:gd name="T24" fmla="*/ 6 w 523"/>
                <a:gd name="T25" fmla="*/ 132 h 179"/>
                <a:gd name="T26" fmla="*/ 26 w 523"/>
                <a:gd name="T27" fmla="*/ 160 h 179"/>
                <a:gd name="T28" fmla="*/ 38 w 523"/>
                <a:gd name="T29" fmla="*/ 170 h 179"/>
                <a:gd name="T30" fmla="*/ 86 w 523"/>
                <a:gd name="T31" fmla="*/ 178 h 179"/>
                <a:gd name="T32" fmla="*/ 119 w 523"/>
                <a:gd name="T33" fmla="*/ 175 h 179"/>
                <a:gd name="T34" fmla="*/ 174 w 523"/>
                <a:gd name="T35" fmla="*/ 176 h 179"/>
                <a:gd name="T36" fmla="*/ 220 w 523"/>
                <a:gd name="T37" fmla="*/ 175 h 179"/>
                <a:gd name="T38" fmla="*/ 276 w 523"/>
                <a:gd name="T39" fmla="*/ 173 h 179"/>
                <a:gd name="T40" fmla="*/ 318 w 523"/>
                <a:gd name="T41" fmla="*/ 174 h 179"/>
                <a:gd name="T42" fmla="*/ 355 w 523"/>
                <a:gd name="T43" fmla="*/ 173 h 179"/>
                <a:gd name="T44" fmla="*/ 405 w 523"/>
                <a:gd name="T45" fmla="*/ 172 h 179"/>
                <a:gd name="T46" fmla="*/ 430 w 523"/>
                <a:gd name="T47" fmla="*/ 172 h 179"/>
                <a:gd name="T48" fmla="*/ 464 w 523"/>
                <a:gd name="T49" fmla="*/ 173 h 179"/>
                <a:gd name="T50" fmla="*/ 517 w 523"/>
                <a:gd name="T51" fmla="*/ 170 h 179"/>
                <a:gd name="T52" fmla="*/ 523 w 523"/>
                <a:gd name="T53" fmla="*/ 162 h 179"/>
                <a:gd name="T54" fmla="*/ 518 w 523"/>
                <a:gd name="T55" fmla="*/ 156 h 179"/>
                <a:gd name="T56" fmla="*/ 490 w 523"/>
                <a:gd name="T57" fmla="*/ 158 h 179"/>
                <a:gd name="T58" fmla="*/ 452 w 523"/>
                <a:gd name="T59" fmla="*/ 157 h 179"/>
                <a:gd name="T60" fmla="*/ 403 w 523"/>
                <a:gd name="T61" fmla="*/ 159 h 179"/>
                <a:gd name="T62" fmla="*/ 348 w 523"/>
                <a:gd name="T63" fmla="*/ 159 h 179"/>
                <a:gd name="T64" fmla="*/ 286 w 523"/>
                <a:gd name="T65" fmla="*/ 161 h 179"/>
                <a:gd name="T66" fmla="*/ 249 w 523"/>
                <a:gd name="T67" fmla="*/ 161 h 179"/>
                <a:gd name="T68" fmla="*/ 192 w 523"/>
                <a:gd name="T69" fmla="*/ 161 h 179"/>
                <a:gd name="T70" fmla="*/ 121 w 523"/>
                <a:gd name="T71" fmla="*/ 164 h 179"/>
                <a:gd name="T72" fmla="*/ 67 w 523"/>
                <a:gd name="T73" fmla="*/ 164 h 179"/>
                <a:gd name="T74" fmla="*/ 38 w 523"/>
                <a:gd name="T75" fmla="*/ 152 h 179"/>
                <a:gd name="T76" fmla="*/ 20 w 523"/>
                <a:gd name="T77" fmla="*/ 101 h 179"/>
                <a:gd name="T78" fmla="*/ 32 w 523"/>
                <a:gd name="T79" fmla="*/ 52 h 179"/>
                <a:gd name="T80" fmla="*/ 44 w 523"/>
                <a:gd name="T81" fmla="*/ 38 h 179"/>
                <a:gd name="T82" fmla="*/ 67 w 523"/>
                <a:gd name="T83" fmla="*/ 28 h 179"/>
                <a:gd name="T84" fmla="*/ 80 w 523"/>
                <a:gd name="T85" fmla="*/ 22 h 179"/>
                <a:gd name="T86" fmla="*/ 114 w 523"/>
                <a:gd name="T87" fmla="*/ 22 h 179"/>
                <a:gd name="T88" fmla="*/ 165 w 523"/>
                <a:gd name="T89" fmla="*/ 22 h 179"/>
                <a:gd name="T90" fmla="*/ 181 w 523"/>
                <a:gd name="T91" fmla="*/ 22 h 179"/>
                <a:gd name="T92" fmla="*/ 208 w 523"/>
                <a:gd name="T93" fmla="*/ 21 h 179"/>
                <a:gd name="T94" fmla="*/ 243 w 523"/>
                <a:gd name="T95" fmla="*/ 21 h 179"/>
                <a:gd name="T96" fmla="*/ 313 w 523"/>
                <a:gd name="T97" fmla="*/ 22 h 179"/>
                <a:gd name="T98" fmla="*/ 376 w 523"/>
                <a:gd name="T99" fmla="*/ 20 h 179"/>
                <a:gd name="T100" fmla="*/ 425 w 523"/>
                <a:gd name="T101" fmla="*/ 22 h 179"/>
                <a:gd name="T102" fmla="*/ 464 w 523"/>
                <a:gd name="T103" fmla="*/ 21 h 179"/>
                <a:gd name="T104" fmla="*/ 512 w 523"/>
                <a:gd name="T105" fmla="*/ 22 h 179"/>
                <a:gd name="T106" fmla="*/ 520 w 523"/>
                <a:gd name="T107" fmla="*/ 15 h 179"/>
                <a:gd name="T108" fmla="*/ 520 w 523"/>
                <a:gd name="T109" fmla="*/ 5 h 179"/>
                <a:gd name="T110" fmla="*/ 516 w 523"/>
                <a:gd name="T111"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3" h="179">
                  <a:moveTo>
                    <a:pt x="516" y="1"/>
                  </a:moveTo>
                  <a:cubicBezTo>
                    <a:pt x="499" y="1"/>
                    <a:pt x="481" y="1"/>
                    <a:pt x="463" y="1"/>
                  </a:cubicBezTo>
                  <a:cubicBezTo>
                    <a:pt x="439" y="1"/>
                    <a:pt x="415" y="2"/>
                    <a:pt x="391" y="2"/>
                  </a:cubicBezTo>
                  <a:cubicBezTo>
                    <a:pt x="376" y="2"/>
                    <a:pt x="361" y="2"/>
                    <a:pt x="345" y="3"/>
                  </a:cubicBezTo>
                  <a:cubicBezTo>
                    <a:pt x="330" y="3"/>
                    <a:pt x="314" y="1"/>
                    <a:pt x="298" y="1"/>
                  </a:cubicBezTo>
                  <a:cubicBezTo>
                    <a:pt x="268" y="1"/>
                    <a:pt x="238" y="2"/>
                    <a:pt x="208" y="1"/>
                  </a:cubicBezTo>
                  <a:cubicBezTo>
                    <a:pt x="188" y="1"/>
                    <a:pt x="168" y="2"/>
                    <a:pt x="149" y="2"/>
                  </a:cubicBezTo>
                  <a:cubicBezTo>
                    <a:pt x="136" y="2"/>
                    <a:pt x="123" y="2"/>
                    <a:pt x="114" y="2"/>
                  </a:cubicBezTo>
                  <a:cubicBezTo>
                    <a:pt x="87" y="5"/>
                    <a:pt x="64" y="8"/>
                    <a:pt x="43" y="20"/>
                  </a:cubicBezTo>
                  <a:cubicBezTo>
                    <a:pt x="29" y="27"/>
                    <a:pt x="22" y="38"/>
                    <a:pt x="14" y="49"/>
                  </a:cubicBezTo>
                  <a:cubicBezTo>
                    <a:pt x="8" y="58"/>
                    <a:pt x="6" y="68"/>
                    <a:pt x="5" y="79"/>
                  </a:cubicBezTo>
                  <a:cubicBezTo>
                    <a:pt x="5" y="82"/>
                    <a:pt x="5" y="86"/>
                    <a:pt x="4" y="90"/>
                  </a:cubicBezTo>
                  <a:cubicBezTo>
                    <a:pt x="0" y="104"/>
                    <a:pt x="1" y="118"/>
                    <a:pt x="6" y="132"/>
                  </a:cubicBezTo>
                  <a:cubicBezTo>
                    <a:pt x="10" y="143"/>
                    <a:pt x="17" y="152"/>
                    <a:pt x="26" y="160"/>
                  </a:cubicBezTo>
                  <a:cubicBezTo>
                    <a:pt x="30" y="164"/>
                    <a:pt x="33" y="168"/>
                    <a:pt x="38" y="170"/>
                  </a:cubicBezTo>
                  <a:cubicBezTo>
                    <a:pt x="53" y="179"/>
                    <a:pt x="69" y="179"/>
                    <a:pt x="86" y="178"/>
                  </a:cubicBezTo>
                  <a:cubicBezTo>
                    <a:pt x="97" y="178"/>
                    <a:pt x="108" y="176"/>
                    <a:pt x="119" y="175"/>
                  </a:cubicBezTo>
                  <a:cubicBezTo>
                    <a:pt x="137" y="175"/>
                    <a:pt x="156" y="175"/>
                    <a:pt x="174" y="176"/>
                  </a:cubicBezTo>
                  <a:cubicBezTo>
                    <a:pt x="190" y="177"/>
                    <a:pt x="205" y="175"/>
                    <a:pt x="220" y="175"/>
                  </a:cubicBezTo>
                  <a:cubicBezTo>
                    <a:pt x="239" y="175"/>
                    <a:pt x="258" y="174"/>
                    <a:pt x="276" y="173"/>
                  </a:cubicBezTo>
                  <a:cubicBezTo>
                    <a:pt x="290" y="173"/>
                    <a:pt x="304" y="174"/>
                    <a:pt x="318" y="174"/>
                  </a:cubicBezTo>
                  <a:cubicBezTo>
                    <a:pt x="330" y="175"/>
                    <a:pt x="343" y="174"/>
                    <a:pt x="355" y="173"/>
                  </a:cubicBezTo>
                  <a:cubicBezTo>
                    <a:pt x="372" y="172"/>
                    <a:pt x="388" y="172"/>
                    <a:pt x="405" y="172"/>
                  </a:cubicBezTo>
                  <a:cubicBezTo>
                    <a:pt x="413" y="172"/>
                    <a:pt x="421" y="171"/>
                    <a:pt x="430" y="172"/>
                  </a:cubicBezTo>
                  <a:cubicBezTo>
                    <a:pt x="441" y="173"/>
                    <a:pt x="453" y="175"/>
                    <a:pt x="464" y="173"/>
                  </a:cubicBezTo>
                  <a:cubicBezTo>
                    <a:pt x="482" y="170"/>
                    <a:pt x="500" y="171"/>
                    <a:pt x="517" y="170"/>
                  </a:cubicBezTo>
                  <a:cubicBezTo>
                    <a:pt x="523" y="170"/>
                    <a:pt x="523" y="166"/>
                    <a:pt x="523" y="162"/>
                  </a:cubicBezTo>
                  <a:cubicBezTo>
                    <a:pt x="523" y="159"/>
                    <a:pt x="523" y="156"/>
                    <a:pt x="518" y="156"/>
                  </a:cubicBezTo>
                  <a:cubicBezTo>
                    <a:pt x="508" y="157"/>
                    <a:pt x="499" y="158"/>
                    <a:pt x="490" y="158"/>
                  </a:cubicBezTo>
                  <a:cubicBezTo>
                    <a:pt x="477" y="158"/>
                    <a:pt x="465" y="156"/>
                    <a:pt x="452" y="157"/>
                  </a:cubicBezTo>
                  <a:cubicBezTo>
                    <a:pt x="436" y="158"/>
                    <a:pt x="419" y="157"/>
                    <a:pt x="403" y="159"/>
                  </a:cubicBezTo>
                  <a:cubicBezTo>
                    <a:pt x="385" y="160"/>
                    <a:pt x="366" y="159"/>
                    <a:pt x="348" y="159"/>
                  </a:cubicBezTo>
                  <a:cubicBezTo>
                    <a:pt x="327" y="159"/>
                    <a:pt x="307" y="160"/>
                    <a:pt x="286" y="161"/>
                  </a:cubicBezTo>
                  <a:cubicBezTo>
                    <a:pt x="274" y="161"/>
                    <a:pt x="261" y="160"/>
                    <a:pt x="249" y="161"/>
                  </a:cubicBezTo>
                  <a:cubicBezTo>
                    <a:pt x="230" y="162"/>
                    <a:pt x="211" y="161"/>
                    <a:pt x="192" y="161"/>
                  </a:cubicBezTo>
                  <a:cubicBezTo>
                    <a:pt x="168" y="161"/>
                    <a:pt x="145" y="163"/>
                    <a:pt x="121" y="164"/>
                  </a:cubicBezTo>
                  <a:cubicBezTo>
                    <a:pt x="103" y="165"/>
                    <a:pt x="85" y="164"/>
                    <a:pt x="67" y="164"/>
                  </a:cubicBezTo>
                  <a:cubicBezTo>
                    <a:pt x="56" y="164"/>
                    <a:pt x="45" y="159"/>
                    <a:pt x="38" y="152"/>
                  </a:cubicBezTo>
                  <a:cubicBezTo>
                    <a:pt x="25" y="138"/>
                    <a:pt x="19" y="121"/>
                    <a:pt x="20" y="101"/>
                  </a:cubicBezTo>
                  <a:cubicBezTo>
                    <a:pt x="21" y="84"/>
                    <a:pt x="24" y="68"/>
                    <a:pt x="32" y="52"/>
                  </a:cubicBezTo>
                  <a:cubicBezTo>
                    <a:pt x="35" y="47"/>
                    <a:pt x="39" y="42"/>
                    <a:pt x="44" y="38"/>
                  </a:cubicBezTo>
                  <a:cubicBezTo>
                    <a:pt x="52" y="34"/>
                    <a:pt x="59" y="30"/>
                    <a:pt x="67" y="28"/>
                  </a:cubicBezTo>
                  <a:cubicBezTo>
                    <a:pt x="72" y="26"/>
                    <a:pt x="75" y="22"/>
                    <a:pt x="80" y="22"/>
                  </a:cubicBezTo>
                  <a:cubicBezTo>
                    <a:pt x="91" y="22"/>
                    <a:pt x="102" y="22"/>
                    <a:pt x="114" y="22"/>
                  </a:cubicBezTo>
                  <a:cubicBezTo>
                    <a:pt x="131" y="22"/>
                    <a:pt x="148" y="22"/>
                    <a:pt x="165" y="22"/>
                  </a:cubicBezTo>
                  <a:cubicBezTo>
                    <a:pt x="170" y="22"/>
                    <a:pt x="176" y="21"/>
                    <a:pt x="181" y="22"/>
                  </a:cubicBezTo>
                  <a:cubicBezTo>
                    <a:pt x="190" y="23"/>
                    <a:pt x="199" y="21"/>
                    <a:pt x="208" y="21"/>
                  </a:cubicBezTo>
                  <a:cubicBezTo>
                    <a:pt x="219" y="21"/>
                    <a:pt x="231" y="20"/>
                    <a:pt x="243" y="21"/>
                  </a:cubicBezTo>
                  <a:cubicBezTo>
                    <a:pt x="266" y="23"/>
                    <a:pt x="290" y="22"/>
                    <a:pt x="313" y="22"/>
                  </a:cubicBezTo>
                  <a:cubicBezTo>
                    <a:pt x="334" y="22"/>
                    <a:pt x="355" y="22"/>
                    <a:pt x="376" y="20"/>
                  </a:cubicBezTo>
                  <a:cubicBezTo>
                    <a:pt x="393" y="19"/>
                    <a:pt x="409" y="21"/>
                    <a:pt x="425" y="22"/>
                  </a:cubicBezTo>
                  <a:cubicBezTo>
                    <a:pt x="438" y="22"/>
                    <a:pt x="451" y="21"/>
                    <a:pt x="464" y="21"/>
                  </a:cubicBezTo>
                  <a:cubicBezTo>
                    <a:pt x="480" y="21"/>
                    <a:pt x="496" y="22"/>
                    <a:pt x="512" y="22"/>
                  </a:cubicBezTo>
                  <a:cubicBezTo>
                    <a:pt x="516" y="22"/>
                    <a:pt x="522" y="22"/>
                    <a:pt x="520" y="15"/>
                  </a:cubicBezTo>
                  <a:cubicBezTo>
                    <a:pt x="519" y="12"/>
                    <a:pt x="520" y="8"/>
                    <a:pt x="520" y="5"/>
                  </a:cubicBezTo>
                  <a:cubicBezTo>
                    <a:pt x="521" y="2"/>
                    <a:pt x="521" y="0"/>
                    <a:pt x="516" y="1"/>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iŝ1îḓè">
              <a:extLst>
                <a:ext uri="{FF2B5EF4-FFF2-40B4-BE49-F238E27FC236}">
                  <a16:creationId xmlns:a16="http://schemas.microsoft.com/office/drawing/2014/main" id="{4330B6C0-86DC-486F-A2DF-1A06ABCE3396}"/>
                </a:ext>
              </a:extLst>
            </p:cNvPr>
            <p:cNvSpPr/>
            <p:nvPr/>
          </p:nvSpPr>
          <p:spPr bwMode="auto">
            <a:xfrm>
              <a:off x="7408480" y="1002027"/>
              <a:ext cx="565988" cy="369913"/>
            </a:xfrm>
            <a:custGeom>
              <a:avLst/>
              <a:gdLst>
                <a:gd name="T0" fmla="*/ 300 w 303"/>
                <a:gd name="T1" fmla="*/ 186 h 198"/>
                <a:gd name="T2" fmla="*/ 290 w 303"/>
                <a:gd name="T3" fmla="*/ 184 h 198"/>
                <a:gd name="T4" fmla="*/ 265 w 303"/>
                <a:gd name="T5" fmla="*/ 161 h 198"/>
                <a:gd name="T6" fmla="*/ 254 w 303"/>
                <a:gd name="T7" fmla="*/ 122 h 198"/>
                <a:gd name="T8" fmla="*/ 230 w 303"/>
                <a:gd name="T9" fmla="*/ 78 h 198"/>
                <a:gd name="T10" fmla="*/ 211 w 303"/>
                <a:gd name="T11" fmla="*/ 51 h 198"/>
                <a:gd name="T12" fmla="*/ 205 w 303"/>
                <a:gd name="T13" fmla="*/ 48 h 198"/>
                <a:gd name="T14" fmla="*/ 192 w 303"/>
                <a:gd name="T15" fmla="*/ 48 h 198"/>
                <a:gd name="T16" fmla="*/ 127 w 303"/>
                <a:gd name="T17" fmla="*/ 27 h 198"/>
                <a:gd name="T18" fmla="*/ 74 w 303"/>
                <a:gd name="T19" fmla="*/ 8 h 198"/>
                <a:gd name="T20" fmla="*/ 3 w 303"/>
                <a:gd name="T21" fmla="*/ 16 h 198"/>
                <a:gd name="T22" fmla="*/ 2 w 303"/>
                <a:gd name="T23" fmla="*/ 19 h 198"/>
                <a:gd name="T24" fmla="*/ 65 w 303"/>
                <a:gd name="T25" fmla="*/ 60 h 198"/>
                <a:gd name="T26" fmla="*/ 120 w 303"/>
                <a:gd name="T27" fmla="*/ 73 h 198"/>
                <a:gd name="T28" fmla="*/ 162 w 303"/>
                <a:gd name="T29" fmla="*/ 99 h 198"/>
                <a:gd name="T30" fmla="*/ 179 w 303"/>
                <a:gd name="T31" fmla="*/ 115 h 198"/>
                <a:gd name="T32" fmla="*/ 201 w 303"/>
                <a:gd name="T33" fmla="*/ 144 h 198"/>
                <a:gd name="T34" fmla="*/ 224 w 303"/>
                <a:gd name="T35" fmla="*/ 187 h 198"/>
                <a:gd name="T36" fmla="*/ 234 w 303"/>
                <a:gd name="T37" fmla="*/ 197 h 198"/>
                <a:gd name="T38" fmla="*/ 259 w 303"/>
                <a:gd name="T39" fmla="*/ 196 h 198"/>
                <a:gd name="T40" fmla="*/ 289 w 303"/>
                <a:gd name="T41" fmla="*/ 194 h 198"/>
                <a:gd name="T42" fmla="*/ 301 w 303"/>
                <a:gd name="T43" fmla="*/ 192 h 198"/>
                <a:gd name="T44" fmla="*/ 303 w 303"/>
                <a:gd name="T45" fmla="*/ 189 h 198"/>
                <a:gd name="T46" fmla="*/ 300 w 303"/>
                <a:gd name="T47" fmla="*/ 18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3" h="198">
                  <a:moveTo>
                    <a:pt x="300" y="186"/>
                  </a:moveTo>
                  <a:cubicBezTo>
                    <a:pt x="297" y="186"/>
                    <a:pt x="293" y="184"/>
                    <a:pt x="290" y="184"/>
                  </a:cubicBezTo>
                  <a:cubicBezTo>
                    <a:pt x="276" y="182"/>
                    <a:pt x="269" y="172"/>
                    <a:pt x="265" y="161"/>
                  </a:cubicBezTo>
                  <a:cubicBezTo>
                    <a:pt x="261" y="148"/>
                    <a:pt x="259" y="135"/>
                    <a:pt x="254" y="122"/>
                  </a:cubicBezTo>
                  <a:cubicBezTo>
                    <a:pt x="247" y="107"/>
                    <a:pt x="240" y="92"/>
                    <a:pt x="230" y="78"/>
                  </a:cubicBezTo>
                  <a:cubicBezTo>
                    <a:pt x="224" y="69"/>
                    <a:pt x="217" y="60"/>
                    <a:pt x="211" y="51"/>
                  </a:cubicBezTo>
                  <a:cubicBezTo>
                    <a:pt x="210" y="49"/>
                    <a:pt x="208" y="48"/>
                    <a:pt x="205" y="48"/>
                  </a:cubicBezTo>
                  <a:cubicBezTo>
                    <a:pt x="201" y="49"/>
                    <a:pt x="197" y="49"/>
                    <a:pt x="192" y="48"/>
                  </a:cubicBezTo>
                  <a:cubicBezTo>
                    <a:pt x="170" y="44"/>
                    <a:pt x="149" y="34"/>
                    <a:pt x="127" y="27"/>
                  </a:cubicBezTo>
                  <a:cubicBezTo>
                    <a:pt x="109" y="21"/>
                    <a:pt x="92" y="14"/>
                    <a:pt x="74" y="8"/>
                  </a:cubicBezTo>
                  <a:cubicBezTo>
                    <a:pt x="49" y="0"/>
                    <a:pt x="26" y="8"/>
                    <a:pt x="3" y="16"/>
                  </a:cubicBezTo>
                  <a:cubicBezTo>
                    <a:pt x="0" y="17"/>
                    <a:pt x="1" y="17"/>
                    <a:pt x="2" y="19"/>
                  </a:cubicBezTo>
                  <a:cubicBezTo>
                    <a:pt x="17" y="42"/>
                    <a:pt x="40" y="53"/>
                    <a:pt x="65" y="60"/>
                  </a:cubicBezTo>
                  <a:cubicBezTo>
                    <a:pt x="83" y="65"/>
                    <a:pt x="102" y="68"/>
                    <a:pt x="120" y="73"/>
                  </a:cubicBezTo>
                  <a:cubicBezTo>
                    <a:pt x="137" y="78"/>
                    <a:pt x="150" y="88"/>
                    <a:pt x="162" y="99"/>
                  </a:cubicBezTo>
                  <a:cubicBezTo>
                    <a:pt x="168" y="104"/>
                    <a:pt x="173" y="110"/>
                    <a:pt x="179" y="115"/>
                  </a:cubicBezTo>
                  <a:cubicBezTo>
                    <a:pt x="188" y="124"/>
                    <a:pt x="194" y="134"/>
                    <a:pt x="201" y="144"/>
                  </a:cubicBezTo>
                  <a:cubicBezTo>
                    <a:pt x="209" y="158"/>
                    <a:pt x="217" y="172"/>
                    <a:pt x="224" y="187"/>
                  </a:cubicBezTo>
                  <a:cubicBezTo>
                    <a:pt x="225" y="192"/>
                    <a:pt x="228" y="196"/>
                    <a:pt x="234" y="197"/>
                  </a:cubicBezTo>
                  <a:cubicBezTo>
                    <a:pt x="243" y="198"/>
                    <a:pt x="251" y="197"/>
                    <a:pt x="259" y="196"/>
                  </a:cubicBezTo>
                  <a:cubicBezTo>
                    <a:pt x="269" y="195"/>
                    <a:pt x="278" y="192"/>
                    <a:pt x="289" y="194"/>
                  </a:cubicBezTo>
                  <a:cubicBezTo>
                    <a:pt x="292" y="194"/>
                    <a:pt x="296" y="193"/>
                    <a:pt x="301" y="192"/>
                  </a:cubicBezTo>
                  <a:cubicBezTo>
                    <a:pt x="303" y="191"/>
                    <a:pt x="303" y="191"/>
                    <a:pt x="303" y="189"/>
                  </a:cubicBezTo>
                  <a:cubicBezTo>
                    <a:pt x="303" y="187"/>
                    <a:pt x="302" y="187"/>
                    <a:pt x="300" y="186"/>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ṩľíḋè">
              <a:extLst>
                <a:ext uri="{FF2B5EF4-FFF2-40B4-BE49-F238E27FC236}">
                  <a16:creationId xmlns:a16="http://schemas.microsoft.com/office/drawing/2014/main" id="{61245851-0998-4E34-AF0F-891CF60625AA}"/>
                </a:ext>
              </a:extLst>
            </p:cNvPr>
            <p:cNvSpPr/>
            <p:nvPr/>
          </p:nvSpPr>
          <p:spPr bwMode="auto">
            <a:xfrm>
              <a:off x="6388690" y="1544768"/>
              <a:ext cx="284005" cy="367892"/>
            </a:xfrm>
            <a:custGeom>
              <a:avLst/>
              <a:gdLst>
                <a:gd name="T0" fmla="*/ 13 w 152"/>
                <a:gd name="T1" fmla="*/ 137 h 197"/>
                <a:gd name="T2" fmla="*/ 18 w 152"/>
                <a:gd name="T3" fmla="*/ 145 h 197"/>
                <a:gd name="T4" fmla="*/ 58 w 152"/>
                <a:gd name="T5" fmla="*/ 148 h 197"/>
                <a:gd name="T6" fmla="*/ 74 w 152"/>
                <a:gd name="T7" fmla="*/ 142 h 197"/>
                <a:gd name="T8" fmla="*/ 79 w 152"/>
                <a:gd name="T9" fmla="*/ 142 h 197"/>
                <a:gd name="T10" fmla="*/ 78 w 152"/>
                <a:gd name="T11" fmla="*/ 147 h 197"/>
                <a:gd name="T12" fmla="*/ 51 w 152"/>
                <a:gd name="T13" fmla="*/ 162 h 197"/>
                <a:gd name="T14" fmla="*/ 28 w 152"/>
                <a:gd name="T15" fmla="*/ 162 h 197"/>
                <a:gd name="T16" fmla="*/ 60 w 152"/>
                <a:gd name="T17" fmla="*/ 184 h 197"/>
                <a:gd name="T18" fmla="*/ 80 w 152"/>
                <a:gd name="T19" fmla="*/ 193 h 197"/>
                <a:gd name="T20" fmla="*/ 148 w 152"/>
                <a:gd name="T21" fmla="*/ 195 h 197"/>
                <a:gd name="T22" fmla="*/ 152 w 152"/>
                <a:gd name="T23" fmla="*/ 190 h 197"/>
                <a:gd name="T24" fmla="*/ 151 w 152"/>
                <a:gd name="T25" fmla="*/ 136 h 197"/>
                <a:gd name="T26" fmla="*/ 150 w 152"/>
                <a:gd name="T27" fmla="*/ 81 h 197"/>
                <a:gd name="T28" fmla="*/ 146 w 152"/>
                <a:gd name="T29" fmla="*/ 76 h 197"/>
                <a:gd name="T30" fmla="*/ 134 w 152"/>
                <a:gd name="T31" fmla="*/ 75 h 197"/>
                <a:gd name="T32" fmla="*/ 103 w 152"/>
                <a:gd name="T33" fmla="*/ 69 h 197"/>
                <a:gd name="T34" fmla="*/ 97 w 152"/>
                <a:gd name="T35" fmla="*/ 61 h 197"/>
                <a:gd name="T36" fmla="*/ 99 w 152"/>
                <a:gd name="T37" fmla="*/ 19 h 197"/>
                <a:gd name="T38" fmla="*/ 99 w 152"/>
                <a:gd name="T39" fmla="*/ 0 h 197"/>
                <a:gd name="T40" fmla="*/ 96 w 152"/>
                <a:gd name="T41" fmla="*/ 6 h 197"/>
                <a:gd name="T42" fmla="*/ 81 w 152"/>
                <a:gd name="T43" fmla="*/ 46 h 197"/>
                <a:gd name="T44" fmla="*/ 73 w 152"/>
                <a:gd name="T45" fmla="*/ 52 h 197"/>
                <a:gd name="T46" fmla="*/ 54 w 152"/>
                <a:gd name="T47" fmla="*/ 51 h 197"/>
                <a:gd name="T48" fmla="*/ 41 w 152"/>
                <a:gd name="T49" fmla="*/ 48 h 197"/>
                <a:gd name="T50" fmla="*/ 36 w 152"/>
                <a:gd name="T51" fmla="*/ 61 h 197"/>
                <a:gd name="T52" fmla="*/ 34 w 152"/>
                <a:gd name="T53" fmla="*/ 63 h 197"/>
                <a:gd name="T54" fmla="*/ 3 w 152"/>
                <a:gd name="T55" fmla="*/ 103 h 197"/>
                <a:gd name="T56" fmla="*/ 1 w 152"/>
                <a:gd name="T57" fmla="*/ 111 h 197"/>
                <a:gd name="T58" fmla="*/ 13 w 152"/>
                <a:gd name="T59" fmla="*/ 137 h 197"/>
                <a:gd name="T60" fmla="*/ 47 w 152"/>
                <a:gd name="T61" fmla="*/ 76 h 197"/>
                <a:gd name="T62" fmla="*/ 70 w 152"/>
                <a:gd name="T63" fmla="*/ 58 h 197"/>
                <a:gd name="T64" fmla="*/ 79 w 152"/>
                <a:gd name="T65" fmla="*/ 66 h 197"/>
                <a:gd name="T66" fmla="*/ 85 w 152"/>
                <a:gd name="T67" fmla="*/ 80 h 197"/>
                <a:gd name="T68" fmla="*/ 82 w 152"/>
                <a:gd name="T69" fmla="*/ 89 h 197"/>
                <a:gd name="T70" fmla="*/ 73 w 152"/>
                <a:gd name="T71" fmla="*/ 85 h 197"/>
                <a:gd name="T72" fmla="*/ 70 w 152"/>
                <a:gd name="T73" fmla="*/ 80 h 197"/>
                <a:gd name="T74" fmla="*/ 60 w 152"/>
                <a:gd name="T75" fmla="*/ 77 h 197"/>
                <a:gd name="T76" fmla="*/ 56 w 152"/>
                <a:gd name="T77" fmla="*/ 81 h 197"/>
                <a:gd name="T78" fmla="*/ 49 w 152"/>
                <a:gd name="T79" fmla="*/ 83 h 197"/>
                <a:gd name="T80" fmla="*/ 47 w 152"/>
                <a:gd name="T81" fmla="*/ 7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97">
                  <a:moveTo>
                    <a:pt x="13" y="137"/>
                  </a:moveTo>
                  <a:cubicBezTo>
                    <a:pt x="14" y="140"/>
                    <a:pt x="15" y="144"/>
                    <a:pt x="18" y="145"/>
                  </a:cubicBezTo>
                  <a:cubicBezTo>
                    <a:pt x="31" y="150"/>
                    <a:pt x="44" y="155"/>
                    <a:pt x="58" y="148"/>
                  </a:cubicBezTo>
                  <a:cubicBezTo>
                    <a:pt x="63" y="146"/>
                    <a:pt x="69" y="144"/>
                    <a:pt x="74" y="142"/>
                  </a:cubicBezTo>
                  <a:cubicBezTo>
                    <a:pt x="76" y="141"/>
                    <a:pt x="77" y="141"/>
                    <a:pt x="79" y="142"/>
                  </a:cubicBezTo>
                  <a:cubicBezTo>
                    <a:pt x="80" y="144"/>
                    <a:pt x="79" y="145"/>
                    <a:pt x="78" y="147"/>
                  </a:cubicBezTo>
                  <a:cubicBezTo>
                    <a:pt x="71" y="156"/>
                    <a:pt x="62" y="161"/>
                    <a:pt x="51" y="162"/>
                  </a:cubicBezTo>
                  <a:cubicBezTo>
                    <a:pt x="44" y="162"/>
                    <a:pt x="37" y="162"/>
                    <a:pt x="28" y="162"/>
                  </a:cubicBezTo>
                  <a:cubicBezTo>
                    <a:pt x="40" y="170"/>
                    <a:pt x="49" y="177"/>
                    <a:pt x="60" y="184"/>
                  </a:cubicBezTo>
                  <a:cubicBezTo>
                    <a:pt x="66" y="188"/>
                    <a:pt x="73" y="191"/>
                    <a:pt x="80" y="193"/>
                  </a:cubicBezTo>
                  <a:cubicBezTo>
                    <a:pt x="103" y="197"/>
                    <a:pt x="125" y="194"/>
                    <a:pt x="148" y="195"/>
                  </a:cubicBezTo>
                  <a:cubicBezTo>
                    <a:pt x="151" y="195"/>
                    <a:pt x="152" y="193"/>
                    <a:pt x="152" y="190"/>
                  </a:cubicBezTo>
                  <a:cubicBezTo>
                    <a:pt x="152" y="172"/>
                    <a:pt x="151" y="154"/>
                    <a:pt x="151" y="136"/>
                  </a:cubicBezTo>
                  <a:cubicBezTo>
                    <a:pt x="151" y="118"/>
                    <a:pt x="150" y="99"/>
                    <a:pt x="150" y="81"/>
                  </a:cubicBezTo>
                  <a:cubicBezTo>
                    <a:pt x="149" y="79"/>
                    <a:pt x="150" y="75"/>
                    <a:pt x="146" y="76"/>
                  </a:cubicBezTo>
                  <a:cubicBezTo>
                    <a:pt x="142" y="76"/>
                    <a:pt x="138" y="75"/>
                    <a:pt x="134" y="75"/>
                  </a:cubicBezTo>
                  <a:cubicBezTo>
                    <a:pt x="123" y="74"/>
                    <a:pt x="113" y="74"/>
                    <a:pt x="103" y="69"/>
                  </a:cubicBezTo>
                  <a:cubicBezTo>
                    <a:pt x="99" y="67"/>
                    <a:pt x="97" y="65"/>
                    <a:pt x="97" y="61"/>
                  </a:cubicBezTo>
                  <a:cubicBezTo>
                    <a:pt x="99" y="47"/>
                    <a:pt x="99" y="33"/>
                    <a:pt x="99" y="19"/>
                  </a:cubicBezTo>
                  <a:cubicBezTo>
                    <a:pt x="99" y="13"/>
                    <a:pt x="99" y="7"/>
                    <a:pt x="99" y="0"/>
                  </a:cubicBezTo>
                  <a:cubicBezTo>
                    <a:pt x="97" y="2"/>
                    <a:pt x="97" y="4"/>
                    <a:pt x="96" y="6"/>
                  </a:cubicBezTo>
                  <a:cubicBezTo>
                    <a:pt x="91" y="19"/>
                    <a:pt x="90" y="34"/>
                    <a:pt x="81" y="46"/>
                  </a:cubicBezTo>
                  <a:cubicBezTo>
                    <a:pt x="79" y="48"/>
                    <a:pt x="77" y="51"/>
                    <a:pt x="73" y="52"/>
                  </a:cubicBezTo>
                  <a:cubicBezTo>
                    <a:pt x="67" y="52"/>
                    <a:pt x="60" y="53"/>
                    <a:pt x="54" y="51"/>
                  </a:cubicBezTo>
                  <a:cubicBezTo>
                    <a:pt x="49" y="50"/>
                    <a:pt x="44" y="47"/>
                    <a:pt x="41" y="48"/>
                  </a:cubicBezTo>
                  <a:cubicBezTo>
                    <a:pt x="38" y="50"/>
                    <a:pt x="37" y="56"/>
                    <a:pt x="36" y="61"/>
                  </a:cubicBezTo>
                  <a:cubicBezTo>
                    <a:pt x="36" y="61"/>
                    <a:pt x="35" y="62"/>
                    <a:pt x="34" y="63"/>
                  </a:cubicBezTo>
                  <a:cubicBezTo>
                    <a:pt x="27" y="79"/>
                    <a:pt x="15" y="92"/>
                    <a:pt x="3" y="103"/>
                  </a:cubicBezTo>
                  <a:cubicBezTo>
                    <a:pt x="0" y="106"/>
                    <a:pt x="0" y="108"/>
                    <a:pt x="1" y="111"/>
                  </a:cubicBezTo>
                  <a:cubicBezTo>
                    <a:pt x="3" y="120"/>
                    <a:pt x="9" y="128"/>
                    <a:pt x="13" y="137"/>
                  </a:cubicBezTo>
                  <a:close/>
                  <a:moveTo>
                    <a:pt x="47" y="76"/>
                  </a:moveTo>
                  <a:cubicBezTo>
                    <a:pt x="48" y="70"/>
                    <a:pt x="62" y="58"/>
                    <a:pt x="70" y="58"/>
                  </a:cubicBezTo>
                  <a:cubicBezTo>
                    <a:pt x="73" y="60"/>
                    <a:pt x="78" y="60"/>
                    <a:pt x="79" y="66"/>
                  </a:cubicBezTo>
                  <a:cubicBezTo>
                    <a:pt x="80" y="70"/>
                    <a:pt x="83" y="75"/>
                    <a:pt x="85" y="80"/>
                  </a:cubicBezTo>
                  <a:cubicBezTo>
                    <a:pt x="86" y="83"/>
                    <a:pt x="85" y="87"/>
                    <a:pt x="82" y="89"/>
                  </a:cubicBezTo>
                  <a:cubicBezTo>
                    <a:pt x="78" y="90"/>
                    <a:pt x="75" y="89"/>
                    <a:pt x="73" y="85"/>
                  </a:cubicBezTo>
                  <a:cubicBezTo>
                    <a:pt x="72" y="83"/>
                    <a:pt x="71" y="82"/>
                    <a:pt x="70" y="80"/>
                  </a:cubicBezTo>
                  <a:cubicBezTo>
                    <a:pt x="67" y="72"/>
                    <a:pt x="67" y="72"/>
                    <a:pt x="60" y="77"/>
                  </a:cubicBezTo>
                  <a:cubicBezTo>
                    <a:pt x="59" y="79"/>
                    <a:pt x="57" y="80"/>
                    <a:pt x="56" y="81"/>
                  </a:cubicBezTo>
                  <a:cubicBezTo>
                    <a:pt x="54" y="83"/>
                    <a:pt x="52" y="85"/>
                    <a:pt x="49" y="83"/>
                  </a:cubicBezTo>
                  <a:cubicBezTo>
                    <a:pt x="47" y="82"/>
                    <a:pt x="46" y="79"/>
                    <a:pt x="47"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ïṣ1ïdé">
              <a:extLst>
                <a:ext uri="{FF2B5EF4-FFF2-40B4-BE49-F238E27FC236}">
                  <a16:creationId xmlns:a16="http://schemas.microsoft.com/office/drawing/2014/main" id="{EA1D268D-84D8-4126-82DD-B76BBDBD526B}"/>
                </a:ext>
              </a:extLst>
            </p:cNvPr>
            <p:cNvSpPr/>
            <p:nvPr/>
          </p:nvSpPr>
          <p:spPr bwMode="auto">
            <a:xfrm>
              <a:off x="7245758" y="560354"/>
              <a:ext cx="294112" cy="366881"/>
            </a:xfrm>
            <a:custGeom>
              <a:avLst/>
              <a:gdLst>
                <a:gd name="T0" fmla="*/ 76 w 157"/>
                <a:gd name="T1" fmla="*/ 169 h 197"/>
                <a:gd name="T2" fmla="*/ 79 w 157"/>
                <a:gd name="T3" fmla="*/ 143 h 197"/>
                <a:gd name="T4" fmla="*/ 77 w 157"/>
                <a:gd name="T5" fmla="*/ 138 h 197"/>
                <a:gd name="T6" fmla="*/ 50 w 157"/>
                <a:gd name="T7" fmla="*/ 138 h 197"/>
                <a:gd name="T8" fmla="*/ 26 w 157"/>
                <a:gd name="T9" fmla="*/ 143 h 197"/>
                <a:gd name="T10" fmla="*/ 23 w 157"/>
                <a:gd name="T11" fmla="*/ 142 h 197"/>
                <a:gd name="T12" fmla="*/ 24 w 157"/>
                <a:gd name="T13" fmla="*/ 139 h 197"/>
                <a:gd name="T14" fmla="*/ 65 w 157"/>
                <a:gd name="T15" fmla="*/ 126 h 197"/>
                <a:gd name="T16" fmla="*/ 67 w 157"/>
                <a:gd name="T17" fmla="*/ 96 h 197"/>
                <a:gd name="T18" fmla="*/ 69 w 157"/>
                <a:gd name="T19" fmla="*/ 69 h 197"/>
                <a:gd name="T20" fmla="*/ 74 w 157"/>
                <a:gd name="T21" fmla="*/ 64 h 197"/>
                <a:gd name="T22" fmla="*/ 79 w 157"/>
                <a:gd name="T23" fmla="*/ 69 h 197"/>
                <a:gd name="T24" fmla="*/ 79 w 157"/>
                <a:gd name="T25" fmla="*/ 74 h 197"/>
                <a:gd name="T26" fmla="*/ 77 w 157"/>
                <a:gd name="T27" fmla="*/ 122 h 197"/>
                <a:gd name="T28" fmla="*/ 79 w 157"/>
                <a:gd name="T29" fmla="*/ 127 h 197"/>
                <a:gd name="T30" fmla="*/ 91 w 157"/>
                <a:gd name="T31" fmla="*/ 128 h 197"/>
                <a:gd name="T32" fmla="*/ 117 w 157"/>
                <a:gd name="T33" fmla="*/ 110 h 197"/>
                <a:gd name="T34" fmla="*/ 121 w 157"/>
                <a:gd name="T35" fmla="*/ 103 h 197"/>
                <a:gd name="T36" fmla="*/ 123 w 157"/>
                <a:gd name="T37" fmla="*/ 68 h 197"/>
                <a:gd name="T38" fmla="*/ 125 w 157"/>
                <a:gd name="T39" fmla="*/ 37 h 197"/>
                <a:gd name="T40" fmla="*/ 136 w 157"/>
                <a:gd name="T41" fmla="*/ 29 h 197"/>
                <a:gd name="T42" fmla="*/ 152 w 157"/>
                <a:gd name="T43" fmla="*/ 35 h 197"/>
                <a:gd name="T44" fmla="*/ 156 w 157"/>
                <a:gd name="T45" fmla="*/ 34 h 197"/>
                <a:gd name="T46" fmla="*/ 154 w 157"/>
                <a:gd name="T47" fmla="*/ 24 h 197"/>
                <a:gd name="T48" fmla="*/ 147 w 157"/>
                <a:gd name="T49" fmla="*/ 24 h 197"/>
                <a:gd name="T50" fmla="*/ 142 w 157"/>
                <a:gd name="T51" fmla="*/ 24 h 197"/>
                <a:gd name="T52" fmla="*/ 116 w 157"/>
                <a:gd name="T53" fmla="*/ 14 h 197"/>
                <a:gd name="T54" fmla="*/ 96 w 157"/>
                <a:gd name="T55" fmla="*/ 2 h 197"/>
                <a:gd name="T56" fmla="*/ 83 w 157"/>
                <a:gd name="T57" fmla="*/ 1 h 197"/>
                <a:gd name="T58" fmla="*/ 77 w 157"/>
                <a:gd name="T59" fmla="*/ 4 h 197"/>
                <a:gd name="T60" fmla="*/ 58 w 157"/>
                <a:gd name="T61" fmla="*/ 26 h 197"/>
                <a:gd name="T62" fmla="*/ 34 w 157"/>
                <a:gd name="T63" fmla="*/ 56 h 197"/>
                <a:gd name="T64" fmla="*/ 22 w 157"/>
                <a:gd name="T65" fmla="*/ 76 h 197"/>
                <a:gd name="T66" fmla="*/ 4 w 157"/>
                <a:gd name="T67" fmla="*/ 123 h 197"/>
                <a:gd name="T68" fmla="*/ 1 w 157"/>
                <a:gd name="T69" fmla="*/ 158 h 197"/>
                <a:gd name="T70" fmla="*/ 23 w 157"/>
                <a:gd name="T71" fmla="*/ 192 h 197"/>
                <a:gd name="T72" fmla="*/ 60 w 157"/>
                <a:gd name="T73" fmla="*/ 196 h 197"/>
                <a:gd name="T74" fmla="*/ 94 w 157"/>
                <a:gd name="T75" fmla="*/ 188 h 197"/>
                <a:gd name="T76" fmla="*/ 76 w 157"/>
                <a:gd name="T77" fmla="*/ 16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7" h="197">
                  <a:moveTo>
                    <a:pt x="76" y="169"/>
                  </a:moveTo>
                  <a:cubicBezTo>
                    <a:pt x="76" y="161"/>
                    <a:pt x="75" y="151"/>
                    <a:pt x="79" y="143"/>
                  </a:cubicBezTo>
                  <a:cubicBezTo>
                    <a:pt x="79" y="141"/>
                    <a:pt x="81" y="138"/>
                    <a:pt x="77" y="138"/>
                  </a:cubicBezTo>
                  <a:cubicBezTo>
                    <a:pt x="68" y="136"/>
                    <a:pt x="59" y="134"/>
                    <a:pt x="50" y="138"/>
                  </a:cubicBezTo>
                  <a:cubicBezTo>
                    <a:pt x="42" y="142"/>
                    <a:pt x="34" y="142"/>
                    <a:pt x="26" y="143"/>
                  </a:cubicBezTo>
                  <a:cubicBezTo>
                    <a:pt x="25" y="144"/>
                    <a:pt x="23" y="144"/>
                    <a:pt x="23" y="142"/>
                  </a:cubicBezTo>
                  <a:cubicBezTo>
                    <a:pt x="22" y="141"/>
                    <a:pt x="23" y="140"/>
                    <a:pt x="24" y="139"/>
                  </a:cubicBezTo>
                  <a:cubicBezTo>
                    <a:pt x="36" y="130"/>
                    <a:pt x="48" y="120"/>
                    <a:pt x="65" y="126"/>
                  </a:cubicBezTo>
                  <a:cubicBezTo>
                    <a:pt x="64" y="114"/>
                    <a:pt x="68" y="105"/>
                    <a:pt x="67" y="96"/>
                  </a:cubicBezTo>
                  <a:cubicBezTo>
                    <a:pt x="66" y="87"/>
                    <a:pt x="67" y="78"/>
                    <a:pt x="69" y="69"/>
                  </a:cubicBezTo>
                  <a:cubicBezTo>
                    <a:pt x="70" y="66"/>
                    <a:pt x="71" y="64"/>
                    <a:pt x="74" y="64"/>
                  </a:cubicBezTo>
                  <a:cubicBezTo>
                    <a:pt x="77" y="64"/>
                    <a:pt x="78" y="66"/>
                    <a:pt x="79" y="69"/>
                  </a:cubicBezTo>
                  <a:cubicBezTo>
                    <a:pt x="79" y="70"/>
                    <a:pt x="79" y="72"/>
                    <a:pt x="79" y="74"/>
                  </a:cubicBezTo>
                  <a:cubicBezTo>
                    <a:pt x="80" y="90"/>
                    <a:pt x="77" y="106"/>
                    <a:pt x="77" y="122"/>
                  </a:cubicBezTo>
                  <a:cubicBezTo>
                    <a:pt x="77" y="124"/>
                    <a:pt x="76" y="127"/>
                    <a:pt x="79" y="127"/>
                  </a:cubicBezTo>
                  <a:cubicBezTo>
                    <a:pt x="83" y="128"/>
                    <a:pt x="86" y="133"/>
                    <a:pt x="91" y="128"/>
                  </a:cubicBezTo>
                  <a:cubicBezTo>
                    <a:pt x="99" y="121"/>
                    <a:pt x="107" y="115"/>
                    <a:pt x="117" y="110"/>
                  </a:cubicBezTo>
                  <a:cubicBezTo>
                    <a:pt x="120" y="109"/>
                    <a:pt x="121" y="107"/>
                    <a:pt x="121" y="103"/>
                  </a:cubicBezTo>
                  <a:cubicBezTo>
                    <a:pt x="122" y="92"/>
                    <a:pt x="122" y="80"/>
                    <a:pt x="123" y="68"/>
                  </a:cubicBezTo>
                  <a:cubicBezTo>
                    <a:pt x="123" y="58"/>
                    <a:pt x="123" y="48"/>
                    <a:pt x="125" y="37"/>
                  </a:cubicBezTo>
                  <a:cubicBezTo>
                    <a:pt x="127" y="29"/>
                    <a:pt x="128" y="27"/>
                    <a:pt x="136" y="29"/>
                  </a:cubicBezTo>
                  <a:cubicBezTo>
                    <a:pt x="142" y="31"/>
                    <a:pt x="147" y="33"/>
                    <a:pt x="152" y="35"/>
                  </a:cubicBezTo>
                  <a:cubicBezTo>
                    <a:pt x="153" y="35"/>
                    <a:pt x="157" y="36"/>
                    <a:pt x="156" y="34"/>
                  </a:cubicBezTo>
                  <a:cubicBezTo>
                    <a:pt x="155" y="30"/>
                    <a:pt x="156" y="26"/>
                    <a:pt x="154" y="24"/>
                  </a:cubicBezTo>
                  <a:cubicBezTo>
                    <a:pt x="153" y="22"/>
                    <a:pt x="149" y="23"/>
                    <a:pt x="147" y="24"/>
                  </a:cubicBezTo>
                  <a:cubicBezTo>
                    <a:pt x="145" y="24"/>
                    <a:pt x="144" y="24"/>
                    <a:pt x="142" y="24"/>
                  </a:cubicBezTo>
                  <a:cubicBezTo>
                    <a:pt x="132" y="24"/>
                    <a:pt x="123" y="22"/>
                    <a:pt x="116" y="14"/>
                  </a:cubicBezTo>
                  <a:cubicBezTo>
                    <a:pt x="110" y="8"/>
                    <a:pt x="105" y="3"/>
                    <a:pt x="96" y="2"/>
                  </a:cubicBezTo>
                  <a:cubicBezTo>
                    <a:pt x="92" y="2"/>
                    <a:pt x="87" y="3"/>
                    <a:pt x="83" y="1"/>
                  </a:cubicBezTo>
                  <a:cubicBezTo>
                    <a:pt x="81" y="0"/>
                    <a:pt x="78" y="1"/>
                    <a:pt x="77" y="4"/>
                  </a:cubicBezTo>
                  <a:cubicBezTo>
                    <a:pt x="71" y="11"/>
                    <a:pt x="64" y="18"/>
                    <a:pt x="58" y="26"/>
                  </a:cubicBezTo>
                  <a:cubicBezTo>
                    <a:pt x="50" y="36"/>
                    <a:pt x="41" y="46"/>
                    <a:pt x="34" y="56"/>
                  </a:cubicBezTo>
                  <a:cubicBezTo>
                    <a:pt x="29" y="62"/>
                    <a:pt x="26" y="69"/>
                    <a:pt x="22" y="76"/>
                  </a:cubicBezTo>
                  <a:cubicBezTo>
                    <a:pt x="13" y="91"/>
                    <a:pt x="6" y="106"/>
                    <a:pt x="4" y="123"/>
                  </a:cubicBezTo>
                  <a:cubicBezTo>
                    <a:pt x="2" y="135"/>
                    <a:pt x="2" y="146"/>
                    <a:pt x="1" y="158"/>
                  </a:cubicBezTo>
                  <a:cubicBezTo>
                    <a:pt x="0" y="171"/>
                    <a:pt x="11" y="187"/>
                    <a:pt x="23" y="192"/>
                  </a:cubicBezTo>
                  <a:cubicBezTo>
                    <a:pt x="35" y="196"/>
                    <a:pt x="48" y="195"/>
                    <a:pt x="60" y="196"/>
                  </a:cubicBezTo>
                  <a:cubicBezTo>
                    <a:pt x="72" y="197"/>
                    <a:pt x="81" y="193"/>
                    <a:pt x="94" y="188"/>
                  </a:cubicBezTo>
                  <a:cubicBezTo>
                    <a:pt x="83" y="185"/>
                    <a:pt x="77" y="177"/>
                    <a:pt x="76" y="16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ṩḷidè">
              <a:extLst>
                <a:ext uri="{FF2B5EF4-FFF2-40B4-BE49-F238E27FC236}">
                  <a16:creationId xmlns:a16="http://schemas.microsoft.com/office/drawing/2014/main" id="{AF594380-62AF-4725-AC0D-1CB351155AAF}"/>
                </a:ext>
              </a:extLst>
            </p:cNvPr>
            <p:cNvSpPr/>
            <p:nvPr/>
          </p:nvSpPr>
          <p:spPr bwMode="auto">
            <a:xfrm>
              <a:off x="6778818" y="1897500"/>
              <a:ext cx="233470" cy="630672"/>
            </a:xfrm>
            <a:custGeom>
              <a:avLst/>
              <a:gdLst>
                <a:gd name="T0" fmla="*/ 81 w 125"/>
                <a:gd name="T1" fmla="*/ 257 h 338"/>
                <a:gd name="T2" fmla="*/ 102 w 125"/>
                <a:gd name="T3" fmla="*/ 257 h 338"/>
                <a:gd name="T4" fmla="*/ 88 w 125"/>
                <a:gd name="T5" fmla="*/ 238 h 338"/>
                <a:gd name="T6" fmla="*/ 72 w 125"/>
                <a:gd name="T7" fmla="*/ 194 h 338"/>
                <a:gd name="T8" fmla="*/ 81 w 125"/>
                <a:gd name="T9" fmla="*/ 131 h 338"/>
                <a:gd name="T10" fmla="*/ 92 w 125"/>
                <a:gd name="T11" fmla="*/ 112 h 338"/>
                <a:gd name="T12" fmla="*/ 106 w 125"/>
                <a:gd name="T13" fmla="*/ 96 h 338"/>
                <a:gd name="T14" fmla="*/ 125 w 125"/>
                <a:gd name="T15" fmla="*/ 86 h 338"/>
                <a:gd name="T16" fmla="*/ 92 w 125"/>
                <a:gd name="T17" fmla="*/ 86 h 338"/>
                <a:gd name="T18" fmla="*/ 87 w 125"/>
                <a:gd name="T19" fmla="*/ 87 h 338"/>
                <a:gd name="T20" fmla="*/ 79 w 125"/>
                <a:gd name="T21" fmla="*/ 81 h 338"/>
                <a:gd name="T22" fmla="*/ 85 w 125"/>
                <a:gd name="T23" fmla="*/ 47 h 338"/>
                <a:gd name="T24" fmla="*/ 86 w 125"/>
                <a:gd name="T25" fmla="*/ 45 h 338"/>
                <a:gd name="T26" fmla="*/ 92 w 125"/>
                <a:gd name="T27" fmla="*/ 6 h 338"/>
                <a:gd name="T28" fmla="*/ 91 w 125"/>
                <a:gd name="T29" fmla="*/ 1 h 338"/>
                <a:gd name="T30" fmla="*/ 86 w 125"/>
                <a:gd name="T31" fmla="*/ 3 h 338"/>
                <a:gd name="T32" fmla="*/ 52 w 125"/>
                <a:gd name="T33" fmla="*/ 27 h 338"/>
                <a:gd name="T34" fmla="*/ 30 w 125"/>
                <a:gd name="T35" fmla="*/ 38 h 338"/>
                <a:gd name="T36" fmla="*/ 27 w 125"/>
                <a:gd name="T37" fmla="*/ 45 h 338"/>
                <a:gd name="T38" fmla="*/ 32 w 125"/>
                <a:gd name="T39" fmla="*/ 61 h 338"/>
                <a:gd name="T40" fmla="*/ 37 w 125"/>
                <a:gd name="T41" fmla="*/ 122 h 338"/>
                <a:gd name="T42" fmla="*/ 35 w 125"/>
                <a:gd name="T43" fmla="*/ 183 h 338"/>
                <a:gd name="T44" fmla="*/ 27 w 125"/>
                <a:gd name="T45" fmla="*/ 236 h 338"/>
                <a:gd name="T46" fmla="*/ 16 w 125"/>
                <a:gd name="T47" fmla="*/ 277 h 338"/>
                <a:gd name="T48" fmla="*/ 4 w 125"/>
                <a:gd name="T49" fmla="*/ 301 h 338"/>
                <a:gd name="T50" fmla="*/ 6 w 125"/>
                <a:gd name="T51" fmla="*/ 309 h 338"/>
                <a:gd name="T52" fmla="*/ 44 w 125"/>
                <a:gd name="T53" fmla="*/ 338 h 338"/>
                <a:gd name="T54" fmla="*/ 47 w 125"/>
                <a:gd name="T55" fmla="*/ 310 h 338"/>
                <a:gd name="T56" fmla="*/ 55 w 125"/>
                <a:gd name="T57" fmla="*/ 275 h 338"/>
                <a:gd name="T58" fmla="*/ 81 w 125"/>
                <a:gd name="T59" fmla="*/ 25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5" h="338">
                  <a:moveTo>
                    <a:pt x="81" y="257"/>
                  </a:moveTo>
                  <a:cubicBezTo>
                    <a:pt x="88" y="257"/>
                    <a:pt x="94" y="257"/>
                    <a:pt x="102" y="257"/>
                  </a:cubicBezTo>
                  <a:cubicBezTo>
                    <a:pt x="97" y="250"/>
                    <a:pt x="93" y="244"/>
                    <a:pt x="88" y="238"/>
                  </a:cubicBezTo>
                  <a:cubicBezTo>
                    <a:pt x="79" y="225"/>
                    <a:pt x="73" y="210"/>
                    <a:pt x="72" y="194"/>
                  </a:cubicBezTo>
                  <a:cubicBezTo>
                    <a:pt x="71" y="173"/>
                    <a:pt x="72" y="151"/>
                    <a:pt x="81" y="131"/>
                  </a:cubicBezTo>
                  <a:cubicBezTo>
                    <a:pt x="84" y="124"/>
                    <a:pt x="88" y="118"/>
                    <a:pt x="92" y="112"/>
                  </a:cubicBezTo>
                  <a:cubicBezTo>
                    <a:pt x="95" y="105"/>
                    <a:pt x="100" y="101"/>
                    <a:pt x="106" y="96"/>
                  </a:cubicBezTo>
                  <a:cubicBezTo>
                    <a:pt x="112" y="92"/>
                    <a:pt x="119" y="90"/>
                    <a:pt x="125" y="86"/>
                  </a:cubicBezTo>
                  <a:cubicBezTo>
                    <a:pt x="114" y="86"/>
                    <a:pt x="103" y="86"/>
                    <a:pt x="92" y="86"/>
                  </a:cubicBezTo>
                  <a:cubicBezTo>
                    <a:pt x="91" y="86"/>
                    <a:pt x="89" y="86"/>
                    <a:pt x="87" y="87"/>
                  </a:cubicBezTo>
                  <a:cubicBezTo>
                    <a:pt x="82" y="89"/>
                    <a:pt x="78" y="87"/>
                    <a:pt x="79" y="81"/>
                  </a:cubicBezTo>
                  <a:cubicBezTo>
                    <a:pt x="79" y="70"/>
                    <a:pt x="74" y="57"/>
                    <a:pt x="85" y="47"/>
                  </a:cubicBezTo>
                  <a:cubicBezTo>
                    <a:pt x="85" y="47"/>
                    <a:pt x="86" y="46"/>
                    <a:pt x="86" y="45"/>
                  </a:cubicBezTo>
                  <a:cubicBezTo>
                    <a:pt x="87" y="32"/>
                    <a:pt x="94" y="20"/>
                    <a:pt x="92" y="6"/>
                  </a:cubicBezTo>
                  <a:cubicBezTo>
                    <a:pt x="91" y="4"/>
                    <a:pt x="93" y="2"/>
                    <a:pt x="91" y="1"/>
                  </a:cubicBezTo>
                  <a:cubicBezTo>
                    <a:pt x="88" y="0"/>
                    <a:pt x="87" y="2"/>
                    <a:pt x="86" y="3"/>
                  </a:cubicBezTo>
                  <a:cubicBezTo>
                    <a:pt x="75" y="11"/>
                    <a:pt x="65" y="21"/>
                    <a:pt x="52" y="27"/>
                  </a:cubicBezTo>
                  <a:cubicBezTo>
                    <a:pt x="44" y="30"/>
                    <a:pt x="37" y="34"/>
                    <a:pt x="30" y="38"/>
                  </a:cubicBezTo>
                  <a:cubicBezTo>
                    <a:pt x="26" y="39"/>
                    <a:pt x="26" y="41"/>
                    <a:pt x="27" y="45"/>
                  </a:cubicBezTo>
                  <a:cubicBezTo>
                    <a:pt x="29" y="50"/>
                    <a:pt x="31" y="55"/>
                    <a:pt x="32" y="61"/>
                  </a:cubicBezTo>
                  <a:cubicBezTo>
                    <a:pt x="35" y="81"/>
                    <a:pt x="37" y="101"/>
                    <a:pt x="37" y="122"/>
                  </a:cubicBezTo>
                  <a:cubicBezTo>
                    <a:pt x="38" y="142"/>
                    <a:pt x="38" y="162"/>
                    <a:pt x="35" y="183"/>
                  </a:cubicBezTo>
                  <a:cubicBezTo>
                    <a:pt x="32" y="201"/>
                    <a:pt x="31" y="219"/>
                    <a:pt x="27" y="236"/>
                  </a:cubicBezTo>
                  <a:cubicBezTo>
                    <a:pt x="25" y="250"/>
                    <a:pt x="22" y="264"/>
                    <a:pt x="16" y="277"/>
                  </a:cubicBezTo>
                  <a:cubicBezTo>
                    <a:pt x="13" y="285"/>
                    <a:pt x="10" y="294"/>
                    <a:pt x="4" y="301"/>
                  </a:cubicBezTo>
                  <a:cubicBezTo>
                    <a:pt x="0" y="305"/>
                    <a:pt x="0" y="307"/>
                    <a:pt x="6" y="309"/>
                  </a:cubicBezTo>
                  <a:cubicBezTo>
                    <a:pt x="21" y="314"/>
                    <a:pt x="35" y="323"/>
                    <a:pt x="44" y="338"/>
                  </a:cubicBezTo>
                  <a:cubicBezTo>
                    <a:pt x="46" y="328"/>
                    <a:pt x="47" y="320"/>
                    <a:pt x="47" y="310"/>
                  </a:cubicBezTo>
                  <a:cubicBezTo>
                    <a:pt x="47" y="298"/>
                    <a:pt x="49" y="285"/>
                    <a:pt x="55" y="275"/>
                  </a:cubicBezTo>
                  <a:cubicBezTo>
                    <a:pt x="61" y="265"/>
                    <a:pt x="68" y="256"/>
                    <a:pt x="81" y="2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ṡḻíḑé">
              <a:extLst>
                <a:ext uri="{FF2B5EF4-FFF2-40B4-BE49-F238E27FC236}">
                  <a16:creationId xmlns:a16="http://schemas.microsoft.com/office/drawing/2014/main" id="{7847BE46-EEB7-44F0-A897-1F44DF107153}"/>
                </a:ext>
              </a:extLst>
            </p:cNvPr>
            <p:cNvSpPr/>
            <p:nvPr/>
          </p:nvSpPr>
          <p:spPr bwMode="auto">
            <a:xfrm>
              <a:off x="5781263" y="1436624"/>
              <a:ext cx="710517" cy="334539"/>
            </a:xfrm>
            <a:custGeom>
              <a:avLst/>
              <a:gdLst>
                <a:gd name="T0" fmla="*/ 42 w 380"/>
                <a:gd name="T1" fmla="*/ 172 h 179"/>
                <a:gd name="T2" fmla="*/ 94 w 380"/>
                <a:gd name="T3" fmla="*/ 177 h 179"/>
                <a:gd name="T4" fmla="*/ 147 w 380"/>
                <a:gd name="T5" fmla="*/ 175 h 179"/>
                <a:gd name="T6" fmla="*/ 242 w 380"/>
                <a:gd name="T7" fmla="*/ 174 h 179"/>
                <a:gd name="T8" fmla="*/ 305 w 380"/>
                <a:gd name="T9" fmla="*/ 173 h 179"/>
                <a:gd name="T10" fmla="*/ 311 w 380"/>
                <a:gd name="T11" fmla="*/ 167 h 179"/>
                <a:gd name="T12" fmla="*/ 311 w 380"/>
                <a:gd name="T13" fmla="*/ 163 h 179"/>
                <a:gd name="T14" fmla="*/ 308 w 380"/>
                <a:gd name="T15" fmla="*/ 160 h 179"/>
                <a:gd name="T16" fmla="*/ 290 w 380"/>
                <a:gd name="T17" fmla="*/ 161 h 179"/>
                <a:gd name="T18" fmla="*/ 248 w 380"/>
                <a:gd name="T19" fmla="*/ 161 h 179"/>
                <a:gd name="T20" fmla="*/ 191 w 380"/>
                <a:gd name="T21" fmla="*/ 161 h 179"/>
                <a:gd name="T22" fmla="*/ 121 w 380"/>
                <a:gd name="T23" fmla="*/ 164 h 179"/>
                <a:gd name="T24" fmla="*/ 67 w 380"/>
                <a:gd name="T25" fmla="*/ 163 h 179"/>
                <a:gd name="T26" fmla="*/ 37 w 380"/>
                <a:gd name="T27" fmla="*/ 151 h 179"/>
                <a:gd name="T28" fmla="*/ 19 w 380"/>
                <a:gd name="T29" fmla="*/ 101 h 179"/>
                <a:gd name="T30" fmla="*/ 30 w 380"/>
                <a:gd name="T31" fmla="*/ 53 h 179"/>
                <a:gd name="T32" fmla="*/ 44 w 380"/>
                <a:gd name="T33" fmla="*/ 38 h 179"/>
                <a:gd name="T34" fmla="*/ 65 w 380"/>
                <a:gd name="T35" fmla="*/ 28 h 179"/>
                <a:gd name="T36" fmla="*/ 79 w 380"/>
                <a:gd name="T37" fmla="*/ 22 h 179"/>
                <a:gd name="T38" fmla="*/ 112 w 380"/>
                <a:gd name="T39" fmla="*/ 22 h 179"/>
                <a:gd name="T40" fmla="*/ 161 w 380"/>
                <a:gd name="T41" fmla="*/ 22 h 179"/>
                <a:gd name="T42" fmla="*/ 209 w 380"/>
                <a:gd name="T43" fmla="*/ 21 h 179"/>
                <a:gd name="T44" fmla="*/ 267 w 380"/>
                <a:gd name="T45" fmla="*/ 22 h 179"/>
                <a:gd name="T46" fmla="*/ 283 w 380"/>
                <a:gd name="T47" fmla="*/ 22 h 179"/>
                <a:gd name="T48" fmla="*/ 308 w 380"/>
                <a:gd name="T49" fmla="*/ 23 h 179"/>
                <a:gd name="T50" fmla="*/ 352 w 380"/>
                <a:gd name="T51" fmla="*/ 21 h 179"/>
                <a:gd name="T52" fmla="*/ 361 w 380"/>
                <a:gd name="T53" fmla="*/ 19 h 179"/>
                <a:gd name="T54" fmla="*/ 380 w 380"/>
                <a:gd name="T55" fmla="*/ 2 h 179"/>
                <a:gd name="T56" fmla="*/ 370 w 380"/>
                <a:gd name="T57" fmla="*/ 1 h 179"/>
                <a:gd name="T58" fmla="*/ 286 w 380"/>
                <a:gd name="T59" fmla="*/ 2 h 179"/>
                <a:gd name="T60" fmla="*/ 200 w 380"/>
                <a:gd name="T61" fmla="*/ 1 h 179"/>
                <a:gd name="T62" fmla="*/ 158 w 380"/>
                <a:gd name="T63" fmla="*/ 3 h 179"/>
                <a:gd name="T64" fmla="*/ 89 w 380"/>
                <a:gd name="T65" fmla="*/ 5 h 179"/>
                <a:gd name="T66" fmla="*/ 41 w 380"/>
                <a:gd name="T67" fmla="*/ 20 h 179"/>
                <a:gd name="T68" fmla="*/ 14 w 380"/>
                <a:gd name="T69" fmla="*/ 49 h 179"/>
                <a:gd name="T70" fmla="*/ 4 w 380"/>
                <a:gd name="T71" fmla="*/ 78 h 179"/>
                <a:gd name="T72" fmla="*/ 2 w 380"/>
                <a:gd name="T73" fmla="*/ 92 h 179"/>
                <a:gd name="T74" fmla="*/ 6 w 380"/>
                <a:gd name="T75" fmla="*/ 132 h 179"/>
                <a:gd name="T76" fmla="*/ 27 w 380"/>
                <a:gd name="T77" fmla="*/ 162 h 179"/>
                <a:gd name="T78" fmla="*/ 42 w 380"/>
                <a:gd name="T79" fmla="*/ 17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0" h="179">
                  <a:moveTo>
                    <a:pt x="42" y="172"/>
                  </a:moveTo>
                  <a:cubicBezTo>
                    <a:pt x="59" y="179"/>
                    <a:pt x="77" y="178"/>
                    <a:pt x="94" y="177"/>
                  </a:cubicBezTo>
                  <a:cubicBezTo>
                    <a:pt x="111" y="176"/>
                    <a:pt x="130" y="174"/>
                    <a:pt x="147" y="175"/>
                  </a:cubicBezTo>
                  <a:cubicBezTo>
                    <a:pt x="179" y="177"/>
                    <a:pt x="210" y="174"/>
                    <a:pt x="242" y="174"/>
                  </a:cubicBezTo>
                  <a:cubicBezTo>
                    <a:pt x="263" y="175"/>
                    <a:pt x="284" y="173"/>
                    <a:pt x="305" y="173"/>
                  </a:cubicBezTo>
                  <a:cubicBezTo>
                    <a:pt x="311" y="174"/>
                    <a:pt x="311" y="171"/>
                    <a:pt x="311" y="167"/>
                  </a:cubicBezTo>
                  <a:cubicBezTo>
                    <a:pt x="311" y="166"/>
                    <a:pt x="310" y="164"/>
                    <a:pt x="311" y="163"/>
                  </a:cubicBezTo>
                  <a:cubicBezTo>
                    <a:pt x="312" y="160"/>
                    <a:pt x="311" y="160"/>
                    <a:pt x="308" y="160"/>
                  </a:cubicBezTo>
                  <a:cubicBezTo>
                    <a:pt x="302" y="159"/>
                    <a:pt x="296" y="161"/>
                    <a:pt x="290" y="161"/>
                  </a:cubicBezTo>
                  <a:cubicBezTo>
                    <a:pt x="276" y="161"/>
                    <a:pt x="262" y="160"/>
                    <a:pt x="248" y="161"/>
                  </a:cubicBezTo>
                  <a:cubicBezTo>
                    <a:pt x="229" y="162"/>
                    <a:pt x="210" y="161"/>
                    <a:pt x="191" y="161"/>
                  </a:cubicBezTo>
                  <a:cubicBezTo>
                    <a:pt x="167" y="161"/>
                    <a:pt x="144" y="163"/>
                    <a:pt x="121" y="164"/>
                  </a:cubicBezTo>
                  <a:cubicBezTo>
                    <a:pt x="103" y="165"/>
                    <a:pt x="85" y="163"/>
                    <a:pt x="67" y="163"/>
                  </a:cubicBezTo>
                  <a:cubicBezTo>
                    <a:pt x="55" y="163"/>
                    <a:pt x="44" y="159"/>
                    <a:pt x="37" y="151"/>
                  </a:cubicBezTo>
                  <a:cubicBezTo>
                    <a:pt x="24" y="137"/>
                    <a:pt x="18" y="121"/>
                    <a:pt x="19" y="101"/>
                  </a:cubicBezTo>
                  <a:cubicBezTo>
                    <a:pt x="20" y="84"/>
                    <a:pt x="23" y="68"/>
                    <a:pt x="30" y="53"/>
                  </a:cubicBezTo>
                  <a:cubicBezTo>
                    <a:pt x="34" y="46"/>
                    <a:pt x="38" y="41"/>
                    <a:pt x="44" y="38"/>
                  </a:cubicBezTo>
                  <a:cubicBezTo>
                    <a:pt x="51" y="34"/>
                    <a:pt x="58" y="30"/>
                    <a:pt x="65" y="28"/>
                  </a:cubicBezTo>
                  <a:cubicBezTo>
                    <a:pt x="70" y="26"/>
                    <a:pt x="74" y="22"/>
                    <a:pt x="79" y="22"/>
                  </a:cubicBezTo>
                  <a:cubicBezTo>
                    <a:pt x="90" y="21"/>
                    <a:pt x="101" y="21"/>
                    <a:pt x="112" y="22"/>
                  </a:cubicBezTo>
                  <a:cubicBezTo>
                    <a:pt x="129" y="23"/>
                    <a:pt x="145" y="22"/>
                    <a:pt x="161" y="22"/>
                  </a:cubicBezTo>
                  <a:cubicBezTo>
                    <a:pt x="177" y="22"/>
                    <a:pt x="193" y="21"/>
                    <a:pt x="209" y="21"/>
                  </a:cubicBezTo>
                  <a:cubicBezTo>
                    <a:pt x="228" y="20"/>
                    <a:pt x="248" y="20"/>
                    <a:pt x="267" y="22"/>
                  </a:cubicBezTo>
                  <a:cubicBezTo>
                    <a:pt x="272" y="23"/>
                    <a:pt x="278" y="21"/>
                    <a:pt x="283" y="22"/>
                  </a:cubicBezTo>
                  <a:cubicBezTo>
                    <a:pt x="291" y="24"/>
                    <a:pt x="300" y="23"/>
                    <a:pt x="308" y="23"/>
                  </a:cubicBezTo>
                  <a:cubicBezTo>
                    <a:pt x="323" y="23"/>
                    <a:pt x="337" y="22"/>
                    <a:pt x="352" y="21"/>
                  </a:cubicBezTo>
                  <a:cubicBezTo>
                    <a:pt x="355" y="21"/>
                    <a:pt x="359" y="21"/>
                    <a:pt x="361" y="19"/>
                  </a:cubicBezTo>
                  <a:cubicBezTo>
                    <a:pt x="366" y="12"/>
                    <a:pt x="373" y="7"/>
                    <a:pt x="380" y="2"/>
                  </a:cubicBezTo>
                  <a:cubicBezTo>
                    <a:pt x="377" y="1"/>
                    <a:pt x="374" y="1"/>
                    <a:pt x="370" y="1"/>
                  </a:cubicBezTo>
                  <a:cubicBezTo>
                    <a:pt x="342" y="1"/>
                    <a:pt x="314" y="3"/>
                    <a:pt x="286" y="2"/>
                  </a:cubicBezTo>
                  <a:cubicBezTo>
                    <a:pt x="257" y="1"/>
                    <a:pt x="229" y="4"/>
                    <a:pt x="200" y="1"/>
                  </a:cubicBezTo>
                  <a:cubicBezTo>
                    <a:pt x="186" y="0"/>
                    <a:pt x="172" y="3"/>
                    <a:pt x="158" y="3"/>
                  </a:cubicBezTo>
                  <a:cubicBezTo>
                    <a:pt x="135" y="4"/>
                    <a:pt x="112" y="3"/>
                    <a:pt x="89" y="5"/>
                  </a:cubicBezTo>
                  <a:cubicBezTo>
                    <a:pt x="72" y="6"/>
                    <a:pt x="57" y="12"/>
                    <a:pt x="41" y="20"/>
                  </a:cubicBezTo>
                  <a:cubicBezTo>
                    <a:pt x="28" y="26"/>
                    <a:pt x="21" y="38"/>
                    <a:pt x="14" y="49"/>
                  </a:cubicBezTo>
                  <a:cubicBezTo>
                    <a:pt x="7" y="57"/>
                    <a:pt x="5" y="67"/>
                    <a:pt x="4" y="78"/>
                  </a:cubicBezTo>
                  <a:cubicBezTo>
                    <a:pt x="4" y="83"/>
                    <a:pt x="3" y="87"/>
                    <a:pt x="2" y="92"/>
                  </a:cubicBezTo>
                  <a:cubicBezTo>
                    <a:pt x="0" y="105"/>
                    <a:pt x="1" y="119"/>
                    <a:pt x="6" y="132"/>
                  </a:cubicBezTo>
                  <a:cubicBezTo>
                    <a:pt x="10" y="143"/>
                    <a:pt x="18" y="153"/>
                    <a:pt x="27" y="162"/>
                  </a:cubicBezTo>
                  <a:cubicBezTo>
                    <a:pt x="31" y="166"/>
                    <a:pt x="36" y="170"/>
                    <a:pt x="42" y="172"/>
                  </a:cubicBezTo>
                  <a:close/>
                </a:path>
              </a:pathLst>
            </a:custGeom>
            <a:solidFill>
              <a:srgbClr val="A283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ïṩľíḍé">
              <a:extLst>
                <a:ext uri="{FF2B5EF4-FFF2-40B4-BE49-F238E27FC236}">
                  <a16:creationId xmlns:a16="http://schemas.microsoft.com/office/drawing/2014/main" id="{244EF755-5DDD-4E4B-B552-10C303870061}"/>
                </a:ext>
              </a:extLst>
            </p:cNvPr>
            <p:cNvSpPr/>
            <p:nvPr/>
          </p:nvSpPr>
          <p:spPr bwMode="auto">
            <a:xfrm>
              <a:off x="7912816" y="1480084"/>
              <a:ext cx="186978" cy="240545"/>
            </a:xfrm>
            <a:custGeom>
              <a:avLst/>
              <a:gdLst>
                <a:gd name="T0" fmla="*/ 5 w 100"/>
                <a:gd name="T1" fmla="*/ 14 h 129"/>
                <a:gd name="T2" fmla="*/ 13 w 100"/>
                <a:gd name="T3" fmla="*/ 69 h 129"/>
                <a:gd name="T4" fmla="*/ 12 w 100"/>
                <a:gd name="T5" fmla="*/ 111 h 129"/>
                <a:gd name="T6" fmla="*/ 10 w 100"/>
                <a:gd name="T7" fmla="*/ 126 h 129"/>
                <a:gd name="T8" fmla="*/ 27 w 100"/>
                <a:gd name="T9" fmla="*/ 128 h 129"/>
                <a:gd name="T10" fmla="*/ 28 w 100"/>
                <a:gd name="T11" fmla="*/ 128 h 129"/>
                <a:gd name="T12" fmla="*/ 79 w 100"/>
                <a:gd name="T13" fmla="*/ 127 h 129"/>
                <a:gd name="T14" fmla="*/ 95 w 100"/>
                <a:gd name="T15" fmla="*/ 114 h 129"/>
                <a:gd name="T16" fmla="*/ 99 w 100"/>
                <a:gd name="T17" fmla="*/ 63 h 129"/>
                <a:gd name="T18" fmla="*/ 92 w 100"/>
                <a:gd name="T19" fmla="*/ 14 h 129"/>
                <a:gd name="T20" fmla="*/ 83 w 100"/>
                <a:gd name="T21" fmla="*/ 5 h 129"/>
                <a:gd name="T22" fmla="*/ 50 w 100"/>
                <a:gd name="T23" fmla="*/ 2 h 129"/>
                <a:gd name="T24" fmla="*/ 0 w 100"/>
                <a:gd name="T25" fmla="*/ 1 h 129"/>
                <a:gd name="T26" fmla="*/ 5 w 100"/>
                <a:gd name="T27" fmla="*/ 1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29">
                  <a:moveTo>
                    <a:pt x="5" y="14"/>
                  </a:moveTo>
                  <a:cubicBezTo>
                    <a:pt x="9" y="32"/>
                    <a:pt x="14" y="50"/>
                    <a:pt x="13" y="69"/>
                  </a:cubicBezTo>
                  <a:cubicBezTo>
                    <a:pt x="13" y="83"/>
                    <a:pt x="14" y="97"/>
                    <a:pt x="12" y="111"/>
                  </a:cubicBezTo>
                  <a:cubicBezTo>
                    <a:pt x="11" y="116"/>
                    <a:pt x="6" y="123"/>
                    <a:pt x="10" y="126"/>
                  </a:cubicBezTo>
                  <a:cubicBezTo>
                    <a:pt x="13" y="129"/>
                    <a:pt x="21" y="128"/>
                    <a:pt x="27" y="128"/>
                  </a:cubicBezTo>
                  <a:cubicBezTo>
                    <a:pt x="27" y="128"/>
                    <a:pt x="28" y="128"/>
                    <a:pt x="28" y="128"/>
                  </a:cubicBezTo>
                  <a:cubicBezTo>
                    <a:pt x="45" y="126"/>
                    <a:pt x="62" y="127"/>
                    <a:pt x="79" y="127"/>
                  </a:cubicBezTo>
                  <a:cubicBezTo>
                    <a:pt x="91" y="127"/>
                    <a:pt x="93" y="126"/>
                    <a:pt x="95" y="114"/>
                  </a:cubicBezTo>
                  <a:cubicBezTo>
                    <a:pt x="99" y="97"/>
                    <a:pt x="100" y="81"/>
                    <a:pt x="99" y="63"/>
                  </a:cubicBezTo>
                  <a:cubicBezTo>
                    <a:pt x="99" y="46"/>
                    <a:pt x="97" y="30"/>
                    <a:pt x="92" y="14"/>
                  </a:cubicBezTo>
                  <a:cubicBezTo>
                    <a:pt x="91" y="9"/>
                    <a:pt x="88" y="5"/>
                    <a:pt x="83" y="5"/>
                  </a:cubicBezTo>
                  <a:cubicBezTo>
                    <a:pt x="72" y="5"/>
                    <a:pt x="61" y="3"/>
                    <a:pt x="50" y="2"/>
                  </a:cubicBezTo>
                  <a:cubicBezTo>
                    <a:pt x="34" y="0"/>
                    <a:pt x="18" y="1"/>
                    <a:pt x="0" y="1"/>
                  </a:cubicBezTo>
                  <a:cubicBezTo>
                    <a:pt x="2" y="6"/>
                    <a:pt x="4" y="10"/>
                    <a:pt x="5" y="1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ŝlíḓê">
              <a:extLst>
                <a:ext uri="{FF2B5EF4-FFF2-40B4-BE49-F238E27FC236}">
                  <a16:creationId xmlns:a16="http://schemas.microsoft.com/office/drawing/2014/main" id="{874D468A-8B3B-4F9E-A222-7110F1C342F8}"/>
                </a:ext>
              </a:extLst>
            </p:cNvPr>
            <p:cNvSpPr/>
            <p:nvPr/>
          </p:nvSpPr>
          <p:spPr bwMode="auto">
            <a:xfrm>
              <a:off x="7044630" y="1482105"/>
              <a:ext cx="175861" cy="243577"/>
            </a:xfrm>
            <a:custGeom>
              <a:avLst/>
              <a:gdLst>
                <a:gd name="T0" fmla="*/ 2 w 94"/>
                <a:gd name="T1" fmla="*/ 94 h 131"/>
                <a:gd name="T2" fmla="*/ 5 w 94"/>
                <a:gd name="T3" fmla="*/ 112 h 131"/>
                <a:gd name="T4" fmla="*/ 26 w 94"/>
                <a:gd name="T5" fmla="*/ 131 h 131"/>
                <a:gd name="T6" fmla="*/ 78 w 94"/>
                <a:gd name="T7" fmla="*/ 131 h 131"/>
                <a:gd name="T8" fmla="*/ 78 w 94"/>
                <a:gd name="T9" fmla="*/ 130 h 131"/>
                <a:gd name="T10" fmla="*/ 90 w 94"/>
                <a:gd name="T11" fmla="*/ 130 h 131"/>
                <a:gd name="T12" fmla="*/ 93 w 94"/>
                <a:gd name="T13" fmla="*/ 127 h 131"/>
                <a:gd name="T14" fmla="*/ 86 w 94"/>
                <a:gd name="T15" fmla="*/ 88 h 131"/>
                <a:gd name="T16" fmla="*/ 85 w 94"/>
                <a:gd name="T17" fmla="*/ 45 h 131"/>
                <a:gd name="T18" fmla="*/ 91 w 94"/>
                <a:gd name="T19" fmla="*/ 4 h 131"/>
                <a:gd name="T20" fmla="*/ 89 w 94"/>
                <a:gd name="T21" fmla="*/ 1 h 131"/>
                <a:gd name="T22" fmla="*/ 74 w 94"/>
                <a:gd name="T23" fmla="*/ 0 h 131"/>
                <a:gd name="T24" fmla="*/ 24 w 94"/>
                <a:gd name="T25" fmla="*/ 4 h 131"/>
                <a:gd name="T26" fmla="*/ 11 w 94"/>
                <a:gd name="T27" fmla="*/ 10 h 131"/>
                <a:gd name="T28" fmla="*/ 3 w 94"/>
                <a:gd name="T29" fmla="*/ 39 h 131"/>
                <a:gd name="T30" fmla="*/ 2 w 94"/>
                <a:gd name="T31" fmla="*/ 70 h 131"/>
                <a:gd name="T32" fmla="*/ 2 w 94"/>
                <a:gd name="T33" fmla="*/ 9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131">
                  <a:moveTo>
                    <a:pt x="2" y="94"/>
                  </a:moveTo>
                  <a:cubicBezTo>
                    <a:pt x="4" y="100"/>
                    <a:pt x="5" y="106"/>
                    <a:pt x="5" y="112"/>
                  </a:cubicBezTo>
                  <a:cubicBezTo>
                    <a:pt x="7" y="128"/>
                    <a:pt x="10" y="131"/>
                    <a:pt x="26" y="131"/>
                  </a:cubicBezTo>
                  <a:cubicBezTo>
                    <a:pt x="43" y="131"/>
                    <a:pt x="60" y="131"/>
                    <a:pt x="78" y="131"/>
                  </a:cubicBezTo>
                  <a:cubicBezTo>
                    <a:pt x="78" y="131"/>
                    <a:pt x="78" y="131"/>
                    <a:pt x="78" y="130"/>
                  </a:cubicBezTo>
                  <a:cubicBezTo>
                    <a:pt x="82" y="130"/>
                    <a:pt x="86" y="130"/>
                    <a:pt x="90" y="130"/>
                  </a:cubicBezTo>
                  <a:cubicBezTo>
                    <a:pt x="93" y="131"/>
                    <a:pt x="94" y="129"/>
                    <a:pt x="93" y="127"/>
                  </a:cubicBezTo>
                  <a:cubicBezTo>
                    <a:pt x="90" y="114"/>
                    <a:pt x="89" y="101"/>
                    <a:pt x="86" y="88"/>
                  </a:cubicBezTo>
                  <a:cubicBezTo>
                    <a:pt x="83" y="73"/>
                    <a:pt x="84" y="59"/>
                    <a:pt x="85" y="45"/>
                  </a:cubicBezTo>
                  <a:cubicBezTo>
                    <a:pt x="87" y="31"/>
                    <a:pt x="86" y="17"/>
                    <a:pt x="91" y="4"/>
                  </a:cubicBezTo>
                  <a:cubicBezTo>
                    <a:pt x="91" y="2"/>
                    <a:pt x="91" y="1"/>
                    <a:pt x="89" y="1"/>
                  </a:cubicBezTo>
                  <a:cubicBezTo>
                    <a:pt x="84" y="1"/>
                    <a:pt x="79" y="0"/>
                    <a:pt x="74" y="0"/>
                  </a:cubicBezTo>
                  <a:cubicBezTo>
                    <a:pt x="57" y="1"/>
                    <a:pt x="40" y="2"/>
                    <a:pt x="24" y="4"/>
                  </a:cubicBezTo>
                  <a:cubicBezTo>
                    <a:pt x="20" y="5"/>
                    <a:pt x="14" y="5"/>
                    <a:pt x="11" y="10"/>
                  </a:cubicBezTo>
                  <a:cubicBezTo>
                    <a:pt x="7" y="19"/>
                    <a:pt x="5" y="29"/>
                    <a:pt x="3" y="39"/>
                  </a:cubicBezTo>
                  <a:cubicBezTo>
                    <a:pt x="2" y="49"/>
                    <a:pt x="1" y="59"/>
                    <a:pt x="2" y="70"/>
                  </a:cubicBezTo>
                  <a:cubicBezTo>
                    <a:pt x="3" y="78"/>
                    <a:pt x="0" y="86"/>
                    <a:pt x="2"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ṥ1iḓé">
              <a:extLst>
                <a:ext uri="{FF2B5EF4-FFF2-40B4-BE49-F238E27FC236}">
                  <a16:creationId xmlns:a16="http://schemas.microsoft.com/office/drawing/2014/main" id="{E9F0198A-51B3-4C9F-ABDB-F31A44C69066}"/>
                </a:ext>
              </a:extLst>
            </p:cNvPr>
            <p:cNvSpPr/>
            <p:nvPr/>
          </p:nvSpPr>
          <p:spPr bwMode="auto">
            <a:xfrm>
              <a:off x="5626627" y="1177887"/>
              <a:ext cx="175861" cy="247619"/>
            </a:xfrm>
            <a:custGeom>
              <a:avLst/>
              <a:gdLst>
                <a:gd name="T0" fmla="*/ 85 w 94"/>
                <a:gd name="T1" fmla="*/ 88 h 133"/>
                <a:gd name="T2" fmla="*/ 83 w 94"/>
                <a:gd name="T3" fmla="*/ 60 h 133"/>
                <a:gd name="T4" fmla="*/ 87 w 94"/>
                <a:gd name="T5" fmla="*/ 14 h 133"/>
                <a:gd name="T6" fmla="*/ 89 w 94"/>
                <a:gd name="T7" fmla="*/ 3 h 133"/>
                <a:gd name="T8" fmla="*/ 78 w 94"/>
                <a:gd name="T9" fmla="*/ 3 h 133"/>
                <a:gd name="T10" fmla="*/ 23 w 94"/>
                <a:gd name="T11" fmla="*/ 5 h 133"/>
                <a:gd name="T12" fmla="*/ 8 w 94"/>
                <a:gd name="T13" fmla="*/ 16 h 133"/>
                <a:gd name="T14" fmla="*/ 1 w 94"/>
                <a:gd name="T15" fmla="*/ 60 h 133"/>
                <a:gd name="T16" fmla="*/ 1 w 94"/>
                <a:gd name="T17" fmla="*/ 81 h 133"/>
                <a:gd name="T18" fmla="*/ 7 w 94"/>
                <a:gd name="T19" fmla="*/ 125 h 133"/>
                <a:gd name="T20" fmla="*/ 18 w 94"/>
                <a:gd name="T21" fmla="*/ 132 h 133"/>
                <a:gd name="T22" fmla="*/ 36 w 94"/>
                <a:gd name="T23" fmla="*/ 131 h 133"/>
                <a:gd name="T24" fmla="*/ 82 w 94"/>
                <a:gd name="T25" fmla="*/ 131 h 133"/>
                <a:gd name="T26" fmla="*/ 91 w 94"/>
                <a:gd name="T27" fmla="*/ 130 h 133"/>
                <a:gd name="T28" fmla="*/ 90 w 94"/>
                <a:gd name="T29" fmla="*/ 120 h 133"/>
                <a:gd name="T30" fmla="*/ 85 w 94"/>
                <a:gd name="T31" fmla="*/ 8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133">
                  <a:moveTo>
                    <a:pt x="85" y="88"/>
                  </a:moveTo>
                  <a:cubicBezTo>
                    <a:pt x="83" y="78"/>
                    <a:pt x="83" y="69"/>
                    <a:pt x="83" y="60"/>
                  </a:cubicBezTo>
                  <a:cubicBezTo>
                    <a:pt x="84" y="45"/>
                    <a:pt x="86" y="30"/>
                    <a:pt x="87" y="14"/>
                  </a:cubicBezTo>
                  <a:cubicBezTo>
                    <a:pt x="88" y="10"/>
                    <a:pt x="91" y="6"/>
                    <a:pt x="89" y="3"/>
                  </a:cubicBezTo>
                  <a:cubicBezTo>
                    <a:pt x="86" y="0"/>
                    <a:pt x="82" y="3"/>
                    <a:pt x="78" y="3"/>
                  </a:cubicBezTo>
                  <a:cubicBezTo>
                    <a:pt x="59" y="1"/>
                    <a:pt x="41" y="2"/>
                    <a:pt x="23" y="5"/>
                  </a:cubicBezTo>
                  <a:cubicBezTo>
                    <a:pt x="16" y="6"/>
                    <a:pt x="10" y="8"/>
                    <a:pt x="8" y="16"/>
                  </a:cubicBezTo>
                  <a:cubicBezTo>
                    <a:pt x="4" y="31"/>
                    <a:pt x="1" y="45"/>
                    <a:pt x="1" y="60"/>
                  </a:cubicBezTo>
                  <a:cubicBezTo>
                    <a:pt x="1" y="67"/>
                    <a:pt x="2" y="74"/>
                    <a:pt x="1" y="81"/>
                  </a:cubicBezTo>
                  <a:cubicBezTo>
                    <a:pt x="0" y="96"/>
                    <a:pt x="4" y="110"/>
                    <a:pt x="7" y="125"/>
                  </a:cubicBezTo>
                  <a:cubicBezTo>
                    <a:pt x="9" y="130"/>
                    <a:pt x="13" y="132"/>
                    <a:pt x="18" y="132"/>
                  </a:cubicBezTo>
                  <a:cubicBezTo>
                    <a:pt x="24" y="131"/>
                    <a:pt x="30" y="131"/>
                    <a:pt x="36" y="131"/>
                  </a:cubicBezTo>
                  <a:cubicBezTo>
                    <a:pt x="51" y="131"/>
                    <a:pt x="66" y="133"/>
                    <a:pt x="82" y="131"/>
                  </a:cubicBezTo>
                  <a:cubicBezTo>
                    <a:pt x="85" y="131"/>
                    <a:pt x="89" y="132"/>
                    <a:pt x="91" y="130"/>
                  </a:cubicBezTo>
                  <a:cubicBezTo>
                    <a:pt x="94" y="127"/>
                    <a:pt x="91" y="124"/>
                    <a:pt x="90" y="120"/>
                  </a:cubicBezTo>
                  <a:cubicBezTo>
                    <a:pt x="89" y="110"/>
                    <a:pt x="87" y="99"/>
                    <a:pt x="85" y="8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iṩḻíḓè">
              <a:extLst>
                <a:ext uri="{FF2B5EF4-FFF2-40B4-BE49-F238E27FC236}">
                  <a16:creationId xmlns:a16="http://schemas.microsoft.com/office/drawing/2014/main" id="{49696A60-08FE-47B7-AD5F-D5F218D0F8D8}"/>
                </a:ext>
              </a:extLst>
            </p:cNvPr>
            <p:cNvSpPr/>
            <p:nvPr/>
          </p:nvSpPr>
          <p:spPr bwMode="auto">
            <a:xfrm>
              <a:off x="6607000" y="2452"/>
              <a:ext cx="181925" cy="231448"/>
            </a:xfrm>
            <a:custGeom>
              <a:avLst/>
              <a:gdLst>
                <a:gd name="T0" fmla="*/ 6 w 97"/>
                <a:gd name="T1" fmla="*/ 1 h 124"/>
                <a:gd name="T2" fmla="*/ 1 w 97"/>
                <a:gd name="T3" fmla="*/ 7 h 124"/>
                <a:gd name="T4" fmla="*/ 10 w 97"/>
                <a:gd name="T5" fmla="*/ 77 h 124"/>
                <a:gd name="T6" fmla="*/ 6 w 97"/>
                <a:gd name="T7" fmla="*/ 118 h 124"/>
                <a:gd name="T8" fmla="*/ 8 w 97"/>
                <a:gd name="T9" fmla="*/ 123 h 124"/>
                <a:gd name="T10" fmla="*/ 27 w 97"/>
                <a:gd name="T11" fmla="*/ 123 h 124"/>
                <a:gd name="T12" fmla="*/ 75 w 97"/>
                <a:gd name="T13" fmla="*/ 123 h 124"/>
                <a:gd name="T14" fmla="*/ 93 w 97"/>
                <a:gd name="T15" fmla="*/ 105 h 124"/>
                <a:gd name="T16" fmla="*/ 96 w 97"/>
                <a:gd name="T17" fmla="*/ 59 h 124"/>
                <a:gd name="T18" fmla="*/ 89 w 97"/>
                <a:gd name="T19" fmla="*/ 9 h 124"/>
                <a:gd name="T20" fmla="*/ 80 w 97"/>
                <a:gd name="T21" fmla="*/ 1 h 124"/>
                <a:gd name="T22" fmla="*/ 34 w 97"/>
                <a:gd name="T23" fmla="*/ 0 h 124"/>
                <a:gd name="T24" fmla="*/ 6 w 97"/>
                <a:gd name="T25" fmla="*/ 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24">
                  <a:moveTo>
                    <a:pt x="6" y="1"/>
                  </a:moveTo>
                  <a:cubicBezTo>
                    <a:pt x="0" y="0"/>
                    <a:pt x="0" y="2"/>
                    <a:pt x="1" y="7"/>
                  </a:cubicBezTo>
                  <a:cubicBezTo>
                    <a:pt x="7" y="30"/>
                    <a:pt x="11" y="53"/>
                    <a:pt x="10" y="77"/>
                  </a:cubicBezTo>
                  <a:cubicBezTo>
                    <a:pt x="10" y="91"/>
                    <a:pt x="10" y="105"/>
                    <a:pt x="6" y="118"/>
                  </a:cubicBezTo>
                  <a:cubicBezTo>
                    <a:pt x="5" y="119"/>
                    <a:pt x="3" y="123"/>
                    <a:pt x="8" y="123"/>
                  </a:cubicBezTo>
                  <a:cubicBezTo>
                    <a:pt x="14" y="122"/>
                    <a:pt x="21" y="123"/>
                    <a:pt x="27" y="123"/>
                  </a:cubicBezTo>
                  <a:cubicBezTo>
                    <a:pt x="41" y="122"/>
                    <a:pt x="56" y="123"/>
                    <a:pt x="75" y="123"/>
                  </a:cubicBezTo>
                  <a:cubicBezTo>
                    <a:pt x="88" y="124"/>
                    <a:pt x="91" y="121"/>
                    <a:pt x="93" y="105"/>
                  </a:cubicBezTo>
                  <a:cubicBezTo>
                    <a:pt x="96" y="90"/>
                    <a:pt x="97" y="74"/>
                    <a:pt x="96" y="59"/>
                  </a:cubicBezTo>
                  <a:cubicBezTo>
                    <a:pt x="96" y="42"/>
                    <a:pt x="94" y="25"/>
                    <a:pt x="89" y="9"/>
                  </a:cubicBezTo>
                  <a:cubicBezTo>
                    <a:pt x="88" y="4"/>
                    <a:pt x="85" y="1"/>
                    <a:pt x="80" y="1"/>
                  </a:cubicBezTo>
                  <a:cubicBezTo>
                    <a:pt x="65" y="1"/>
                    <a:pt x="50" y="1"/>
                    <a:pt x="34" y="0"/>
                  </a:cubicBezTo>
                  <a:cubicBezTo>
                    <a:pt x="25" y="0"/>
                    <a:pt x="15" y="3"/>
                    <a:pt x="6" y="1"/>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ïsļîḍè">
              <a:extLst>
                <a:ext uri="{FF2B5EF4-FFF2-40B4-BE49-F238E27FC236}">
                  <a16:creationId xmlns:a16="http://schemas.microsoft.com/office/drawing/2014/main" id="{A26D374D-7F85-4FE2-93CB-0AF874E75D2D}"/>
                </a:ext>
              </a:extLst>
            </p:cNvPr>
            <p:cNvSpPr/>
            <p:nvPr/>
          </p:nvSpPr>
          <p:spPr bwMode="auto">
            <a:xfrm>
              <a:off x="5936910" y="2399813"/>
              <a:ext cx="324433" cy="233470"/>
            </a:xfrm>
            <a:custGeom>
              <a:avLst/>
              <a:gdLst>
                <a:gd name="T0" fmla="*/ 169 w 174"/>
                <a:gd name="T1" fmla="*/ 90 h 125"/>
                <a:gd name="T2" fmla="*/ 128 w 174"/>
                <a:gd name="T3" fmla="*/ 104 h 125"/>
                <a:gd name="T4" fmla="*/ 96 w 174"/>
                <a:gd name="T5" fmla="*/ 115 h 125"/>
                <a:gd name="T6" fmla="*/ 86 w 174"/>
                <a:gd name="T7" fmla="*/ 111 h 125"/>
                <a:gd name="T8" fmla="*/ 49 w 174"/>
                <a:gd name="T9" fmla="*/ 69 h 125"/>
                <a:gd name="T10" fmla="*/ 35 w 174"/>
                <a:gd name="T11" fmla="*/ 49 h 125"/>
                <a:gd name="T12" fmla="*/ 42 w 174"/>
                <a:gd name="T13" fmla="*/ 34 h 125"/>
                <a:gd name="T14" fmla="*/ 66 w 174"/>
                <a:gd name="T15" fmla="*/ 40 h 125"/>
                <a:gd name="T16" fmla="*/ 95 w 174"/>
                <a:gd name="T17" fmla="*/ 44 h 125"/>
                <a:gd name="T18" fmla="*/ 120 w 174"/>
                <a:gd name="T19" fmla="*/ 28 h 125"/>
                <a:gd name="T20" fmla="*/ 130 w 174"/>
                <a:gd name="T21" fmla="*/ 20 h 125"/>
                <a:gd name="T22" fmla="*/ 123 w 174"/>
                <a:gd name="T23" fmla="*/ 22 h 125"/>
                <a:gd name="T24" fmla="*/ 99 w 174"/>
                <a:gd name="T25" fmla="*/ 14 h 125"/>
                <a:gd name="T26" fmla="*/ 72 w 174"/>
                <a:gd name="T27" fmla="*/ 1 h 125"/>
                <a:gd name="T28" fmla="*/ 12 w 174"/>
                <a:gd name="T29" fmla="*/ 4 h 125"/>
                <a:gd name="T30" fmla="*/ 2 w 174"/>
                <a:gd name="T31" fmla="*/ 14 h 125"/>
                <a:gd name="T32" fmla="*/ 2 w 174"/>
                <a:gd name="T33" fmla="*/ 64 h 125"/>
                <a:gd name="T34" fmla="*/ 1 w 174"/>
                <a:gd name="T35" fmla="*/ 118 h 125"/>
                <a:gd name="T36" fmla="*/ 7 w 174"/>
                <a:gd name="T37" fmla="*/ 124 h 125"/>
                <a:gd name="T38" fmla="*/ 72 w 174"/>
                <a:gd name="T39" fmla="*/ 124 h 125"/>
                <a:gd name="T40" fmla="*/ 123 w 174"/>
                <a:gd name="T41" fmla="*/ 123 h 125"/>
                <a:gd name="T42" fmla="*/ 157 w 174"/>
                <a:gd name="T43" fmla="*/ 124 h 125"/>
                <a:gd name="T44" fmla="*/ 164 w 174"/>
                <a:gd name="T45" fmla="*/ 122 h 125"/>
                <a:gd name="T46" fmla="*/ 173 w 174"/>
                <a:gd name="T47" fmla="*/ 93 h 125"/>
                <a:gd name="T48" fmla="*/ 169 w 174"/>
                <a:gd name="T49" fmla="*/ 9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 h="125">
                  <a:moveTo>
                    <a:pt x="169" y="90"/>
                  </a:moveTo>
                  <a:cubicBezTo>
                    <a:pt x="155" y="93"/>
                    <a:pt x="141" y="98"/>
                    <a:pt x="128" y="104"/>
                  </a:cubicBezTo>
                  <a:cubicBezTo>
                    <a:pt x="118" y="109"/>
                    <a:pt x="107" y="113"/>
                    <a:pt x="96" y="115"/>
                  </a:cubicBezTo>
                  <a:cubicBezTo>
                    <a:pt x="92" y="115"/>
                    <a:pt x="89" y="114"/>
                    <a:pt x="86" y="111"/>
                  </a:cubicBezTo>
                  <a:cubicBezTo>
                    <a:pt x="74" y="97"/>
                    <a:pt x="62" y="82"/>
                    <a:pt x="49" y="69"/>
                  </a:cubicBezTo>
                  <a:cubicBezTo>
                    <a:pt x="42" y="64"/>
                    <a:pt x="38" y="57"/>
                    <a:pt x="35" y="49"/>
                  </a:cubicBezTo>
                  <a:cubicBezTo>
                    <a:pt x="32" y="42"/>
                    <a:pt x="35" y="35"/>
                    <a:pt x="42" y="34"/>
                  </a:cubicBezTo>
                  <a:cubicBezTo>
                    <a:pt x="51" y="34"/>
                    <a:pt x="59" y="37"/>
                    <a:pt x="66" y="40"/>
                  </a:cubicBezTo>
                  <a:cubicBezTo>
                    <a:pt x="76" y="44"/>
                    <a:pt x="85" y="48"/>
                    <a:pt x="95" y="44"/>
                  </a:cubicBezTo>
                  <a:cubicBezTo>
                    <a:pt x="104" y="40"/>
                    <a:pt x="112" y="34"/>
                    <a:pt x="120" y="28"/>
                  </a:cubicBezTo>
                  <a:cubicBezTo>
                    <a:pt x="124" y="26"/>
                    <a:pt x="129" y="25"/>
                    <a:pt x="130" y="20"/>
                  </a:cubicBezTo>
                  <a:cubicBezTo>
                    <a:pt x="127" y="21"/>
                    <a:pt x="125" y="21"/>
                    <a:pt x="123" y="22"/>
                  </a:cubicBezTo>
                  <a:cubicBezTo>
                    <a:pt x="113" y="24"/>
                    <a:pt x="102" y="21"/>
                    <a:pt x="99" y="14"/>
                  </a:cubicBezTo>
                  <a:cubicBezTo>
                    <a:pt x="94" y="2"/>
                    <a:pt x="84" y="0"/>
                    <a:pt x="72" y="1"/>
                  </a:cubicBezTo>
                  <a:cubicBezTo>
                    <a:pt x="52" y="2"/>
                    <a:pt x="32" y="2"/>
                    <a:pt x="12" y="4"/>
                  </a:cubicBezTo>
                  <a:cubicBezTo>
                    <a:pt x="2" y="5"/>
                    <a:pt x="1" y="4"/>
                    <a:pt x="2" y="14"/>
                  </a:cubicBezTo>
                  <a:cubicBezTo>
                    <a:pt x="3" y="30"/>
                    <a:pt x="0" y="47"/>
                    <a:pt x="2" y="64"/>
                  </a:cubicBezTo>
                  <a:cubicBezTo>
                    <a:pt x="5" y="82"/>
                    <a:pt x="0" y="100"/>
                    <a:pt x="1" y="118"/>
                  </a:cubicBezTo>
                  <a:cubicBezTo>
                    <a:pt x="2" y="122"/>
                    <a:pt x="2" y="124"/>
                    <a:pt x="7" y="124"/>
                  </a:cubicBezTo>
                  <a:cubicBezTo>
                    <a:pt x="29" y="124"/>
                    <a:pt x="51" y="124"/>
                    <a:pt x="72" y="124"/>
                  </a:cubicBezTo>
                  <a:cubicBezTo>
                    <a:pt x="89" y="124"/>
                    <a:pt x="106" y="123"/>
                    <a:pt x="123" y="123"/>
                  </a:cubicBezTo>
                  <a:cubicBezTo>
                    <a:pt x="134" y="123"/>
                    <a:pt x="146" y="123"/>
                    <a:pt x="157" y="124"/>
                  </a:cubicBezTo>
                  <a:cubicBezTo>
                    <a:pt x="159" y="124"/>
                    <a:pt x="163" y="125"/>
                    <a:pt x="164" y="122"/>
                  </a:cubicBezTo>
                  <a:cubicBezTo>
                    <a:pt x="166" y="112"/>
                    <a:pt x="171" y="103"/>
                    <a:pt x="173" y="93"/>
                  </a:cubicBezTo>
                  <a:cubicBezTo>
                    <a:pt x="174" y="89"/>
                    <a:pt x="172" y="89"/>
                    <a:pt x="169" y="90"/>
                  </a:cubicBezTo>
                  <a:close/>
                </a:path>
              </a:pathLst>
            </a:custGeom>
            <a:solidFill>
              <a:srgbClr val="A283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íṥḻïḍê">
              <a:extLst>
                <a:ext uri="{FF2B5EF4-FFF2-40B4-BE49-F238E27FC236}">
                  <a16:creationId xmlns:a16="http://schemas.microsoft.com/office/drawing/2014/main" id="{E5F93687-F706-46C4-B0DF-A8FC46F29E2A}"/>
                </a:ext>
              </a:extLst>
            </p:cNvPr>
            <p:cNvSpPr/>
            <p:nvPr/>
          </p:nvSpPr>
          <p:spPr bwMode="auto">
            <a:xfrm>
              <a:off x="7830950" y="938353"/>
              <a:ext cx="332518" cy="315336"/>
            </a:xfrm>
            <a:custGeom>
              <a:avLst/>
              <a:gdLst>
                <a:gd name="T0" fmla="*/ 124 w 178"/>
                <a:gd name="T1" fmla="*/ 124 h 169"/>
                <a:gd name="T2" fmla="*/ 111 w 178"/>
                <a:gd name="T3" fmla="*/ 96 h 169"/>
                <a:gd name="T4" fmla="*/ 83 w 178"/>
                <a:gd name="T5" fmla="*/ 59 h 169"/>
                <a:gd name="T6" fmla="*/ 49 w 178"/>
                <a:gd name="T7" fmla="*/ 24 h 169"/>
                <a:gd name="T8" fmla="*/ 12 w 178"/>
                <a:gd name="T9" fmla="*/ 0 h 169"/>
                <a:gd name="T10" fmla="*/ 4 w 178"/>
                <a:gd name="T11" fmla="*/ 60 h 169"/>
                <a:gd name="T12" fmla="*/ 4 w 178"/>
                <a:gd name="T13" fmla="*/ 73 h 169"/>
                <a:gd name="T14" fmla="*/ 20 w 178"/>
                <a:gd name="T15" fmla="*/ 89 h 169"/>
                <a:gd name="T16" fmla="*/ 58 w 178"/>
                <a:gd name="T17" fmla="*/ 120 h 169"/>
                <a:gd name="T18" fmla="*/ 88 w 178"/>
                <a:gd name="T19" fmla="*/ 159 h 169"/>
                <a:gd name="T20" fmla="*/ 105 w 178"/>
                <a:gd name="T21" fmla="*/ 168 h 169"/>
                <a:gd name="T22" fmla="*/ 125 w 178"/>
                <a:gd name="T23" fmla="*/ 162 h 169"/>
                <a:gd name="T24" fmla="*/ 153 w 178"/>
                <a:gd name="T25" fmla="*/ 155 h 169"/>
                <a:gd name="T26" fmla="*/ 178 w 178"/>
                <a:gd name="T27" fmla="*/ 146 h 169"/>
                <a:gd name="T28" fmla="*/ 152 w 178"/>
                <a:gd name="T29" fmla="*/ 145 h 169"/>
                <a:gd name="T30" fmla="*/ 124 w 178"/>
                <a:gd name="T31" fmla="*/ 12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 h="169">
                  <a:moveTo>
                    <a:pt x="124" y="124"/>
                  </a:moveTo>
                  <a:cubicBezTo>
                    <a:pt x="120" y="115"/>
                    <a:pt x="117" y="104"/>
                    <a:pt x="111" y="96"/>
                  </a:cubicBezTo>
                  <a:cubicBezTo>
                    <a:pt x="102" y="84"/>
                    <a:pt x="95" y="70"/>
                    <a:pt x="83" y="59"/>
                  </a:cubicBezTo>
                  <a:cubicBezTo>
                    <a:pt x="72" y="47"/>
                    <a:pt x="61" y="35"/>
                    <a:pt x="49" y="24"/>
                  </a:cubicBezTo>
                  <a:cubicBezTo>
                    <a:pt x="38" y="14"/>
                    <a:pt x="26" y="7"/>
                    <a:pt x="12" y="0"/>
                  </a:cubicBezTo>
                  <a:cubicBezTo>
                    <a:pt x="10" y="20"/>
                    <a:pt x="7" y="40"/>
                    <a:pt x="4" y="60"/>
                  </a:cubicBezTo>
                  <a:cubicBezTo>
                    <a:pt x="4" y="64"/>
                    <a:pt x="0" y="70"/>
                    <a:pt x="4" y="73"/>
                  </a:cubicBezTo>
                  <a:cubicBezTo>
                    <a:pt x="9" y="78"/>
                    <a:pt x="14" y="85"/>
                    <a:pt x="20" y="89"/>
                  </a:cubicBezTo>
                  <a:cubicBezTo>
                    <a:pt x="34" y="97"/>
                    <a:pt x="47" y="107"/>
                    <a:pt x="58" y="120"/>
                  </a:cubicBezTo>
                  <a:cubicBezTo>
                    <a:pt x="69" y="132"/>
                    <a:pt x="79" y="145"/>
                    <a:pt x="88" y="159"/>
                  </a:cubicBezTo>
                  <a:cubicBezTo>
                    <a:pt x="91" y="165"/>
                    <a:pt x="99" y="169"/>
                    <a:pt x="105" y="168"/>
                  </a:cubicBezTo>
                  <a:cubicBezTo>
                    <a:pt x="112" y="166"/>
                    <a:pt x="118" y="164"/>
                    <a:pt x="125" y="162"/>
                  </a:cubicBezTo>
                  <a:cubicBezTo>
                    <a:pt x="134" y="160"/>
                    <a:pt x="143" y="156"/>
                    <a:pt x="153" y="155"/>
                  </a:cubicBezTo>
                  <a:cubicBezTo>
                    <a:pt x="161" y="154"/>
                    <a:pt x="169" y="150"/>
                    <a:pt x="178" y="146"/>
                  </a:cubicBezTo>
                  <a:cubicBezTo>
                    <a:pt x="168" y="146"/>
                    <a:pt x="160" y="145"/>
                    <a:pt x="152" y="145"/>
                  </a:cubicBezTo>
                  <a:cubicBezTo>
                    <a:pt x="139" y="144"/>
                    <a:pt x="128" y="133"/>
                    <a:pt x="124" y="124"/>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ṣlîďè">
              <a:extLst>
                <a:ext uri="{FF2B5EF4-FFF2-40B4-BE49-F238E27FC236}">
                  <a16:creationId xmlns:a16="http://schemas.microsoft.com/office/drawing/2014/main" id="{1F530866-4AD6-4891-BF8C-75D051D7DDF0}"/>
                </a:ext>
              </a:extLst>
            </p:cNvPr>
            <p:cNvSpPr/>
            <p:nvPr/>
          </p:nvSpPr>
          <p:spPr bwMode="auto">
            <a:xfrm>
              <a:off x="5734772" y="3463"/>
              <a:ext cx="173839" cy="239534"/>
            </a:xfrm>
            <a:custGeom>
              <a:avLst/>
              <a:gdLst>
                <a:gd name="T0" fmla="*/ 88 w 93"/>
                <a:gd name="T1" fmla="*/ 126 h 128"/>
                <a:gd name="T2" fmla="*/ 91 w 93"/>
                <a:gd name="T3" fmla="*/ 121 h 128"/>
                <a:gd name="T4" fmla="*/ 91 w 93"/>
                <a:gd name="T5" fmla="*/ 116 h 128"/>
                <a:gd name="T6" fmla="*/ 85 w 93"/>
                <a:gd name="T7" fmla="*/ 84 h 128"/>
                <a:gd name="T8" fmla="*/ 83 w 93"/>
                <a:gd name="T9" fmla="*/ 56 h 128"/>
                <a:gd name="T10" fmla="*/ 89 w 93"/>
                <a:gd name="T11" fmla="*/ 0 h 128"/>
                <a:gd name="T12" fmla="*/ 62 w 93"/>
                <a:gd name="T13" fmla="*/ 1 h 128"/>
                <a:gd name="T14" fmla="*/ 19 w 93"/>
                <a:gd name="T15" fmla="*/ 1 h 128"/>
                <a:gd name="T16" fmla="*/ 11 w 93"/>
                <a:gd name="T17" fmla="*/ 4 h 128"/>
                <a:gd name="T18" fmla="*/ 2 w 93"/>
                <a:gd name="T19" fmla="*/ 35 h 128"/>
                <a:gd name="T20" fmla="*/ 1 w 93"/>
                <a:gd name="T21" fmla="*/ 65 h 128"/>
                <a:gd name="T22" fmla="*/ 6 w 93"/>
                <a:gd name="T23" fmla="*/ 118 h 128"/>
                <a:gd name="T24" fmla="*/ 19 w 93"/>
                <a:gd name="T25" fmla="*/ 127 h 128"/>
                <a:gd name="T26" fmla="*/ 33 w 93"/>
                <a:gd name="T27" fmla="*/ 126 h 128"/>
                <a:gd name="T28" fmla="*/ 88 w 93"/>
                <a:gd name="T29"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28">
                  <a:moveTo>
                    <a:pt x="88" y="126"/>
                  </a:moveTo>
                  <a:cubicBezTo>
                    <a:pt x="92" y="126"/>
                    <a:pt x="93" y="125"/>
                    <a:pt x="91" y="121"/>
                  </a:cubicBezTo>
                  <a:cubicBezTo>
                    <a:pt x="91" y="120"/>
                    <a:pt x="91" y="118"/>
                    <a:pt x="91" y="116"/>
                  </a:cubicBezTo>
                  <a:cubicBezTo>
                    <a:pt x="89" y="105"/>
                    <a:pt x="88" y="94"/>
                    <a:pt x="85" y="84"/>
                  </a:cubicBezTo>
                  <a:cubicBezTo>
                    <a:pt x="83" y="74"/>
                    <a:pt x="83" y="65"/>
                    <a:pt x="83" y="56"/>
                  </a:cubicBezTo>
                  <a:cubicBezTo>
                    <a:pt x="84" y="37"/>
                    <a:pt x="87" y="19"/>
                    <a:pt x="89" y="0"/>
                  </a:cubicBezTo>
                  <a:cubicBezTo>
                    <a:pt x="80" y="3"/>
                    <a:pt x="71" y="0"/>
                    <a:pt x="62" y="1"/>
                  </a:cubicBezTo>
                  <a:cubicBezTo>
                    <a:pt x="47" y="2"/>
                    <a:pt x="33" y="1"/>
                    <a:pt x="19" y="1"/>
                  </a:cubicBezTo>
                  <a:cubicBezTo>
                    <a:pt x="16" y="1"/>
                    <a:pt x="13" y="1"/>
                    <a:pt x="11" y="4"/>
                  </a:cubicBezTo>
                  <a:cubicBezTo>
                    <a:pt x="6" y="14"/>
                    <a:pt x="4" y="24"/>
                    <a:pt x="2" y="35"/>
                  </a:cubicBezTo>
                  <a:cubicBezTo>
                    <a:pt x="1" y="45"/>
                    <a:pt x="1" y="55"/>
                    <a:pt x="1" y="65"/>
                  </a:cubicBezTo>
                  <a:cubicBezTo>
                    <a:pt x="0" y="83"/>
                    <a:pt x="2" y="101"/>
                    <a:pt x="6" y="118"/>
                  </a:cubicBezTo>
                  <a:cubicBezTo>
                    <a:pt x="8" y="124"/>
                    <a:pt x="12" y="128"/>
                    <a:pt x="19" y="127"/>
                  </a:cubicBezTo>
                  <a:cubicBezTo>
                    <a:pt x="24" y="126"/>
                    <a:pt x="28" y="126"/>
                    <a:pt x="33" y="126"/>
                  </a:cubicBezTo>
                  <a:cubicBezTo>
                    <a:pt x="51" y="127"/>
                    <a:pt x="70" y="127"/>
                    <a:pt x="88" y="126"/>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îṩḷïdé">
              <a:extLst>
                <a:ext uri="{FF2B5EF4-FFF2-40B4-BE49-F238E27FC236}">
                  <a16:creationId xmlns:a16="http://schemas.microsoft.com/office/drawing/2014/main" id="{E7DFE098-B366-48AC-BEA2-A3D9595F29E8}"/>
                </a:ext>
              </a:extLst>
            </p:cNvPr>
            <p:cNvSpPr/>
            <p:nvPr/>
          </p:nvSpPr>
          <p:spPr bwMode="auto">
            <a:xfrm>
              <a:off x="6494813" y="1180919"/>
              <a:ext cx="184957" cy="235491"/>
            </a:xfrm>
            <a:custGeom>
              <a:avLst/>
              <a:gdLst>
                <a:gd name="T0" fmla="*/ 10 w 99"/>
                <a:gd name="T1" fmla="*/ 125 h 126"/>
                <a:gd name="T2" fmla="*/ 43 w 99"/>
                <a:gd name="T3" fmla="*/ 122 h 126"/>
                <a:gd name="T4" fmla="*/ 89 w 99"/>
                <a:gd name="T5" fmla="*/ 117 h 126"/>
                <a:gd name="T6" fmla="*/ 94 w 99"/>
                <a:gd name="T7" fmla="*/ 113 h 126"/>
                <a:gd name="T8" fmla="*/ 98 w 99"/>
                <a:gd name="T9" fmla="*/ 62 h 126"/>
                <a:gd name="T10" fmla="*/ 91 w 99"/>
                <a:gd name="T11" fmla="*/ 12 h 126"/>
                <a:gd name="T12" fmla="*/ 80 w 99"/>
                <a:gd name="T13" fmla="*/ 3 h 126"/>
                <a:gd name="T14" fmla="*/ 8 w 99"/>
                <a:gd name="T15" fmla="*/ 0 h 126"/>
                <a:gd name="T16" fmla="*/ 4 w 99"/>
                <a:gd name="T17" fmla="*/ 0 h 126"/>
                <a:gd name="T18" fmla="*/ 1 w 99"/>
                <a:gd name="T19" fmla="*/ 3 h 126"/>
                <a:gd name="T20" fmla="*/ 12 w 99"/>
                <a:gd name="T21" fmla="*/ 80 h 126"/>
                <a:gd name="T22" fmla="*/ 8 w 99"/>
                <a:gd name="T23" fmla="*/ 120 h 126"/>
                <a:gd name="T24" fmla="*/ 10 w 99"/>
                <a:gd name="T25" fmla="*/ 12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26">
                  <a:moveTo>
                    <a:pt x="10" y="125"/>
                  </a:moveTo>
                  <a:cubicBezTo>
                    <a:pt x="21" y="125"/>
                    <a:pt x="32" y="126"/>
                    <a:pt x="43" y="122"/>
                  </a:cubicBezTo>
                  <a:cubicBezTo>
                    <a:pt x="58" y="117"/>
                    <a:pt x="73" y="115"/>
                    <a:pt x="89" y="117"/>
                  </a:cubicBezTo>
                  <a:cubicBezTo>
                    <a:pt x="92" y="117"/>
                    <a:pt x="93" y="116"/>
                    <a:pt x="94" y="113"/>
                  </a:cubicBezTo>
                  <a:cubicBezTo>
                    <a:pt x="97" y="96"/>
                    <a:pt x="99" y="79"/>
                    <a:pt x="98" y="62"/>
                  </a:cubicBezTo>
                  <a:cubicBezTo>
                    <a:pt x="98" y="45"/>
                    <a:pt x="96" y="28"/>
                    <a:pt x="91" y="12"/>
                  </a:cubicBezTo>
                  <a:cubicBezTo>
                    <a:pt x="90" y="5"/>
                    <a:pt x="86" y="3"/>
                    <a:pt x="80" y="3"/>
                  </a:cubicBezTo>
                  <a:cubicBezTo>
                    <a:pt x="56" y="2"/>
                    <a:pt x="33" y="1"/>
                    <a:pt x="8" y="0"/>
                  </a:cubicBezTo>
                  <a:cubicBezTo>
                    <a:pt x="7" y="0"/>
                    <a:pt x="5" y="0"/>
                    <a:pt x="4" y="0"/>
                  </a:cubicBezTo>
                  <a:cubicBezTo>
                    <a:pt x="1" y="0"/>
                    <a:pt x="0" y="0"/>
                    <a:pt x="1" y="3"/>
                  </a:cubicBezTo>
                  <a:cubicBezTo>
                    <a:pt x="10" y="28"/>
                    <a:pt x="13" y="54"/>
                    <a:pt x="12" y="80"/>
                  </a:cubicBezTo>
                  <a:cubicBezTo>
                    <a:pt x="12" y="93"/>
                    <a:pt x="12" y="107"/>
                    <a:pt x="8" y="120"/>
                  </a:cubicBezTo>
                  <a:cubicBezTo>
                    <a:pt x="7" y="121"/>
                    <a:pt x="5" y="125"/>
                    <a:pt x="10" y="12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sļíḍe">
              <a:extLst>
                <a:ext uri="{FF2B5EF4-FFF2-40B4-BE49-F238E27FC236}">
                  <a16:creationId xmlns:a16="http://schemas.microsoft.com/office/drawing/2014/main" id="{C92C8F54-32D2-4686-9EFF-7BE4C8818FBB}"/>
                </a:ext>
              </a:extLst>
            </p:cNvPr>
            <p:cNvSpPr/>
            <p:nvPr/>
          </p:nvSpPr>
          <p:spPr bwMode="auto">
            <a:xfrm>
              <a:off x="6196658" y="-1160854"/>
              <a:ext cx="235492" cy="230438"/>
            </a:xfrm>
            <a:custGeom>
              <a:avLst/>
              <a:gdLst>
                <a:gd name="T0" fmla="*/ 56 w 126"/>
                <a:gd name="T1" fmla="*/ 1 h 123"/>
                <a:gd name="T2" fmla="*/ 39 w 126"/>
                <a:gd name="T3" fmla="*/ 6 h 123"/>
                <a:gd name="T4" fmla="*/ 4 w 126"/>
                <a:gd name="T5" fmla="*/ 48 h 123"/>
                <a:gd name="T6" fmla="*/ 15 w 126"/>
                <a:gd name="T7" fmla="*/ 99 h 123"/>
                <a:gd name="T8" fmla="*/ 63 w 126"/>
                <a:gd name="T9" fmla="*/ 121 h 123"/>
                <a:gd name="T10" fmla="*/ 83 w 126"/>
                <a:gd name="T11" fmla="*/ 118 h 123"/>
                <a:gd name="T12" fmla="*/ 121 w 126"/>
                <a:gd name="T13" fmla="*/ 89 h 123"/>
                <a:gd name="T14" fmla="*/ 123 w 126"/>
                <a:gd name="T15" fmla="*/ 76 h 123"/>
                <a:gd name="T16" fmla="*/ 107 w 126"/>
                <a:gd name="T17" fmla="*/ 45 h 123"/>
                <a:gd name="T18" fmla="*/ 90 w 126"/>
                <a:gd name="T19" fmla="*/ 17 h 123"/>
                <a:gd name="T20" fmla="*/ 66 w 126"/>
                <a:gd name="T21" fmla="*/ 0 h 123"/>
                <a:gd name="T22" fmla="*/ 56 w 126"/>
                <a:gd name="T23" fmla="*/ 1 h 123"/>
                <a:gd name="T24" fmla="*/ 62 w 126"/>
                <a:gd name="T25" fmla="*/ 52 h 123"/>
                <a:gd name="T26" fmla="*/ 65 w 126"/>
                <a:gd name="T27" fmla="*/ 58 h 123"/>
                <a:gd name="T28" fmla="*/ 43 w 126"/>
                <a:gd name="T29" fmla="*/ 88 h 123"/>
                <a:gd name="T30" fmla="*/ 25 w 126"/>
                <a:gd name="T31" fmla="*/ 77 h 123"/>
                <a:gd name="T32" fmla="*/ 30 w 126"/>
                <a:gd name="T33" fmla="*/ 60 h 123"/>
                <a:gd name="T34" fmla="*/ 34 w 126"/>
                <a:gd name="T35" fmla="*/ 58 h 123"/>
                <a:gd name="T36" fmla="*/ 37 w 126"/>
                <a:gd name="T37" fmla="*/ 63 h 123"/>
                <a:gd name="T38" fmla="*/ 36 w 126"/>
                <a:gd name="T39" fmla="*/ 73 h 123"/>
                <a:gd name="T40" fmla="*/ 37 w 126"/>
                <a:gd name="T41" fmla="*/ 79 h 123"/>
                <a:gd name="T42" fmla="*/ 42 w 126"/>
                <a:gd name="T43" fmla="*/ 75 h 123"/>
                <a:gd name="T44" fmla="*/ 56 w 126"/>
                <a:gd name="T45" fmla="*/ 55 h 123"/>
                <a:gd name="T46" fmla="*/ 62 w 126"/>
                <a:gd name="T47" fmla="*/ 5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123">
                  <a:moveTo>
                    <a:pt x="56" y="1"/>
                  </a:moveTo>
                  <a:cubicBezTo>
                    <a:pt x="49" y="1"/>
                    <a:pt x="44" y="3"/>
                    <a:pt x="39" y="6"/>
                  </a:cubicBezTo>
                  <a:cubicBezTo>
                    <a:pt x="20" y="14"/>
                    <a:pt x="7" y="27"/>
                    <a:pt x="4" y="48"/>
                  </a:cubicBezTo>
                  <a:cubicBezTo>
                    <a:pt x="1" y="67"/>
                    <a:pt x="0" y="84"/>
                    <a:pt x="15" y="99"/>
                  </a:cubicBezTo>
                  <a:cubicBezTo>
                    <a:pt x="29" y="112"/>
                    <a:pt x="42" y="123"/>
                    <a:pt x="63" y="121"/>
                  </a:cubicBezTo>
                  <a:cubicBezTo>
                    <a:pt x="70" y="121"/>
                    <a:pt x="77" y="122"/>
                    <a:pt x="83" y="118"/>
                  </a:cubicBezTo>
                  <a:cubicBezTo>
                    <a:pt x="97" y="110"/>
                    <a:pt x="110" y="101"/>
                    <a:pt x="121" y="89"/>
                  </a:cubicBezTo>
                  <a:cubicBezTo>
                    <a:pt x="125" y="85"/>
                    <a:pt x="126" y="81"/>
                    <a:pt x="123" y="76"/>
                  </a:cubicBezTo>
                  <a:cubicBezTo>
                    <a:pt x="118" y="66"/>
                    <a:pt x="113" y="55"/>
                    <a:pt x="107" y="45"/>
                  </a:cubicBezTo>
                  <a:cubicBezTo>
                    <a:pt x="102" y="35"/>
                    <a:pt x="96" y="26"/>
                    <a:pt x="90" y="17"/>
                  </a:cubicBezTo>
                  <a:cubicBezTo>
                    <a:pt x="85" y="9"/>
                    <a:pt x="79" y="0"/>
                    <a:pt x="66" y="0"/>
                  </a:cubicBezTo>
                  <a:cubicBezTo>
                    <a:pt x="63" y="1"/>
                    <a:pt x="59" y="3"/>
                    <a:pt x="56" y="1"/>
                  </a:cubicBezTo>
                  <a:close/>
                  <a:moveTo>
                    <a:pt x="62" y="52"/>
                  </a:moveTo>
                  <a:cubicBezTo>
                    <a:pt x="64" y="53"/>
                    <a:pt x="66" y="56"/>
                    <a:pt x="65" y="58"/>
                  </a:cubicBezTo>
                  <a:cubicBezTo>
                    <a:pt x="60" y="70"/>
                    <a:pt x="54" y="81"/>
                    <a:pt x="43" y="88"/>
                  </a:cubicBezTo>
                  <a:cubicBezTo>
                    <a:pt x="32" y="96"/>
                    <a:pt x="25" y="91"/>
                    <a:pt x="25" y="77"/>
                  </a:cubicBezTo>
                  <a:cubicBezTo>
                    <a:pt x="24" y="71"/>
                    <a:pt x="28" y="66"/>
                    <a:pt x="30" y="60"/>
                  </a:cubicBezTo>
                  <a:cubicBezTo>
                    <a:pt x="31" y="59"/>
                    <a:pt x="32" y="58"/>
                    <a:pt x="34" y="58"/>
                  </a:cubicBezTo>
                  <a:cubicBezTo>
                    <a:pt x="36" y="59"/>
                    <a:pt x="37" y="61"/>
                    <a:pt x="37" y="63"/>
                  </a:cubicBezTo>
                  <a:cubicBezTo>
                    <a:pt x="37" y="66"/>
                    <a:pt x="37" y="70"/>
                    <a:pt x="36" y="73"/>
                  </a:cubicBezTo>
                  <a:cubicBezTo>
                    <a:pt x="36" y="75"/>
                    <a:pt x="34" y="78"/>
                    <a:pt x="37" y="79"/>
                  </a:cubicBezTo>
                  <a:cubicBezTo>
                    <a:pt x="39" y="80"/>
                    <a:pt x="40" y="77"/>
                    <a:pt x="42" y="75"/>
                  </a:cubicBezTo>
                  <a:cubicBezTo>
                    <a:pt x="47" y="68"/>
                    <a:pt x="51" y="61"/>
                    <a:pt x="56" y="55"/>
                  </a:cubicBezTo>
                  <a:cubicBezTo>
                    <a:pt x="57" y="53"/>
                    <a:pt x="59" y="50"/>
                    <a:pt x="62"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îṥļiḑè">
              <a:extLst>
                <a:ext uri="{FF2B5EF4-FFF2-40B4-BE49-F238E27FC236}">
                  <a16:creationId xmlns:a16="http://schemas.microsoft.com/office/drawing/2014/main" id="{690E28D3-8E94-431F-96C3-074FEEE1AD1F}"/>
                </a:ext>
              </a:extLst>
            </p:cNvPr>
            <p:cNvSpPr/>
            <p:nvPr/>
          </p:nvSpPr>
          <p:spPr bwMode="auto">
            <a:xfrm>
              <a:off x="6939518" y="1996547"/>
              <a:ext cx="1063249" cy="37396"/>
            </a:xfrm>
            <a:custGeom>
              <a:avLst/>
              <a:gdLst>
                <a:gd name="T0" fmla="*/ 559 w 569"/>
                <a:gd name="T1" fmla="*/ 0 h 20"/>
                <a:gd name="T2" fmla="*/ 503 w 569"/>
                <a:gd name="T3" fmla="*/ 2 h 20"/>
                <a:gd name="T4" fmla="*/ 472 w 569"/>
                <a:gd name="T5" fmla="*/ 1 h 20"/>
                <a:gd name="T6" fmla="*/ 385 w 569"/>
                <a:gd name="T7" fmla="*/ 3 h 20"/>
                <a:gd name="T8" fmla="*/ 361 w 569"/>
                <a:gd name="T9" fmla="*/ 1 h 20"/>
                <a:gd name="T10" fmla="*/ 313 w 569"/>
                <a:gd name="T11" fmla="*/ 2 h 20"/>
                <a:gd name="T12" fmla="*/ 280 w 569"/>
                <a:gd name="T13" fmla="*/ 3 h 20"/>
                <a:gd name="T14" fmla="*/ 203 w 569"/>
                <a:gd name="T15" fmla="*/ 5 h 20"/>
                <a:gd name="T16" fmla="*/ 171 w 569"/>
                <a:gd name="T17" fmla="*/ 4 h 20"/>
                <a:gd name="T18" fmla="*/ 129 w 569"/>
                <a:gd name="T19" fmla="*/ 5 h 20"/>
                <a:gd name="T20" fmla="*/ 75 w 569"/>
                <a:gd name="T21" fmla="*/ 6 h 20"/>
                <a:gd name="T22" fmla="*/ 7 w 569"/>
                <a:gd name="T23" fmla="*/ 7 h 20"/>
                <a:gd name="T24" fmla="*/ 1 w 569"/>
                <a:gd name="T25" fmla="*/ 10 h 20"/>
                <a:gd name="T26" fmla="*/ 8 w 569"/>
                <a:gd name="T27" fmla="*/ 19 h 20"/>
                <a:gd name="T28" fmla="*/ 46 w 569"/>
                <a:gd name="T29" fmla="*/ 18 h 20"/>
                <a:gd name="T30" fmla="*/ 93 w 569"/>
                <a:gd name="T31" fmla="*/ 19 h 20"/>
                <a:gd name="T32" fmla="*/ 153 w 569"/>
                <a:gd name="T33" fmla="*/ 20 h 20"/>
                <a:gd name="T34" fmla="*/ 210 w 569"/>
                <a:gd name="T35" fmla="*/ 19 h 20"/>
                <a:gd name="T36" fmla="*/ 245 w 569"/>
                <a:gd name="T37" fmla="*/ 19 h 20"/>
                <a:gd name="T38" fmla="*/ 288 w 569"/>
                <a:gd name="T39" fmla="*/ 19 h 20"/>
                <a:gd name="T40" fmla="*/ 318 w 569"/>
                <a:gd name="T41" fmla="*/ 18 h 20"/>
                <a:gd name="T42" fmla="*/ 362 w 569"/>
                <a:gd name="T43" fmla="*/ 18 h 20"/>
                <a:gd name="T44" fmla="*/ 409 w 569"/>
                <a:gd name="T45" fmla="*/ 16 h 20"/>
                <a:gd name="T46" fmla="*/ 418 w 569"/>
                <a:gd name="T47" fmla="*/ 16 h 20"/>
                <a:gd name="T48" fmla="*/ 484 w 569"/>
                <a:gd name="T49" fmla="*/ 17 h 20"/>
                <a:gd name="T50" fmla="*/ 559 w 569"/>
                <a:gd name="T51" fmla="*/ 16 h 20"/>
                <a:gd name="T52" fmla="*/ 568 w 569"/>
                <a:gd name="T53" fmla="*/ 8 h 20"/>
                <a:gd name="T54" fmla="*/ 559 w 569"/>
                <a:gd name="T5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9" h="20">
                  <a:moveTo>
                    <a:pt x="559" y="0"/>
                  </a:moveTo>
                  <a:cubicBezTo>
                    <a:pt x="541" y="1"/>
                    <a:pt x="522" y="1"/>
                    <a:pt x="503" y="2"/>
                  </a:cubicBezTo>
                  <a:cubicBezTo>
                    <a:pt x="493" y="2"/>
                    <a:pt x="483" y="0"/>
                    <a:pt x="472" y="1"/>
                  </a:cubicBezTo>
                  <a:cubicBezTo>
                    <a:pt x="443" y="3"/>
                    <a:pt x="414" y="2"/>
                    <a:pt x="385" y="3"/>
                  </a:cubicBezTo>
                  <a:cubicBezTo>
                    <a:pt x="377" y="3"/>
                    <a:pt x="369" y="1"/>
                    <a:pt x="361" y="1"/>
                  </a:cubicBezTo>
                  <a:cubicBezTo>
                    <a:pt x="345" y="2"/>
                    <a:pt x="329" y="3"/>
                    <a:pt x="313" y="2"/>
                  </a:cubicBezTo>
                  <a:cubicBezTo>
                    <a:pt x="302" y="2"/>
                    <a:pt x="291" y="3"/>
                    <a:pt x="280" y="3"/>
                  </a:cubicBezTo>
                  <a:cubicBezTo>
                    <a:pt x="254" y="4"/>
                    <a:pt x="228" y="4"/>
                    <a:pt x="203" y="5"/>
                  </a:cubicBezTo>
                  <a:cubicBezTo>
                    <a:pt x="192" y="5"/>
                    <a:pt x="181" y="3"/>
                    <a:pt x="171" y="4"/>
                  </a:cubicBezTo>
                  <a:cubicBezTo>
                    <a:pt x="157" y="6"/>
                    <a:pt x="143" y="5"/>
                    <a:pt x="129" y="5"/>
                  </a:cubicBezTo>
                  <a:cubicBezTo>
                    <a:pt x="111" y="6"/>
                    <a:pt x="93" y="6"/>
                    <a:pt x="75" y="6"/>
                  </a:cubicBezTo>
                  <a:cubicBezTo>
                    <a:pt x="52" y="6"/>
                    <a:pt x="30" y="9"/>
                    <a:pt x="7" y="7"/>
                  </a:cubicBezTo>
                  <a:cubicBezTo>
                    <a:pt x="5" y="6"/>
                    <a:pt x="0" y="5"/>
                    <a:pt x="1" y="10"/>
                  </a:cubicBezTo>
                  <a:cubicBezTo>
                    <a:pt x="2" y="14"/>
                    <a:pt x="0" y="20"/>
                    <a:pt x="8" y="19"/>
                  </a:cubicBezTo>
                  <a:cubicBezTo>
                    <a:pt x="20" y="17"/>
                    <a:pt x="33" y="18"/>
                    <a:pt x="46" y="18"/>
                  </a:cubicBezTo>
                  <a:cubicBezTo>
                    <a:pt x="61" y="19"/>
                    <a:pt x="77" y="19"/>
                    <a:pt x="93" y="19"/>
                  </a:cubicBezTo>
                  <a:cubicBezTo>
                    <a:pt x="113" y="20"/>
                    <a:pt x="133" y="19"/>
                    <a:pt x="153" y="20"/>
                  </a:cubicBezTo>
                  <a:cubicBezTo>
                    <a:pt x="172" y="20"/>
                    <a:pt x="191" y="18"/>
                    <a:pt x="210" y="19"/>
                  </a:cubicBezTo>
                  <a:cubicBezTo>
                    <a:pt x="222" y="20"/>
                    <a:pt x="233" y="20"/>
                    <a:pt x="245" y="19"/>
                  </a:cubicBezTo>
                  <a:cubicBezTo>
                    <a:pt x="259" y="17"/>
                    <a:pt x="274" y="18"/>
                    <a:pt x="288" y="19"/>
                  </a:cubicBezTo>
                  <a:cubicBezTo>
                    <a:pt x="298" y="19"/>
                    <a:pt x="308" y="17"/>
                    <a:pt x="318" y="18"/>
                  </a:cubicBezTo>
                  <a:cubicBezTo>
                    <a:pt x="333" y="18"/>
                    <a:pt x="347" y="18"/>
                    <a:pt x="362" y="18"/>
                  </a:cubicBezTo>
                  <a:cubicBezTo>
                    <a:pt x="378" y="17"/>
                    <a:pt x="393" y="16"/>
                    <a:pt x="409" y="16"/>
                  </a:cubicBezTo>
                  <a:cubicBezTo>
                    <a:pt x="412" y="18"/>
                    <a:pt x="415" y="16"/>
                    <a:pt x="418" y="16"/>
                  </a:cubicBezTo>
                  <a:cubicBezTo>
                    <a:pt x="440" y="17"/>
                    <a:pt x="462" y="17"/>
                    <a:pt x="484" y="17"/>
                  </a:cubicBezTo>
                  <a:cubicBezTo>
                    <a:pt x="509" y="16"/>
                    <a:pt x="534" y="18"/>
                    <a:pt x="559" y="16"/>
                  </a:cubicBezTo>
                  <a:cubicBezTo>
                    <a:pt x="565" y="16"/>
                    <a:pt x="569" y="17"/>
                    <a:pt x="568" y="8"/>
                  </a:cubicBezTo>
                  <a:cubicBezTo>
                    <a:pt x="567" y="0"/>
                    <a:pt x="568" y="0"/>
                    <a:pt x="559" y="0"/>
                  </a:cubicBezTo>
                  <a:close/>
                </a:path>
              </a:pathLst>
            </a:custGeom>
            <a:solidFill>
              <a:srgbClr val="A283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ṡlïḓe">
              <a:extLst>
                <a:ext uri="{FF2B5EF4-FFF2-40B4-BE49-F238E27FC236}">
                  <a16:creationId xmlns:a16="http://schemas.microsoft.com/office/drawing/2014/main" id="{30AF856F-93FB-47DB-8CEE-DF19F68239DE}"/>
                </a:ext>
              </a:extLst>
            </p:cNvPr>
            <p:cNvSpPr/>
            <p:nvPr/>
          </p:nvSpPr>
          <p:spPr bwMode="auto">
            <a:xfrm>
              <a:off x="5643809" y="-54146"/>
              <a:ext cx="1064260" cy="41438"/>
            </a:xfrm>
            <a:custGeom>
              <a:avLst/>
              <a:gdLst>
                <a:gd name="T0" fmla="*/ 148 w 570"/>
                <a:gd name="T1" fmla="*/ 20 h 22"/>
                <a:gd name="T2" fmla="*/ 210 w 570"/>
                <a:gd name="T3" fmla="*/ 20 h 22"/>
                <a:gd name="T4" fmla="*/ 245 w 570"/>
                <a:gd name="T5" fmla="*/ 19 h 22"/>
                <a:gd name="T6" fmla="*/ 288 w 570"/>
                <a:gd name="T7" fmla="*/ 19 h 22"/>
                <a:gd name="T8" fmla="*/ 318 w 570"/>
                <a:gd name="T9" fmla="*/ 19 h 22"/>
                <a:gd name="T10" fmla="*/ 402 w 570"/>
                <a:gd name="T11" fmla="*/ 18 h 22"/>
                <a:gd name="T12" fmla="*/ 466 w 570"/>
                <a:gd name="T13" fmla="*/ 18 h 22"/>
                <a:gd name="T14" fmla="*/ 522 w 570"/>
                <a:gd name="T15" fmla="*/ 19 h 22"/>
                <a:gd name="T16" fmla="*/ 560 w 570"/>
                <a:gd name="T17" fmla="*/ 17 h 22"/>
                <a:gd name="T18" fmla="*/ 568 w 570"/>
                <a:gd name="T19" fmla="*/ 16 h 22"/>
                <a:gd name="T20" fmla="*/ 556 w 570"/>
                <a:gd name="T21" fmla="*/ 3 h 22"/>
                <a:gd name="T22" fmla="*/ 554 w 570"/>
                <a:gd name="T23" fmla="*/ 3 h 22"/>
                <a:gd name="T24" fmla="*/ 487 w 570"/>
                <a:gd name="T25" fmla="*/ 2 h 22"/>
                <a:gd name="T26" fmla="*/ 448 w 570"/>
                <a:gd name="T27" fmla="*/ 3 h 22"/>
                <a:gd name="T28" fmla="*/ 386 w 570"/>
                <a:gd name="T29" fmla="*/ 4 h 22"/>
                <a:gd name="T30" fmla="*/ 362 w 570"/>
                <a:gd name="T31" fmla="*/ 2 h 22"/>
                <a:gd name="T32" fmla="*/ 318 w 570"/>
                <a:gd name="T33" fmla="*/ 4 h 22"/>
                <a:gd name="T34" fmla="*/ 280 w 570"/>
                <a:gd name="T35" fmla="*/ 4 h 22"/>
                <a:gd name="T36" fmla="*/ 212 w 570"/>
                <a:gd name="T37" fmla="*/ 6 h 22"/>
                <a:gd name="T38" fmla="*/ 138 w 570"/>
                <a:gd name="T39" fmla="*/ 6 h 22"/>
                <a:gd name="T40" fmla="*/ 74 w 570"/>
                <a:gd name="T41" fmla="*/ 6 h 22"/>
                <a:gd name="T42" fmla="*/ 8 w 570"/>
                <a:gd name="T43" fmla="*/ 7 h 22"/>
                <a:gd name="T44" fmla="*/ 1 w 570"/>
                <a:gd name="T45" fmla="*/ 10 h 22"/>
                <a:gd name="T46" fmla="*/ 8 w 570"/>
                <a:gd name="T47" fmla="*/ 19 h 22"/>
                <a:gd name="T48" fmla="*/ 45 w 570"/>
                <a:gd name="T49" fmla="*/ 18 h 22"/>
                <a:gd name="T50" fmla="*/ 106 w 570"/>
                <a:gd name="T51" fmla="*/ 20 h 22"/>
                <a:gd name="T52" fmla="*/ 148 w 570"/>
                <a:gd name="T53"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0" h="22">
                  <a:moveTo>
                    <a:pt x="148" y="20"/>
                  </a:moveTo>
                  <a:cubicBezTo>
                    <a:pt x="169" y="20"/>
                    <a:pt x="189" y="18"/>
                    <a:pt x="210" y="20"/>
                  </a:cubicBezTo>
                  <a:cubicBezTo>
                    <a:pt x="222" y="21"/>
                    <a:pt x="233" y="20"/>
                    <a:pt x="245" y="19"/>
                  </a:cubicBezTo>
                  <a:cubicBezTo>
                    <a:pt x="259" y="18"/>
                    <a:pt x="274" y="19"/>
                    <a:pt x="288" y="19"/>
                  </a:cubicBezTo>
                  <a:cubicBezTo>
                    <a:pt x="298" y="20"/>
                    <a:pt x="308" y="18"/>
                    <a:pt x="318" y="19"/>
                  </a:cubicBezTo>
                  <a:cubicBezTo>
                    <a:pt x="346" y="20"/>
                    <a:pt x="374" y="18"/>
                    <a:pt x="402" y="18"/>
                  </a:cubicBezTo>
                  <a:cubicBezTo>
                    <a:pt x="424" y="18"/>
                    <a:pt x="445" y="18"/>
                    <a:pt x="466" y="18"/>
                  </a:cubicBezTo>
                  <a:cubicBezTo>
                    <a:pt x="485" y="18"/>
                    <a:pt x="504" y="20"/>
                    <a:pt x="522" y="19"/>
                  </a:cubicBezTo>
                  <a:cubicBezTo>
                    <a:pt x="535" y="18"/>
                    <a:pt x="547" y="22"/>
                    <a:pt x="560" y="17"/>
                  </a:cubicBezTo>
                  <a:cubicBezTo>
                    <a:pt x="562" y="17"/>
                    <a:pt x="567" y="22"/>
                    <a:pt x="568" y="16"/>
                  </a:cubicBezTo>
                  <a:cubicBezTo>
                    <a:pt x="570" y="2"/>
                    <a:pt x="570" y="2"/>
                    <a:pt x="556" y="3"/>
                  </a:cubicBezTo>
                  <a:cubicBezTo>
                    <a:pt x="555" y="3"/>
                    <a:pt x="555" y="3"/>
                    <a:pt x="554" y="3"/>
                  </a:cubicBezTo>
                  <a:cubicBezTo>
                    <a:pt x="532" y="0"/>
                    <a:pt x="510" y="5"/>
                    <a:pt x="487" y="2"/>
                  </a:cubicBezTo>
                  <a:cubicBezTo>
                    <a:pt x="474" y="1"/>
                    <a:pt x="461" y="3"/>
                    <a:pt x="448" y="3"/>
                  </a:cubicBezTo>
                  <a:cubicBezTo>
                    <a:pt x="427" y="5"/>
                    <a:pt x="406" y="4"/>
                    <a:pt x="386" y="4"/>
                  </a:cubicBezTo>
                  <a:cubicBezTo>
                    <a:pt x="377" y="4"/>
                    <a:pt x="370" y="2"/>
                    <a:pt x="362" y="2"/>
                  </a:cubicBezTo>
                  <a:cubicBezTo>
                    <a:pt x="347" y="3"/>
                    <a:pt x="333" y="4"/>
                    <a:pt x="318" y="4"/>
                  </a:cubicBezTo>
                  <a:cubicBezTo>
                    <a:pt x="306" y="3"/>
                    <a:pt x="293" y="4"/>
                    <a:pt x="280" y="4"/>
                  </a:cubicBezTo>
                  <a:cubicBezTo>
                    <a:pt x="258" y="4"/>
                    <a:pt x="235" y="5"/>
                    <a:pt x="212" y="6"/>
                  </a:cubicBezTo>
                  <a:cubicBezTo>
                    <a:pt x="188" y="6"/>
                    <a:pt x="163" y="6"/>
                    <a:pt x="138" y="6"/>
                  </a:cubicBezTo>
                  <a:cubicBezTo>
                    <a:pt x="117" y="6"/>
                    <a:pt x="95" y="6"/>
                    <a:pt x="74" y="6"/>
                  </a:cubicBezTo>
                  <a:cubicBezTo>
                    <a:pt x="52" y="6"/>
                    <a:pt x="30" y="9"/>
                    <a:pt x="8" y="7"/>
                  </a:cubicBezTo>
                  <a:cubicBezTo>
                    <a:pt x="5" y="6"/>
                    <a:pt x="0" y="5"/>
                    <a:pt x="1" y="10"/>
                  </a:cubicBezTo>
                  <a:cubicBezTo>
                    <a:pt x="2" y="14"/>
                    <a:pt x="0" y="20"/>
                    <a:pt x="8" y="19"/>
                  </a:cubicBezTo>
                  <a:cubicBezTo>
                    <a:pt x="20" y="17"/>
                    <a:pt x="33" y="18"/>
                    <a:pt x="45" y="18"/>
                  </a:cubicBezTo>
                  <a:cubicBezTo>
                    <a:pt x="65" y="19"/>
                    <a:pt x="86" y="20"/>
                    <a:pt x="106" y="20"/>
                  </a:cubicBezTo>
                  <a:cubicBezTo>
                    <a:pt x="120" y="20"/>
                    <a:pt x="134" y="19"/>
                    <a:pt x="148"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1íḋe">
              <a:extLst>
                <a:ext uri="{FF2B5EF4-FFF2-40B4-BE49-F238E27FC236}">
                  <a16:creationId xmlns:a16="http://schemas.microsoft.com/office/drawing/2014/main" id="{B546D768-CAED-4017-87B8-17B156738B34}"/>
                </a:ext>
              </a:extLst>
            </p:cNvPr>
            <p:cNvSpPr/>
            <p:nvPr/>
          </p:nvSpPr>
          <p:spPr bwMode="auto">
            <a:xfrm>
              <a:off x="5626627" y="858508"/>
              <a:ext cx="1065271" cy="41438"/>
            </a:xfrm>
            <a:custGeom>
              <a:avLst/>
              <a:gdLst>
                <a:gd name="T0" fmla="*/ 148 w 570"/>
                <a:gd name="T1" fmla="*/ 19 h 22"/>
                <a:gd name="T2" fmla="*/ 212 w 570"/>
                <a:gd name="T3" fmla="*/ 20 h 22"/>
                <a:gd name="T4" fmla="*/ 245 w 570"/>
                <a:gd name="T5" fmla="*/ 19 h 22"/>
                <a:gd name="T6" fmla="*/ 288 w 570"/>
                <a:gd name="T7" fmla="*/ 19 h 22"/>
                <a:gd name="T8" fmla="*/ 319 w 570"/>
                <a:gd name="T9" fmla="*/ 18 h 22"/>
                <a:gd name="T10" fmla="*/ 363 w 570"/>
                <a:gd name="T11" fmla="*/ 19 h 22"/>
                <a:gd name="T12" fmla="*/ 402 w 570"/>
                <a:gd name="T13" fmla="*/ 18 h 22"/>
                <a:gd name="T14" fmla="*/ 470 w 570"/>
                <a:gd name="T15" fmla="*/ 18 h 22"/>
                <a:gd name="T16" fmla="*/ 522 w 570"/>
                <a:gd name="T17" fmla="*/ 19 h 22"/>
                <a:gd name="T18" fmla="*/ 559 w 570"/>
                <a:gd name="T19" fmla="*/ 17 h 22"/>
                <a:gd name="T20" fmla="*/ 568 w 570"/>
                <a:gd name="T21" fmla="*/ 10 h 22"/>
                <a:gd name="T22" fmla="*/ 569 w 570"/>
                <a:gd name="T23" fmla="*/ 8 h 22"/>
                <a:gd name="T24" fmla="*/ 564 w 570"/>
                <a:gd name="T25" fmla="*/ 2 h 22"/>
                <a:gd name="T26" fmla="*/ 554 w 570"/>
                <a:gd name="T27" fmla="*/ 3 h 22"/>
                <a:gd name="T28" fmla="*/ 487 w 570"/>
                <a:gd name="T29" fmla="*/ 2 h 22"/>
                <a:gd name="T30" fmla="*/ 448 w 570"/>
                <a:gd name="T31" fmla="*/ 3 h 22"/>
                <a:gd name="T32" fmla="*/ 387 w 570"/>
                <a:gd name="T33" fmla="*/ 4 h 22"/>
                <a:gd name="T34" fmla="*/ 362 w 570"/>
                <a:gd name="T35" fmla="*/ 2 h 22"/>
                <a:gd name="T36" fmla="*/ 314 w 570"/>
                <a:gd name="T37" fmla="*/ 3 h 22"/>
                <a:gd name="T38" fmla="*/ 280 w 570"/>
                <a:gd name="T39" fmla="*/ 4 h 22"/>
                <a:gd name="T40" fmla="*/ 206 w 570"/>
                <a:gd name="T41" fmla="*/ 5 h 22"/>
                <a:gd name="T42" fmla="*/ 153 w 570"/>
                <a:gd name="T43" fmla="*/ 5 h 22"/>
                <a:gd name="T44" fmla="*/ 107 w 570"/>
                <a:gd name="T45" fmla="*/ 6 h 22"/>
                <a:gd name="T46" fmla="*/ 65 w 570"/>
                <a:gd name="T47" fmla="*/ 6 h 22"/>
                <a:gd name="T48" fmla="*/ 8 w 570"/>
                <a:gd name="T49" fmla="*/ 7 h 22"/>
                <a:gd name="T50" fmla="*/ 2 w 570"/>
                <a:gd name="T51" fmla="*/ 7 h 22"/>
                <a:gd name="T52" fmla="*/ 3 w 570"/>
                <a:gd name="T53" fmla="*/ 17 h 22"/>
                <a:gd name="T54" fmla="*/ 9 w 570"/>
                <a:gd name="T55" fmla="*/ 19 h 22"/>
                <a:gd name="T56" fmla="*/ 46 w 570"/>
                <a:gd name="T57" fmla="*/ 18 h 22"/>
                <a:gd name="T58" fmla="*/ 107 w 570"/>
                <a:gd name="T59" fmla="*/ 19 h 22"/>
                <a:gd name="T60" fmla="*/ 148 w 570"/>
                <a:gd name="T61"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70" h="22">
                  <a:moveTo>
                    <a:pt x="148" y="19"/>
                  </a:moveTo>
                  <a:cubicBezTo>
                    <a:pt x="170" y="20"/>
                    <a:pt x="191" y="18"/>
                    <a:pt x="212" y="20"/>
                  </a:cubicBezTo>
                  <a:cubicBezTo>
                    <a:pt x="223" y="21"/>
                    <a:pt x="234" y="20"/>
                    <a:pt x="245" y="19"/>
                  </a:cubicBezTo>
                  <a:cubicBezTo>
                    <a:pt x="260" y="18"/>
                    <a:pt x="274" y="19"/>
                    <a:pt x="288" y="19"/>
                  </a:cubicBezTo>
                  <a:cubicBezTo>
                    <a:pt x="299" y="19"/>
                    <a:pt x="309" y="18"/>
                    <a:pt x="319" y="18"/>
                  </a:cubicBezTo>
                  <a:cubicBezTo>
                    <a:pt x="333" y="18"/>
                    <a:pt x="348" y="19"/>
                    <a:pt x="363" y="19"/>
                  </a:cubicBezTo>
                  <a:cubicBezTo>
                    <a:pt x="376" y="19"/>
                    <a:pt x="389" y="18"/>
                    <a:pt x="402" y="18"/>
                  </a:cubicBezTo>
                  <a:cubicBezTo>
                    <a:pt x="425" y="17"/>
                    <a:pt x="448" y="18"/>
                    <a:pt x="470" y="18"/>
                  </a:cubicBezTo>
                  <a:cubicBezTo>
                    <a:pt x="488" y="18"/>
                    <a:pt x="505" y="20"/>
                    <a:pt x="522" y="19"/>
                  </a:cubicBezTo>
                  <a:cubicBezTo>
                    <a:pt x="535" y="18"/>
                    <a:pt x="548" y="22"/>
                    <a:pt x="559" y="17"/>
                  </a:cubicBezTo>
                  <a:cubicBezTo>
                    <a:pt x="567" y="20"/>
                    <a:pt x="570" y="18"/>
                    <a:pt x="568" y="10"/>
                  </a:cubicBezTo>
                  <a:cubicBezTo>
                    <a:pt x="568" y="10"/>
                    <a:pt x="569" y="9"/>
                    <a:pt x="569" y="8"/>
                  </a:cubicBezTo>
                  <a:cubicBezTo>
                    <a:pt x="569" y="4"/>
                    <a:pt x="569" y="1"/>
                    <a:pt x="564" y="2"/>
                  </a:cubicBezTo>
                  <a:cubicBezTo>
                    <a:pt x="561" y="2"/>
                    <a:pt x="558" y="3"/>
                    <a:pt x="554" y="3"/>
                  </a:cubicBezTo>
                  <a:cubicBezTo>
                    <a:pt x="532" y="0"/>
                    <a:pt x="510" y="5"/>
                    <a:pt x="487" y="2"/>
                  </a:cubicBezTo>
                  <a:cubicBezTo>
                    <a:pt x="474" y="1"/>
                    <a:pt x="461" y="2"/>
                    <a:pt x="448" y="3"/>
                  </a:cubicBezTo>
                  <a:cubicBezTo>
                    <a:pt x="428" y="5"/>
                    <a:pt x="407" y="4"/>
                    <a:pt x="387" y="4"/>
                  </a:cubicBezTo>
                  <a:cubicBezTo>
                    <a:pt x="379" y="5"/>
                    <a:pt x="370" y="2"/>
                    <a:pt x="362" y="2"/>
                  </a:cubicBezTo>
                  <a:cubicBezTo>
                    <a:pt x="346" y="2"/>
                    <a:pt x="330" y="4"/>
                    <a:pt x="314" y="3"/>
                  </a:cubicBezTo>
                  <a:cubicBezTo>
                    <a:pt x="303" y="3"/>
                    <a:pt x="291" y="4"/>
                    <a:pt x="280" y="4"/>
                  </a:cubicBezTo>
                  <a:cubicBezTo>
                    <a:pt x="256" y="4"/>
                    <a:pt x="231" y="5"/>
                    <a:pt x="206" y="5"/>
                  </a:cubicBezTo>
                  <a:cubicBezTo>
                    <a:pt x="188" y="5"/>
                    <a:pt x="171" y="4"/>
                    <a:pt x="153" y="5"/>
                  </a:cubicBezTo>
                  <a:cubicBezTo>
                    <a:pt x="138" y="6"/>
                    <a:pt x="122" y="5"/>
                    <a:pt x="107" y="6"/>
                  </a:cubicBezTo>
                  <a:cubicBezTo>
                    <a:pt x="93" y="6"/>
                    <a:pt x="79" y="6"/>
                    <a:pt x="65" y="6"/>
                  </a:cubicBezTo>
                  <a:cubicBezTo>
                    <a:pt x="46" y="7"/>
                    <a:pt x="27" y="8"/>
                    <a:pt x="8" y="7"/>
                  </a:cubicBezTo>
                  <a:cubicBezTo>
                    <a:pt x="6" y="7"/>
                    <a:pt x="4" y="5"/>
                    <a:pt x="2" y="7"/>
                  </a:cubicBezTo>
                  <a:cubicBezTo>
                    <a:pt x="0" y="11"/>
                    <a:pt x="3" y="14"/>
                    <a:pt x="3" y="17"/>
                  </a:cubicBezTo>
                  <a:cubicBezTo>
                    <a:pt x="4" y="20"/>
                    <a:pt x="7" y="19"/>
                    <a:pt x="9" y="19"/>
                  </a:cubicBezTo>
                  <a:cubicBezTo>
                    <a:pt x="22" y="18"/>
                    <a:pt x="34" y="17"/>
                    <a:pt x="46" y="18"/>
                  </a:cubicBezTo>
                  <a:cubicBezTo>
                    <a:pt x="67" y="19"/>
                    <a:pt x="87" y="19"/>
                    <a:pt x="107" y="19"/>
                  </a:cubicBezTo>
                  <a:cubicBezTo>
                    <a:pt x="121" y="20"/>
                    <a:pt x="135" y="19"/>
                    <a:pt x="148" y="19"/>
                  </a:cubicBezTo>
                  <a:close/>
                </a:path>
              </a:pathLst>
            </a:custGeom>
            <a:solidFill>
              <a:srgbClr val="A283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íṥļíďè">
              <a:extLst>
                <a:ext uri="{FF2B5EF4-FFF2-40B4-BE49-F238E27FC236}">
                  <a16:creationId xmlns:a16="http://schemas.microsoft.com/office/drawing/2014/main" id="{D8595D11-F374-4258-8B82-39F74E5B04D3}"/>
                </a:ext>
              </a:extLst>
            </p:cNvPr>
            <p:cNvSpPr/>
            <p:nvPr/>
          </p:nvSpPr>
          <p:spPr bwMode="auto">
            <a:xfrm>
              <a:off x="5624606" y="602803"/>
              <a:ext cx="1063249" cy="41438"/>
            </a:xfrm>
            <a:custGeom>
              <a:avLst/>
              <a:gdLst>
                <a:gd name="T0" fmla="*/ 46 w 569"/>
                <a:gd name="T1" fmla="*/ 19 h 22"/>
                <a:gd name="T2" fmla="*/ 107 w 569"/>
                <a:gd name="T3" fmla="*/ 20 h 22"/>
                <a:gd name="T4" fmla="*/ 148 w 569"/>
                <a:gd name="T5" fmla="*/ 20 h 22"/>
                <a:gd name="T6" fmla="*/ 211 w 569"/>
                <a:gd name="T7" fmla="*/ 20 h 22"/>
                <a:gd name="T8" fmla="*/ 245 w 569"/>
                <a:gd name="T9" fmla="*/ 20 h 22"/>
                <a:gd name="T10" fmla="*/ 288 w 569"/>
                <a:gd name="T11" fmla="*/ 20 h 22"/>
                <a:gd name="T12" fmla="*/ 319 w 569"/>
                <a:gd name="T13" fmla="*/ 19 h 22"/>
                <a:gd name="T14" fmla="*/ 402 w 569"/>
                <a:gd name="T15" fmla="*/ 18 h 22"/>
                <a:gd name="T16" fmla="*/ 442 w 569"/>
                <a:gd name="T17" fmla="*/ 18 h 22"/>
                <a:gd name="T18" fmla="*/ 507 w 569"/>
                <a:gd name="T19" fmla="*/ 19 h 22"/>
                <a:gd name="T20" fmla="*/ 558 w 569"/>
                <a:gd name="T21" fmla="*/ 18 h 22"/>
                <a:gd name="T22" fmla="*/ 568 w 569"/>
                <a:gd name="T23" fmla="*/ 11 h 22"/>
                <a:gd name="T24" fmla="*/ 558 w 569"/>
                <a:gd name="T25" fmla="*/ 3 h 22"/>
                <a:gd name="T26" fmla="*/ 554 w 569"/>
                <a:gd name="T27" fmla="*/ 3 h 22"/>
                <a:gd name="T28" fmla="*/ 487 w 569"/>
                <a:gd name="T29" fmla="*/ 3 h 22"/>
                <a:gd name="T30" fmla="*/ 448 w 569"/>
                <a:gd name="T31" fmla="*/ 4 h 22"/>
                <a:gd name="T32" fmla="*/ 385 w 569"/>
                <a:gd name="T33" fmla="*/ 5 h 22"/>
                <a:gd name="T34" fmla="*/ 362 w 569"/>
                <a:gd name="T35" fmla="*/ 3 h 22"/>
                <a:gd name="T36" fmla="*/ 313 w 569"/>
                <a:gd name="T37" fmla="*/ 4 h 22"/>
                <a:gd name="T38" fmla="*/ 280 w 569"/>
                <a:gd name="T39" fmla="*/ 4 h 22"/>
                <a:gd name="T40" fmla="*/ 206 w 569"/>
                <a:gd name="T41" fmla="*/ 6 h 22"/>
                <a:gd name="T42" fmla="*/ 153 w 569"/>
                <a:gd name="T43" fmla="*/ 6 h 22"/>
                <a:gd name="T44" fmla="*/ 107 w 569"/>
                <a:gd name="T45" fmla="*/ 6 h 22"/>
                <a:gd name="T46" fmla="*/ 64 w 569"/>
                <a:gd name="T47" fmla="*/ 7 h 22"/>
                <a:gd name="T48" fmla="*/ 7 w 569"/>
                <a:gd name="T49" fmla="*/ 7 h 22"/>
                <a:gd name="T50" fmla="*/ 1 w 569"/>
                <a:gd name="T51" fmla="*/ 11 h 22"/>
                <a:gd name="T52" fmla="*/ 8 w 569"/>
                <a:gd name="T53" fmla="*/ 20 h 22"/>
                <a:gd name="T54" fmla="*/ 46 w 569"/>
                <a:gd name="T55"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9" h="22">
                  <a:moveTo>
                    <a:pt x="46" y="19"/>
                  </a:moveTo>
                  <a:cubicBezTo>
                    <a:pt x="66" y="20"/>
                    <a:pt x="87" y="20"/>
                    <a:pt x="107" y="20"/>
                  </a:cubicBezTo>
                  <a:cubicBezTo>
                    <a:pt x="120" y="20"/>
                    <a:pt x="134" y="20"/>
                    <a:pt x="148" y="20"/>
                  </a:cubicBezTo>
                  <a:cubicBezTo>
                    <a:pt x="169" y="21"/>
                    <a:pt x="190" y="18"/>
                    <a:pt x="211" y="20"/>
                  </a:cubicBezTo>
                  <a:cubicBezTo>
                    <a:pt x="222" y="21"/>
                    <a:pt x="233" y="21"/>
                    <a:pt x="245" y="20"/>
                  </a:cubicBezTo>
                  <a:cubicBezTo>
                    <a:pt x="259" y="18"/>
                    <a:pt x="274" y="20"/>
                    <a:pt x="288" y="20"/>
                  </a:cubicBezTo>
                  <a:cubicBezTo>
                    <a:pt x="298" y="20"/>
                    <a:pt x="308" y="19"/>
                    <a:pt x="319" y="19"/>
                  </a:cubicBezTo>
                  <a:cubicBezTo>
                    <a:pt x="346" y="20"/>
                    <a:pt x="374" y="18"/>
                    <a:pt x="402" y="18"/>
                  </a:cubicBezTo>
                  <a:cubicBezTo>
                    <a:pt x="415" y="18"/>
                    <a:pt x="429" y="18"/>
                    <a:pt x="442" y="18"/>
                  </a:cubicBezTo>
                  <a:cubicBezTo>
                    <a:pt x="464" y="18"/>
                    <a:pt x="486" y="20"/>
                    <a:pt x="507" y="19"/>
                  </a:cubicBezTo>
                  <a:cubicBezTo>
                    <a:pt x="525" y="18"/>
                    <a:pt x="542" y="22"/>
                    <a:pt x="558" y="18"/>
                  </a:cubicBezTo>
                  <a:cubicBezTo>
                    <a:pt x="564" y="19"/>
                    <a:pt x="569" y="21"/>
                    <a:pt x="568" y="11"/>
                  </a:cubicBezTo>
                  <a:cubicBezTo>
                    <a:pt x="567" y="1"/>
                    <a:pt x="568" y="1"/>
                    <a:pt x="558" y="3"/>
                  </a:cubicBezTo>
                  <a:cubicBezTo>
                    <a:pt x="556" y="3"/>
                    <a:pt x="555" y="3"/>
                    <a:pt x="554" y="3"/>
                  </a:cubicBezTo>
                  <a:cubicBezTo>
                    <a:pt x="532" y="0"/>
                    <a:pt x="509" y="5"/>
                    <a:pt x="487" y="3"/>
                  </a:cubicBezTo>
                  <a:cubicBezTo>
                    <a:pt x="474" y="1"/>
                    <a:pt x="461" y="3"/>
                    <a:pt x="448" y="4"/>
                  </a:cubicBezTo>
                  <a:cubicBezTo>
                    <a:pt x="427" y="5"/>
                    <a:pt x="406" y="4"/>
                    <a:pt x="385" y="5"/>
                  </a:cubicBezTo>
                  <a:cubicBezTo>
                    <a:pt x="377" y="5"/>
                    <a:pt x="370" y="2"/>
                    <a:pt x="362" y="3"/>
                  </a:cubicBezTo>
                  <a:cubicBezTo>
                    <a:pt x="345" y="3"/>
                    <a:pt x="329" y="5"/>
                    <a:pt x="313" y="4"/>
                  </a:cubicBezTo>
                  <a:cubicBezTo>
                    <a:pt x="302" y="3"/>
                    <a:pt x="291" y="5"/>
                    <a:pt x="280" y="4"/>
                  </a:cubicBezTo>
                  <a:cubicBezTo>
                    <a:pt x="255" y="4"/>
                    <a:pt x="230" y="6"/>
                    <a:pt x="206" y="6"/>
                  </a:cubicBezTo>
                  <a:cubicBezTo>
                    <a:pt x="188" y="6"/>
                    <a:pt x="170" y="5"/>
                    <a:pt x="153" y="6"/>
                  </a:cubicBezTo>
                  <a:cubicBezTo>
                    <a:pt x="138" y="6"/>
                    <a:pt x="122" y="6"/>
                    <a:pt x="107" y="6"/>
                  </a:cubicBezTo>
                  <a:cubicBezTo>
                    <a:pt x="93" y="7"/>
                    <a:pt x="79" y="7"/>
                    <a:pt x="64" y="7"/>
                  </a:cubicBezTo>
                  <a:cubicBezTo>
                    <a:pt x="45" y="7"/>
                    <a:pt x="26" y="9"/>
                    <a:pt x="7" y="7"/>
                  </a:cubicBezTo>
                  <a:cubicBezTo>
                    <a:pt x="4" y="7"/>
                    <a:pt x="0" y="6"/>
                    <a:pt x="1" y="11"/>
                  </a:cubicBezTo>
                  <a:cubicBezTo>
                    <a:pt x="2" y="14"/>
                    <a:pt x="0" y="21"/>
                    <a:pt x="8" y="20"/>
                  </a:cubicBezTo>
                  <a:cubicBezTo>
                    <a:pt x="21" y="18"/>
                    <a:pt x="33" y="18"/>
                    <a:pt x="46" y="19"/>
                  </a:cubicBezTo>
                  <a:close/>
                </a:path>
              </a:pathLst>
            </a:custGeom>
            <a:solidFill>
              <a:srgbClr val="A283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ş1iḋe">
              <a:extLst>
                <a:ext uri="{FF2B5EF4-FFF2-40B4-BE49-F238E27FC236}">
                  <a16:creationId xmlns:a16="http://schemas.microsoft.com/office/drawing/2014/main" id="{F0173FC4-AC3F-47DA-B234-6884464E8411}"/>
                </a:ext>
              </a:extLst>
            </p:cNvPr>
            <p:cNvSpPr/>
            <p:nvPr/>
          </p:nvSpPr>
          <p:spPr bwMode="auto">
            <a:xfrm>
              <a:off x="6974892" y="1742864"/>
              <a:ext cx="1023832" cy="37396"/>
            </a:xfrm>
            <a:custGeom>
              <a:avLst/>
              <a:gdLst>
                <a:gd name="T0" fmla="*/ 541 w 548"/>
                <a:gd name="T1" fmla="*/ 0 h 20"/>
                <a:gd name="T2" fmla="*/ 461 w 548"/>
                <a:gd name="T3" fmla="*/ 1 h 20"/>
                <a:gd name="T4" fmla="*/ 397 w 548"/>
                <a:gd name="T5" fmla="*/ 3 h 20"/>
                <a:gd name="T6" fmla="*/ 350 w 548"/>
                <a:gd name="T7" fmla="*/ 2 h 20"/>
                <a:gd name="T8" fmla="*/ 298 w 548"/>
                <a:gd name="T9" fmla="*/ 2 h 20"/>
                <a:gd name="T10" fmla="*/ 259 w 548"/>
                <a:gd name="T11" fmla="*/ 3 h 20"/>
                <a:gd name="T12" fmla="*/ 208 w 548"/>
                <a:gd name="T13" fmla="*/ 4 h 20"/>
                <a:gd name="T14" fmla="*/ 142 w 548"/>
                <a:gd name="T15" fmla="*/ 5 h 20"/>
                <a:gd name="T16" fmla="*/ 66 w 548"/>
                <a:gd name="T17" fmla="*/ 6 h 20"/>
                <a:gd name="T18" fmla="*/ 16 w 548"/>
                <a:gd name="T19" fmla="*/ 7 h 20"/>
                <a:gd name="T20" fmla="*/ 7 w 548"/>
                <a:gd name="T21" fmla="*/ 7 h 20"/>
                <a:gd name="T22" fmla="*/ 2 w 548"/>
                <a:gd name="T23" fmla="*/ 9 h 20"/>
                <a:gd name="T24" fmla="*/ 10 w 548"/>
                <a:gd name="T25" fmla="*/ 19 h 20"/>
                <a:gd name="T26" fmla="*/ 25 w 548"/>
                <a:gd name="T27" fmla="*/ 18 h 20"/>
                <a:gd name="T28" fmla="*/ 72 w 548"/>
                <a:gd name="T29" fmla="*/ 19 h 20"/>
                <a:gd name="T30" fmla="*/ 132 w 548"/>
                <a:gd name="T31" fmla="*/ 19 h 20"/>
                <a:gd name="T32" fmla="*/ 190 w 548"/>
                <a:gd name="T33" fmla="*/ 19 h 20"/>
                <a:gd name="T34" fmla="*/ 224 w 548"/>
                <a:gd name="T35" fmla="*/ 18 h 20"/>
                <a:gd name="T36" fmla="*/ 268 w 548"/>
                <a:gd name="T37" fmla="*/ 18 h 20"/>
                <a:gd name="T38" fmla="*/ 297 w 548"/>
                <a:gd name="T39" fmla="*/ 17 h 20"/>
                <a:gd name="T40" fmla="*/ 342 w 548"/>
                <a:gd name="T41" fmla="*/ 17 h 20"/>
                <a:gd name="T42" fmla="*/ 381 w 548"/>
                <a:gd name="T43" fmla="*/ 16 h 20"/>
                <a:gd name="T44" fmla="*/ 444 w 548"/>
                <a:gd name="T45" fmla="*/ 16 h 20"/>
                <a:gd name="T46" fmla="*/ 542 w 548"/>
                <a:gd name="T47" fmla="*/ 16 h 20"/>
                <a:gd name="T48" fmla="*/ 547 w 548"/>
                <a:gd name="T49" fmla="*/ 11 h 20"/>
                <a:gd name="T50" fmla="*/ 547 w 548"/>
                <a:gd name="T51" fmla="*/ 7 h 20"/>
                <a:gd name="T52" fmla="*/ 541 w 548"/>
                <a:gd name="T5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8" h="20">
                  <a:moveTo>
                    <a:pt x="541" y="0"/>
                  </a:moveTo>
                  <a:cubicBezTo>
                    <a:pt x="514" y="0"/>
                    <a:pt x="487" y="2"/>
                    <a:pt x="461" y="1"/>
                  </a:cubicBezTo>
                  <a:cubicBezTo>
                    <a:pt x="439" y="0"/>
                    <a:pt x="418" y="4"/>
                    <a:pt x="397" y="3"/>
                  </a:cubicBezTo>
                  <a:cubicBezTo>
                    <a:pt x="381" y="2"/>
                    <a:pt x="366" y="3"/>
                    <a:pt x="350" y="2"/>
                  </a:cubicBezTo>
                  <a:cubicBezTo>
                    <a:pt x="333" y="0"/>
                    <a:pt x="315" y="2"/>
                    <a:pt x="298" y="2"/>
                  </a:cubicBezTo>
                  <a:cubicBezTo>
                    <a:pt x="285" y="3"/>
                    <a:pt x="272" y="3"/>
                    <a:pt x="259" y="3"/>
                  </a:cubicBezTo>
                  <a:cubicBezTo>
                    <a:pt x="242" y="4"/>
                    <a:pt x="225" y="3"/>
                    <a:pt x="208" y="4"/>
                  </a:cubicBezTo>
                  <a:cubicBezTo>
                    <a:pt x="186" y="6"/>
                    <a:pt x="164" y="4"/>
                    <a:pt x="142" y="5"/>
                  </a:cubicBezTo>
                  <a:cubicBezTo>
                    <a:pt x="117" y="6"/>
                    <a:pt x="91" y="5"/>
                    <a:pt x="66" y="6"/>
                  </a:cubicBezTo>
                  <a:cubicBezTo>
                    <a:pt x="50" y="6"/>
                    <a:pt x="33" y="6"/>
                    <a:pt x="16" y="7"/>
                  </a:cubicBezTo>
                  <a:cubicBezTo>
                    <a:pt x="13" y="7"/>
                    <a:pt x="10" y="7"/>
                    <a:pt x="7" y="7"/>
                  </a:cubicBezTo>
                  <a:cubicBezTo>
                    <a:pt x="4" y="6"/>
                    <a:pt x="2" y="7"/>
                    <a:pt x="2" y="9"/>
                  </a:cubicBezTo>
                  <a:cubicBezTo>
                    <a:pt x="0" y="15"/>
                    <a:pt x="5" y="19"/>
                    <a:pt x="10" y="19"/>
                  </a:cubicBezTo>
                  <a:cubicBezTo>
                    <a:pt x="15" y="18"/>
                    <a:pt x="20" y="17"/>
                    <a:pt x="25" y="18"/>
                  </a:cubicBezTo>
                  <a:cubicBezTo>
                    <a:pt x="40" y="20"/>
                    <a:pt x="56" y="19"/>
                    <a:pt x="72" y="19"/>
                  </a:cubicBezTo>
                  <a:cubicBezTo>
                    <a:pt x="92" y="19"/>
                    <a:pt x="112" y="19"/>
                    <a:pt x="132" y="19"/>
                  </a:cubicBezTo>
                  <a:cubicBezTo>
                    <a:pt x="151" y="20"/>
                    <a:pt x="170" y="17"/>
                    <a:pt x="190" y="19"/>
                  </a:cubicBezTo>
                  <a:cubicBezTo>
                    <a:pt x="201" y="20"/>
                    <a:pt x="213" y="19"/>
                    <a:pt x="224" y="18"/>
                  </a:cubicBezTo>
                  <a:cubicBezTo>
                    <a:pt x="238" y="17"/>
                    <a:pt x="253" y="18"/>
                    <a:pt x="268" y="18"/>
                  </a:cubicBezTo>
                  <a:cubicBezTo>
                    <a:pt x="277" y="18"/>
                    <a:pt x="287" y="17"/>
                    <a:pt x="297" y="17"/>
                  </a:cubicBezTo>
                  <a:cubicBezTo>
                    <a:pt x="312" y="17"/>
                    <a:pt x="327" y="18"/>
                    <a:pt x="342" y="17"/>
                  </a:cubicBezTo>
                  <a:cubicBezTo>
                    <a:pt x="355" y="17"/>
                    <a:pt x="368" y="16"/>
                    <a:pt x="381" y="16"/>
                  </a:cubicBezTo>
                  <a:cubicBezTo>
                    <a:pt x="402" y="16"/>
                    <a:pt x="423" y="16"/>
                    <a:pt x="444" y="16"/>
                  </a:cubicBezTo>
                  <a:cubicBezTo>
                    <a:pt x="477" y="16"/>
                    <a:pt x="509" y="17"/>
                    <a:pt x="542" y="16"/>
                  </a:cubicBezTo>
                  <a:cubicBezTo>
                    <a:pt x="546" y="16"/>
                    <a:pt x="548" y="15"/>
                    <a:pt x="547" y="11"/>
                  </a:cubicBezTo>
                  <a:cubicBezTo>
                    <a:pt x="546" y="10"/>
                    <a:pt x="546" y="8"/>
                    <a:pt x="547" y="7"/>
                  </a:cubicBezTo>
                  <a:cubicBezTo>
                    <a:pt x="548" y="1"/>
                    <a:pt x="546" y="0"/>
                    <a:pt x="541" y="0"/>
                  </a:cubicBezTo>
                  <a:close/>
                </a:path>
              </a:pathLst>
            </a:custGeom>
            <a:solidFill>
              <a:srgbClr val="A283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ïs1ïdê">
              <a:extLst>
                <a:ext uri="{FF2B5EF4-FFF2-40B4-BE49-F238E27FC236}">
                  <a16:creationId xmlns:a16="http://schemas.microsoft.com/office/drawing/2014/main" id="{F500C158-89DB-4118-A01B-485A451726A0}"/>
                </a:ext>
              </a:extLst>
            </p:cNvPr>
            <p:cNvSpPr/>
            <p:nvPr/>
          </p:nvSpPr>
          <p:spPr bwMode="auto">
            <a:xfrm>
              <a:off x="5910632" y="-568589"/>
              <a:ext cx="70749" cy="458854"/>
            </a:xfrm>
            <a:custGeom>
              <a:avLst/>
              <a:gdLst>
                <a:gd name="T0" fmla="*/ 5 w 38"/>
                <a:gd name="T1" fmla="*/ 11 h 246"/>
                <a:gd name="T2" fmla="*/ 0 w 38"/>
                <a:gd name="T3" fmla="*/ 16 h 246"/>
                <a:gd name="T4" fmla="*/ 2 w 38"/>
                <a:gd name="T5" fmla="*/ 55 h 246"/>
                <a:gd name="T6" fmla="*/ 3 w 38"/>
                <a:gd name="T7" fmla="*/ 110 h 246"/>
                <a:gd name="T8" fmla="*/ 6 w 38"/>
                <a:gd name="T9" fmla="*/ 157 h 246"/>
                <a:gd name="T10" fmla="*/ 9 w 38"/>
                <a:gd name="T11" fmla="*/ 233 h 246"/>
                <a:gd name="T12" fmla="*/ 21 w 38"/>
                <a:gd name="T13" fmla="*/ 246 h 246"/>
                <a:gd name="T14" fmla="*/ 37 w 38"/>
                <a:gd name="T15" fmla="*/ 232 h 246"/>
                <a:gd name="T16" fmla="*/ 36 w 38"/>
                <a:gd name="T17" fmla="*/ 202 h 246"/>
                <a:gd name="T18" fmla="*/ 36 w 38"/>
                <a:gd name="T19" fmla="*/ 144 h 246"/>
                <a:gd name="T20" fmla="*/ 36 w 38"/>
                <a:gd name="T21" fmla="*/ 95 h 246"/>
                <a:gd name="T22" fmla="*/ 35 w 38"/>
                <a:gd name="T23" fmla="*/ 57 h 246"/>
                <a:gd name="T24" fmla="*/ 35 w 38"/>
                <a:gd name="T25" fmla="*/ 6 h 246"/>
                <a:gd name="T26" fmla="*/ 31 w 38"/>
                <a:gd name="T27" fmla="*/ 3 h 246"/>
                <a:gd name="T28" fmla="*/ 5 w 38"/>
                <a:gd name="T29" fmla="*/ 1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246">
                  <a:moveTo>
                    <a:pt x="5" y="11"/>
                  </a:moveTo>
                  <a:cubicBezTo>
                    <a:pt x="0" y="10"/>
                    <a:pt x="0" y="12"/>
                    <a:pt x="0" y="16"/>
                  </a:cubicBezTo>
                  <a:cubicBezTo>
                    <a:pt x="1" y="29"/>
                    <a:pt x="2" y="42"/>
                    <a:pt x="2" y="55"/>
                  </a:cubicBezTo>
                  <a:cubicBezTo>
                    <a:pt x="2" y="73"/>
                    <a:pt x="3" y="92"/>
                    <a:pt x="3" y="110"/>
                  </a:cubicBezTo>
                  <a:cubicBezTo>
                    <a:pt x="3" y="125"/>
                    <a:pt x="5" y="141"/>
                    <a:pt x="6" y="157"/>
                  </a:cubicBezTo>
                  <a:cubicBezTo>
                    <a:pt x="8" y="182"/>
                    <a:pt x="7" y="208"/>
                    <a:pt x="9" y="233"/>
                  </a:cubicBezTo>
                  <a:cubicBezTo>
                    <a:pt x="10" y="238"/>
                    <a:pt x="16" y="245"/>
                    <a:pt x="21" y="246"/>
                  </a:cubicBezTo>
                  <a:cubicBezTo>
                    <a:pt x="26" y="246"/>
                    <a:pt x="38" y="237"/>
                    <a:pt x="37" y="232"/>
                  </a:cubicBezTo>
                  <a:cubicBezTo>
                    <a:pt x="35" y="222"/>
                    <a:pt x="36" y="212"/>
                    <a:pt x="36" y="202"/>
                  </a:cubicBezTo>
                  <a:cubicBezTo>
                    <a:pt x="36" y="183"/>
                    <a:pt x="36" y="164"/>
                    <a:pt x="36" y="144"/>
                  </a:cubicBezTo>
                  <a:cubicBezTo>
                    <a:pt x="38" y="128"/>
                    <a:pt x="34" y="112"/>
                    <a:pt x="36" y="95"/>
                  </a:cubicBezTo>
                  <a:cubicBezTo>
                    <a:pt x="37" y="82"/>
                    <a:pt x="34" y="69"/>
                    <a:pt x="35" y="57"/>
                  </a:cubicBezTo>
                  <a:cubicBezTo>
                    <a:pt x="36" y="40"/>
                    <a:pt x="33" y="23"/>
                    <a:pt x="35" y="6"/>
                  </a:cubicBezTo>
                  <a:cubicBezTo>
                    <a:pt x="35" y="4"/>
                    <a:pt x="35" y="0"/>
                    <a:pt x="31" y="3"/>
                  </a:cubicBezTo>
                  <a:cubicBezTo>
                    <a:pt x="23" y="8"/>
                    <a:pt x="15" y="13"/>
                    <a:pt x="5" y="1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iṧ1ïḑé">
              <a:extLst>
                <a:ext uri="{FF2B5EF4-FFF2-40B4-BE49-F238E27FC236}">
                  <a16:creationId xmlns:a16="http://schemas.microsoft.com/office/drawing/2014/main" id="{89359EE5-6CD7-4662-B855-D9263CFCB52E}"/>
                </a:ext>
              </a:extLst>
            </p:cNvPr>
            <p:cNvSpPr/>
            <p:nvPr/>
          </p:nvSpPr>
          <p:spPr bwMode="auto">
            <a:xfrm>
              <a:off x="7001170" y="1383057"/>
              <a:ext cx="964202" cy="90962"/>
            </a:xfrm>
            <a:custGeom>
              <a:avLst/>
              <a:gdLst>
                <a:gd name="T0" fmla="*/ 492 w 516"/>
                <a:gd name="T1" fmla="*/ 10 h 49"/>
                <a:gd name="T2" fmla="*/ 458 w 516"/>
                <a:gd name="T3" fmla="*/ 31 h 49"/>
                <a:gd name="T4" fmla="*/ 443 w 516"/>
                <a:gd name="T5" fmla="*/ 32 h 49"/>
                <a:gd name="T6" fmla="*/ 393 w 516"/>
                <a:gd name="T7" fmla="*/ 32 h 49"/>
                <a:gd name="T8" fmla="*/ 357 w 516"/>
                <a:gd name="T9" fmla="*/ 29 h 49"/>
                <a:gd name="T10" fmla="*/ 289 w 516"/>
                <a:gd name="T11" fmla="*/ 29 h 49"/>
                <a:gd name="T12" fmla="*/ 271 w 516"/>
                <a:gd name="T13" fmla="*/ 29 h 49"/>
                <a:gd name="T14" fmla="*/ 244 w 516"/>
                <a:gd name="T15" fmla="*/ 29 h 49"/>
                <a:gd name="T16" fmla="*/ 202 w 516"/>
                <a:gd name="T17" fmla="*/ 27 h 49"/>
                <a:gd name="T18" fmla="*/ 120 w 516"/>
                <a:gd name="T19" fmla="*/ 26 h 49"/>
                <a:gd name="T20" fmla="*/ 70 w 516"/>
                <a:gd name="T21" fmla="*/ 24 h 49"/>
                <a:gd name="T22" fmla="*/ 6 w 516"/>
                <a:gd name="T23" fmla="*/ 24 h 49"/>
                <a:gd name="T24" fmla="*/ 1 w 516"/>
                <a:gd name="T25" fmla="*/ 30 h 49"/>
                <a:gd name="T26" fmla="*/ 7 w 516"/>
                <a:gd name="T27" fmla="*/ 38 h 49"/>
                <a:gd name="T28" fmla="*/ 44 w 516"/>
                <a:gd name="T29" fmla="*/ 38 h 49"/>
                <a:gd name="T30" fmla="*/ 101 w 516"/>
                <a:gd name="T31" fmla="*/ 40 h 49"/>
                <a:gd name="T32" fmla="*/ 168 w 516"/>
                <a:gd name="T33" fmla="*/ 41 h 49"/>
                <a:gd name="T34" fmla="*/ 211 w 516"/>
                <a:gd name="T35" fmla="*/ 42 h 49"/>
                <a:gd name="T36" fmla="*/ 277 w 516"/>
                <a:gd name="T37" fmla="*/ 43 h 49"/>
                <a:gd name="T38" fmla="*/ 307 w 516"/>
                <a:gd name="T39" fmla="*/ 43 h 49"/>
                <a:gd name="T40" fmla="*/ 369 w 516"/>
                <a:gd name="T41" fmla="*/ 43 h 49"/>
                <a:gd name="T42" fmla="*/ 397 w 516"/>
                <a:gd name="T43" fmla="*/ 43 h 49"/>
                <a:gd name="T44" fmla="*/ 425 w 516"/>
                <a:gd name="T45" fmla="*/ 44 h 49"/>
                <a:gd name="T46" fmla="*/ 481 w 516"/>
                <a:gd name="T47" fmla="*/ 39 h 49"/>
                <a:gd name="T48" fmla="*/ 516 w 516"/>
                <a:gd name="T49" fmla="*/ 1 h 49"/>
                <a:gd name="T50" fmla="*/ 492 w 516"/>
                <a:gd name="T51" fmla="*/ 1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6" h="49">
                  <a:moveTo>
                    <a:pt x="492" y="10"/>
                  </a:moveTo>
                  <a:cubicBezTo>
                    <a:pt x="485" y="24"/>
                    <a:pt x="472" y="30"/>
                    <a:pt x="458" y="31"/>
                  </a:cubicBezTo>
                  <a:cubicBezTo>
                    <a:pt x="453" y="31"/>
                    <a:pt x="448" y="31"/>
                    <a:pt x="443" y="32"/>
                  </a:cubicBezTo>
                  <a:cubicBezTo>
                    <a:pt x="426" y="34"/>
                    <a:pt x="410" y="32"/>
                    <a:pt x="393" y="32"/>
                  </a:cubicBezTo>
                  <a:cubicBezTo>
                    <a:pt x="381" y="32"/>
                    <a:pt x="369" y="29"/>
                    <a:pt x="357" y="29"/>
                  </a:cubicBezTo>
                  <a:cubicBezTo>
                    <a:pt x="334" y="29"/>
                    <a:pt x="312" y="29"/>
                    <a:pt x="289" y="29"/>
                  </a:cubicBezTo>
                  <a:cubicBezTo>
                    <a:pt x="283" y="29"/>
                    <a:pt x="277" y="29"/>
                    <a:pt x="271" y="29"/>
                  </a:cubicBezTo>
                  <a:cubicBezTo>
                    <a:pt x="262" y="29"/>
                    <a:pt x="253" y="29"/>
                    <a:pt x="244" y="29"/>
                  </a:cubicBezTo>
                  <a:cubicBezTo>
                    <a:pt x="230" y="29"/>
                    <a:pt x="216" y="26"/>
                    <a:pt x="202" y="27"/>
                  </a:cubicBezTo>
                  <a:cubicBezTo>
                    <a:pt x="175" y="27"/>
                    <a:pt x="147" y="27"/>
                    <a:pt x="120" y="26"/>
                  </a:cubicBezTo>
                  <a:cubicBezTo>
                    <a:pt x="103" y="25"/>
                    <a:pt x="86" y="24"/>
                    <a:pt x="70" y="24"/>
                  </a:cubicBezTo>
                  <a:cubicBezTo>
                    <a:pt x="49" y="25"/>
                    <a:pt x="27" y="26"/>
                    <a:pt x="6" y="24"/>
                  </a:cubicBezTo>
                  <a:cubicBezTo>
                    <a:pt x="1" y="24"/>
                    <a:pt x="0" y="26"/>
                    <a:pt x="1" y="30"/>
                  </a:cubicBezTo>
                  <a:cubicBezTo>
                    <a:pt x="1" y="34"/>
                    <a:pt x="0" y="38"/>
                    <a:pt x="7" y="38"/>
                  </a:cubicBezTo>
                  <a:cubicBezTo>
                    <a:pt x="19" y="37"/>
                    <a:pt x="32" y="36"/>
                    <a:pt x="44" y="38"/>
                  </a:cubicBezTo>
                  <a:cubicBezTo>
                    <a:pt x="63" y="42"/>
                    <a:pt x="82" y="41"/>
                    <a:pt x="101" y="40"/>
                  </a:cubicBezTo>
                  <a:cubicBezTo>
                    <a:pt x="124" y="40"/>
                    <a:pt x="146" y="40"/>
                    <a:pt x="168" y="41"/>
                  </a:cubicBezTo>
                  <a:cubicBezTo>
                    <a:pt x="183" y="41"/>
                    <a:pt x="197" y="42"/>
                    <a:pt x="211" y="42"/>
                  </a:cubicBezTo>
                  <a:cubicBezTo>
                    <a:pt x="233" y="40"/>
                    <a:pt x="255" y="41"/>
                    <a:pt x="277" y="43"/>
                  </a:cubicBezTo>
                  <a:cubicBezTo>
                    <a:pt x="287" y="43"/>
                    <a:pt x="297" y="42"/>
                    <a:pt x="307" y="43"/>
                  </a:cubicBezTo>
                  <a:cubicBezTo>
                    <a:pt x="328" y="45"/>
                    <a:pt x="348" y="45"/>
                    <a:pt x="369" y="43"/>
                  </a:cubicBezTo>
                  <a:cubicBezTo>
                    <a:pt x="378" y="43"/>
                    <a:pt x="388" y="43"/>
                    <a:pt x="397" y="43"/>
                  </a:cubicBezTo>
                  <a:cubicBezTo>
                    <a:pt x="407" y="43"/>
                    <a:pt x="417" y="42"/>
                    <a:pt x="425" y="44"/>
                  </a:cubicBezTo>
                  <a:cubicBezTo>
                    <a:pt x="445" y="49"/>
                    <a:pt x="463" y="45"/>
                    <a:pt x="481" y="39"/>
                  </a:cubicBezTo>
                  <a:cubicBezTo>
                    <a:pt x="498" y="33"/>
                    <a:pt x="509" y="18"/>
                    <a:pt x="516" y="1"/>
                  </a:cubicBezTo>
                  <a:cubicBezTo>
                    <a:pt x="505" y="0"/>
                    <a:pt x="497" y="1"/>
                    <a:pt x="492" y="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iŝļîḓê">
              <a:extLst>
                <a:ext uri="{FF2B5EF4-FFF2-40B4-BE49-F238E27FC236}">
                  <a16:creationId xmlns:a16="http://schemas.microsoft.com/office/drawing/2014/main" id="{A1A8C75D-C279-4D3E-BE6B-332FC1A6038D}"/>
                </a:ext>
              </a:extLst>
            </p:cNvPr>
            <p:cNvSpPr/>
            <p:nvPr/>
          </p:nvSpPr>
          <p:spPr bwMode="auto">
            <a:xfrm>
              <a:off x="5994520" y="-975897"/>
              <a:ext cx="233470" cy="202138"/>
            </a:xfrm>
            <a:custGeom>
              <a:avLst/>
              <a:gdLst>
                <a:gd name="T0" fmla="*/ 115 w 125"/>
                <a:gd name="T1" fmla="*/ 33 h 108"/>
                <a:gd name="T2" fmla="*/ 91 w 125"/>
                <a:gd name="T3" fmla="*/ 10 h 108"/>
                <a:gd name="T4" fmla="*/ 58 w 125"/>
                <a:gd name="T5" fmla="*/ 1 h 108"/>
                <a:gd name="T6" fmla="*/ 12 w 125"/>
                <a:gd name="T7" fmla="*/ 30 h 108"/>
                <a:gd name="T8" fmla="*/ 8 w 125"/>
                <a:gd name="T9" fmla="*/ 74 h 108"/>
                <a:gd name="T10" fmla="*/ 21 w 125"/>
                <a:gd name="T11" fmla="*/ 89 h 108"/>
                <a:gd name="T12" fmla="*/ 59 w 125"/>
                <a:gd name="T13" fmla="*/ 107 h 108"/>
                <a:gd name="T14" fmla="*/ 117 w 125"/>
                <a:gd name="T15" fmla="*/ 76 h 108"/>
                <a:gd name="T16" fmla="*/ 115 w 125"/>
                <a:gd name="T17" fmla="*/ 33 h 108"/>
                <a:gd name="T18" fmla="*/ 70 w 125"/>
                <a:gd name="T19" fmla="*/ 89 h 108"/>
                <a:gd name="T20" fmla="*/ 55 w 125"/>
                <a:gd name="T21" fmla="*/ 93 h 108"/>
                <a:gd name="T22" fmla="*/ 29 w 125"/>
                <a:gd name="T23" fmla="*/ 79 h 108"/>
                <a:gd name="T24" fmla="*/ 29 w 125"/>
                <a:gd name="T25" fmla="*/ 72 h 108"/>
                <a:gd name="T26" fmla="*/ 36 w 125"/>
                <a:gd name="T27" fmla="*/ 73 h 108"/>
                <a:gd name="T28" fmla="*/ 64 w 125"/>
                <a:gd name="T29" fmla="*/ 80 h 108"/>
                <a:gd name="T30" fmla="*/ 69 w 125"/>
                <a:gd name="T31" fmla="*/ 79 h 108"/>
                <a:gd name="T32" fmla="*/ 76 w 125"/>
                <a:gd name="T33" fmla="*/ 81 h 108"/>
                <a:gd name="T34" fmla="*/ 70 w 125"/>
                <a:gd name="T35" fmla="*/ 89 h 108"/>
                <a:gd name="T36" fmla="*/ 84 w 125"/>
                <a:gd name="T37" fmla="*/ 42 h 108"/>
                <a:gd name="T38" fmla="*/ 53 w 125"/>
                <a:gd name="T39" fmla="*/ 56 h 108"/>
                <a:gd name="T40" fmla="*/ 20 w 125"/>
                <a:gd name="T41" fmla="*/ 34 h 108"/>
                <a:gd name="T42" fmla="*/ 23 w 125"/>
                <a:gd name="T43" fmla="*/ 22 h 108"/>
                <a:gd name="T44" fmla="*/ 38 w 125"/>
                <a:gd name="T45" fmla="*/ 17 h 108"/>
                <a:gd name="T46" fmla="*/ 81 w 125"/>
                <a:gd name="T47" fmla="*/ 23 h 108"/>
                <a:gd name="T48" fmla="*/ 89 w 125"/>
                <a:gd name="T49" fmla="*/ 31 h 108"/>
                <a:gd name="T50" fmla="*/ 84 w 125"/>
                <a:gd name="T51" fmla="*/ 4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08">
                  <a:moveTo>
                    <a:pt x="115" y="33"/>
                  </a:moveTo>
                  <a:cubicBezTo>
                    <a:pt x="109" y="23"/>
                    <a:pt x="100" y="16"/>
                    <a:pt x="91" y="10"/>
                  </a:cubicBezTo>
                  <a:cubicBezTo>
                    <a:pt x="81" y="4"/>
                    <a:pt x="70" y="0"/>
                    <a:pt x="58" y="1"/>
                  </a:cubicBezTo>
                  <a:cubicBezTo>
                    <a:pt x="38" y="3"/>
                    <a:pt x="22" y="12"/>
                    <a:pt x="12" y="30"/>
                  </a:cubicBezTo>
                  <a:cubicBezTo>
                    <a:pt x="5" y="44"/>
                    <a:pt x="0" y="58"/>
                    <a:pt x="8" y="74"/>
                  </a:cubicBezTo>
                  <a:cubicBezTo>
                    <a:pt x="11" y="80"/>
                    <a:pt x="16" y="85"/>
                    <a:pt x="21" y="89"/>
                  </a:cubicBezTo>
                  <a:cubicBezTo>
                    <a:pt x="33" y="99"/>
                    <a:pt x="45" y="108"/>
                    <a:pt x="59" y="107"/>
                  </a:cubicBezTo>
                  <a:cubicBezTo>
                    <a:pt x="86" y="107"/>
                    <a:pt x="105" y="97"/>
                    <a:pt x="117" y="76"/>
                  </a:cubicBezTo>
                  <a:cubicBezTo>
                    <a:pt x="125" y="64"/>
                    <a:pt x="123" y="45"/>
                    <a:pt x="115" y="33"/>
                  </a:cubicBezTo>
                  <a:close/>
                  <a:moveTo>
                    <a:pt x="70" y="89"/>
                  </a:moveTo>
                  <a:cubicBezTo>
                    <a:pt x="66" y="91"/>
                    <a:pt x="60" y="91"/>
                    <a:pt x="55" y="93"/>
                  </a:cubicBezTo>
                  <a:cubicBezTo>
                    <a:pt x="46" y="89"/>
                    <a:pt x="35" y="90"/>
                    <a:pt x="29" y="79"/>
                  </a:cubicBezTo>
                  <a:cubicBezTo>
                    <a:pt x="27" y="77"/>
                    <a:pt x="26" y="74"/>
                    <a:pt x="29" y="72"/>
                  </a:cubicBezTo>
                  <a:cubicBezTo>
                    <a:pt x="31" y="71"/>
                    <a:pt x="34" y="70"/>
                    <a:pt x="36" y="73"/>
                  </a:cubicBezTo>
                  <a:cubicBezTo>
                    <a:pt x="44" y="80"/>
                    <a:pt x="54" y="80"/>
                    <a:pt x="64" y="80"/>
                  </a:cubicBezTo>
                  <a:cubicBezTo>
                    <a:pt x="65" y="79"/>
                    <a:pt x="67" y="79"/>
                    <a:pt x="69" y="79"/>
                  </a:cubicBezTo>
                  <a:cubicBezTo>
                    <a:pt x="71" y="79"/>
                    <a:pt x="75" y="77"/>
                    <a:pt x="76" y="81"/>
                  </a:cubicBezTo>
                  <a:cubicBezTo>
                    <a:pt x="77" y="84"/>
                    <a:pt x="74" y="88"/>
                    <a:pt x="70" y="89"/>
                  </a:cubicBezTo>
                  <a:close/>
                  <a:moveTo>
                    <a:pt x="84" y="42"/>
                  </a:moveTo>
                  <a:cubicBezTo>
                    <a:pt x="76" y="52"/>
                    <a:pt x="64" y="53"/>
                    <a:pt x="53" y="56"/>
                  </a:cubicBezTo>
                  <a:cubicBezTo>
                    <a:pt x="44" y="58"/>
                    <a:pt x="23" y="43"/>
                    <a:pt x="20" y="34"/>
                  </a:cubicBezTo>
                  <a:cubicBezTo>
                    <a:pt x="19" y="30"/>
                    <a:pt x="19" y="26"/>
                    <a:pt x="23" y="22"/>
                  </a:cubicBezTo>
                  <a:cubicBezTo>
                    <a:pt x="28" y="18"/>
                    <a:pt x="33" y="17"/>
                    <a:pt x="38" y="17"/>
                  </a:cubicBezTo>
                  <a:cubicBezTo>
                    <a:pt x="52" y="16"/>
                    <a:pt x="67" y="20"/>
                    <a:pt x="81" y="23"/>
                  </a:cubicBezTo>
                  <a:cubicBezTo>
                    <a:pt x="85" y="24"/>
                    <a:pt x="88" y="27"/>
                    <a:pt x="89" y="31"/>
                  </a:cubicBezTo>
                  <a:cubicBezTo>
                    <a:pt x="89" y="35"/>
                    <a:pt x="87" y="39"/>
                    <a:pt x="84"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Sḻîḓê">
              <a:extLst>
                <a:ext uri="{FF2B5EF4-FFF2-40B4-BE49-F238E27FC236}">
                  <a16:creationId xmlns:a16="http://schemas.microsoft.com/office/drawing/2014/main" id="{0439D9D1-ECA8-467E-998D-6C28E9F0C4DD}"/>
                </a:ext>
              </a:extLst>
            </p:cNvPr>
            <p:cNvSpPr/>
            <p:nvPr/>
          </p:nvSpPr>
          <p:spPr bwMode="auto">
            <a:xfrm>
              <a:off x="7007235" y="1134427"/>
              <a:ext cx="647854" cy="45481"/>
            </a:xfrm>
            <a:custGeom>
              <a:avLst/>
              <a:gdLst>
                <a:gd name="T0" fmla="*/ 33 w 347"/>
                <a:gd name="T1" fmla="*/ 23 h 24"/>
                <a:gd name="T2" fmla="*/ 62 w 347"/>
                <a:gd name="T3" fmla="*/ 22 h 24"/>
                <a:gd name="T4" fmla="*/ 87 w 347"/>
                <a:gd name="T5" fmla="*/ 22 h 24"/>
                <a:gd name="T6" fmla="*/ 132 w 347"/>
                <a:gd name="T7" fmla="*/ 21 h 24"/>
                <a:gd name="T8" fmla="*/ 187 w 347"/>
                <a:gd name="T9" fmla="*/ 23 h 24"/>
                <a:gd name="T10" fmla="*/ 219 w 347"/>
                <a:gd name="T11" fmla="*/ 23 h 24"/>
                <a:gd name="T12" fmla="*/ 255 w 347"/>
                <a:gd name="T13" fmla="*/ 23 h 24"/>
                <a:gd name="T14" fmla="*/ 280 w 347"/>
                <a:gd name="T15" fmla="*/ 21 h 24"/>
                <a:gd name="T16" fmla="*/ 347 w 347"/>
                <a:gd name="T17" fmla="*/ 22 h 24"/>
                <a:gd name="T18" fmla="*/ 344 w 347"/>
                <a:gd name="T19" fmla="*/ 21 h 24"/>
                <a:gd name="T20" fmla="*/ 286 w 347"/>
                <a:gd name="T21" fmla="*/ 5 h 24"/>
                <a:gd name="T22" fmla="*/ 272 w 347"/>
                <a:gd name="T23" fmla="*/ 1 h 24"/>
                <a:gd name="T24" fmla="*/ 241 w 347"/>
                <a:gd name="T25" fmla="*/ 2 h 24"/>
                <a:gd name="T26" fmla="*/ 191 w 347"/>
                <a:gd name="T27" fmla="*/ 3 h 24"/>
                <a:gd name="T28" fmla="*/ 164 w 347"/>
                <a:gd name="T29" fmla="*/ 4 h 24"/>
                <a:gd name="T30" fmla="*/ 127 w 347"/>
                <a:gd name="T31" fmla="*/ 3 h 24"/>
                <a:gd name="T32" fmla="*/ 61 w 347"/>
                <a:gd name="T33" fmla="*/ 4 h 24"/>
                <a:gd name="T34" fmla="*/ 42 w 347"/>
                <a:gd name="T35" fmla="*/ 1 h 24"/>
                <a:gd name="T36" fmla="*/ 10 w 347"/>
                <a:gd name="T37" fmla="*/ 1 h 24"/>
                <a:gd name="T38" fmla="*/ 1 w 347"/>
                <a:gd name="T39" fmla="*/ 10 h 24"/>
                <a:gd name="T40" fmla="*/ 1 w 347"/>
                <a:gd name="T41" fmla="*/ 18 h 24"/>
                <a:gd name="T42" fmla="*/ 4 w 347"/>
                <a:gd name="T43" fmla="*/ 22 h 24"/>
                <a:gd name="T44" fmla="*/ 33 w 347"/>
                <a:gd name="T4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7" h="24">
                  <a:moveTo>
                    <a:pt x="33" y="23"/>
                  </a:moveTo>
                  <a:cubicBezTo>
                    <a:pt x="43" y="22"/>
                    <a:pt x="52" y="22"/>
                    <a:pt x="62" y="22"/>
                  </a:cubicBezTo>
                  <a:cubicBezTo>
                    <a:pt x="70" y="23"/>
                    <a:pt x="79" y="22"/>
                    <a:pt x="87" y="22"/>
                  </a:cubicBezTo>
                  <a:cubicBezTo>
                    <a:pt x="102" y="23"/>
                    <a:pt x="117" y="21"/>
                    <a:pt x="132" y="21"/>
                  </a:cubicBezTo>
                  <a:cubicBezTo>
                    <a:pt x="151" y="21"/>
                    <a:pt x="169" y="22"/>
                    <a:pt x="187" y="23"/>
                  </a:cubicBezTo>
                  <a:cubicBezTo>
                    <a:pt x="198" y="23"/>
                    <a:pt x="208" y="23"/>
                    <a:pt x="219" y="23"/>
                  </a:cubicBezTo>
                  <a:cubicBezTo>
                    <a:pt x="231" y="23"/>
                    <a:pt x="243" y="23"/>
                    <a:pt x="255" y="23"/>
                  </a:cubicBezTo>
                  <a:cubicBezTo>
                    <a:pt x="264" y="24"/>
                    <a:pt x="272" y="21"/>
                    <a:pt x="280" y="21"/>
                  </a:cubicBezTo>
                  <a:cubicBezTo>
                    <a:pt x="303" y="22"/>
                    <a:pt x="325" y="22"/>
                    <a:pt x="347" y="22"/>
                  </a:cubicBezTo>
                  <a:cubicBezTo>
                    <a:pt x="346" y="22"/>
                    <a:pt x="345" y="21"/>
                    <a:pt x="344" y="21"/>
                  </a:cubicBezTo>
                  <a:cubicBezTo>
                    <a:pt x="326" y="13"/>
                    <a:pt x="306" y="9"/>
                    <a:pt x="286" y="5"/>
                  </a:cubicBezTo>
                  <a:cubicBezTo>
                    <a:pt x="282" y="4"/>
                    <a:pt x="277" y="0"/>
                    <a:pt x="272" y="1"/>
                  </a:cubicBezTo>
                  <a:cubicBezTo>
                    <a:pt x="262" y="4"/>
                    <a:pt x="251" y="2"/>
                    <a:pt x="241" y="2"/>
                  </a:cubicBezTo>
                  <a:cubicBezTo>
                    <a:pt x="224" y="2"/>
                    <a:pt x="207" y="1"/>
                    <a:pt x="191" y="3"/>
                  </a:cubicBezTo>
                  <a:cubicBezTo>
                    <a:pt x="182" y="4"/>
                    <a:pt x="173" y="4"/>
                    <a:pt x="164" y="4"/>
                  </a:cubicBezTo>
                  <a:cubicBezTo>
                    <a:pt x="152" y="4"/>
                    <a:pt x="139" y="3"/>
                    <a:pt x="127" y="3"/>
                  </a:cubicBezTo>
                  <a:cubicBezTo>
                    <a:pt x="105" y="3"/>
                    <a:pt x="83" y="3"/>
                    <a:pt x="61" y="4"/>
                  </a:cubicBezTo>
                  <a:cubicBezTo>
                    <a:pt x="54" y="4"/>
                    <a:pt x="48" y="0"/>
                    <a:pt x="42" y="1"/>
                  </a:cubicBezTo>
                  <a:cubicBezTo>
                    <a:pt x="31" y="2"/>
                    <a:pt x="21" y="2"/>
                    <a:pt x="10" y="1"/>
                  </a:cubicBezTo>
                  <a:cubicBezTo>
                    <a:pt x="1" y="0"/>
                    <a:pt x="1" y="0"/>
                    <a:pt x="1" y="10"/>
                  </a:cubicBezTo>
                  <a:cubicBezTo>
                    <a:pt x="1" y="12"/>
                    <a:pt x="1" y="15"/>
                    <a:pt x="1" y="18"/>
                  </a:cubicBezTo>
                  <a:cubicBezTo>
                    <a:pt x="0" y="21"/>
                    <a:pt x="1" y="22"/>
                    <a:pt x="4" y="22"/>
                  </a:cubicBezTo>
                  <a:cubicBezTo>
                    <a:pt x="14" y="22"/>
                    <a:pt x="23" y="23"/>
                    <a:pt x="33" y="2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í$ļíḍé">
              <a:extLst>
                <a:ext uri="{FF2B5EF4-FFF2-40B4-BE49-F238E27FC236}">
                  <a16:creationId xmlns:a16="http://schemas.microsoft.com/office/drawing/2014/main" id="{45D6036B-940C-426A-B1E7-8F9884D2C4C3}"/>
                </a:ext>
              </a:extLst>
            </p:cNvPr>
            <p:cNvSpPr/>
            <p:nvPr/>
          </p:nvSpPr>
          <p:spPr bwMode="auto">
            <a:xfrm>
              <a:off x="5729718" y="918139"/>
              <a:ext cx="112187" cy="240545"/>
            </a:xfrm>
            <a:custGeom>
              <a:avLst/>
              <a:gdLst>
                <a:gd name="T0" fmla="*/ 45 w 60"/>
                <a:gd name="T1" fmla="*/ 128 h 129"/>
                <a:gd name="T2" fmla="*/ 56 w 60"/>
                <a:gd name="T3" fmla="*/ 127 h 129"/>
                <a:gd name="T4" fmla="*/ 54 w 60"/>
                <a:gd name="T5" fmla="*/ 116 h 129"/>
                <a:gd name="T6" fmla="*/ 48 w 60"/>
                <a:gd name="T7" fmla="*/ 66 h 129"/>
                <a:gd name="T8" fmla="*/ 55 w 60"/>
                <a:gd name="T9" fmla="*/ 5 h 129"/>
                <a:gd name="T10" fmla="*/ 51 w 60"/>
                <a:gd name="T11" fmla="*/ 0 h 129"/>
                <a:gd name="T12" fmla="*/ 27 w 60"/>
                <a:gd name="T13" fmla="*/ 0 h 129"/>
                <a:gd name="T14" fmla="*/ 5 w 60"/>
                <a:gd name="T15" fmla="*/ 18 h 129"/>
                <a:gd name="T16" fmla="*/ 1 w 60"/>
                <a:gd name="T17" fmla="*/ 57 h 129"/>
                <a:gd name="T18" fmla="*/ 11 w 60"/>
                <a:gd name="T19" fmla="*/ 122 h 129"/>
                <a:gd name="T20" fmla="*/ 18 w 60"/>
                <a:gd name="T21" fmla="*/ 128 h 129"/>
                <a:gd name="T22" fmla="*/ 39 w 60"/>
                <a:gd name="T23" fmla="*/ 128 h 129"/>
                <a:gd name="T24" fmla="*/ 39 w 60"/>
                <a:gd name="T25" fmla="*/ 128 h 129"/>
                <a:gd name="T26" fmla="*/ 45 w 60"/>
                <a:gd name="T27" fmla="*/ 12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129">
                  <a:moveTo>
                    <a:pt x="45" y="128"/>
                  </a:moveTo>
                  <a:cubicBezTo>
                    <a:pt x="49" y="127"/>
                    <a:pt x="54" y="129"/>
                    <a:pt x="56" y="127"/>
                  </a:cubicBezTo>
                  <a:cubicBezTo>
                    <a:pt x="60" y="124"/>
                    <a:pt x="55" y="120"/>
                    <a:pt x="54" y="116"/>
                  </a:cubicBezTo>
                  <a:cubicBezTo>
                    <a:pt x="49" y="100"/>
                    <a:pt x="47" y="83"/>
                    <a:pt x="48" y="66"/>
                  </a:cubicBezTo>
                  <a:cubicBezTo>
                    <a:pt x="49" y="46"/>
                    <a:pt x="48" y="25"/>
                    <a:pt x="55" y="5"/>
                  </a:cubicBezTo>
                  <a:cubicBezTo>
                    <a:pt x="56" y="1"/>
                    <a:pt x="54" y="0"/>
                    <a:pt x="51" y="0"/>
                  </a:cubicBezTo>
                  <a:cubicBezTo>
                    <a:pt x="43" y="0"/>
                    <a:pt x="35" y="0"/>
                    <a:pt x="27" y="0"/>
                  </a:cubicBezTo>
                  <a:cubicBezTo>
                    <a:pt x="18" y="0"/>
                    <a:pt x="7" y="10"/>
                    <a:pt x="5" y="18"/>
                  </a:cubicBezTo>
                  <a:cubicBezTo>
                    <a:pt x="3" y="31"/>
                    <a:pt x="1" y="44"/>
                    <a:pt x="1" y="57"/>
                  </a:cubicBezTo>
                  <a:cubicBezTo>
                    <a:pt x="0" y="79"/>
                    <a:pt x="2" y="101"/>
                    <a:pt x="11" y="122"/>
                  </a:cubicBezTo>
                  <a:cubicBezTo>
                    <a:pt x="12" y="126"/>
                    <a:pt x="14" y="128"/>
                    <a:pt x="18" y="128"/>
                  </a:cubicBezTo>
                  <a:cubicBezTo>
                    <a:pt x="25" y="128"/>
                    <a:pt x="32" y="128"/>
                    <a:pt x="39" y="128"/>
                  </a:cubicBezTo>
                  <a:cubicBezTo>
                    <a:pt x="39" y="128"/>
                    <a:pt x="39" y="128"/>
                    <a:pt x="39" y="128"/>
                  </a:cubicBezTo>
                  <a:cubicBezTo>
                    <a:pt x="41" y="128"/>
                    <a:pt x="43" y="128"/>
                    <a:pt x="45" y="12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íş1idé">
              <a:extLst>
                <a:ext uri="{FF2B5EF4-FFF2-40B4-BE49-F238E27FC236}">
                  <a16:creationId xmlns:a16="http://schemas.microsoft.com/office/drawing/2014/main" id="{2D66418B-79F5-4F57-8AE0-B14D903DC174}"/>
                </a:ext>
              </a:extLst>
            </p:cNvPr>
            <p:cNvSpPr/>
            <p:nvPr/>
          </p:nvSpPr>
          <p:spPr bwMode="auto">
            <a:xfrm>
              <a:off x="7853185" y="2393749"/>
              <a:ext cx="108144" cy="241555"/>
            </a:xfrm>
            <a:custGeom>
              <a:avLst/>
              <a:gdLst>
                <a:gd name="T0" fmla="*/ 10 w 58"/>
                <a:gd name="T1" fmla="*/ 2 h 129"/>
                <a:gd name="T2" fmla="*/ 5 w 58"/>
                <a:gd name="T3" fmla="*/ 9 h 129"/>
                <a:gd name="T4" fmla="*/ 10 w 58"/>
                <a:gd name="T5" fmla="*/ 40 h 129"/>
                <a:gd name="T6" fmla="*/ 11 w 58"/>
                <a:gd name="T7" fmla="*/ 70 h 129"/>
                <a:gd name="T8" fmla="*/ 2 w 58"/>
                <a:gd name="T9" fmla="*/ 122 h 129"/>
                <a:gd name="T10" fmla="*/ 6 w 58"/>
                <a:gd name="T11" fmla="*/ 129 h 129"/>
                <a:gd name="T12" fmla="*/ 42 w 58"/>
                <a:gd name="T13" fmla="*/ 129 h 129"/>
                <a:gd name="T14" fmla="*/ 47 w 58"/>
                <a:gd name="T15" fmla="*/ 126 h 129"/>
                <a:gd name="T16" fmla="*/ 58 w 58"/>
                <a:gd name="T17" fmla="*/ 76 h 129"/>
                <a:gd name="T18" fmla="*/ 56 w 58"/>
                <a:gd name="T19" fmla="*/ 37 h 129"/>
                <a:gd name="T20" fmla="*/ 53 w 58"/>
                <a:gd name="T21" fmla="*/ 19 h 129"/>
                <a:gd name="T22" fmla="*/ 42 w 58"/>
                <a:gd name="T23" fmla="*/ 6 h 129"/>
                <a:gd name="T24" fmla="*/ 10 w 58"/>
                <a:gd name="T25" fmla="*/ 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129">
                  <a:moveTo>
                    <a:pt x="10" y="2"/>
                  </a:moveTo>
                  <a:cubicBezTo>
                    <a:pt x="2" y="3"/>
                    <a:pt x="2" y="2"/>
                    <a:pt x="5" y="9"/>
                  </a:cubicBezTo>
                  <a:cubicBezTo>
                    <a:pt x="9" y="19"/>
                    <a:pt x="9" y="29"/>
                    <a:pt x="10" y="40"/>
                  </a:cubicBezTo>
                  <a:cubicBezTo>
                    <a:pt x="11" y="50"/>
                    <a:pt x="10" y="60"/>
                    <a:pt x="11" y="70"/>
                  </a:cubicBezTo>
                  <a:cubicBezTo>
                    <a:pt x="12" y="88"/>
                    <a:pt x="9" y="105"/>
                    <a:pt x="2" y="122"/>
                  </a:cubicBezTo>
                  <a:cubicBezTo>
                    <a:pt x="0" y="125"/>
                    <a:pt x="0" y="129"/>
                    <a:pt x="6" y="129"/>
                  </a:cubicBezTo>
                  <a:cubicBezTo>
                    <a:pt x="18" y="129"/>
                    <a:pt x="30" y="127"/>
                    <a:pt x="42" y="129"/>
                  </a:cubicBezTo>
                  <a:cubicBezTo>
                    <a:pt x="44" y="129"/>
                    <a:pt x="46" y="128"/>
                    <a:pt x="47" y="126"/>
                  </a:cubicBezTo>
                  <a:cubicBezTo>
                    <a:pt x="52" y="110"/>
                    <a:pt x="58" y="94"/>
                    <a:pt x="58" y="76"/>
                  </a:cubicBezTo>
                  <a:cubicBezTo>
                    <a:pt x="57" y="63"/>
                    <a:pt x="58" y="49"/>
                    <a:pt x="56" y="37"/>
                  </a:cubicBezTo>
                  <a:cubicBezTo>
                    <a:pt x="56" y="30"/>
                    <a:pt x="54" y="24"/>
                    <a:pt x="53" y="19"/>
                  </a:cubicBezTo>
                  <a:cubicBezTo>
                    <a:pt x="52" y="13"/>
                    <a:pt x="48" y="7"/>
                    <a:pt x="42" y="6"/>
                  </a:cubicBezTo>
                  <a:cubicBezTo>
                    <a:pt x="31" y="5"/>
                    <a:pt x="21" y="0"/>
                    <a:pt x="10" y="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i$1idé">
              <a:extLst>
                <a:ext uri="{FF2B5EF4-FFF2-40B4-BE49-F238E27FC236}">
                  <a16:creationId xmlns:a16="http://schemas.microsoft.com/office/drawing/2014/main" id="{7FAFF5AF-DE99-4458-A7D6-D98DC8EBAF90}"/>
                </a:ext>
              </a:extLst>
            </p:cNvPr>
            <p:cNvSpPr/>
            <p:nvPr/>
          </p:nvSpPr>
          <p:spPr bwMode="auto">
            <a:xfrm>
              <a:off x="5635724" y="1786323"/>
              <a:ext cx="752967" cy="33353"/>
            </a:xfrm>
            <a:custGeom>
              <a:avLst/>
              <a:gdLst>
                <a:gd name="T0" fmla="*/ 46 w 403"/>
                <a:gd name="T1" fmla="*/ 16 h 18"/>
                <a:gd name="T2" fmla="*/ 107 w 403"/>
                <a:gd name="T3" fmla="*/ 17 h 18"/>
                <a:gd name="T4" fmla="*/ 148 w 403"/>
                <a:gd name="T5" fmla="*/ 17 h 18"/>
                <a:gd name="T6" fmla="*/ 211 w 403"/>
                <a:gd name="T7" fmla="*/ 17 h 18"/>
                <a:gd name="T8" fmla="*/ 245 w 403"/>
                <a:gd name="T9" fmla="*/ 17 h 18"/>
                <a:gd name="T10" fmla="*/ 288 w 403"/>
                <a:gd name="T11" fmla="*/ 17 h 18"/>
                <a:gd name="T12" fmla="*/ 318 w 403"/>
                <a:gd name="T13" fmla="*/ 16 h 18"/>
                <a:gd name="T14" fmla="*/ 364 w 403"/>
                <a:gd name="T15" fmla="*/ 16 h 18"/>
                <a:gd name="T16" fmla="*/ 401 w 403"/>
                <a:gd name="T17" fmla="*/ 16 h 18"/>
                <a:gd name="T18" fmla="*/ 403 w 403"/>
                <a:gd name="T19" fmla="*/ 14 h 18"/>
                <a:gd name="T20" fmla="*/ 391 w 403"/>
                <a:gd name="T21" fmla="*/ 1 h 18"/>
                <a:gd name="T22" fmla="*/ 354 w 403"/>
                <a:gd name="T23" fmla="*/ 1 h 18"/>
                <a:gd name="T24" fmla="*/ 297 w 403"/>
                <a:gd name="T25" fmla="*/ 1 h 18"/>
                <a:gd name="T26" fmla="*/ 252 w 403"/>
                <a:gd name="T27" fmla="*/ 2 h 18"/>
                <a:gd name="T28" fmla="*/ 147 w 403"/>
                <a:gd name="T29" fmla="*/ 3 h 18"/>
                <a:gd name="T30" fmla="*/ 77 w 403"/>
                <a:gd name="T31" fmla="*/ 4 h 18"/>
                <a:gd name="T32" fmla="*/ 5 w 403"/>
                <a:gd name="T33" fmla="*/ 4 h 18"/>
                <a:gd name="T34" fmla="*/ 1 w 403"/>
                <a:gd name="T35" fmla="*/ 8 h 18"/>
                <a:gd name="T36" fmla="*/ 7 w 403"/>
                <a:gd name="T37" fmla="*/ 17 h 18"/>
                <a:gd name="T38" fmla="*/ 46 w 403"/>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3" h="18">
                  <a:moveTo>
                    <a:pt x="46" y="16"/>
                  </a:moveTo>
                  <a:cubicBezTo>
                    <a:pt x="66" y="17"/>
                    <a:pt x="86" y="17"/>
                    <a:pt x="107" y="17"/>
                  </a:cubicBezTo>
                  <a:cubicBezTo>
                    <a:pt x="120" y="17"/>
                    <a:pt x="134" y="17"/>
                    <a:pt x="148" y="17"/>
                  </a:cubicBezTo>
                  <a:cubicBezTo>
                    <a:pt x="169" y="18"/>
                    <a:pt x="190" y="15"/>
                    <a:pt x="211" y="17"/>
                  </a:cubicBezTo>
                  <a:cubicBezTo>
                    <a:pt x="222" y="18"/>
                    <a:pt x="233" y="18"/>
                    <a:pt x="245" y="17"/>
                  </a:cubicBezTo>
                  <a:cubicBezTo>
                    <a:pt x="259" y="15"/>
                    <a:pt x="274" y="17"/>
                    <a:pt x="288" y="17"/>
                  </a:cubicBezTo>
                  <a:cubicBezTo>
                    <a:pt x="298" y="17"/>
                    <a:pt x="308" y="16"/>
                    <a:pt x="318" y="16"/>
                  </a:cubicBezTo>
                  <a:cubicBezTo>
                    <a:pt x="333" y="16"/>
                    <a:pt x="348" y="17"/>
                    <a:pt x="364" y="16"/>
                  </a:cubicBezTo>
                  <a:cubicBezTo>
                    <a:pt x="376" y="16"/>
                    <a:pt x="388" y="14"/>
                    <a:pt x="401" y="16"/>
                  </a:cubicBezTo>
                  <a:cubicBezTo>
                    <a:pt x="402" y="16"/>
                    <a:pt x="403" y="15"/>
                    <a:pt x="403" y="14"/>
                  </a:cubicBezTo>
                  <a:cubicBezTo>
                    <a:pt x="403" y="10"/>
                    <a:pt x="394" y="1"/>
                    <a:pt x="391" y="1"/>
                  </a:cubicBezTo>
                  <a:cubicBezTo>
                    <a:pt x="379" y="3"/>
                    <a:pt x="366" y="0"/>
                    <a:pt x="354" y="1"/>
                  </a:cubicBezTo>
                  <a:cubicBezTo>
                    <a:pt x="335" y="1"/>
                    <a:pt x="316" y="1"/>
                    <a:pt x="297" y="1"/>
                  </a:cubicBezTo>
                  <a:cubicBezTo>
                    <a:pt x="282" y="2"/>
                    <a:pt x="267" y="2"/>
                    <a:pt x="252" y="2"/>
                  </a:cubicBezTo>
                  <a:cubicBezTo>
                    <a:pt x="217" y="4"/>
                    <a:pt x="182" y="3"/>
                    <a:pt x="147" y="3"/>
                  </a:cubicBezTo>
                  <a:cubicBezTo>
                    <a:pt x="124" y="4"/>
                    <a:pt x="100" y="3"/>
                    <a:pt x="77" y="4"/>
                  </a:cubicBezTo>
                  <a:cubicBezTo>
                    <a:pt x="53" y="4"/>
                    <a:pt x="29" y="6"/>
                    <a:pt x="5" y="4"/>
                  </a:cubicBezTo>
                  <a:cubicBezTo>
                    <a:pt x="2" y="3"/>
                    <a:pt x="0" y="5"/>
                    <a:pt x="1" y="8"/>
                  </a:cubicBezTo>
                  <a:cubicBezTo>
                    <a:pt x="2" y="11"/>
                    <a:pt x="0" y="18"/>
                    <a:pt x="7" y="17"/>
                  </a:cubicBezTo>
                  <a:cubicBezTo>
                    <a:pt x="20" y="15"/>
                    <a:pt x="33" y="15"/>
                    <a:pt x="46" y="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ŝ1iḋe">
              <a:extLst>
                <a:ext uri="{FF2B5EF4-FFF2-40B4-BE49-F238E27FC236}">
                  <a16:creationId xmlns:a16="http://schemas.microsoft.com/office/drawing/2014/main" id="{366B4645-8073-4F36-9401-9D3EBD825688}"/>
                </a:ext>
              </a:extLst>
            </p:cNvPr>
            <p:cNvSpPr/>
            <p:nvPr/>
          </p:nvSpPr>
          <p:spPr bwMode="auto">
            <a:xfrm>
              <a:off x="5626627" y="2404867"/>
              <a:ext cx="108144" cy="228416"/>
            </a:xfrm>
            <a:custGeom>
              <a:avLst/>
              <a:gdLst>
                <a:gd name="T0" fmla="*/ 48 w 58"/>
                <a:gd name="T1" fmla="*/ 82 h 122"/>
                <a:gd name="T2" fmla="*/ 48 w 58"/>
                <a:gd name="T3" fmla="*/ 47 h 122"/>
                <a:gd name="T4" fmla="*/ 52 w 58"/>
                <a:gd name="T5" fmla="*/ 6 h 122"/>
                <a:gd name="T6" fmla="*/ 47 w 58"/>
                <a:gd name="T7" fmla="*/ 0 h 122"/>
                <a:gd name="T8" fmla="*/ 19 w 58"/>
                <a:gd name="T9" fmla="*/ 1 h 122"/>
                <a:gd name="T10" fmla="*/ 5 w 58"/>
                <a:gd name="T11" fmla="*/ 12 h 122"/>
                <a:gd name="T12" fmla="*/ 1 w 58"/>
                <a:gd name="T13" fmla="*/ 50 h 122"/>
                <a:gd name="T14" fmla="*/ 11 w 58"/>
                <a:gd name="T15" fmla="*/ 117 h 122"/>
                <a:gd name="T16" fmla="*/ 18 w 58"/>
                <a:gd name="T17" fmla="*/ 121 h 122"/>
                <a:gd name="T18" fmla="*/ 35 w 58"/>
                <a:gd name="T19" fmla="*/ 121 h 122"/>
                <a:gd name="T20" fmla="*/ 51 w 58"/>
                <a:gd name="T21" fmla="*/ 121 h 122"/>
                <a:gd name="T22" fmla="*/ 56 w 58"/>
                <a:gd name="T23" fmla="*/ 114 h 122"/>
                <a:gd name="T24" fmla="*/ 48 w 58"/>
                <a:gd name="T25" fmla="*/ 8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122">
                  <a:moveTo>
                    <a:pt x="48" y="82"/>
                  </a:moveTo>
                  <a:cubicBezTo>
                    <a:pt x="47" y="70"/>
                    <a:pt x="48" y="59"/>
                    <a:pt x="48" y="47"/>
                  </a:cubicBezTo>
                  <a:cubicBezTo>
                    <a:pt x="48" y="33"/>
                    <a:pt x="49" y="20"/>
                    <a:pt x="52" y="6"/>
                  </a:cubicBezTo>
                  <a:cubicBezTo>
                    <a:pt x="53" y="1"/>
                    <a:pt x="51" y="0"/>
                    <a:pt x="47" y="0"/>
                  </a:cubicBezTo>
                  <a:cubicBezTo>
                    <a:pt x="38" y="1"/>
                    <a:pt x="28" y="1"/>
                    <a:pt x="19" y="1"/>
                  </a:cubicBezTo>
                  <a:cubicBezTo>
                    <a:pt x="11" y="1"/>
                    <a:pt x="6" y="5"/>
                    <a:pt x="5" y="12"/>
                  </a:cubicBezTo>
                  <a:cubicBezTo>
                    <a:pt x="3" y="25"/>
                    <a:pt x="1" y="37"/>
                    <a:pt x="1" y="50"/>
                  </a:cubicBezTo>
                  <a:cubicBezTo>
                    <a:pt x="0" y="73"/>
                    <a:pt x="2" y="96"/>
                    <a:pt x="11" y="117"/>
                  </a:cubicBezTo>
                  <a:cubicBezTo>
                    <a:pt x="12" y="121"/>
                    <a:pt x="14" y="122"/>
                    <a:pt x="18" y="121"/>
                  </a:cubicBezTo>
                  <a:cubicBezTo>
                    <a:pt x="24" y="120"/>
                    <a:pt x="31" y="122"/>
                    <a:pt x="35" y="121"/>
                  </a:cubicBezTo>
                  <a:cubicBezTo>
                    <a:pt x="42" y="121"/>
                    <a:pt x="47" y="121"/>
                    <a:pt x="51" y="121"/>
                  </a:cubicBezTo>
                  <a:cubicBezTo>
                    <a:pt x="58" y="121"/>
                    <a:pt x="58" y="120"/>
                    <a:pt x="56" y="114"/>
                  </a:cubicBezTo>
                  <a:cubicBezTo>
                    <a:pt x="52" y="104"/>
                    <a:pt x="48" y="93"/>
                    <a:pt x="48" y="82"/>
                  </a:cubicBezTo>
                  <a:close/>
                </a:path>
              </a:pathLst>
            </a:custGeom>
            <a:solidFill>
              <a:srgbClr val="A283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îşliḑe">
              <a:extLst>
                <a:ext uri="{FF2B5EF4-FFF2-40B4-BE49-F238E27FC236}">
                  <a16:creationId xmlns:a16="http://schemas.microsoft.com/office/drawing/2014/main" id="{FFE56305-3DAC-4E75-83F5-F4677399C770}"/>
                </a:ext>
              </a:extLst>
            </p:cNvPr>
            <p:cNvSpPr/>
            <p:nvPr/>
          </p:nvSpPr>
          <p:spPr bwMode="auto">
            <a:xfrm>
              <a:off x="5538697" y="2093574"/>
              <a:ext cx="572052" cy="37396"/>
            </a:xfrm>
            <a:custGeom>
              <a:avLst/>
              <a:gdLst>
                <a:gd name="T0" fmla="*/ 47 w 306"/>
                <a:gd name="T1" fmla="*/ 19 h 20"/>
                <a:gd name="T2" fmla="*/ 92 w 306"/>
                <a:gd name="T3" fmla="*/ 18 h 20"/>
                <a:gd name="T4" fmla="*/ 167 w 306"/>
                <a:gd name="T5" fmla="*/ 17 h 20"/>
                <a:gd name="T6" fmla="*/ 234 w 306"/>
                <a:gd name="T7" fmla="*/ 17 h 20"/>
                <a:gd name="T8" fmla="*/ 299 w 306"/>
                <a:gd name="T9" fmla="*/ 16 h 20"/>
                <a:gd name="T10" fmla="*/ 304 w 306"/>
                <a:gd name="T11" fmla="*/ 9 h 20"/>
                <a:gd name="T12" fmla="*/ 295 w 306"/>
                <a:gd name="T13" fmla="*/ 2 h 20"/>
                <a:gd name="T14" fmla="*/ 282 w 306"/>
                <a:gd name="T15" fmla="*/ 2 h 20"/>
                <a:gd name="T16" fmla="*/ 238 w 306"/>
                <a:gd name="T17" fmla="*/ 2 h 20"/>
                <a:gd name="T18" fmla="*/ 187 w 306"/>
                <a:gd name="T19" fmla="*/ 3 h 20"/>
                <a:gd name="T20" fmla="*/ 144 w 306"/>
                <a:gd name="T21" fmla="*/ 4 h 20"/>
                <a:gd name="T22" fmla="*/ 71 w 306"/>
                <a:gd name="T23" fmla="*/ 4 h 20"/>
                <a:gd name="T24" fmla="*/ 13 w 306"/>
                <a:gd name="T25" fmla="*/ 3 h 20"/>
                <a:gd name="T26" fmla="*/ 0 w 306"/>
                <a:gd name="T27" fmla="*/ 15 h 20"/>
                <a:gd name="T28" fmla="*/ 4 w 306"/>
                <a:gd name="T29" fmla="*/ 19 h 20"/>
                <a:gd name="T30" fmla="*/ 47 w 306"/>
                <a:gd name="T31"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6" h="20">
                  <a:moveTo>
                    <a:pt x="47" y="19"/>
                  </a:moveTo>
                  <a:cubicBezTo>
                    <a:pt x="62" y="19"/>
                    <a:pt x="77" y="18"/>
                    <a:pt x="92" y="18"/>
                  </a:cubicBezTo>
                  <a:cubicBezTo>
                    <a:pt x="117" y="18"/>
                    <a:pt x="142" y="17"/>
                    <a:pt x="167" y="17"/>
                  </a:cubicBezTo>
                  <a:cubicBezTo>
                    <a:pt x="189" y="17"/>
                    <a:pt x="211" y="19"/>
                    <a:pt x="234" y="17"/>
                  </a:cubicBezTo>
                  <a:cubicBezTo>
                    <a:pt x="255" y="15"/>
                    <a:pt x="277" y="20"/>
                    <a:pt x="299" y="16"/>
                  </a:cubicBezTo>
                  <a:cubicBezTo>
                    <a:pt x="304" y="16"/>
                    <a:pt x="306" y="14"/>
                    <a:pt x="304" y="9"/>
                  </a:cubicBezTo>
                  <a:cubicBezTo>
                    <a:pt x="303" y="4"/>
                    <a:pt x="301" y="1"/>
                    <a:pt x="295" y="2"/>
                  </a:cubicBezTo>
                  <a:cubicBezTo>
                    <a:pt x="291" y="3"/>
                    <a:pt x="286" y="3"/>
                    <a:pt x="282" y="2"/>
                  </a:cubicBezTo>
                  <a:cubicBezTo>
                    <a:pt x="267" y="0"/>
                    <a:pt x="253" y="2"/>
                    <a:pt x="238" y="2"/>
                  </a:cubicBezTo>
                  <a:cubicBezTo>
                    <a:pt x="221" y="1"/>
                    <a:pt x="204" y="1"/>
                    <a:pt x="187" y="3"/>
                  </a:cubicBezTo>
                  <a:cubicBezTo>
                    <a:pt x="173" y="4"/>
                    <a:pt x="158" y="3"/>
                    <a:pt x="144" y="4"/>
                  </a:cubicBezTo>
                  <a:cubicBezTo>
                    <a:pt x="119" y="4"/>
                    <a:pt x="95" y="2"/>
                    <a:pt x="71" y="4"/>
                  </a:cubicBezTo>
                  <a:cubicBezTo>
                    <a:pt x="52" y="5"/>
                    <a:pt x="32" y="2"/>
                    <a:pt x="13" y="3"/>
                  </a:cubicBezTo>
                  <a:cubicBezTo>
                    <a:pt x="1" y="4"/>
                    <a:pt x="1" y="3"/>
                    <a:pt x="0" y="15"/>
                  </a:cubicBezTo>
                  <a:cubicBezTo>
                    <a:pt x="0" y="19"/>
                    <a:pt x="1" y="19"/>
                    <a:pt x="4" y="19"/>
                  </a:cubicBezTo>
                  <a:cubicBezTo>
                    <a:pt x="18" y="19"/>
                    <a:pt x="32" y="20"/>
                    <a:pt x="47" y="19"/>
                  </a:cubicBezTo>
                  <a:close/>
                </a:path>
              </a:pathLst>
            </a:custGeom>
            <a:solidFill>
              <a:srgbClr val="F65B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líḍê">
              <a:extLst>
                <a:ext uri="{FF2B5EF4-FFF2-40B4-BE49-F238E27FC236}">
                  <a16:creationId xmlns:a16="http://schemas.microsoft.com/office/drawing/2014/main" id="{DA96784C-C16A-4AA3-8AD3-A4C2C01B7CE9}"/>
                </a:ext>
              </a:extLst>
            </p:cNvPr>
            <p:cNvSpPr/>
            <p:nvPr/>
          </p:nvSpPr>
          <p:spPr bwMode="auto">
            <a:xfrm>
              <a:off x="5536676" y="2347257"/>
              <a:ext cx="556892" cy="39417"/>
            </a:xfrm>
            <a:custGeom>
              <a:avLst/>
              <a:gdLst>
                <a:gd name="T0" fmla="*/ 111 w 298"/>
                <a:gd name="T1" fmla="*/ 18 h 21"/>
                <a:gd name="T2" fmla="*/ 220 w 298"/>
                <a:gd name="T3" fmla="*/ 17 h 21"/>
                <a:gd name="T4" fmla="*/ 276 w 298"/>
                <a:gd name="T5" fmla="*/ 18 h 21"/>
                <a:gd name="T6" fmla="*/ 298 w 298"/>
                <a:gd name="T7" fmla="*/ 15 h 21"/>
                <a:gd name="T8" fmla="*/ 291 w 298"/>
                <a:gd name="T9" fmla="*/ 5 h 21"/>
                <a:gd name="T10" fmla="*/ 288 w 298"/>
                <a:gd name="T11" fmla="*/ 2 h 21"/>
                <a:gd name="T12" fmla="*/ 277 w 298"/>
                <a:gd name="T13" fmla="*/ 2 h 21"/>
                <a:gd name="T14" fmla="*/ 232 w 298"/>
                <a:gd name="T15" fmla="*/ 2 h 21"/>
                <a:gd name="T16" fmla="*/ 202 w 298"/>
                <a:gd name="T17" fmla="*/ 2 h 21"/>
                <a:gd name="T18" fmla="*/ 150 w 298"/>
                <a:gd name="T19" fmla="*/ 4 h 21"/>
                <a:gd name="T20" fmla="*/ 104 w 298"/>
                <a:gd name="T21" fmla="*/ 3 h 21"/>
                <a:gd name="T22" fmla="*/ 66 w 298"/>
                <a:gd name="T23" fmla="*/ 4 h 21"/>
                <a:gd name="T24" fmla="*/ 44 w 298"/>
                <a:gd name="T25" fmla="*/ 3 h 21"/>
                <a:gd name="T26" fmla="*/ 12 w 298"/>
                <a:gd name="T27" fmla="*/ 4 h 21"/>
                <a:gd name="T28" fmla="*/ 2 w 298"/>
                <a:gd name="T29" fmla="*/ 13 h 21"/>
                <a:gd name="T30" fmla="*/ 1 w 298"/>
                <a:gd name="T31" fmla="*/ 16 h 21"/>
                <a:gd name="T32" fmla="*/ 3 w 298"/>
                <a:gd name="T33" fmla="*/ 19 h 21"/>
                <a:gd name="T34" fmla="*/ 25 w 298"/>
                <a:gd name="T35" fmla="*/ 20 h 21"/>
                <a:gd name="T36" fmla="*/ 57 w 298"/>
                <a:gd name="T37" fmla="*/ 19 h 21"/>
                <a:gd name="T38" fmla="*/ 111 w 298"/>
                <a:gd name="T3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21">
                  <a:moveTo>
                    <a:pt x="111" y="18"/>
                  </a:moveTo>
                  <a:cubicBezTo>
                    <a:pt x="147" y="16"/>
                    <a:pt x="184" y="17"/>
                    <a:pt x="220" y="17"/>
                  </a:cubicBezTo>
                  <a:cubicBezTo>
                    <a:pt x="239" y="17"/>
                    <a:pt x="257" y="17"/>
                    <a:pt x="276" y="18"/>
                  </a:cubicBezTo>
                  <a:cubicBezTo>
                    <a:pt x="283" y="19"/>
                    <a:pt x="290" y="20"/>
                    <a:pt x="298" y="15"/>
                  </a:cubicBezTo>
                  <a:cubicBezTo>
                    <a:pt x="294" y="12"/>
                    <a:pt x="293" y="8"/>
                    <a:pt x="291" y="5"/>
                  </a:cubicBezTo>
                  <a:cubicBezTo>
                    <a:pt x="290" y="3"/>
                    <a:pt x="289" y="1"/>
                    <a:pt x="288" y="2"/>
                  </a:cubicBezTo>
                  <a:cubicBezTo>
                    <a:pt x="284" y="4"/>
                    <a:pt x="280" y="2"/>
                    <a:pt x="277" y="2"/>
                  </a:cubicBezTo>
                  <a:cubicBezTo>
                    <a:pt x="262" y="1"/>
                    <a:pt x="247" y="3"/>
                    <a:pt x="232" y="2"/>
                  </a:cubicBezTo>
                  <a:cubicBezTo>
                    <a:pt x="222" y="1"/>
                    <a:pt x="212" y="0"/>
                    <a:pt x="202" y="2"/>
                  </a:cubicBezTo>
                  <a:cubicBezTo>
                    <a:pt x="185" y="5"/>
                    <a:pt x="167" y="3"/>
                    <a:pt x="150" y="4"/>
                  </a:cubicBezTo>
                  <a:cubicBezTo>
                    <a:pt x="135" y="5"/>
                    <a:pt x="119" y="4"/>
                    <a:pt x="104" y="3"/>
                  </a:cubicBezTo>
                  <a:cubicBezTo>
                    <a:pt x="91" y="2"/>
                    <a:pt x="79" y="3"/>
                    <a:pt x="66" y="4"/>
                  </a:cubicBezTo>
                  <a:cubicBezTo>
                    <a:pt x="59" y="4"/>
                    <a:pt x="52" y="3"/>
                    <a:pt x="44" y="3"/>
                  </a:cubicBezTo>
                  <a:cubicBezTo>
                    <a:pt x="33" y="4"/>
                    <a:pt x="23" y="4"/>
                    <a:pt x="12" y="4"/>
                  </a:cubicBezTo>
                  <a:cubicBezTo>
                    <a:pt x="1" y="3"/>
                    <a:pt x="1" y="2"/>
                    <a:pt x="2" y="13"/>
                  </a:cubicBezTo>
                  <a:cubicBezTo>
                    <a:pt x="2" y="14"/>
                    <a:pt x="1" y="15"/>
                    <a:pt x="1" y="16"/>
                  </a:cubicBezTo>
                  <a:cubicBezTo>
                    <a:pt x="0" y="18"/>
                    <a:pt x="1" y="20"/>
                    <a:pt x="3" y="19"/>
                  </a:cubicBezTo>
                  <a:cubicBezTo>
                    <a:pt x="11" y="18"/>
                    <a:pt x="18" y="21"/>
                    <a:pt x="25" y="20"/>
                  </a:cubicBezTo>
                  <a:cubicBezTo>
                    <a:pt x="36" y="19"/>
                    <a:pt x="46" y="19"/>
                    <a:pt x="57" y="19"/>
                  </a:cubicBezTo>
                  <a:cubicBezTo>
                    <a:pt x="75" y="19"/>
                    <a:pt x="93" y="19"/>
                    <a:pt x="111" y="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ṧľîḍé">
              <a:extLst>
                <a:ext uri="{FF2B5EF4-FFF2-40B4-BE49-F238E27FC236}">
                  <a16:creationId xmlns:a16="http://schemas.microsoft.com/office/drawing/2014/main" id="{09BDF0E3-EE77-463F-961B-DB4A212B8C44}"/>
                </a:ext>
              </a:extLst>
            </p:cNvPr>
            <p:cNvSpPr/>
            <p:nvPr/>
          </p:nvSpPr>
          <p:spPr bwMode="auto">
            <a:xfrm>
              <a:off x="7765255" y="755418"/>
              <a:ext cx="93994" cy="317357"/>
            </a:xfrm>
            <a:custGeom>
              <a:avLst/>
              <a:gdLst>
                <a:gd name="T0" fmla="*/ 19 w 50"/>
                <a:gd name="T1" fmla="*/ 13 h 170"/>
                <a:gd name="T2" fmla="*/ 17 w 50"/>
                <a:gd name="T3" fmla="*/ 32 h 170"/>
                <a:gd name="T4" fmla="*/ 9 w 50"/>
                <a:gd name="T5" fmla="*/ 96 h 170"/>
                <a:gd name="T6" fmla="*/ 2 w 50"/>
                <a:gd name="T7" fmla="*/ 155 h 170"/>
                <a:gd name="T8" fmla="*/ 4 w 50"/>
                <a:gd name="T9" fmla="*/ 166 h 170"/>
                <a:gd name="T10" fmla="*/ 25 w 50"/>
                <a:gd name="T11" fmla="*/ 159 h 170"/>
                <a:gd name="T12" fmla="*/ 32 w 50"/>
                <a:gd name="T13" fmla="*/ 119 h 170"/>
                <a:gd name="T14" fmla="*/ 36 w 50"/>
                <a:gd name="T15" fmla="*/ 91 h 170"/>
                <a:gd name="T16" fmla="*/ 42 w 50"/>
                <a:gd name="T17" fmla="*/ 44 h 170"/>
                <a:gd name="T18" fmla="*/ 47 w 50"/>
                <a:gd name="T19" fmla="*/ 16 h 170"/>
                <a:gd name="T20" fmla="*/ 48 w 50"/>
                <a:gd name="T21" fmla="*/ 3 h 170"/>
                <a:gd name="T22" fmla="*/ 39 w 50"/>
                <a:gd name="T23" fmla="*/ 4 h 170"/>
                <a:gd name="T24" fmla="*/ 33 w 50"/>
                <a:gd name="T25" fmla="*/ 3 h 170"/>
                <a:gd name="T26" fmla="*/ 19 w 50"/>
                <a:gd name="T27"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170">
                  <a:moveTo>
                    <a:pt x="19" y="13"/>
                  </a:moveTo>
                  <a:cubicBezTo>
                    <a:pt x="17" y="19"/>
                    <a:pt x="19" y="26"/>
                    <a:pt x="17" y="32"/>
                  </a:cubicBezTo>
                  <a:cubicBezTo>
                    <a:pt x="12" y="53"/>
                    <a:pt x="12" y="74"/>
                    <a:pt x="9" y="96"/>
                  </a:cubicBezTo>
                  <a:cubicBezTo>
                    <a:pt x="5" y="115"/>
                    <a:pt x="5" y="136"/>
                    <a:pt x="2" y="155"/>
                  </a:cubicBezTo>
                  <a:cubicBezTo>
                    <a:pt x="1" y="159"/>
                    <a:pt x="0" y="164"/>
                    <a:pt x="4" y="166"/>
                  </a:cubicBezTo>
                  <a:cubicBezTo>
                    <a:pt x="8" y="170"/>
                    <a:pt x="23" y="165"/>
                    <a:pt x="25" y="159"/>
                  </a:cubicBezTo>
                  <a:cubicBezTo>
                    <a:pt x="28" y="146"/>
                    <a:pt x="30" y="132"/>
                    <a:pt x="32" y="119"/>
                  </a:cubicBezTo>
                  <a:cubicBezTo>
                    <a:pt x="33" y="110"/>
                    <a:pt x="34" y="100"/>
                    <a:pt x="36" y="91"/>
                  </a:cubicBezTo>
                  <a:cubicBezTo>
                    <a:pt x="40" y="76"/>
                    <a:pt x="41" y="60"/>
                    <a:pt x="42" y="44"/>
                  </a:cubicBezTo>
                  <a:cubicBezTo>
                    <a:pt x="43" y="35"/>
                    <a:pt x="45" y="25"/>
                    <a:pt x="47" y="16"/>
                  </a:cubicBezTo>
                  <a:cubicBezTo>
                    <a:pt x="48" y="12"/>
                    <a:pt x="50" y="7"/>
                    <a:pt x="48" y="3"/>
                  </a:cubicBezTo>
                  <a:cubicBezTo>
                    <a:pt x="46" y="0"/>
                    <a:pt x="42" y="4"/>
                    <a:pt x="39" y="4"/>
                  </a:cubicBezTo>
                  <a:cubicBezTo>
                    <a:pt x="37" y="3"/>
                    <a:pt x="34" y="3"/>
                    <a:pt x="33" y="3"/>
                  </a:cubicBezTo>
                  <a:cubicBezTo>
                    <a:pt x="21" y="3"/>
                    <a:pt x="22" y="3"/>
                    <a:pt x="19" y="1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sḷïḑé">
              <a:extLst>
                <a:ext uri="{FF2B5EF4-FFF2-40B4-BE49-F238E27FC236}">
                  <a16:creationId xmlns:a16="http://schemas.microsoft.com/office/drawing/2014/main" id="{CBAC5C2A-9524-428A-B911-180D40A421F6}"/>
                </a:ext>
              </a:extLst>
            </p:cNvPr>
            <p:cNvSpPr/>
            <p:nvPr/>
          </p:nvSpPr>
          <p:spPr bwMode="auto">
            <a:xfrm>
              <a:off x="5927814" y="-1320543"/>
              <a:ext cx="124315" cy="240545"/>
            </a:xfrm>
            <a:custGeom>
              <a:avLst/>
              <a:gdLst>
                <a:gd name="T0" fmla="*/ 3 w 67"/>
                <a:gd name="T1" fmla="*/ 128 h 129"/>
                <a:gd name="T2" fmla="*/ 12 w 67"/>
                <a:gd name="T3" fmla="*/ 119 h 129"/>
                <a:gd name="T4" fmla="*/ 33 w 67"/>
                <a:gd name="T5" fmla="*/ 96 h 129"/>
                <a:gd name="T6" fmla="*/ 63 w 67"/>
                <a:gd name="T7" fmla="*/ 71 h 129"/>
                <a:gd name="T8" fmla="*/ 67 w 67"/>
                <a:gd name="T9" fmla="*/ 65 h 129"/>
                <a:gd name="T10" fmla="*/ 66 w 67"/>
                <a:gd name="T11" fmla="*/ 63 h 129"/>
                <a:gd name="T12" fmla="*/ 47 w 67"/>
                <a:gd name="T13" fmla="*/ 25 h 129"/>
                <a:gd name="T14" fmla="*/ 22 w 67"/>
                <a:gd name="T15" fmla="*/ 2 h 129"/>
                <a:gd name="T16" fmla="*/ 17 w 67"/>
                <a:gd name="T17" fmla="*/ 4 h 129"/>
                <a:gd name="T18" fmla="*/ 13 w 67"/>
                <a:gd name="T19" fmla="*/ 16 h 129"/>
                <a:gd name="T20" fmla="*/ 13 w 67"/>
                <a:gd name="T21" fmla="*/ 32 h 129"/>
                <a:gd name="T22" fmla="*/ 10 w 67"/>
                <a:gd name="T23" fmla="*/ 67 h 129"/>
                <a:gd name="T24" fmla="*/ 4 w 67"/>
                <a:gd name="T25" fmla="*/ 117 h 129"/>
                <a:gd name="T26" fmla="*/ 3 w 67"/>
                <a:gd name="T27" fmla="*/ 12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129">
                  <a:moveTo>
                    <a:pt x="3" y="128"/>
                  </a:moveTo>
                  <a:cubicBezTo>
                    <a:pt x="7" y="129"/>
                    <a:pt x="10" y="123"/>
                    <a:pt x="12" y="119"/>
                  </a:cubicBezTo>
                  <a:cubicBezTo>
                    <a:pt x="18" y="110"/>
                    <a:pt x="26" y="103"/>
                    <a:pt x="33" y="96"/>
                  </a:cubicBezTo>
                  <a:cubicBezTo>
                    <a:pt x="42" y="86"/>
                    <a:pt x="52" y="78"/>
                    <a:pt x="63" y="71"/>
                  </a:cubicBezTo>
                  <a:cubicBezTo>
                    <a:pt x="65" y="69"/>
                    <a:pt x="66" y="68"/>
                    <a:pt x="67" y="65"/>
                  </a:cubicBezTo>
                  <a:cubicBezTo>
                    <a:pt x="67" y="64"/>
                    <a:pt x="66" y="63"/>
                    <a:pt x="66" y="63"/>
                  </a:cubicBezTo>
                  <a:cubicBezTo>
                    <a:pt x="62" y="49"/>
                    <a:pt x="55" y="36"/>
                    <a:pt x="47" y="25"/>
                  </a:cubicBezTo>
                  <a:cubicBezTo>
                    <a:pt x="40" y="16"/>
                    <a:pt x="34" y="6"/>
                    <a:pt x="22" y="2"/>
                  </a:cubicBezTo>
                  <a:cubicBezTo>
                    <a:pt x="20" y="1"/>
                    <a:pt x="17" y="0"/>
                    <a:pt x="17" y="4"/>
                  </a:cubicBezTo>
                  <a:cubicBezTo>
                    <a:pt x="16" y="8"/>
                    <a:pt x="13" y="11"/>
                    <a:pt x="13" y="16"/>
                  </a:cubicBezTo>
                  <a:cubicBezTo>
                    <a:pt x="12" y="21"/>
                    <a:pt x="13" y="27"/>
                    <a:pt x="13" y="32"/>
                  </a:cubicBezTo>
                  <a:cubicBezTo>
                    <a:pt x="11" y="43"/>
                    <a:pt x="9" y="55"/>
                    <a:pt x="10" y="67"/>
                  </a:cubicBezTo>
                  <a:cubicBezTo>
                    <a:pt x="11" y="84"/>
                    <a:pt x="5" y="100"/>
                    <a:pt x="4" y="117"/>
                  </a:cubicBezTo>
                  <a:cubicBezTo>
                    <a:pt x="4" y="121"/>
                    <a:pt x="0" y="128"/>
                    <a:pt x="3" y="128"/>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ïṡḻíḑe">
              <a:extLst>
                <a:ext uri="{FF2B5EF4-FFF2-40B4-BE49-F238E27FC236}">
                  <a16:creationId xmlns:a16="http://schemas.microsoft.com/office/drawing/2014/main" id="{E98926A6-F48D-44EA-85F9-A5832410788F}"/>
                </a:ext>
              </a:extLst>
            </p:cNvPr>
            <p:cNvSpPr/>
            <p:nvPr/>
          </p:nvSpPr>
          <p:spPr bwMode="auto">
            <a:xfrm>
              <a:off x="6366455" y="-1294265"/>
              <a:ext cx="92984" cy="271876"/>
            </a:xfrm>
            <a:custGeom>
              <a:avLst/>
              <a:gdLst>
                <a:gd name="T0" fmla="*/ 22 w 50"/>
                <a:gd name="T1" fmla="*/ 104 h 146"/>
                <a:gd name="T2" fmla="*/ 42 w 50"/>
                <a:gd name="T3" fmla="*/ 143 h 146"/>
                <a:gd name="T4" fmla="*/ 45 w 50"/>
                <a:gd name="T5" fmla="*/ 146 h 146"/>
                <a:gd name="T6" fmla="*/ 47 w 50"/>
                <a:gd name="T7" fmla="*/ 142 h 146"/>
                <a:gd name="T8" fmla="*/ 49 w 50"/>
                <a:gd name="T9" fmla="*/ 110 h 146"/>
                <a:gd name="T10" fmla="*/ 48 w 50"/>
                <a:gd name="T11" fmla="*/ 49 h 146"/>
                <a:gd name="T12" fmla="*/ 44 w 50"/>
                <a:gd name="T13" fmla="*/ 9 h 146"/>
                <a:gd name="T14" fmla="*/ 32 w 50"/>
                <a:gd name="T15" fmla="*/ 5 h 146"/>
                <a:gd name="T16" fmla="*/ 23 w 50"/>
                <a:gd name="T17" fmla="*/ 20 h 146"/>
                <a:gd name="T18" fmla="*/ 8 w 50"/>
                <a:gd name="T19" fmla="*/ 57 h 146"/>
                <a:gd name="T20" fmla="*/ 8 w 50"/>
                <a:gd name="T21" fmla="*/ 83 h 146"/>
                <a:gd name="T22" fmla="*/ 22 w 50"/>
                <a:gd name="T23" fmla="*/ 10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46">
                  <a:moveTo>
                    <a:pt x="22" y="104"/>
                  </a:moveTo>
                  <a:cubicBezTo>
                    <a:pt x="29" y="117"/>
                    <a:pt x="37" y="129"/>
                    <a:pt x="42" y="143"/>
                  </a:cubicBezTo>
                  <a:cubicBezTo>
                    <a:pt x="43" y="144"/>
                    <a:pt x="43" y="146"/>
                    <a:pt x="45" y="146"/>
                  </a:cubicBezTo>
                  <a:cubicBezTo>
                    <a:pt x="47" y="145"/>
                    <a:pt x="47" y="143"/>
                    <a:pt x="47" y="142"/>
                  </a:cubicBezTo>
                  <a:cubicBezTo>
                    <a:pt x="48" y="131"/>
                    <a:pt x="50" y="121"/>
                    <a:pt x="49" y="110"/>
                  </a:cubicBezTo>
                  <a:cubicBezTo>
                    <a:pt x="48" y="90"/>
                    <a:pt x="48" y="70"/>
                    <a:pt x="48" y="49"/>
                  </a:cubicBezTo>
                  <a:cubicBezTo>
                    <a:pt x="50" y="35"/>
                    <a:pt x="44" y="22"/>
                    <a:pt x="44" y="9"/>
                  </a:cubicBezTo>
                  <a:cubicBezTo>
                    <a:pt x="43" y="0"/>
                    <a:pt x="39" y="0"/>
                    <a:pt x="32" y="5"/>
                  </a:cubicBezTo>
                  <a:cubicBezTo>
                    <a:pt x="28" y="9"/>
                    <a:pt x="25" y="15"/>
                    <a:pt x="23" y="20"/>
                  </a:cubicBezTo>
                  <a:cubicBezTo>
                    <a:pt x="17" y="32"/>
                    <a:pt x="16" y="45"/>
                    <a:pt x="8" y="57"/>
                  </a:cubicBezTo>
                  <a:cubicBezTo>
                    <a:pt x="2" y="64"/>
                    <a:pt x="0" y="74"/>
                    <a:pt x="8" y="83"/>
                  </a:cubicBezTo>
                  <a:cubicBezTo>
                    <a:pt x="13" y="90"/>
                    <a:pt x="18" y="97"/>
                    <a:pt x="22" y="104"/>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ïṡḻíḓè">
              <a:extLst>
                <a:ext uri="{FF2B5EF4-FFF2-40B4-BE49-F238E27FC236}">
                  <a16:creationId xmlns:a16="http://schemas.microsoft.com/office/drawing/2014/main" id="{AA446422-7BC1-4A24-BD59-92A85ECC8CEB}"/>
                </a:ext>
              </a:extLst>
            </p:cNvPr>
            <p:cNvSpPr/>
            <p:nvPr/>
          </p:nvSpPr>
          <p:spPr bwMode="auto">
            <a:xfrm>
              <a:off x="6723230" y="916118"/>
              <a:ext cx="78834" cy="240545"/>
            </a:xfrm>
            <a:custGeom>
              <a:avLst/>
              <a:gdLst>
                <a:gd name="T0" fmla="*/ 5 w 42"/>
                <a:gd name="T1" fmla="*/ 19 h 129"/>
                <a:gd name="T2" fmla="*/ 10 w 42"/>
                <a:gd name="T3" fmla="*/ 53 h 129"/>
                <a:gd name="T4" fmla="*/ 11 w 42"/>
                <a:gd name="T5" fmla="*/ 91 h 129"/>
                <a:gd name="T6" fmla="*/ 4 w 42"/>
                <a:gd name="T7" fmla="*/ 124 h 129"/>
                <a:gd name="T8" fmla="*/ 7 w 42"/>
                <a:gd name="T9" fmla="*/ 128 h 129"/>
                <a:gd name="T10" fmla="*/ 27 w 42"/>
                <a:gd name="T11" fmla="*/ 129 h 129"/>
                <a:gd name="T12" fmla="*/ 31 w 42"/>
                <a:gd name="T13" fmla="*/ 126 h 129"/>
                <a:gd name="T14" fmla="*/ 41 w 42"/>
                <a:gd name="T15" fmla="*/ 85 h 129"/>
                <a:gd name="T16" fmla="*/ 38 w 42"/>
                <a:gd name="T17" fmla="*/ 24 h 129"/>
                <a:gd name="T18" fmla="*/ 13 w 42"/>
                <a:gd name="T19" fmla="*/ 1 h 129"/>
                <a:gd name="T20" fmla="*/ 5 w 42"/>
                <a:gd name="T21" fmla="*/ 1 h 129"/>
                <a:gd name="T22" fmla="*/ 1 w 42"/>
                <a:gd name="T23" fmla="*/ 6 h 129"/>
                <a:gd name="T24" fmla="*/ 5 w 42"/>
                <a:gd name="T25" fmla="*/ 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29">
                  <a:moveTo>
                    <a:pt x="5" y="19"/>
                  </a:moveTo>
                  <a:cubicBezTo>
                    <a:pt x="10" y="30"/>
                    <a:pt x="9" y="42"/>
                    <a:pt x="10" y="53"/>
                  </a:cubicBezTo>
                  <a:cubicBezTo>
                    <a:pt x="12" y="66"/>
                    <a:pt x="12" y="78"/>
                    <a:pt x="11" y="91"/>
                  </a:cubicBezTo>
                  <a:cubicBezTo>
                    <a:pt x="10" y="102"/>
                    <a:pt x="9" y="114"/>
                    <a:pt x="4" y="124"/>
                  </a:cubicBezTo>
                  <a:cubicBezTo>
                    <a:pt x="3" y="127"/>
                    <a:pt x="5" y="128"/>
                    <a:pt x="7" y="128"/>
                  </a:cubicBezTo>
                  <a:cubicBezTo>
                    <a:pt x="14" y="129"/>
                    <a:pt x="20" y="127"/>
                    <a:pt x="27" y="129"/>
                  </a:cubicBezTo>
                  <a:cubicBezTo>
                    <a:pt x="28" y="129"/>
                    <a:pt x="30" y="128"/>
                    <a:pt x="31" y="126"/>
                  </a:cubicBezTo>
                  <a:cubicBezTo>
                    <a:pt x="36" y="113"/>
                    <a:pt x="41" y="99"/>
                    <a:pt x="41" y="85"/>
                  </a:cubicBezTo>
                  <a:cubicBezTo>
                    <a:pt x="42" y="65"/>
                    <a:pt x="42" y="44"/>
                    <a:pt x="38" y="24"/>
                  </a:cubicBezTo>
                  <a:cubicBezTo>
                    <a:pt x="35" y="10"/>
                    <a:pt x="27" y="1"/>
                    <a:pt x="13" y="1"/>
                  </a:cubicBezTo>
                  <a:cubicBezTo>
                    <a:pt x="10" y="1"/>
                    <a:pt x="8" y="1"/>
                    <a:pt x="5" y="1"/>
                  </a:cubicBezTo>
                  <a:cubicBezTo>
                    <a:pt x="1" y="0"/>
                    <a:pt x="0" y="1"/>
                    <a:pt x="1" y="6"/>
                  </a:cubicBezTo>
                  <a:cubicBezTo>
                    <a:pt x="1" y="11"/>
                    <a:pt x="3" y="15"/>
                    <a:pt x="5" y="1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ľiḓê">
              <a:extLst>
                <a:ext uri="{FF2B5EF4-FFF2-40B4-BE49-F238E27FC236}">
                  <a16:creationId xmlns:a16="http://schemas.microsoft.com/office/drawing/2014/main" id="{F214F13D-C959-4694-9CD2-2460C4ACCF8A}"/>
                </a:ext>
              </a:extLst>
            </p:cNvPr>
            <p:cNvSpPr/>
            <p:nvPr/>
          </p:nvSpPr>
          <p:spPr bwMode="auto">
            <a:xfrm>
              <a:off x="6887973" y="2393749"/>
              <a:ext cx="85909" cy="241555"/>
            </a:xfrm>
            <a:custGeom>
              <a:avLst/>
              <a:gdLst>
                <a:gd name="T0" fmla="*/ 34 w 46"/>
                <a:gd name="T1" fmla="*/ 1 h 129"/>
                <a:gd name="T2" fmla="*/ 23 w 46"/>
                <a:gd name="T3" fmla="*/ 1 h 129"/>
                <a:gd name="T4" fmla="*/ 17 w 46"/>
                <a:gd name="T5" fmla="*/ 3 h 129"/>
                <a:gd name="T6" fmla="*/ 3 w 46"/>
                <a:gd name="T7" fmla="*/ 33 h 129"/>
                <a:gd name="T8" fmla="*/ 2 w 46"/>
                <a:gd name="T9" fmla="*/ 75 h 129"/>
                <a:gd name="T10" fmla="*/ 12 w 46"/>
                <a:gd name="T11" fmla="*/ 126 h 129"/>
                <a:gd name="T12" fmla="*/ 16 w 46"/>
                <a:gd name="T13" fmla="*/ 129 h 129"/>
                <a:gd name="T14" fmla="*/ 37 w 46"/>
                <a:gd name="T15" fmla="*/ 128 h 129"/>
                <a:gd name="T16" fmla="*/ 39 w 46"/>
                <a:gd name="T17" fmla="*/ 124 h 129"/>
                <a:gd name="T18" fmla="*/ 34 w 46"/>
                <a:gd name="T19" fmla="*/ 103 h 129"/>
                <a:gd name="T20" fmla="*/ 33 w 46"/>
                <a:gd name="T21" fmla="*/ 53 h 129"/>
                <a:gd name="T22" fmla="*/ 42 w 46"/>
                <a:gd name="T23" fmla="*/ 11 h 129"/>
                <a:gd name="T24" fmla="*/ 34 w 46"/>
                <a:gd name="T25"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129">
                  <a:moveTo>
                    <a:pt x="34" y="1"/>
                  </a:moveTo>
                  <a:cubicBezTo>
                    <a:pt x="30" y="1"/>
                    <a:pt x="27" y="1"/>
                    <a:pt x="23" y="1"/>
                  </a:cubicBezTo>
                  <a:cubicBezTo>
                    <a:pt x="21" y="1"/>
                    <a:pt x="19" y="2"/>
                    <a:pt x="17" y="3"/>
                  </a:cubicBezTo>
                  <a:cubicBezTo>
                    <a:pt x="8" y="11"/>
                    <a:pt x="4" y="22"/>
                    <a:pt x="3" y="33"/>
                  </a:cubicBezTo>
                  <a:cubicBezTo>
                    <a:pt x="2" y="48"/>
                    <a:pt x="0" y="63"/>
                    <a:pt x="2" y="75"/>
                  </a:cubicBezTo>
                  <a:cubicBezTo>
                    <a:pt x="1" y="95"/>
                    <a:pt x="7" y="110"/>
                    <a:pt x="12" y="126"/>
                  </a:cubicBezTo>
                  <a:cubicBezTo>
                    <a:pt x="13" y="128"/>
                    <a:pt x="15" y="129"/>
                    <a:pt x="16" y="129"/>
                  </a:cubicBezTo>
                  <a:cubicBezTo>
                    <a:pt x="23" y="127"/>
                    <a:pt x="30" y="129"/>
                    <a:pt x="37" y="128"/>
                  </a:cubicBezTo>
                  <a:cubicBezTo>
                    <a:pt x="39" y="128"/>
                    <a:pt x="40" y="126"/>
                    <a:pt x="39" y="124"/>
                  </a:cubicBezTo>
                  <a:cubicBezTo>
                    <a:pt x="35" y="117"/>
                    <a:pt x="34" y="110"/>
                    <a:pt x="34" y="103"/>
                  </a:cubicBezTo>
                  <a:cubicBezTo>
                    <a:pt x="32" y="86"/>
                    <a:pt x="31" y="69"/>
                    <a:pt x="33" y="53"/>
                  </a:cubicBezTo>
                  <a:cubicBezTo>
                    <a:pt x="35" y="38"/>
                    <a:pt x="35" y="24"/>
                    <a:pt x="42" y="11"/>
                  </a:cubicBezTo>
                  <a:cubicBezTo>
                    <a:pt x="46" y="1"/>
                    <a:pt x="45" y="0"/>
                    <a:pt x="34" y="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íŝḷiḓè">
              <a:extLst>
                <a:ext uri="{FF2B5EF4-FFF2-40B4-BE49-F238E27FC236}">
                  <a16:creationId xmlns:a16="http://schemas.microsoft.com/office/drawing/2014/main" id="{4C246CC7-4FB0-4D82-AF5E-58F3D38A8062}"/>
                </a:ext>
              </a:extLst>
            </p:cNvPr>
            <p:cNvSpPr/>
            <p:nvPr/>
          </p:nvSpPr>
          <p:spPr bwMode="auto">
            <a:xfrm>
              <a:off x="5901536" y="913086"/>
              <a:ext cx="70749" cy="242566"/>
            </a:xfrm>
            <a:custGeom>
              <a:avLst/>
              <a:gdLst>
                <a:gd name="T0" fmla="*/ 5 w 38"/>
                <a:gd name="T1" fmla="*/ 113 h 130"/>
                <a:gd name="T2" fmla="*/ 24 w 38"/>
                <a:gd name="T3" fmla="*/ 130 h 130"/>
                <a:gd name="T4" fmla="*/ 33 w 38"/>
                <a:gd name="T5" fmla="*/ 130 h 130"/>
                <a:gd name="T6" fmla="*/ 36 w 38"/>
                <a:gd name="T7" fmla="*/ 127 h 130"/>
                <a:gd name="T8" fmla="*/ 35 w 38"/>
                <a:gd name="T9" fmla="*/ 104 h 130"/>
                <a:gd name="T10" fmla="*/ 32 w 38"/>
                <a:gd name="T11" fmla="*/ 70 h 130"/>
                <a:gd name="T12" fmla="*/ 34 w 38"/>
                <a:gd name="T13" fmla="*/ 15 h 130"/>
                <a:gd name="T14" fmla="*/ 36 w 38"/>
                <a:gd name="T15" fmla="*/ 3 h 130"/>
                <a:gd name="T16" fmla="*/ 24 w 38"/>
                <a:gd name="T17" fmla="*/ 3 h 130"/>
                <a:gd name="T18" fmla="*/ 4 w 38"/>
                <a:gd name="T19" fmla="*/ 18 h 130"/>
                <a:gd name="T20" fmla="*/ 2 w 38"/>
                <a:gd name="T21" fmla="*/ 71 h 130"/>
                <a:gd name="T22" fmla="*/ 5 w 38"/>
                <a:gd name="T23" fmla="*/ 11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130">
                  <a:moveTo>
                    <a:pt x="5" y="113"/>
                  </a:moveTo>
                  <a:cubicBezTo>
                    <a:pt x="7" y="124"/>
                    <a:pt x="13" y="130"/>
                    <a:pt x="24" y="130"/>
                  </a:cubicBezTo>
                  <a:cubicBezTo>
                    <a:pt x="27" y="130"/>
                    <a:pt x="30" y="130"/>
                    <a:pt x="33" y="130"/>
                  </a:cubicBezTo>
                  <a:cubicBezTo>
                    <a:pt x="35" y="130"/>
                    <a:pt x="36" y="130"/>
                    <a:pt x="36" y="127"/>
                  </a:cubicBezTo>
                  <a:cubicBezTo>
                    <a:pt x="36" y="119"/>
                    <a:pt x="38" y="111"/>
                    <a:pt x="35" y="104"/>
                  </a:cubicBezTo>
                  <a:cubicBezTo>
                    <a:pt x="31" y="92"/>
                    <a:pt x="32" y="81"/>
                    <a:pt x="32" y="70"/>
                  </a:cubicBezTo>
                  <a:cubicBezTo>
                    <a:pt x="32" y="51"/>
                    <a:pt x="31" y="33"/>
                    <a:pt x="34" y="15"/>
                  </a:cubicBezTo>
                  <a:cubicBezTo>
                    <a:pt x="35" y="11"/>
                    <a:pt x="38" y="6"/>
                    <a:pt x="36" y="3"/>
                  </a:cubicBezTo>
                  <a:cubicBezTo>
                    <a:pt x="34" y="0"/>
                    <a:pt x="28" y="3"/>
                    <a:pt x="24" y="3"/>
                  </a:cubicBezTo>
                  <a:cubicBezTo>
                    <a:pt x="10" y="2"/>
                    <a:pt x="8" y="4"/>
                    <a:pt x="4" y="18"/>
                  </a:cubicBezTo>
                  <a:cubicBezTo>
                    <a:pt x="0" y="36"/>
                    <a:pt x="4" y="53"/>
                    <a:pt x="2" y="71"/>
                  </a:cubicBezTo>
                  <a:cubicBezTo>
                    <a:pt x="1" y="85"/>
                    <a:pt x="3" y="99"/>
                    <a:pt x="5" y="11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iṡlíḓe">
              <a:extLst>
                <a:ext uri="{FF2B5EF4-FFF2-40B4-BE49-F238E27FC236}">
                  <a16:creationId xmlns:a16="http://schemas.microsoft.com/office/drawing/2014/main" id="{E0028BBE-B162-4C70-8425-01B44F169B5B}"/>
                </a:ext>
              </a:extLst>
            </p:cNvPr>
            <p:cNvSpPr/>
            <p:nvPr/>
          </p:nvSpPr>
          <p:spPr bwMode="auto">
            <a:xfrm>
              <a:off x="7722805" y="2393749"/>
              <a:ext cx="63674" cy="241555"/>
            </a:xfrm>
            <a:custGeom>
              <a:avLst/>
              <a:gdLst>
                <a:gd name="T0" fmla="*/ 31 w 34"/>
                <a:gd name="T1" fmla="*/ 12 h 129"/>
                <a:gd name="T2" fmla="*/ 17 w 34"/>
                <a:gd name="T3" fmla="*/ 0 h 129"/>
                <a:gd name="T4" fmla="*/ 13 w 34"/>
                <a:gd name="T5" fmla="*/ 0 h 129"/>
                <a:gd name="T6" fmla="*/ 2 w 34"/>
                <a:gd name="T7" fmla="*/ 13 h 129"/>
                <a:gd name="T8" fmla="*/ 3 w 34"/>
                <a:gd name="T9" fmla="*/ 18 h 129"/>
                <a:gd name="T10" fmla="*/ 5 w 34"/>
                <a:gd name="T11" fmla="*/ 78 h 129"/>
                <a:gd name="T12" fmla="*/ 4 w 34"/>
                <a:gd name="T13" fmla="*/ 95 h 129"/>
                <a:gd name="T14" fmla="*/ 0 w 34"/>
                <a:gd name="T15" fmla="*/ 119 h 129"/>
                <a:gd name="T16" fmla="*/ 12 w 34"/>
                <a:gd name="T17" fmla="*/ 129 h 129"/>
                <a:gd name="T18" fmla="*/ 22 w 34"/>
                <a:gd name="T19" fmla="*/ 128 h 129"/>
                <a:gd name="T20" fmla="*/ 31 w 34"/>
                <a:gd name="T21" fmla="*/ 112 h 129"/>
                <a:gd name="T22" fmla="*/ 34 w 34"/>
                <a:gd name="T23" fmla="*/ 51 h 129"/>
                <a:gd name="T24" fmla="*/ 31 w 34"/>
                <a:gd name="T25" fmla="*/ 1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29">
                  <a:moveTo>
                    <a:pt x="31" y="12"/>
                  </a:moveTo>
                  <a:cubicBezTo>
                    <a:pt x="28" y="1"/>
                    <a:pt x="28" y="0"/>
                    <a:pt x="17" y="0"/>
                  </a:cubicBezTo>
                  <a:cubicBezTo>
                    <a:pt x="16" y="0"/>
                    <a:pt x="15" y="0"/>
                    <a:pt x="13" y="0"/>
                  </a:cubicBezTo>
                  <a:cubicBezTo>
                    <a:pt x="0" y="1"/>
                    <a:pt x="0" y="1"/>
                    <a:pt x="2" y="13"/>
                  </a:cubicBezTo>
                  <a:cubicBezTo>
                    <a:pt x="3" y="15"/>
                    <a:pt x="3" y="16"/>
                    <a:pt x="3" y="18"/>
                  </a:cubicBezTo>
                  <a:cubicBezTo>
                    <a:pt x="6" y="38"/>
                    <a:pt x="3" y="58"/>
                    <a:pt x="5" y="78"/>
                  </a:cubicBezTo>
                  <a:cubicBezTo>
                    <a:pt x="5" y="83"/>
                    <a:pt x="6" y="89"/>
                    <a:pt x="4" y="95"/>
                  </a:cubicBezTo>
                  <a:cubicBezTo>
                    <a:pt x="0" y="102"/>
                    <a:pt x="0" y="110"/>
                    <a:pt x="0" y="119"/>
                  </a:cubicBezTo>
                  <a:cubicBezTo>
                    <a:pt x="1" y="129"/>
                    <a:pt x="1" y="129"/>
                    <a:pt x="12" y="129"/>
                  </a:cubicBezTo>
                  <a:cubicBezTo>
                    <a:pt x="15" y="128"/>
                    <a:pt x="21" y="129"/>
                    <a:pt x="22" y="128"/>
                  </a:cubicBezTo>
                  <a:cubicBezTo>
                    <a:pt x="26" y="123"/>
                    <a:pt x="30" y="119"/>
                    <a:pt x="31" y="112"/>
                  </a:cubicBezTo>
                  <a:cubicBezTo>
                    <a:pt x="34" y="92"/>
                    <a:pt x="34" y="72"/>
                    <a:pt x="34" y="51"/>
                  </a:cubicBezTo>
                  <a:cubicBezTo>
                    <a:pt x="34" y="38"/>
                    <a:pt x="34" y="25"/>
                    <a:pt x="31" y="1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íŝľîḋè">
              <a:extLst>
                <a:ext uri="{FF2B5EF4-FFF2-40B4-BE49-F238E27FC236}">
                  <a16:creationId xmlns:a16="http://schemas.microsoft.com/office/drawing/2014/main" id="{83CF84B2-FEF2-4E7A-8516-3A61E6CE5A45}"/>
                </a:ext>
              </a:extLst>
            </p:cNvPr>
            <p:cNvSpPr/>
            <p:nvPr/>
          </p:nvSpPr>
          <p:spPr bwMode="auto">
            <a:xfrm>
              <a:off x="5796424" y="2403856"/>
              <a:ext cx="72770" cy="227406"/>
            </a:xfrm>
            <a:custGeom>
              <a:avLst/>
              <a:gdLst>
                <a:gd name="T0" fmla="*/ 36 w 39"/>
                <a:gd name="T1" fmla="*/ 99 h 122"/>
                <a:gd name="T2" fmla="*/ 33 w 39"/>
                <a:gd name="T3" fmla="*/ 62 h 122"/>
                <a:gd name="T4" fmla="*/ 33 w 39"/>
                <a:gd name="T5" fmla="*/ 20 h 122"/>
                <a:gd name="T6" fmla="*/ 32 w 39"/>
                <a:gd name="T7" fmla="*/ 3 h 122"/>
                <a:gd name="T8" fmla="*/ 13 w 39"/>
                <a:gd name="T9" fmla="*/ 2 h 122"/>
                <a:gd name="T10" fmla="*/ 5 w 39"/>
                <a:gd name="T11" fmla="*/ 9 h 122"/>
                <a:gd name="T12" fmla="*/ 3 w 39"/>
                <a:gd name="T13" fmla="*/ 63 h 122"/>
                <a:gd name="T14" fmla="*/ 6 w 39"/>
                <a:gd name="T15" fmla="*/ 104 h 122"/>
                <a:gd name="T16" fmla="*/ 25 w 39"/>
                <a:gd name="T17" fmla="*/ 122 h 122"/>
                <a:gd name="T18" fmla="*/ 34 w 39"/>
                <a:gd name="T19" fmla="*/ 122 h 122"/>
                <a:gd name="T20" fmla="*/ 37 w 39"/>
                <a:gd name="T21" fmla="*/ 119 h 122"/>
                <a:gd name="T22" fmla="*/ 36 w 39"/>
                <a:gd name="T23" fmla="*/ 9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122">
                  <a:moveTo>
                    <a:pt x="36" y="99"/>
                  </a:moveTo>
                  <a:cubicBezTo>
                    <a:pt x="33" y="87"/>
                    <a:pt x="32" y="74"/>
                    <a:pt x="33" y="62"/>
                  </a:cubicBezTo>
                  <a:cubicBezTo>
                    <a:pt x="34" y="48"/>
                    <a:pt x="33" y="34"/>
                    <a:pt x="33" y="20"/>
                  </a:cubicBezTo>
                  <a:cubicBezTo>
                    <a:pt x="33" y="14"/>
                    <a:pt x="39" y="7"/>
                    <a:pt x="32" y="3"/>
                  </a:cubicBezTo>
                  <a:cubicBezTo>
                    <a:pt x="27" y="0"/>
                    <a:pt x="19" y="2"/>
                    <a:pt x="13" y="2"/>
                  </a:cubicBezTo>
                  <a:cubicBezTo>
                    <a:pt x="7" y="1"/>
                    <a:pt x="6" y="5"/>
                    <a:pt x="5" y="9"/>
                  </a:cubicBezTo>
                  <a:cubicBezTo>
                    <a:pt x="0" y="27"/>
                    <a:pt x="5" y="45"/>
                    <a:pt x="3" y="63"/>
                  </a:cubicBezTo>
                  <a:cubicBezTo>
                    <a:pt x="1" y="77"/>
                    <a:pt x="4" y="91"/>
                    <a:pt x="6" y="104"/>
                  </a:cubicBezTo>
                  <a:cubicBezTo>
                    <a:pt x="8" y="116"/>
                    <a:pt x="14" y="122"/>
                    <a:pt x="25" y="122"/>
                  </a:cubicBezTo>
                  <a:cubicBezTo>
                    <a:pt x="28" y="122"/>
                    <a:pt x="31" y="122"/>
                    <a:pt x="34" y="122"/>
                  </a:cubicBezTo>
                  <a:cubicBezTo>
                    <a:pt x="36" y="122"/>
                    <a:pt x="37" y="121"/>
                    <a:pt x="37" y="119"/>
                  </a:cubicBezTo>
                  <a:cubicBezTo>
                    <a:pt x="36" y="112"/>
                    <a:pt x="38" y="105"/>
                    <a:pt x="36" y="99"/>
                  </a:cubicBezTo>
                  <a:close/>
                </a:path>
              </a:pathLst>
            </a:custGeom>
            <a:solidFill>
              <a:srgbClr val="A283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iSļiḍe">
              <a:extLst>
                <a:ext uri="{FF2B5EF4-FFF2-40B4-BE49-F238E27FC236}">
                  <a16:creationId xmlns:a16="http://schemas.microsoft.com/office/drawing/2014/main" id="{7FC433E0-E061-4347-897C-52496FF75798}"/>
                </a:ext>
              </a:extLst>
            </p:cNvPr>
            <p:cNvSpPr/>
            <p:nvPr/>
          </p:nvSpPr>
          <p:spPr bwMode="auto">
            <a:xfrm>
              <a:off x="5637745" y="2041018"/>
              <a:ext cx="466940" cy="36385"/>
            </a:xfrm>
            <a:custGeom>
              <a:avLst/>
              <a:gdLst>
                <a:gd name="T0" fmla="*/ 7 w 250"/>
                <a:gd name="T1" fmla="*/ 16 h 19"/>
                <a:gd name="T2" fmla="*/ 31 w 250"/>
                <a:gd name="T3" fmla="*/ 16 h 19"/>
                <a:gd name="T4" fmla="*/ 86 w 250"/>
                <a:gd name="T5" fmla="*/ 16 h 19"/>
                <a:gd name="T6" fmla="*/ 155 w 250"/>
                <a:gd name="T7" fmla="*/ 17 h 19"/>
                <a:gd name="T8" fmla="*/ 193 w 250"/>
                <a:gd name="T9" fmla="*/ 16 h 19"/>
                <a:gd name="T10" fmla="*/ 241 w 250"/>
                <a:gd name="T11" fmla="*/ 16 h 19"/>
                <a:gd name="T12" fmla="*/ 248 w 250"/>
                <a:gd name="T13" fmla="*/ 13 h 19"/>
                <a:gd name="T14" fmla="*/ 240 w 250"/>
                <a:gd name="T15" fmla="*/ 1 h 19"/>
                <a:gd name="T16" fmla="*/ 212 w 250"/>
                <a:gd name="T17" fmla="*/ 2 h 19"/>
                <a:gd name="T18" fmla="*/ 138 w 250"/>
                <a:gd name="T19" fmla="*/ 2 h 19"/>
                <a:gd name="T20" fmla="*/ 74 w 250"/>
                <a:gd name="T21" fmla="*/ 3 h 19"/>
                <a:gd name="T22" fmla="*/ 7 w 250"/>
                <a:gd name="T23" fmla="*/ 3 h 19"/>
                <a:gd name="T24" fmla="*/ 1 w 250"/>
                <a:gd name="T25" fmla="*/ 7 h 19"/>
                <a:gd name="T26" fmla="*/ 7 w 250"/>
                <a:gd name="T2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0" h="19">
                  <a:moveTo>
                    <a:pt x="7" y="16"/>
                  </a:moveTo>
                  <a:cubicBezTo>
                    <a:pt x="15" y="16"/>
                    <a:pt x="23" y="16"/>
                    <a:pt x="31" y="16"/>
                  </a:cubicBezTo>
                  <a:cubicBezTo>
                    <a:pt x="49" y="15"/>
                    <a:pt x="68" y="16"/>
                    <a:pt x="86" y="16"/>
                  </a:cubicBezTo>
                  <a:cubicBezTo>
                    <a:pt x="109" y="16"/>
                    <a:pt x="132" y="15"/>
                    <a:pt x="155" y="17"/>
                  </a:cubicBezTo>
                  <a:cubicBezTo>
                    <a:pt x="167" y="15"/>
                    <a:pt x="180" y="17"/>
                    <a:pt x="193" y="16"/>
                  </a:cubicBezTo>
                  <a:cubicBezTo>
                    <a:pt x="209" y="16"/>
                    <a:pt x="225" y="17"/>
                    <a:pt x="241" y="16"/>
                  </a:cubicBezTo>
                  <a:cubicBezTo>
                    <a:pt x="244" y="16"/>
                    <a:pt x="249" y="19"/>
                    <a:pt x="248" y="13"/>
                  </a:cubicBezTo>
                  <a:cubicBezTo>
                    <a:pt x="247" y="9"/>
                    <a:pt x="250" y="0"/>
                    <a:pt x="240" y="1"/>
                  </a:cubicBezTo>
                  <a:cubicBezTo>
                    <a:pt x="231" y="3"/>
                    <a:pt x="221" y="2"/>
                    <a:pt x="212" y="2"/>
                  </a:cubicBezTo>
                  <a:cubicBezTo>
                    <a:pt x="187" y="3"/>
                    <a:pt x="163" y="2"/>
                    <a:pt x="138" y="2"/>
                  </a:cubicBezTo>
                  <a:cubicBezTo>
                    <a:pt x="117" y="3"/>
                    <a:pt x="96" y="3"/>
                    <a:pt x="74" y="3"/>
                  </a:cubicBezTo>
                  <a:cubicBezTo>
                    <a:pt x="52" y="3"/>
                    <a:pt x="29" y="6"/>
                    <a:pt x="7" y="3"/>
                  </a:cubicBezTo>
                  <a:cubicBezTo>
                    <a:pt x="4" y="3"/>
                    <a:pt x="0" y="3"/>
                    <a:pt x="1" y="7"/>
                  </a:cubicBezTo>
                  <a:cubicBezTo>
                    <a:pt x="2" y="10"/>
                    <a:pt x="0" y="16"/>
                    <a:pt x="7" y="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iš1ïḋè">
              <a:extLst>
                <a:ext uri="{FF2B5EF4-FFF2-40B4-BE49-F238E27FC236}">
                  <a16:creationId xmlns:a16="http://schemas.microsoft.com/office/drawing/2014/main" id="{F9DE29D8-C57E-46BF-A0C0-2EC28BD0A6A5}"/>
                </a:ext>
              </a:extLst>
            </p:cNvPr>
            <p:cNvSpPr/>
            <p:nvPr/>
          </p:nvSpPr>
          <p:spPr bwMode="auto">
            <a:xfrm>
              <a:off x="6311877" y="-307830"/>
              <a:ext cx="391138" cy="41438"/>
            </a:xfrm>
            <a:custGeom>
              <a:avLst/>
              <a:gdLst>
                <a:gd name="T0" fmla="*/ 1 w 209"/>
                <a:gd name="T1" fmla="*/ 13 h 22"/>
                <a:gd name="T2" fmla="*/ 6 w 209"/>
                <a:gd name="T3" fmla="*/ 19 h 22"/>
                <a:gd name="T4" fmla="*/ 42 w 209"/>
                <a:gd name="T5" fmla="*/ 18 h 22"/>
                <a:gd name="T6" fmla="*/ 111 w 209"/>
                <a:gd name="T7" fmla="*/ 18 h 22"/>
                <a:gd name="T8" fmla="*/ 163 w 209"/>
                <a:gd name="T9" fmla="*/ 18 h 22"/>
                <a:gd name="T10" fmla="*/ 200 w 209"/>
                <a:gd name="T11" fmla="*/ 17 h 22"/>
                <a:gd name="T12" fmla="*/ 209 w 209"/>
                <a:gd name="T13" fmla="*/ 15 h 22"/>
                <a:gd name="T14" fmla="*/ 209 w 209"/>
                <a:gd name="T15" fmla="*/ 6 h 22"/>
                <a:gd name="T16" fmla="*/ 205 w 209"/>
                <a:gd name="T17" fmla="*/ 2 h 22"/>
                <a:gd name="T18" fmla="*/ 194 w 209"/>
                <a:gd name="T19" fmla="*/ 2 h 22"/>
                <a:gd name="T20" fmla="*/ 121 w 209"/>
                <a:gd name="T21" fmla="*/ 2 h 22"/>
                <a:gd name="T22" fmla="*/ 93 w 209"/>
                <a:gd name="T23" fmla="*/ 3 h 22"/>
                <a:gd name="T24" fmla="*/ 38 w 209"/>
                <a:gd name="T25" fmla="*/ 4 h 22"/>
                <a:gd name="T26" fmla="*/ 15 w 209"/>
                <a:gd name="T27" fmla="*/ 3 h 22"/>
                <a:gd name="T28" fmla="*/ 1 w 209"/>
                <a:gd name="T29" fmla="*/ 1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9" h="22">
                  <a:moveTo>
                    <a:pt x="1" y="13"/>
                  </a:moveTo>
                  <a:cubicBezTo>
                    <a:pt x="0" y="18"/>
                    <a:pt x="2" y="19"/>
                    <a:pt x="6" y="19"/>
                  </a:cubicBezTo>
                  <a:cubicBezTo>
                    <a:pt x="18" y="17"/>
                    <a:pt x="30" y="18"/>
                    <a:pt x="42" y="18"/>
                  </a:cubicBezTo>
                  <a:cubicBezTo>
                    <a:pt x="65" y="17"/>
                    <a:pt x="88" y="18"/>
                    <a:pt x="111" y="18"/>
                  </a:cubicBezTo>
                  <a:cubicBezTo>
                    <a:pt x="128" y="18"/>
                    <a:pt x="145" y="20"/>
                    <a:pt x="163" y="18"/>
                  </a:cubicBezTo>
                  <a:cubicBezTo>
                    <a:pt x="175" y="18"/>
                    <a:pt x="188" y="22"/>
                    <a:pt x="200" y="17"/>
                  </a:cubicBezTo>
                  <a:cubicBezTo>
                    <a:pt x="203" y="17"/>
                    <a:pt x="208" y="20"/>
                    <a:pt x="209" y="15"/>
                  </a:cubicBezTo>
                  <a:cubicBezTo>
                    <a:pt x="209" y="12"/>
                    <a:pt x="209" y="9"/>
                    <a:pt x="209" y="6"/>
                  </a:cubicBezTo>
                  <a:cubicBezTo>
                    <a:pt x="209" y="3"/>
                    <a:pt x="209" y="1"/>
                    <a:pt x="205" y="2"/>
                  </a:cubicBezTo>
                  <a:cubicBezTo>
                    <a:pt x="201" y="2"/>
                    <a:pt x="197" y="3"/>
                    <a:pt x="194" y="2"/>
                  </a:cubicBezTo>
                  <a:cubicBezTo>
                    <a:pt x="170" y="0"/>
                    <a:pt x="145" y="4"/>
                    <a:pt x="121" y="2"/>
                  </a:cubicBezTo>
                  <a:cubicBezTo>
                    <a:pt x="112" y="1"/>
                    <a:pt x="102" y="3"/>
                    <a:pt x="93" y="3"/>
                  </a:cubicBezTo>
                  <a:cubicBezTo>
                    <a:pt x="75" y="3"/>
                    <a:pt x="57" y="4"/>
                    <a:pt x="38" y="4"/>
                  </a:cubicBezTo>
                  <a:cubicBezTo>
                    <a:pt x="31" y="4"/>
                    <a:pt x="23" y="5"/>
                    <a:pt x="15" y="3"/>
                  </a:cubicBezTo>
                  <a:cubicBezTo>
                    <a:pt x="5" y="0"/>
                    <a:pt x="2" y="3"/>
                    <a:pt x="1" y="1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ṡľïḑê">
              <a:extLst>
                <a:ext uri="{FF2B5EF4-FFF2-40B4-BE49-F238E27FC236}">
                  <a16:creationId xmlns:a16="http://schemas.microsoft.com/office/drawing/2014/main" id="{5FBE821E-7776-448A-AD20-228FB8B6734B}"/>
                </a:ext>
              </a:extLst>
            </p:cNvPr>
            <p:cNvSpPr/>
            <p:nvPr/>
          </p:nvSpPr>
          <p:spPr bwMode="auto">
            <a:xfrm>
              <a:off x="6113782" y="2040007"/>
              <a:ext cx="93994" cy="324432"/>
            </a:xfrm>
            <a:custGeom>
              <a:avLst/>
              <a:gdLst>
                <a:gd name="T0" fmla="*/ 24 w 50"/>
                <a:gd name="T1" fmla="*/ 162 h 174"/>
                <a:gd name="T2" fmla="*/ 41 w 50"/>
                <a:gd name="T3" fmla="*/ 172 h 174"/>
                <a:gd name="T4" fmla="*/ 43 w 50"/>
                <a:gd name="T5" fmla="*/ 163 h 174"/>
                <a:gd name="T6" fmla="*/ 38 w 50"/>
                <a:gd name="T7" fmla="*/ 124 h 174"/>
                <a:gd name="T8" fmla="*/ 34 w 50"/>
                <a:gd name="T9" fmla="*/ 109 h 174"/>
                <a:gd name="T10" fmla="*/ 29 w 50"/>
                <a:gd name="T11" fmla="*/ 57 h 174"/>
                <a:gd name="T12" fmla="*/ 24 w 50"/>
                <a:gd name="T13" fmla="*/ 18 h 174"/>
                <a:gd name="T14" fmla="*/ 22 w 50"/>
                <a:gd name="T15" fmla="*/ 4 h 174"/>
                <a:gd name="T16" fmla="*/ 8 w 50"/>
                <a:gd name="T17" fmla="*/ 2 h 174"/>
                <a:gd name="T18" fmla="*/ 3 w 50"/>
                <a:gd name="T19" fmla="*/ 9 h 174"/>
                <a:gd name="T20" fmla="*/ 12 w 50"/>
                <a:gd name="T21" fmla="*/ 56 h 174"/>
                <a:gd name="T22" fmla="*/ 21 w 50"/>
                <a:gd name="T23" fmla="*/ 127 h 174"/>
                <a:gd name="T24" fmla="*/ 25 w 50"/>
                <a:gd name="T25" fmla="*/ 154 h 174"/>
                <a:gd name="T26" fmla="*/ 24 w 50"/>
                <a:gd name="T27" fmla="*/ 16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174">
                  <a:moveTo>
                    <a:pt x="24" y="162"/>
                  </a:moveTo>
                  <a:cubicBezTo>
                    <a:pt x="25" y="168"/>
                    <a:pt x="33" y="174"/>
                    <a:pt x="41" y="172"/>
                  </a:cubicBezTo>
                  <a:cubicBezTo>
                    <a:pt x="50" y="171"/>
                    <a:pt x="43" y="166"/>
                    <a:pt x="43" y="163"/>
                  </a:cubicBezTo>
                  <a:cubicBezTo>
                    <a:pt x="43" y="150"/>
                    <a:pt x="39" y="137"/>
                    <a:pt x="38" y="124"/>
                  </a:cubicBezTo>
                  <a:cubicBezTo>
                    <a:pt x="38" y="119"/>
                    <a:pt x="35" y="114"/>
                    <a:pt x="34" y="109"/>
                  </a:cubicBezTo>
                  <a:cubicBezTo>
                    <a:pt x="33" y="92"/>
                    <a:pt x="31" y="74"/>
                    <a:pt x="29" y="57"/>
                  </a:cubicBezTo>
                  <a:cubicBezTo>
                    <a:pt x="27" y="44"/>
                    <a:pt x="26" y="31"/>
                    <a:pt x="24" y="18"/>
                  </a:cubicBezTo>
                  <a:cubicBezTo>
                    <a:pt x="23" y="13"/>
                    <a:pt x="26" y="7"/>
                    <a:pt x="22" y="4"/>
                  </a:cubicBezTo>
                  <a:cubicBezTo>
                    <a:pt x="18" y="1"/>
                    <a:pt x="13" y="3"/>
                    <a:pt x="8" y="2"/>
                  </a:cubicBezTo>
                  <a:cubicBezTo>
                    <a:pt x="0" y="0"/>
                    <a:pt x="2" y="4"/>
                    <a:pt x="3" y="9"/>
                  </a:cubicBezTo>
                  <a:cubicBezTo>
                    <a:pt x="6" y="24"/>
                    <a:pt x="9" y="40"/>
                    <a:pt x="12" y="56"/>
                  </a:cubicBezTo>
                  <a:cubicBezTo>
                    <a:pt x="15" y="79"/>
                    <a:pt x="18" y="103"/>
                    <a:pt x="21" y="127"/>
                  </a:cubicBezTo>
                  <a:cubicBezTo>
                    <a:pt x="22" y="136"/>
                    <a:pt x="24" y="146"/>
                    <a:pt x="25" y="154"/>
                  </a:cubicBezTo>
                  <a:cubicBezTo>
                    <a:pt x="24" y="158"/>
                    <a:pt x="24" y="160"/>
                    <a:pt x="24" y="16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ṧļîḋe">
              <a:extLst>
                <a:ext uri="{FF2B5EF4-FFF2-40B4-BE49-F238E27FC236}">
                  <a16:creationId xmlns:a16="http://schemas.microsoft.com/office/drawing/2014/main" id="{27C2117C-B086-4161-BA57-9CBE2BCFB26E}"/>
                </a:ext>
              </a:extLst>
            </p:cNvPr>
            <p:cNvSpPr/>
            <p:nvPr/>
          </p:nvSpPr>
          <p:spPr bwMode="auto">
            <a:xfrm>
              <a:off x="7240705" y="-31911"/>
              <a:ext cx="257727" cy="173839"/>
            </a:xfrm>
            <a:custGeom>
              <a:avLst/>
              <a:gdLst>
                <a:gd name="T0" fmla="*/ 50 w 138"/>
                <a:gd name="T1" fmla="*/ 53 h 93"/>
                <a:gd name="T2" fmla="*/ 54 w 138"/>
                <a:gd name="T3" fmla="*/ 52 h 93"/>
                <a:gd name="T4" fmla="*/ 53 w 138"/>
                <a:gd name="T5" fmla="*/ 56 h 93"/>
                <a:gd name="T6" fmla="*/ 30 w 138"/>
                <a:gd name="T7" fmla="*/ 77 h 93"/>
                <a:gd name="T8" fmla="*/ 4 w 138"/>
                <a:gd name="T9" fmla="*/ 91 h 93"/>
                <a:gd name="T10" fmla="*/ 10 w 138"/>
                <a:gd name="T11" fmla="*/ 93 h 93"/>
                <a:gd name="T12" fmla="*/ 32 w 138"/>
                <a:gd name="T13" fmla="*/ 85 h 93"/>
                <a:gd name="T14" fmla="*/ 65 w 138"/>
                <a:gd name="T15" fmla="*/ 63 h 93"/>
                <a:gd name="T16" fmla="*/ 88 w 138"/>
                <a:gd name="T17" fmla="*/ 35 h 93"/>
                <a:gd name="T18" fmla="*/ 138 w 138"/>
                <a:gd name="T19" fmla="*/ 3 h 93"/>
                <a:gd name="T20" fmla="*/ 135 w 138"/>
                <a:gd name="T21" fmla="*/ 0 h 93"/>
                <a:gd name="T22" fmla="*/ 98 w 138"/>
                <a:gd name="T23" fmla="*/ 7 h 93"/>
                <a:gd name="T24" fmla="*/ 65 w 138"/>
                <a:gd name="T25" fmla="*/ 22 h 93"/>
                <a:gd name="T26" fmla="*/ 36 w 138"/>
                <a:gd name="T27" fmla="*/ 44 h 93"/>
                <a:gd name="T28" fmla="*/ 17 w 138"/>
                <a:gd name="T29" fmla="*/ 61 h 93"/>
                <a:gd name="T30" fmla="*/ 0 w 138"/>
                <a:gd name="T31" fmla="*/ 79 h 93"/>
                <a:gd name="T32" fmla="*/ 8 w 138"/>
                <a:gd name="T33" fmla="*/ 75 h 93"/>
                <a:gd name="T34" fmla="*/ 50 w 138"/>
                <a:gd name="T35" fmla="*/ 5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93">
                  <a:moveTo>
                    <a:pt x="50" y="53"/>
                  </a:moveTo>
                  <a:cubicBezTo>
                    <a:pt x="51" y="52"/>
                    <a:pt x="52" y="50"/>
                    <a:pt x="54" y="52"/>
                  </a:cubicBezTo>
                  <a:cubicBezTo>
                    <a:pt x="55" y="53"/>
                    <a:pt x="53" y="55"/>
                    <a:pt x="53" y="56"/>
                  </a:cubicBezTo>
                  <a:cubicBezTo>
                    <a:pt x="47" y="65"/>
                    <a:pt x="39" y="71"/>
                    <a:pt x="30" y="77"/>
                  </a:cubicBezTo>
                  <a:cubicBezTo>
                    <a:pt x="22" y="82"/>
                    <a:pt x="12" y="85"/>
                    <a:pt x="4" y="91"/>
                  </a:cubicBezTo>
                  <a:cubicBezTo>
                    <a:pt x="6" y="93"/>
                    <a:pt x="8" y="93"/>
                    <a:pt x="10" y="93"/>
                  </a:cubicBezTo>
                  <a:cubicBezTo>
                    <a:pt x="18" y="93"/>
                    <a:pt x="24" y="87"/>
                    <a:pt x="32" y="85"/>
                  </a:cubicBezTo>
                  <a:cubicBezTo>
                    <a:pt x="45" y="81"/>
                    <a:pt x="55" y="72"/>
                    <a:pt x="65" y="63"/>
                  </a:cubicBezTo>
                  <a:cubicBezTo>
                    <a:pt x="73" y="54"/>
                    <a:pt x="79" y="43"/>
                    <a:pt x="88" y="35"/>
                  </a:cubicBezTo>
                  <a:cubicBezTo>
                    <a:pt x="102" y="21"/>
                    <a:pt x="117" y="7"/>
                    <a:pt x="138" y="3"/>
                  </a:cubicBezTo>
                  <a:cubicBezTo>
                    <a:pt x="138" y="0"/>
                    <a:pt x="136" y="0"/>
                    <a:pt x="135" y="0"/>
                  </a:cubicBezTo>
                  <a:cubicBezTo>
                    <a:pt x="122" y="1"/>
                    <a:pt x="110" y="3"/>
                    <a:pt x="98" y="7"/>
                  </a:cubicBezTo>
                  <a:cubicBezTo>
                    <a:pt x="86" y="10"/>
                    <a:pt x="75" y="16"/>
                    <a:pt x="65" y="22"/>
                  </a:cubicBezTo>
                  <a:cubicBezTo>
                    <a:pt x="55" y="29"/>
                    <a:pt x="44" y="34"/>
                    <a:pt x="36" y="44"/>
                  </a:cubicBezTo>
                  <a:cubicBezTo>
                    <a:pt x="31" y="50"/>
                    <a:pt x="24" y="56"/>
                    <a:pt x="17" y="61"/>
                  </a:cubicBezTo>
                  <a:cubicBezTo>
                    <a:pt x="10" y="66"/>
                    <a:pt x="6" y="73"/>
                    <a:pt x="0" y="79"/>
                  </a:cubicBezTo>
                  <a:cubicBezTo>
                    <a:pt x="3" y="78"/>
                    <a:pt x="5" y="76"/>
                    <a:pt x="8" y="75"/>
                  </a:cubicBezTo>
                  <a:cubicBezTo>
                    <a:pt x="23" y="70"/>
                    <a:pt x="37" y="62"/>
                    <a:pt x="50" y="53"/>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ïṡļîde">
              <a:extLst>
                <a:ext uri="{FF2B5EF4-FFF2-40B4-BE49-F238E27FC236}">
                  <a16:creationId xmlns:a16="http://schemas.microsoft.com/office/drawing/2014/main" id="{011D1FFE-26E1-4820-9AD9-147659B316C3}"/>
                </a:ext>
              </a:extLst>
            </p:cNvPr>
            <p:cNvSpPr/>
            <p:nvPr/>
          </p:nvSpPr>
          <p:spPr bwMode="auto">
            <a:xfrm>
              <a:off x="7177031" y="141928"/>
              <a:ext cx="85909" cy="224374"/>
            </a:xfrm>
            <a:custGeom>
              <a:avLst/>
              <a:gdLst>
                <a:gd name="T0" fmla="*/ 14 w 46"/>
                <a:gd name="T1" fmla="*/ 105 h 120"/>
                <a:gd name="T2" fmla="*/ 14 w 46"/>
                <a:gd name="T3" fmla="*/ 100 h 120"/>
                <a:gd name="T4" fmla="*/ 12 w 46"/>
                <a:gd name="T5" fmla="*/ 81 h 120"/>
                <a:gd name="T6" fmla="*/ 14 w 46"/>
                <a:gd name="T7" fmla="*/ 78 h 120"/>
                <a:gd name="T8" fmla="*/ 17 w 46"/>
                <a:gd name="T9" fmla="*/ 81 h 120"/>
                <a:gd name="T10" fmla="*/ 25 w 46"/>
                <a:gd name="T11" fmla="*/ 98 h 120"/>
                <a:gd name="T12" fmla="*/ 44 w 46"/>
                <a:gd name="T13" fmla="*/ 120 h 120"/>
                <a:gd name="T14" fmla="*/ 39 w 46"/>
                <a:gd name="T15" fmla="*/ 104 h 120"/>
                <a:gd name="T16" fmla="*/ 31 w 46"/>
                <a:gd name="T17" fmla="*/ 52 h 120"/>
                <a:gd name="T18" fmla="*/ 32 w 46"/>
                <a:gd name="T19" fmla="*/ 37 h 120"/>
                <a:gd name="T20" fmla="*/ 44 w 46"/>
                <a:gd name="T21" fmla="*/ 15 h 120"/>
                <a:gd name="T22" fmla="*/ 41 w 46"/>
                <a:gd name="T23" fmla="*/ 11 h 120"/>
                <a:gd name="T24" fmla="*/ 30 w 46"/>
                <a:gd name="T25" fmla="*/ 6 h 120"/>
                <a:gd name="T26" fmla="*/ 20 w 46"/>
                <a:gd name="T27" fmla="*/ 5 h 120"/>
                <a:gd name="T28" fmla="*/ 9 w 46"/>
                <a:gd name="T29" fmla="*/ 22 h 120"/>
                <a:gd name="T30" fmla="*/ 6 w 46"/>
                <a:gd name="T31" fmla="*/ 36 h 120"/>
                <a:gd name="T32" fmla="*/ 1 w 46"/>
                <a:gd name="T33" fmla="*/ 63 h 120"/>
                <a:gd name="T34" fmla="*/ 9 w 46"/>
                <a:gd name="T35" fmla="*/ 102 h 120"/>
                <a:gd name="T36" fmla="*/ 14 w 46"/>
                <a:gd name="T37" fmla="*/ 10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120">
                  <a:moveTo>
                    <a:pt x="14" y="105"/>
                  </a:moveTo>
                  <a:cubicBezTo>
                    <a:pt x="16" y="104"/>
                    <a:pt x="15" y="102"/>
                    <a:pt x="14" y="100"/>
                  </a:cubicBezTo>
                  <a:cubicBezTo>
                    <a:pt x="11" y="94"/>
                    <a:pt x="10" y="88"/>
                    <a:pt x="12" y="81"/>
                  </a:cubicBezTo>
                  <a:cubicBezTo>
                    <a:pt x="12" y="80"/>
                    <a:pt x="12" y="78"/>
                    <a:pt x="14" y="78"/>
                  </a:cubicBezTo>
                  <a:cubicBezTo>
                    <a:pt x="16" y="77"/>
                    <a:pt x="17" y="79"/>
                    <a:pt x="17" y="81"/>
                  </a:cubicBezTo>
                  <a:cubicBezTo>
                    <a:pt x="20" y="86"/>
                    <a:pt x="22" y="93"/>
                    <a:pt x="25" y="98"/>
                  </a:cubicBezTo>
                  <a:cubicBezTo>
                    <a:pt x="30" y="107"/>
                    <a:pt x="32" y="117"/>
                    <a:pt x="44" y="120"/>
                  </a:cubicBezTo>
                  <a:cubicBezTo>
                    <a:pt x="40" y="115"/>
                    <a:pt x="40" y="109"/>
                    <a:pt x="39" y="104"/>
                  </a:cubicBezTo>
                  <a:cubicBezTo>
                    <a:pt x="37" y="87"/>
                    <a:pt x="33" y="69"/>
                    <a:pt x="31" y="52"/>
                  </a:cubicBezTo>
                  <a:cubicBezTo>
                    <a:pt x="30" y="47"/>
                    <a:pt x="31" y="41"/>
                    <a:pt x="32" y="37"/>
                  </a:cubicBezTo>
                  <a:cubicBezTo>
                    <a:pt x="34" y="29"/>
                    <a:pt x="38" y="21"/>
                    <a:pt x="44" y="15"/>
                  </a:cubicBezTo>
                  <a:cubicBezTo>
                    <a:pt x="46" y="11"/>
                    <a:pt x="44" y="11"/>
                    <a:pt x="41" y="11"/>
                  </a:cubicBezTo>
                  <a:cubicBezTo>
                    <a:pt x="37" y="10"/>
                    <a:pt x="32" y="10"/>
                    <a:pt x="30" y="6"/>
                  </a:cubicBezTo>
                  <a:cubicBezTo>
                    <a:pt x="27" y="0"/>
                    <a:pt x="24" y="2"/>
                    <a:pt x="20" y="5"/>
                  </a:cubicBezTo>
                  <a:cubicBezTo>
                    <a:pt x="15" y="9"/>
                    <a:pt x="10" y="15"/>
                    <a:pt x="9" y="22"/>
                  </a:cubicBezTo>
                  <a:cubicBezTo>
                    <a:pt x="9" y="27"/>
                    <a:pt x="8" y="31"/>
                    <a:pt x="6" y="36"/>
                  </a:cubicBezTo>
                  <a:cubicBezTo>
                    <a:pt x="4" y="45"/>
                    <a:pt x="2" y="54"/>
                    <a:pt x="1" y="63"/>
                  </a:cubicBezTo>
                  <a:cubicBezTo>
                    <a:pt x="0" y="76"/>
                    <a:pt x="0" y="90"/>
                    <a:pt x="9" y="102"/>
                  </a:cubicBezTo>
                  <a:cubicBezTo>
                    <a:pt x="11" y="104"/>
                    <a:pt x="12" y="106"/>
                    <a:pt x="14" y="105"/>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iŝḻiďé">
              <a:extLst>
                <a:ext uri="{FF2B5EF4-FFF2-40B4-BE49-F238E27FC236}">
                  <a16:creationId xmlns:a16="http://schemas.microsoft.com/office/drawing/2014/main" id="{8308A044-5BB1-4D8A-953C-1743C03CB13D}"/>
                </a:ext>
              </a:extLst>
            </p:cNvPr>
            <p:cNvSpPr/>
            <p:nvPr/>
          </p:nvSpPr>
          <p:spPr bwMode="auto">
            <a:xfrm>
              <a:off x="7221502" y="1482105"/>
              <a:ext cx="60642" cy="245598"/>
            </a:xfrm>
            <a:custGeom>
              <a:avLst/>
              <a:gdLst>
                <a:gd name="T0" fmla="*/ 12 w 32"/>
                <a:gd name="T1" fmla="*/ 1 h 132"/>
                <a:gd name="T2" fmla="*/ 5 w 32"/>
                <a:gd name="T3" fmla="*/ 8 h 132"/>
                <a:gd name="T4" fmla="*/ 3 w 32"/>
                <a:gd name="T5" fmla="*/ 40 h 132"/>
                <a:gd name="T6" fmla="*/ 2 w 32"/>
                <a:gd name="T7" fmla="*/ 81 h 132"/>
                <a:gd name="T8" fmla="*/ 11 w 32"/>
                <a:gd name="T9" fmla="*/ 126 h 132"/>
                <a:gd name="T10" fmla="*/ 16 w 32"/>
                <a:gd name="T11" fmla="*/ 131 h 132"/>
                <a:gd name="T12" fmla="*/ 24 w 32"/>
                <a:gd name="T13" fmla="*/ 132 h 132"/>
                <a:gd name="T14" fmla="*/ 27 w 32"/>
                <a:gd name="T15" fmla="*/ 126 h 132"/>
                <a:gd name="T16" fmla="*/ 24 w 32"/>
                <a:gd name="T17" fmla="*/ 105 h 132"/>
                <a:gd name="T18" fmla="*/ 31 w 32"/>
                <a:gd name="T19" fmla="*/ 5 h 132"/>
                <a:gd name="T20" fmla="*/ 28 w 32"/>
                <a:gd name="T21" fmla="*/ 1 h 132"/>
                <a:gd name="T22" fmla="*/ 15 w 32"/>
                <a:gd name="T23" fmla="*/ 1 h 132"/>
                <a:gd name="T24" fmla="*/ 15 w 32"/>
                <a:gd name="T25" fmla="*/ 1 h 132"/>
                <a:gd name="T26" fmla="*/ 12 w 32"/>
                <a:gd name="T27" fmla="*/ 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32">
                  <a:moveTo>
                    <a:pt x="12" y="1"/>
                  </a:moveTo>
                  <a:cubicBezTo>
                    <a:pt x="7" y="0"/>
                    <a:pt x="5" y="2"/>
                    <a:pt x="5" y="8"/>
                  </a:cubicBezTo>
                  <a:cubicBezTo>
                    <a:pt x="5" y="18"/>
                    <a:pt x="4" y="29"/>
                    <a:pt x="3" y="40"/>
                  </a:cubicBezTo>
                  <a:cubicBezTo>
                    <a:pt x="2" y="54"/>
                    <a:pt x="0" y="68"/>
                    <a:pt x="2" y="81"/>
                  </a:cubicBezTo>
                  <a:cubicBezTo>
                    <a:pt x="4" y="97"/>
                    <a:pt x="8" y="111"/>
                    <a:pt x="11" y="126"/>
                  </a:cubicBezTo>
                  <a:cubicBezTo>
                    <a:pt x="11" y="130"/>
                    <a:pt x="12" y="131"/>
                    <a:pt x="16" y="131"/>
                  </a:cubicBezTo>
                  <a:cubicBezTo>
                    <a:pt x="18" y="131"/>
                    <a:pt x="21" y="132"/>
                    <a:pt x="24" y="132"/>
                  </a:cubicBezTo>
                  <a:cubicBezTo>
                    <a:pt x="27" y="132"/>
                    <a:pt x="28" y="130"/>
                    <a:pt x="27" y="126"/>
                  </a:cubicBezTo>
                  <a:cubicBezTo>
                    <a:pt x="25" y="119"/>
                    <a:pt x="25" y="112"/>
                    <a:pt x="24" y="105"/>
                  </a:cubicBezTo>
                  <a:cubicBezTo>
                    <a:pt x="20" y="71"/>
                    <a:pt x="19" y="37"/>
                    <a:pt x="31" y="5"/>
                  </a:cubicBezTo>
                  <a:cubicBezTo>
                    <a:pt x="32" y="1"/>
                    <a:pt x="31" y="0"/>
                    <a:pt x="28" y="1"/>
                  </a:cubicBezTo>
                  <a:cubicBezTo>
                    <a:pt x="24" y="1"/>
                    <a:pt x="19" y="1"/>
                    <a:pt x="15" y="1"/>
                  </a:cubicBezTo>
                  <a:cubicBezTo>
                    <a:pt x="15" y="1"/>
                    <a:pt x="15" y="1"/>
                    <a:pt x="15" y="1"/>
                  </a:cubicBezTo>
                  <a:cubicBezTo>
                    <a:pt x="14" y="1"/>
                    <a:pt x="13" y="1"/>
                    <a:pt x="1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íślîdê">
              <a:extLst>
                <a:ext uri="{FF2B5EF4-FFF2-40B4-BE49-F238E27FC236}">
                  <a16:creationId xmlns:a16="http://schemas.microsoft.com/office/drawing/2014/main" id="{651AA0B7-5B8D-4F10-8B06-5DBF5483002E}"/>
                </a:ext>
              </a:extLst>
            </p:cNvPr>
            <p:cNvSpPr/>
            <p:nvPr/>
          </p:nvSpPr>
          <p:spPr bwMode="auto">
            <a:xfrm>
              <a:off x="7793554" y="2392738"/>
              <a:ext cx="57610" cy="242566"/>
            </a:xfrm>
            <a:custGeom>
              <a:avLst/>
              <a:gdLst>
                <a:gd name="T0" fmla="*/ 19 w 31"/>
                <a:gd name="T1" fmla="*/ 3 h 130"/>
                <a:gd name="T2" fmla="*/ 0 w 31"/>
                <a:gd name="T3" fmla="*/ 1 h 130"/>
                <a:gd name="T4" fmla="*/ 6 w 31"/>
                <a:gd name="T5" fmla="*/ 16 h 130"/>
                <a:gd name="T6" fmla="*/ 10 w 31"/>
                <a:gd name="T7" fmla="*/ 51 h 130"/>
                <a:gd name="T8" fmla="*/ 2 w 31"/>
                <a:gd name="T9" fmla="*/ 125 h 130"/>
                <a:gd name="T10" fmla="*/ 5 w 31"/>
                <a:gd name="T11" fmla="*/ 129 h 130"/>
                <a:gd name="T12" fmla="*/ 18 w 31"/>
                <a:gd name="T13" fmla="*/ 129 h 130"/>
                <a:gd name="T14" fmla="*/ 21 w 31"/>
                <a:gd name="T15" fmla="*/ 120 h 130"/>
                <a:gd name="T16" fmla="*/ 23 w 31"/>
                <a:gd name="T17" fmla="*/ 116 h 130"/>
                <a:gd name="T18" fmla="*/ 31 w 31"/>
                <a:gd name="T19" fmla="*/ 83 h 130"/>
                <a:gd name="T20" fmla="*/ 27 w 31"/>
                <a:gd name="T21" fmla="*/ 17 h 130"/>
                <a:gd name="T22" fmla="*/ 19 w 31"/>
                <a:gd name="T23" fmla="*/ 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30">
                  <a:moveTo>
                    <a:pt x="19" y="3"/>
                  </a:moveTo>
                  <a:cubicBezTo>
                    <a:pt x="13" y="1"/>
                    <a:pt x="7" y="0"/>
                    <a:pt x="0" y="1"/>
                  </a:cubicBezTo>
                  <a:cubicBezTo>
                    <a:pt x="2" y="6"/>
                    <a:pt x="5" y="11"/>
                    <a:pt x="6" y="16"/>
                  </a:cubicBezTo>
                  <a:cubicBezTo>
                    <a:pt x="8" y="27"/>
                    <a:pt x="10" y="39"/>
                    <a:pt x="10" y="51"/>
                  </a:cubicBezTo>
                  <a:cubicBezTo>
                    <a:pt x="10" y="76"/>
                    <a:pt x="9" y="101"/>
                    <a:pt x="2" y="125"/>
                  </a:cubicBezTo>
                  <a:cubicBezTo>
                    <a:pt x="2" y="127"/>
                    <a:pt x="1" y="129"/>
                    <a:pt x="5" y="129"/>
                  </a:cubicBezTo>
                  <a:cubicBezTo>
                    <a:pt x="9" y="129"/>
                    <a:pt x="14" y="130"/>
                    <a:pt x="18" y="129"/>
                  </a:cubicBezTo>
                  <a:cubicBezTo>
                    <a:pt x="20" y="129"/>
                    <a:pt x="20" y="123"/>
                    <a:pt x="21" y="120"/>
                  </a:cubicBezTo>
                  <a:cubicBezTo>
                    <a:pt x="22" y="119"/>
                    <a:pt x="23" y="117"/>
                    <a:pt x="23" y="116"/>
                  </a:cubicBezTo>
                  <a:cubicBezTo>
                    <a:pt x="27" y="105"/>
                    <a:pt x="31" y="95"/>
                    <a:pt x="31" y="83"/>
                  </a:cubicBezTo>
                  <a:cubicBezTo>
                    <a:pt x="31" y="61"/>
                    <a:pt x="29" y="39"/>
                    <a:pt x="27" y="17"/>
                  </a:cubicBezTo>
                  <a:cubicBezTo>
                    <a:pt x="26" y="12"/>
                    <a:pt x="25" y="4"/>
                    <a:pt x="19"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í$1ïḍè">
              <a:extLst>
                <a:ext uri="{FF2B5EF4-FFF2-40B4-BE49-F238E27FC236}">
                  <a16:creationId xmlns:a16="http://schemas.microsoft.com/office/drawing/2014/main" id="{FD87016D-EC83-49BB-AF3B-4797859A6256}"/>
                </a:ext>
              </a:extLst>
            </p:cNvPr>
            <p:cNvSpPr/>
            <p:nvPr/>
          </p:nvSpPr>
          <p:spPr bwMode="auto">
            <a:xfrm>
              <a:off x="5839884" y="913086"/>
              <a:ext cx="57610" cy="243577"/>
            </a:xfrm>
            <a:custGeom>
              <a:avLst/>
              <a:gdLst>
                <a:gd name="T0" fmla="*/ 13 w 31"/>
                <a:gd name="T1" fmla="*/ 3 h 131"/>
                <a:gd name="T2" fmla="*/ 8 w 31"/>
                <a:gd name="T3" fmla="*/ 5 h 131"/>
                <a:gd name="T4" fmla="*/ 4 w 31"/>
                <a:gd name="T5" fmla="*/ 25 h 131"/>
                <a:gd name="T6" fmla="*/ 2 w 31"/>
                <a:gd name="T7" fmla="*/ 47 h 131"/>
                <a:gd name="T8" fmla="*/ 1 w 31"/>
                <a:gd name="T9" fmla="*/ 91 h 131"/>
                <a:gd name="T10" fmla="*/ 12 w 31"/>
                <a:gd name="T11" fmla="*/ 129 h 131"/>
                <a:gd name="T12" fmla="*/ 14 w 31"/>
                <a:gd name="T13" fmla="*/ 131 h 131"/>
                <a:gd name="T14" fmla="*/ 26 w 31"/>
                <a:gd name="T15" fmla="*/ 130 h 131"/>
                <a:gd name="T16" fmla="*/ 29 w 31"/>
                <a:gd name="T17" fmla="*/ 126 h 131"/>
                <a:gd name="T18" fmla="*/ 22 w 31"/>
                <a:gd name="T19" fmla="*/ 72 h 131"/>
                <a:gd name="T20" fmla="*/ 22 w 31"/>
                <a:gd name="T21" fmla="*/ 50 h 131"/>
                <a:gd name="T22" fmla="*/ 31 w 31"/>
                <a:gd name="T23" fmla="*/ 3 h 131"/>
                <a:gd name="T24" fmla="*/ 13 w 31"/>
                <a:gd name="T25" fmla="*/ 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31">
                  <a:moveTo>
                    <a:pt x="13" y="3"/>
                  </a:moveTo>
                  <a:cubicBezTo>
                    <a:pt x="13" y="3"/>
                    <a:pt x="9" y="2"/>
                    <a:pt x="8" y="5"/>
                  </a:cubicBezTo>
                  <a:cubicBezTo>
                    <a:pt x="7" y="12"/>
                    <a:pt x="4" y="18"/>
                    <a:pt x="4" y="25"/>
                  </a:cubicBezTo>
                  <a:cubicBezTo>
                    <a:pt x="4" y="32"/>
                    <a:pt x="3" y="40"/>
                    <a:pt x="2" y="47"/>
                  </a:cubicBezTo>
                  <a:cubicBezTo>
                    <a:pt x="1" y="62"/>
                    <a:pt x="0" y="76"/>
                    <a:pt x="1" y="91"/>
                  </a:cubicBezTo>
                  <a:cubicBezTo>
                    <a:pt x="2" y="105"/>
                    <a:pt x="9" y="116"/>
                    <a:pt x="12" y="129"/>
                  </a:cubicBezTo>
                  <a:cubicBezTo>
                    <a:pt x="12" y="131"/>
                    <a:pt x="13" y="130"/>
                    <a:pt x="14" y="131"/>
                  </a:cubicBezTo>
                  <a:cubicBezTo>
                    <a:pt x="18" y="131"/>
                    <a:pt x="22" y="131"/>
                    <a:pt x="26" y="130"/>
                  </a:cubicBezTo>
                  <a:cubicBezTo>
                    <a:pt x="29" y="130"/>
                    <a:pt x="30" y="129"/>
                    <a:pt x="29" y="126"/>
                  </a:cubicBezTo>
                  <a:cubicBezTo>
                    <a:pt x="25" y="108"/>
                    <a:pt x="21" y="91"/>
                    <a:pt x="22" y="72"/>
                  </a:cubicBezTo>
                  <a:cubicBezTo>
                    <a:pt x="22" y="65"/>
                    <a:pt x="22" y="58"/>
                    <a:pt x="22" y="50"/>
                  </a:cubicBezTo>
                  <a:cubicBezTo>
                    <a:pt x="21" y="33"/>
                    <a:pt x="24" y="17"/>
                    <a:pt x="31" y="3"/>
                  </a:cubicBezTo>
                  <a:cubicBezTo>
                    <a:pt x="25" y="0"/>
                    <a:pt x="19" y="5"/>
                    <a:pt x="1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îṩ1íďé">
              <a:extLst>
                <a:ext uri="{FF2B5EF4-FFF2-40B4-BE49-F238E27FC236}">
                  <a16:creationId xmlns:a16="http://schemas.microsoft.com/office/drawing/2014/main" id="{41C68DF9-DA8A-49AC-89A1-ABD8F159985E}"/>
                </a:ext>
              </a:extLst>
            </p:cNvPr>
            <p:cNvSpPr/>
            <p:nvPr/>
          </p:nvSpPr>
          <p:spPr bwMode="auto">
            <a:xfrm>
              <a:off x="5802488" y="1179908"/>
              <a:ext cx="57610" cy="245598"/>
            </a:xfrm>
            <a:custGeom>
              <a:avLst/>
              <a:gdLst>
                <a:gd name="T0" fmla="*/ 9 w 31"/>
                <a:gd name="T1" fmla="*/ 1 h 132"/>
                <a:gd name="T2" fmla="*/ 5 w 31"/>
                <a:gd name="T3" fmla="*/ 6 h 132"/>
                <a:gd name="T4" fmla="*/ 3 w 31"/>
                <a:gd name="T5" fmla="*/ 40 h 132"/>
                <a:gd name="T6" fmla="*/ 2 w 31"/>
                <a:gd name="T7" fmla="*/ 80 h 132"/>
                <a:gd name="T8" fmla="*/ 11 w 31"/>
                <a:gd name="T9" fmla="*/ 128 h 132"/>
                <a:gd name="T10" fmla="*/ 14 w 31"/>
                <a:gd name="T11" fmla="*/ 131 h 132"/>
                <a:gd name="T12" fmla="*/ 22 w 31"/>
                <a:gd name="T13" fmla="*/ 131 h 132"/>
                <a:gd name="T14" fmla="*/ 27 w 31"/>
                <a:gd name="T15" fmla="*/ 125 h 132"/>
                <a:gd name="T16" fmla="*/ 22 w 31"/>
                <a:gd name="T17" fmla="*/ 76 h 132"/>
                <a:gd name="T18" fmla="*/ 31 w 31"/>
                <a:gd name="T19" fmla="*/ 2 h 132"/>
                <a:gd name="T20" fmla="*/ 9 w 31"/>
                <a:gd name="T21" fmla="*/ 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32">
                  <a:moveTo>
                    <a:pt x="9" y="1"/>
                  </a:moveTo>
                  <a:cubicBezTo>
                    <a:pt x="5" y="0"/>
                    <a:pt x="6" y="3"/>
                    <a:pt x="5" y="6"/>
                  </a:cubicBezTo>
                  <a:cubicBezTo>
                    <a:pt x="4" y="17"/>
                    <a:pt x="4" y="29"/>
                    <a:pt x="3" y="40"/>
                  </a:cubicBezTo>
                  <a:cubicBezTo>
                    <a:pt x="2" y="53"/>
                    <a:pt x="0" y="67"/>
                    <a:pt x="2" y="80"/>
                  </a:cubicBezTo>
                  <a:cubicBezTo>
                    <a:pt x="4" y="96"/>
                    <a:pt x="9" y="112"/>
                    <a:pt x="11" y="128"/>
                  </a:cubicBezTo>
                  <a:cubicBezTo>
                    <a:pt x="11" y="130"/>
                    <a:pt x="12" y="131"/>
                    <a:pt x="14" y="131"/>
                  </a:cubicBezTo>
                  <a:cubicBezTo>
                    <a:pt x="17" y="131"/>
                    <a:pt x="20" y="131"/>
                    <a:pt x="22" y="131"/>
                  </a:cubicBezTo>
                  <a:cubicBezTo>
                    <a:pt x="27" y="132"/>
                    <a:pt x="28" y="130"/>
                    <a:pt x="27" y="125"/>
                  </a:cubicBezTo>
                  <a:cubicBezTo>
                    <a:pt x="23" y="109"/>
                    <a:pt x="22" y="92"/>
                    <a:pt x="22" y="76"/>
                  </a:cubicBezTo>
                  <a:cubicBezTo>
                    <a:pt x="21" y="51"/>
                    <a:pt x="21" y="26"/>
                    <a:pt x="31" y="2"/>
                  </a:cubicBezTo>
                  <a:cubicBezTo>
                    <a:pt x="24" y="0"/>
                    <a:pt x="16" y="2"/>
                    <a:pt x="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îṥḷíḋe">
              <a:extLst>
                <a:ext uri="{FF2B5EF4-FFF2-40B4-BE49-F238E27FC236}">
                  <a16:creationId xmlns:a16="http://schemas.microsoft.com/office/drawing/2014/main" id="{D711AB38-31E8-411D-ACC7-83674B088BE2}"/>
                </a:ext>
              </a:extLst>
            </p:cNvPr>
            <p:cNvSpPr/>
            <p:nvPr/>
          </p:nvSpPr>
          <p:spPr bwMode="auto">
            <a:xfrm>
              <a:off x="6445289" y="1948034"/>
              <a:ext cx="152615" cy="70748"/>
            </a:xfrm>
            <a:custGeom>
              <a:avLst/>
              <a:gdLst>
                <a:gd name="T0" fmla="*/ 78 w 82"/>
                <a:gd name="T1" fmla="*/ 2 h 38"/>
                <a:gd name="T2" fmla="*/ 5 w 82"/>
                <a:gd name="T3" fmla="*/ 3 h 38"/>
                <a:gd name="T4" fmla="*/ 1 w 82"/>
                <a:gd name="T5" fmla="*/ 8 h 38"/>
                <a:gd name="T6" fmla="*/ 3 w 82"/>
                <a:gd name="T7" fmla="*/ 32 h 38"/>
                <a:gd name="T8" fmla="*/ 8 w 82"/>
                <a:gd name="T9" fmla="*/ 36 h 38"/>
                <a:gd name="T10" fmla="*/ 63 w 82"/>
                <a:gd name="T11" fmla="*/ 37 h 38"/>
                <a:gd name="T12" fmla="*/ 68 w 82"/>
                <a:gd name="T13" fmla="*/ 32 h 38"/>
                <a:gd name="T14" fmla="*/ 82 w 82"/>
                <a:gd name="T15" fmla="*/ 3 h 38"/>
                <a:gd name="T16" fmla="*/ 78 w 82"/>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38">
                  <a:moveTo>
                    <a:pt x="78" y="2"/>
                  </a:moveTo>
                  <a:cubicBezTo>
                    <a:pt x="53" y="0"/>
                    <a:pt x="29" y="3"/>
                    <a:pt x="5" y="3"/>
                  </a:cubicBezTo>
                  <a:cubicBezTo>
                    <a:pt x="1" y="3"/>
                    <a:pt x="0" y="4"/>
                    <a:pt x="1" y="8"/>
                  </a:cubicBezTo>
                  <a:cubicBezTo>
                    <a:pt x="2" y="16"/>
                    <a:pt x="3" y="24"/>
                    <a:pt x="3" y="32"/>
                  </a:cubicBezTo>
                  <a:cubicBezTo>
                    <a:pt x="4" y="36"/>
                    <a:pt x="6" y="36"/>
                    <a:pt x="8" y="36"/>
                  </a:cubicBezTo>
                  <a:cubicBezTo>
                    <a:pt x="27" y="38"/>
                    <a:pt x="45" y="37"/>
                    <a:pt x="63" y="37"/>
                  </a:cubicBezTo>
                  <a:cubicBezTo>
                    <a:pt x="67" y="37"/>
                    <a:pt x="69" y="35"/>
                    <a:pt x="68" y="32"/>
                  </a:cubicBezTo>
                  <a:cubicBezTo>
                    <a:pt x="68" y="20"/>
                    <a:pt x="76" y="12"/>
                    <a:pt x="82" y="3"/>
                  </a:cubicBezTo>
                  <a:cubicBezTo>
                    <a:pt x="80" y="2"/>
                    <a:pt x="79" y="2"/>
                    <a:pt x="7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íśḷïďé">
              <a:extLst>
                <a:ext uri="{FF2B5EF4-FFF2-40B4-BE49-F238E27FC236}">
                  <a16:creationId xmlns:a16="http://schemas.microsoft.com/office/drawing/2014/main" id="{45045D3D-9A00-4676-8014-4F2F85BF25CC}"/>
                </a:ext>
              </a:extLst>
            </p:cNvPr>
            <p:cNvSpPr/>
            <p:nvPr/>
          </p:nvSpPr>
          <p:spPr bwMode="auto">
            <a:xfrm>
              <a:off x="5908611" y="2452"/>
              <a:ext cx="59631" cy="240545"/>
            </a:xfrm>
            <a:custGeom>
              <a:avLst/>
              <a:gdLst>
                <a:gd name="T0" fmla="*/ 29 w 32"/>
                <a:gd name="T1" fmla="*/ 7 h 129"/>
                <a:gd name="T2" fmla="*/ 25 w 32"/>
                <a:gd name="T3" fmla="*/ 1 h 129"/>
                <a:gd name="T4" fmla="*/ 11 w 32"/>
                <a:gd name="T5" fmla="*/ 2 h 129"/>
                <a:gd name="T6" fmla="*/ 6 w 32"/>
                <a:gd name="T7" fmla="*/ 7 h 129"/>
                <a:gd name="T8" fmla="*/ 4 w 32"/>
                <a:gd name="T9" fmla="*/ 35 h 129"/>
                <a:gd name="T10" fmla="*/ 3 w 32"/>
                <a:gd name="T11" fmla="*/ 77 h 129"/>
                <a:gd name="T12" fmla="*/ 11 w 32"/>
                <a:gd name="T13" fmla="*/ 121 h 129"/>
                <a:gd name="T14" fmla="*/ 21 w 32"/>
                <a:gd name="T15" fmla="*/ 128 h 129"/>
                <a:gd name="T16" fmla="*/ 28 w 32"/>
                <a:gd name="T17" fmla="*/ 124 h 129"/>
                <a:gd name="T18" fmla="*/ 25 w 32"/>
                <a:gd name="T19" fmla="*/ 99 h 129"/>
                <a:gd name="T20" fmla="*/ 22 w 32"/>
                <a:gd name="T21" fmla="*/ 71 h 129"/>
                <a:gd name="T22" fmla="*/ 25 w 32"/>
                <a:gd name="T23" fmla="*/ 26 h 129"/>
                <a:gd name="T24" fmla="*/ 29 w 32"/>
                <a:gd name="T25"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29">
                  <a:moveTo>
                    <a:pt x="29" y="7"/>
                  </a:moveTo>
                  <a:cubicBezTo>
                    <a:pt x="32" y="3"/>
                    <a:pt x="30" y="0"/>
                    <a:pt x="25" y="1"/>
                  </a:cubicBezTo>
                  <a:cubicBezTo>
                    <a:pt x="20" y="2"/>
                    <a:pt x="15" y="3"/>
                    <a:pt x="11" y="2"/>
                  </a:cubicBezTo>
                  <a:cubicBezTo>
                    <a:pt x="5" y="0"/>
                    <a:pt x="6" y="4"/>
                    <a:pt x="6" y="7"/>
                  </a:cubicBezTo>
                  <a:cubicBezTo>
                    <a:pt x="5" y="16"/>
                    <a:pt x="5" y="26"/>
                    <a:pt x="4" y="35"/>
                  </a:cubicBezTo>
                  <a:cubicBezTo>
                    <a:pt x="3" y="49"/>
                    <a:pt x="0" y="63"/>
                    <a:pt x="3" y="77"/>
                  </a:cubicBezTo>
                  <a:cubicBezTo>
                    <a:pt x="5" y="92"/>
                    <a:pt x="9" y="106"/>
                    <a:pt x="11" y="121"/>
                  </a:cubicBezTo>
                  <a:cubicBezTo>
                    <a:pt x="12" y="128"/>
                    <a:pt x="15" y="129"/>
                    <a:pt x="21" y="128"/>
                  </a:cubicBezTo>
                  <a:cubicBezTo>
                    <a:pt x="29" y="128"/>
                    <a:pt x="30" y="128"/>
                    <a:pt x="28" y="124"/>
                  </a:cubicBezTo>
                  <a:cubicBezTo>
                    <a:pt x="26" y="116"/>
                    <a:pt x="25" y="107"/>
                    <a:pt x="25" y="99"/>
                  </a:cubicBezTo>
                  <a:cubicBezTo>
                    <a:pt x="24" y="90"/>
                    <a:pt x="23" y="81"/>
                    <a:pt x="22" y="71"/>
                  </a:cubicBezTo>
                  <a:cubicBezTo>
                    <a:pt x="21" y="56"/>
                    <a:pt x="25" y="41"/>
                    <a:pt x="25" y="26"/>
                  </a:cubicBezTo>
                  <a:cubicBezTo>
                    <a:pt x="25" y="19"/>
                    <a:pt x="26" y="13"/>
                    <a:pt x="2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íSļïḑè">
              <a:extLst>
                <a:ext uri="{FF2B5EF4-FFF2-40B4-BE49-F238E27FC236}">
                  <a16:creationId xmlns:a16="http://schemas.microsoft.com/office/drawing/2014/main" id="{8D67E373-156D-4A85-9263-4A239EFE8DF9}"/>
                </a:ext>
              </a:extLst>
            </p:cNvPr>
            <p:cNvSpPr/>
            <p:nvPr/>
          </p:nvSpPr>
          <p:spPr bwMode="auto">
            <a:xfrm>
              <a:off x="6437203" y="1179908"/>
              <a:ext cx="59631" cy="242566"/>
            </a:xfrm>
            <a:custGeom>
              <a:avLst/>
              <a:gdLst>
                <a:gd name="T0" fmla="*/ 12 w 32"/>
                <a:gd name="T1" fmla="*/ 126 h 130"/>
                <a:gd name="T2" fmla="*/ 24 w 32"/>
                <a:gd name="T3" fmla="*/ 123 h 130"/>
                <a:gd name="T4" fmla="*/ 28 w 32"/>
                <a:gd name="T5" fmla="*/ 111 h 130"/>
                <a:gd name="T6" fmla="*/ 31 w 32"/>
                <a:gd name="T7" fmla="*/ 70 h 130"/>
                <a:gd name="T8" fmla="*/ 26 w 32"/>
                <a:gd name="T9" fmla="*/ 27 h 130"/>
                <a:gd name="T10" fmla="*/ 22 w 32"/>
                <a:gd name="T11" fmla="*/ 5 h 130"/>
                <a:gd name="T12" fmla="*/ 18 w 32"/>
                <a:gd name="T13" fmla="*/ 1 h 130"/>
                <a:gd name="T14" fmla="*/ 10 w 32"/>
                <a:gd name="T15" fmla="*/ 1 h 130"/>
                <a:gd name="T16" fmla="*/ 7 w 32"/>
                <a:gd name="T17" fmla="*/ 1 h 130"/>
                <a:gd name="T18" fmla="*/ 2 w 32"/>
                <a:gd name="T19" fmla="*/ 6 h 130"/>
                <a:gd name="T20" fmla="*/ 9 w 32"/>
                <a:gd name="T21" fmla="*/ 49 h 130"/>
                <a:gd name="T22" fmla="*/ 12 w 32"/>
                <a:gd name="T23" fmla="*/ 86 h 130"/>
                <a:gd name="T24" fmla="*/ 9 w 32"/>
                <a:gd name="T25" fmla="*/ 119 h 130"/>
                <a:gd name="T26" fmla="*/ 12 w 32"/>
                <a:gd name="T27"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30">
                  <a:moveTo>
                    <a:pt x="12" y="126"/>
                  </a:moveTo>
                  <a:cubicBezTo>
                    <a:pt x="16" y="126"/>
                    <a:pt x="21" y="130"/>
                    <a:pt x="24" y="123"/>
                  </a:cubicBezTo>
                  <a:cubicBezTo>
                    <a:pt x="26" y="119"/>
                    <a:pt x="28" y="115"/>
                    <a:pt x="28" y="111"/>
                  </a:cubicBezTo>
                  <a:cubicBezTo>
                    <a:pt x="31" y="97"/>
                    <a:pt x="32" y="84"/>
                    <a:pt x="31" y="70"/>
                  </a:cubicBezTo>
                  <a:cubicBezTo>
                    <a:pt x="31" y="55"/>
                    <a:pt x="29" y="41"/>
                    <a:pt x="26" y="27"/>
                  </a:cubicBezTo>
                  <a:cubicBezTo>
                    <a:pt x="24" y="20"/>
                    <a:pt x="21" y="13"/>
                    <a:pt x="22" y="5"/>
                  </a:cubicBezTo>
                  <a:cubicBezTo>
                    <a:pt x="23" y="1"/>
                    <a:pt x="21" y="1"/>
                    <a:pt x="18" y="1"/>
                  </a:cubicBezTo>
                  <a:cubicBezTo>
                    <a:pt x="16" y="1"/>
                    <a:pt x="14" y="1"/>
                    <a:pt x="10" y="1"/>
                  </a:cubicBezTo>
                  <a:cubicBezTo>
                    <a:pt x="10" y="1"/>
                    <a:pt x="8" y="1"/>
                    <a:pt x="7" y="1"/>
                  </a:cubicBezTo>
                  <a:cubicBezTo>
                    <a:pt x="2" y="0"/>
                    <a:pt x="0" y="2"/>
                    <a:pt x="2" y="6"/>
                  </a:cubicBezTo>
                  <a:cubicBezTo>
                    <a:pt x="6" y="20"/>
                    <a:pt x="8" y="34"/>
                    <a:pt x="9" y="49"/>
                  </a:cubicBezTo>
                  <a:cubicBezTo>
                    <a:pt x="10" y="61"/>
                    <a:pt x="11" y="74"/>
                    <a:pt x="12" y="86"/>
                  </a:cubicBezTo>
                  <a:cubicBezTo>
                    <a:pt x="14" y="97"/>
                    <a:pt x="10" y="108"/>
                    <a:pt x="9" y="119"/>
                  </a:cubicBezTo>
                  <a:cubicBezTo>
                    <a:pt x="9" y="122"/>
                    <a:pt x="7" y="126"/>
                    <a:pt x="12"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îSḷîḍê">
              <a:extLst>
                <a:ext uri="{FF2B5EF4-FFF2-40B4-BE49-F238E27FC236}">
                  <a16:creationId xmlns:a16="http://schemas.microsoft.com/office/drawing/2014/main" id="{DCCEE581-DB56-41DD-A3C0-63586B607C82}"/>
                </a:ext>
              </a:extLst>
            </p:cNvPr>
            <p:cNvSpPr/>
            <p:nvPr/>
          </p:nvSpPr>
          <p:spPr bwMode="auto">
            <a:xfrm>
              <a:off x="5743868" y="-819240"/>
              <a:ext cx="159690" cy="216288"/>
            </a:xfrm>
            <a:custGeom>
              <a:avLst/>
              <a:gdLst>
                <a:gd name="T0" fmla="*/ 5 w 85"/>
                <a:gd name="T1" fmla="*/ 37 h 116"/>
                <a:gd name="T2" fmla="*/ 30 w 85"/>
                <a:gd name="T3" fmla="*/ 57 h 116"/>
                <a:gd name="T4" fmla="*/ 72 w 85"/>
                <a:gd name="T5" fmla="*/ 99 h 116"/>
                <a:gd name="T6" fmla="*/ 85 w 85"/>
                <a:gd name="T7" fmla="*/ 116 h 116"/>
                <a:gd name="T8" fmla="*/ 85 w 85"/>
                <a:gd name="T9" fmla="*/ 112 h 116"/>
                <a:gd name="T10" fmla="*/ 68 w 85"/>
                <a:gd name="T11" fmla="*/ 72 h 116"/>
                <a:gd name="T12" fmla="*/ 10 w 85"/>
                <a:gd name="T13" fmla="*/ 6 h 116"/>
                <a:gd name="T14" fmla="*/ 2 w 85"/>
                <a:gd name="T15" fmla="*/ 9 h 116"/>
                <a:gd name="T16" fmla="*/ 0 w 85"/>
                <a:gd name="T17" fmla="*/ 21 h 116"/>
                <a:gd name="T18" fmla="*/ 5 w 85"/>
                <a:gd name="T19" fmla="*/ 3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116">
                  <a:moveTo>
                    <a:pt x="5" y="37"/>
                  </a:moveTo>
                  <a:cubicBezTo>
                    <a:pt x="14" y="43"/>
                    <a:pt x="22" y="50"/>
                    <a:pt x="30" y="57"/>
                  </a:cubicBezTo>
                  <a:cubicBezTo>
                    <a:pt x="45" y="70"/>
                    <a:pt x="58" y="85"/>
                    <a:pt x="72" y="99"/>
                  </a:cubicBezTo>
                  <a:cubicBezTo>
                    <a:pt x="76" y="104"/>
                    <a:pt x="80" y="109"/>
                    <a:pt x="85" y="116"/>
                  </a:cubicBezTo>
                  <a:cubicBezTo>
                    <a:pt x="85" y="113"/>
                    <a:pt x="85" y="112"/>
                    <a:pt x="85" y="112"/>
                  </a:cubicBezTo>
                  <a:cubicBezTo>
                    <a:pt x="82" y="97"/>
                    <a:pt x="75" y="85"/>
                    <a:pt x="68" y="72"/>
                  </a:cubicBezTo>
                  <a:cubicBezTo>
                    <a:pt x="53" y="46"/>
                    <a:pt x="34" y="24"/>
                    <a:pt x="10" y="6"/>
                  </a:cubicBezTo>
                  <a:cubicBezTo>
                    <a:pt x="3" y="0"/>
                    <a:pt x="3" y="1"/>
                    <a:pt x="2" y="9"/>
                  </a:cubicBezTo>
                  <a:cubicBezTo>
                    <a:pt x="1" y="13"/>
                    <a:pt x="0" y="17"/>
                    <a:pt x="0" y="21"/>
                  </a:cubicBezTo>
                  <a:cubicBezTo>
                    <a:pt x="1" y="27"/>
                    <a:pt x="1" y="34"/>
                    <a:pt x="5"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ş1ídé">
              <a:extLst>
                <a:ext uri="{FF2B5EF4-FFF2-40B4-BE49-F238E27FC236}">
                  <a16:creationId xmlns:a16="http://schemas.microsoft.com/office/drawing/2014/main" id="{D34F373F-E476-4721-B2A7-9E6B15AE3851}"/>
                </a:ext>
              </a:extLst>
            </p:cNvPr>
            <p:cNvSpPr/>
            <p:nvPr/>
          </p:nvSpPr>
          <p:spPr bwMode="auto">
            <a:xfrm>
              <a:off x="5738814" y="2401835"/>
              <a:ext cx="53567" cy="231448"/>
            </a:xfrm>
            <a:custGeom>
              <a:avLst/>
              <a:gdLst>
                <a:gd name="T0" fmla="*/ 21 w 29"/>
                <a:gd name="T1" fmla="*/ 81 h 124"/>
                <a:gd name="T2" fmla="*/ 23 w 29"/>
                <a:gd name="T3" fmla="*/ 14 h 124"/>
                <a:gd name="T4" fmla="*/ 25 w 29"/>
                <a:gd name="T5" fmla="*/ 3 h 124"/>
                <a:gd name="T6" fmla="*/ 13 w 29"/>
                <a:gd name="T7" fmla="*/ 3 h 124"/>
                <a:gd name="T8" fmla="*/ 3 w 29"/>
                <a:gd name="T9" fmla="*/ 12 h 124"/>
                <a:gd name="T10" fmla="*/ 1 w 29"/>
                <a:gd name="T11" fmla="*/ 40 h 124"/>
                <a:gd name="T12" fmla="*/ 0 w 29"/>
                <a:gd name="T13" fmla="*/ 82 h 124"/>
                <a:gd name="T14" fmla="*/ 9 w 29"/>
                <a:gd name="T15" fmla="*/ 116 h 124"/>
                <a:gd name="T16" fmla="*/ 18 w 29"/>
                <a:gd name="T17" fmla="*/ 123 h 124"/>
                <a:gd name="T18" fmla="*/ 26 w 29"/>
                <a:gd name="T19" fmla="*/ 113 h 124"/>
                <a:gd name="T20" fmla="*/ 21 w 29"/>
                <a:gd name="T21" fmla="*/ 8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24">
                  <a:moveTo>
                    <a:pt x="21" y="81"/>
                  </a:moveTo>
                  <a:cubicBezTo>
                    <a:pt x="21" y="58"/>
                    <a:pt x="19" y="36"/>
                    <a:pt x="23" y="14"/>
                  </a:cubicBezTo>
                  <a:cubicBezTo>
                    <a:pt x="24" y="10"/>
                    <a:pt x="26" y="5"/>
                    <a:pt x="25" y="3"/>
                  </a:cubicBezTo>
                  <a:cubicBezTo>
                    <a:pt x="22" y="0"/>
                    <a:pt x="17" y="3"/>
                    <a:pt x="13" y="3"/>
                  </a:cubicBezTo>
                  <a:cubicBezTo>
                    <a:pt x="5" y="3"/>
                    <a:pt x="3" y="4"/>
                    <a:pt x="3" y="12"/>
                  </a:cubicBezTo>
                  <a:cubicBezTo>
                    <a:pt x="4" y="21"/>
                    <a:pt x="1" y="30"/>
                    <a:pt x="1" y="40"/>
                  </a:cubicBezTo>
                  <a:cubicBezTo>
                    <a:pt x="0" y="54"/>
                    <a:pt x="0" y="68"/>
                    <a:pt x="0" y="82"/>
                  </a:cubicBezTo>
                  <a:cubicBezTo>
                    <a:pt x="1" y="94"/>
                    <a:pt x="6" y="105"/>
                    <a:pt x="9" y="116"/>
                  </a:cubicBezTo>
                  <a:cubicBezTo>
                    <a:pt x="11" y="122"/>
                    <a:pt x="13" y="124"/>
                    <a:pt x="18" y="123"/>
                  </a:cubicBezTo>
                  <a:cubicBezTo>
                    <a:pt x="29" y="123"/>
                    <a:pt x="29" y="123"/>
                    <a:pt x="26" y="113"/>
                  </a:cubicBezTo>
                  <a:cubicBezTo>
                    <a:pt x="24" y="103"/>
                    <a:pt x="21" y="91"/>
                    <a:pt x="21" y="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ṣḷíḍè">
              <a:extLst>
                <a:ext uri="{FF2B5EF4-FFF2-40B4-BE49-F238E27FC236}">
                  <a16:creationId xmlns:a16="http://schemas.microsoft.com/office/drawing/2014/main" id="{95FDF414-9324-490F-AE0F-DFDBFB3314DD}"/>
                </a:ext>
              </a:extLst>
            </p:cNvPr>
            <p:cNvSpPr/>
            <p:nvPr/>
          </p:nvSpPr>
          <p:spPr bwMode="auto">
            <a:xfrm>
              <a:off x="5979359" y="916118"/>
              <a:ext cx="45481" cy="244587"/>
            </a:xfrm>
            <a:custGeom>
              <a:avLst/>
              <a:gdLst>
                <a:gd name="T0" fmla="*/ 15 w 24"/>
                <a:gd name="T1" fmla="*/ 0 h 131"/>
                <a:gd name="T2" fmla="*/ 4 w 24"/>
                <a:gd name="T3" fmla="*/ 12 h 131"/>
                <a:gd name="T4" fmla="*/ 3 w 24"/>
                <a:gd name="T5" fmla="*/ 18 h 131"/>
                <a:gd name="T6" fmla="*/ 3 w 24"/>
                <a:gd name="T7" fmla="*/ 93 h 131"/>
                <a:gd name="T8" fmla="*/ 5 w 24"/>
                <a:gd name="T9" fmla="*/ 108 h 131"/>
                <a:gd name="T10" fmla="*/ 7 w 24"/>
                <a:gd name="T11" fmla="*/ 126 h 131"/>
                <a:gd name="T12" fmla="*/ 18 w 24"/>
                <a:gd name="T13" fmla="*/ 129 h 131"/>
                <a:gd name="T14" fmla="*/ 21 w 24"/>
                <a:gd name="T15" fmla="*/ 124 h 131"/>
                <a:gd name="T16" fmla="*/ 21 w 24"/>
                <a:gd name="T17" fmla="*/ 103 h 131"/>
                <a:gd name="T18" fmla="*/ 22 w 24"/>
                <a:gd name="T19" fmla="*/ 46 h 131"/>
                <a:gd name="T20" fmla="*/ 22 w 24"/>
                <a:gd name="T21" fmla="*/ 8 h 131"/>
                <a:gd name="T22" fmla="*/ 15 w 24"/>
                <a:gd name="T2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31">
                  <a:moveTo>
                    <a:pt x="15" y="0"/>
                  </a:moveTo>
                  <a:cubicBezTo>
                    <a:pt x="7" y="0"/>
                    <a:pt x="3" y="4"/>
                    <a:pt x="4" y="12"/>
                  </a:cubicBezTo>
                  <a:cubicBezTo>
                    <a:pt x="4" y="14"/>
                    <a:pt x="4" y="16"/>
                    <a:pt x="3" y="18"/>
                  </a:cubicBezTo>
                  <a:cubicBezTo>
                    <a:pt x="2" y="43"/>
                    <a:pt x="0" y="68"/>
                    <a:pt x="3" y="93"/>
                  </a:cubicBezTo>
                  <a:cubicBezTo>
                    <a:pt x="4" y="98"/>
                    <a:pt x="5" y="103"/>
                    <a:pt x="5" y="108"/>
                  </a:cubicBezTo>
                  <a:cubicBezTo>
                    <a:pt x="5" y="114"/>
                    <a:pt x="6" y="120"/>
                    <a:pt x="7" y="126"/>
                  </a:cubicBezTo>
                  <a:cubicBezTo>
                    <a:pt x="9" y="131"/>
                    <a:pt x="14" y="128"/>
                    <a:pt x="18" y="129"/>
                  </a:cubicBezTo>
                  <a:cubicBezTo>
                    <a:pt x="21" y="129"/>
                    <a:pt x="20" y="127"/>
                    <a:pt x="21" y="124"/>
                  </a:cubicBezTo>
                  <a:cubicBezTo>
                    <a:pt x="23" y="117"/>
                    <a:pt x="21" y="110"/>
                    <a:pt x="21" y="103"/>
                  </a:cubicBezTo>
                  <a:cubicBezTo>
                    <a:pt x="21" y="84"/>
                    <a:pt x="24" y="65"/>
                    <a:pt x="22" y="46"/>
                  </a:cubicBezTo>
                  <a:cubicBezTo>
                    <a:pt x="21" y="34"/>
                    <a:pt x="21" y="21"/>
                    <a:pt x="22" y="8"/>
                  </a:cubicBezTo>
                  <a:cubicBezTo>
                    <a:pt x="24" y="0"/>
                    <a:pt x="23" y="0"/>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ïš1íḋé">
              <a:extLst>
                <a:ext uri="{FF2B5EF4-FFF2-40B4-BE49-F238E27FC236}">
                  <a16:creationId xmlns:a16="http://schemas.microsoft.com/office/drawing/2014/main" id="{FE367EBD-44CF-477F-985C-8C74929A504F}"/>
                </a:ext>
              </a:extLst>
            </p:cNvPr>
            <p:cNvSpPr/>
            <p:nvPr/>
          </p:nvSpPr>
          <p:spPr bwMode="auto">
            <a:xfrm>
              <a:off x="7859249" y="1485137"/>
              <a:ext cx="57610" cy="239534"/>
            </a:xfrm>
            <a:custGeom>
              <a:avLst/>
              <a:gdLst>
                <a:gd name="T0" fmla="*/ 15 w 31"/>
                <a:gd name="T1" fmla="*/ 1 h 128"/>
                <a:gd name="T2" fmla="*/ 4 w 31"/>
                <a:gd name="T3" fmla="*/ 2 h 128"/>
                <a:gd name="T4" fmla="*/ 1 w 31"/>
                <a:gd name="T5" fmla="*/ 6 h 128"/>
                <a:gd name="T6" fmla="*/ 8 w 31"/>
                <a:gd name="T7" fmla="*/ 47 h 128"/>
                <a:gd name="T8" fmla="*/ 12 w 31"/>
                <a:gd name="T9" fmla="*/ 85 h 128"/>
                <a:gd name="T10" fmla="*/ 8 w 31"/>
                <a:gd name="T11" fmla="*/ 117 h 128"/>
                <a:gd name="T12" fmla="*/ 11 w 31"/>
                <a:gd name="T13" fmla="*/ 124 h 128"/>
                <a:gd name="T14" fmla="*/ 23 w 31"/>
                <a:gd name="T15" fmla="*/ 121 h 128"/>
                <a:gd name="T16" fmla="*/ 27 w 31"/>
                <a:gd name="T17" fmla="*/ 110 h 128"/>
                <a:gd name="T18" fmla="*/ 30 w 31"/>
                <a:gd name="T19" fmla="*/ 68 h 128"/>
                <a:gd name="T20" fmla="*/ 25 w 31"/>
                <a:gd name="T21" fmla="*/ 27 h 128"/>
                <a:gd name="T22" fmla="*/ 21 w 31"/>
                <a:gd name="T23" fmla="*/ 7 h 128"/>
                <a:gd name="T24" fmla="*/ 15 w 31"/>
                <a:gd name="T25"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28">
                  <a:moveTo>
                    <a:pt x="15" y="1"/>
                  </a:moveTo>
                  <a:cubicBezTo>
                    <a:pt x="11" y="2"/>
                    <a:pt x="8" y="2"/>
                    <a:pt x="4" y="2"/>
                  </a:cubicBezTo>
                  <a:cubicBezTo>
                    <a:pt x="1" y="2"/>
                    <a:pt x="0" y="3"/>
                    <a:pt x="1" y="6"/>
                  </a:cubicBezTo>
                  <a:cubicBezTo>
                    <a:pt x="6" y="19"/>
                    <a:pt x="8" y="33"/>
                    <a:pt x="8" y="47"/>
                  </a:cubicBezTo>
                  <a:cubicBezTo>
                    <a:pt x="9" y="60"/>
                    <a:pt x="10" y="72"/>
                    <a:pt x="12" y="85"/>
                  </a:cubicBezTo>
                  <a:cubicBezTo>
                    <a:pt x="12" y="95"/>
                    <a:pt x="9" y="106"/>
                    <a:pt x="8" y="117"/>
                  </a:cubicBezTo>
                  <a:cubicBezTo>
                    <a:pt x="8" y="120"/>
                    <a:pt x="6" y="124"/>
                    <a:pt x="11" y="124"/>
                  </a:cubicBezTo>
                  <a:cubicBezTo>
                    <a:pt x="15" y="124"/>
                    <a:pt x="21" y="128"/>
                    <a:pt x="23" y="121"/>
                  </a:cubicBezTo>
                  <a:cubicBezTo>
                    <a:pt x="25" y="118"/>
                    <a:pt x="27" y="114"/>
                    <a:pt x="27" y="110"/>
                  </a:cubicBezTo>
                  <a:cubicBezTo>
                    <a:pt x="30" y="96"/>
                    <a:pt x="31" y="83"/>
                    <a:pt x="30" y="68"/>
                  </a:cubicBezTo>
                  <a:cubicBezTo>
                    <a:pt x="30" y="54"/>
                    <a:pt x="28" y="40"/>
                    <a:pt x="25" y="27"/>
                  </a:cubicBezTo>
                  <a:cubicBezTo>
                    <a:pt x="24" y="20"/>
                    <a:pt x="21" y="14"/>
                    <a:pt x="21" y="7"/>
                  </a:cubicBezTo>
                  <a:cubicBezTo>
                    <a:pt x="23" y="1"/>
                    <a:pt x="20" y="0"/>
                    <a:pt x="1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iślîḑè">
              <a:extLst>
                <a:ext uri="{FF2B5EF4-FFF2-40B4-BE49-F238E27FC236}">
                  <a16:creationId xmlns:a16="http://schemas.microsoft.com/office/drawing/2014/main" id="{085BEC1F-503E-45AE-BFC8-ED326E1E7174}"/>
                </a:ext>
              </a:extLst>
            </p:cNvPr>
            <p:cNvSpPr/>
            <p:nvPr/>
          </p:nvSpPr>
          <p:spPr bwMode="auto">
            <a:xfrm>
              <a:off x="7668228" y="2395771"/>
              <a:ext cx="41438" cy="244587"/>
            </a:xfrm>
            <a:custGeom>
              <a:avLst/>
              <a:gdLst>
                <a:gd name="T0" fmla="*/ 20 w 22"/>
                <a:gd name="T1" fmla="*/ 14 h 131"/>
                <a:gd name="T2" fmla="*/ 4 w 22"/>
                <a:gd name="T3" fmla="*/ 1 h 131"/>
                <a:gd name="T4" fmla="*/ 1 w 22"/>
                <a:gd name="T5" fmla="*/ 6 h 131"/>
                <a:gd name="T6" fmla="*/ 1 w 22"/>
                <a:gd name="T7" fmla="*/ 28 h 131"/>
                <a:gd name="T8" fmla="*/ 0 w 22"/>
                <a:gd name="T9" fmla="*/ 60 h 131"/>
                <a:gd name="T10" fmla="*/ 2 w 22"/>
                <a:gd name="T11" fmla="*/ 119 h 131"/>
                <a:gd name="T12" fmla="*/ 4 w 22"/>
                <a:gd name="T13" fmla="*/ 127 h 131"/>
                <a:gd name="T14" fmla="*/ 17 w 22"/>
                <a:gd name="T15" fmla="*/ 119 h 131"/>
                <a:gd name="T16" fmla="*/ 19 w 22"/>
                <a:gd name="T17" fmla="*/ 97 h 131"/>
                <a:gd name="T18" fmla="*/ 22 w 22"/>
                <a:gd name="T19" fmla="*/ 64 h 131"/>
                <a:gd name="T20" fmla="*/ 20 w 22"/>
                <a:gd name="T21" fmla="*/ 1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1">
                  <a:moveTo>
                    <a:pt x="20" y="14"/>
                  </a:moveTo>
                  <a:cubicBezTo>
                    <a:pt x="18" y="1"/>
                    <a:pt x="19" y="0"/>
                    <a:pt x="4" y="1"/>
                  </a:cubicBezTo>
                  <a:cubicBezTo>
                    <a:pt x="0" y="2"/>
                    <a:pt x="0" y="3"/>
                    <a:pt x="1" y="6"/>
                  </a:cubicBezTo>
                  <a:cubicBezTo>
                    <a:pt x="2" y="14"/>
                    <a:pt x="1" y="21"/>
                    <a:pt x="1" y="28"/>
                  </a:cubicBezTo>
                  <a:cubicBezTo>
                    <a:pt x="2" y="39"/>
                    <a:pt x="0" y="50"/>
                    <a:pt x="0" y="60"/>
                  </a:cubicBezTo>
                  <a:cubicBezTo>
                    <a:pt x="1" y="80"/>
                    <a:pt x="4" y="99"/>
                    <a:pt x="2" y="119"/>
                  </a:cubicBezTo>
                  <a:cubicBezTo>
                    <a:pt x="1" y="121"/>
                    <a:pt x="1" y="126"/>
                    <a:pt x="4" y="127"/>
                  </a:cubicBezTo>
                  <a:cubicBezTo>
                    <a:pt x="10" y="131"/>
                    <a:pt x="17" y="127"/>
                    <a:pt x="17" y="119"/>
                  </a:cubicBezTo>
                  <a:cubicBezTo>
                    <a:pt x="18" y="112"/>
                    <a:pt x="18" y="104"/>
                    <a:pt x="19" y="97"/>
                  </a:cubicBezTo>
                  <a:cubicBezTo>
                    <a:pt x="20" y="86"/>
                    <a:pt x="22" y="75"/>
                    <a:pt x="22" y="64"/>
                  </a:cubicBezTo>
                  <a:cubicBezTo>
                    <a:pt x="21" y="48"/>
                    <a:pt x="21" y="31"/>
                    <a:pt x="20"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ïşḷïḓê">
              <a:extLst>
                <a:ext uri="{FF2B5EF4-FFF2-40B4-BE49-F238E27FC236}">
                  <a16:creationId xmlns:a16="http://schemas.microsoft.com/office/drawing/2014/main" id="{E5961704-2E1A-48A1-A5BD-5F03267CAC5E}"/>
                </a:ext>
              </a:extLst>
            </p:cNvPr>
            <p:cNvSpPr/>
            <p:nvPr/>
          </p:nvSpPr>
          <p:spPr bwMode="auto">
            <a:xfrm>
              <a:off x="6549390" y="-1590"/>
              <a:ext cx="55588" cy="236502"/>
            </a:xfrm>
            <a:custGeom>
              <a:avLst/>
              <a:gdLst>
                <a:gd name="T0" fmla="*/ 15 w 30"/>
                <a:gd name="T1" fmla="*/ 126 h 127"/>
                <a:gd name="T2" fmla="*/ 23 w 30"/>
                <a:gd name="T3" fmla="*/ 120 h 127"/>
                <a:gd name="T4" fmla="*/ 26 w 30"/>
                <a:gd name="T5" fmla="*/ 110 h 127"/>
                <a:gd name="T6" fmla="*/ 29 w 30"/>
                <a:gd name="T7" fmla="*/ 69 h 127"/>
                <a:gd name="T8" fmla="*/ 27 w 30"/>
                <a:gd name="T9" fmla="*/ 41 h 127"/>
                <a:gd name="T10" fmla="*/ 20 w 30"/>
                <a:gd name="T11" fmla="*/ 7 h 127"/>
                <a:gd name="T12" fmla="*/ 9 w 30"/>
                <a:gd name="T13" fmla="*/ 3 h 127"/>
                <a:gd name="T14" fmla="*/ 0 w 30"/>
                <a:gd name="T15" fmla="*/ 5 h 127"/>
                <a:gd name="T16" fmla="*/ 0 w 30"/>
                <a:gd name="T17" fmla="*/ 8 h 127"/>
                <a:gd name="T18" fmla="*/ 7 w 30"/>
                <a:gd name="T19" fmla="*/ 47 h 127"/>
                <a:gd name="T20" fmla="*/ 7 w 30"/>
                <a:gd name="T21" fmla="*/ 116 h 127"/>
                <a:gd name="T22" fmla="*/ 15 w 30"/>
                <a:gd name="T23" fmla="*/ 12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127">
                  <a:moveTo>
                    <a:pt x="15" y="126"/>
                  </a:moveTo>
                  <a:cubicBezTo>
                    <a:pt x="19" y="127"/>
                    <a:pt x="22" y="125"/>
                    <a:pt x="23" y="120"/>
                  </a:cubicBezTo>
                  <a:cubicBezTo>
                    <a:pt x="24" y="117"/>
                    <a:pt x="26" y="114"/>
                    <a:pt x="26" y="110"/>
                  </a:cubicBezTo>
                  <a:cubicBezTo>
                    <a:pt x="29" y="97"/>
                    <a:pt x="30" y="83"/>
                    <a:pt x="29" y="69"/>
                  </a:cubicBezTo>
                  <a:cubicBezTo>
                    <a:pt x="29" y="59"/>
                    <a:pt x="28" y="50"/>
                    <a:pt x="27" y="41"/>
                  </a:cubicBezTo>
                  <a:cubicBezTo>
                    <a:pt x="25" y="29"/>
                    <a:pt x="21" y="18"/>
                    <a:pt x="20" y="7"/>
                  </a:cubicBezTo>
                  <a:cubicBezTo>
                    <a:pt x="19" y="0"/>
                    <a:pt x="13" y="5"/>
                    <a:pt x="9" y="3"/>
                  </a:cubicBezTo>
                  <a:cubicBezTo>
                    <a:pt x="7" y="2"/>
                    <a:pt x="3" y="3"/>
                    <a:pt x="0" y="5"/>
                  </a:cubicBezTo>
                  <a:cubicBezTo>
                    <a:pt x="0" y="6"/>
                    <a:pt x="0" y="7"/>
                    <a:pt x="0" y="8"/>
                  </a:cubicBezTo>
                  <a:cubicBezTo>
                    <a:pt x="4" y="20"/>
                    <a:pt x="6" y="33"/>
                    <a:pt x="7" y="47"/>
                  </a:cubicBezTo>
                  <a:cubicBezTo>
                    <a:pt x="8" y="70"/>
                    <a:pt x="12" y="93"/>
                    <a:pt x="7" y="116"/>
                  </a:cubicBezTo>
                  <a:cubicBezTo>
                    <a:pt x="5" y="124"/>
                    <a:pt x="6" y="125"/>
                    <a:pt x="15"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šlïḋè">
              <a:extLst>
                <a:ext uri="{FF2B5EF4-FFF2-40B4-BE49-F238E27FC236}">
                  <a16:creationId xmlns:a16="http://schemas.microsoft.com/office/drawing/2014/main" id="{61230ECB-18C0-47AB-A437-7E184C920583}"/>
                </a:ext>
              </a:extLst>
            </p:cNvPr>
            <p:cNvSpPr/>
            <p:nvPr/>
          </p:nvSpPr>
          <p:spPr bwMode="auto">
            <a:xfrm>
              <a:off x="5877279" y="2404867"/>
              <a:ext cx="42449" cy="231448"/>
            </a:xfrm>
            <a:custGeom>
              <a:avLst/>
              <a:gdLst>
                <a:gd name="T0" fmla="*/ 22 w 23"/>
                <a:gd name="T1" fmla="*/ 17 h 124"/>
                <a:gd name="T2" fmla="*/ 22 w 23"/>
                <a:gd name="T3" fmla="*/ 4 h 124"/>
                <a:gd name="T4" fmla="*/ 19 w 23"/>
                <a:gd name="T5" fmla="*/ 0 h 124"/>
                <a:gd name="T6" fmla="*/ 7 w 23"/>
                <a:gd name="T7" fmla="*/ 0 h 124"/>
                <a:gd name="T8" fmla="*/ 3 w 23"/>
                <a:gd name="T9" fmla="*/ 4 h 124"/>
                <a:gd name="T10" fmla="*/ 3 w 23"/>
                <a:gd name="T11" fmla="*/ 10 h 124"/>
                <a:gd name="T12" fmla="*/ 3 w 23"/>
                <a:gd name="T13" fmla="*/ 85 h 124"/>
                <a:gd name="T14" fmla="*/ 5 w 23"/>
                <a:gd name="T15" fmla="*/ 101 h 124"/>
                <a:gd name="T16" fmla="*/ 7 w 23"/>
                <a:gd name="T17" fmla="*/ 117 h 124"/>
                <a:gd name="T18" fmla="*/ 18 w 23"/>
                <a:gd name="T19" fmla="*/ 121 h 124"/>
                <a:gd name="T20" fmla="*/ 21 w 23"/>
                <a:gd name="T21" fmla="*/ 117 h 124"/>
                <a:gd name="T22" fmla="*/ 20 w 23"/>
                <a:gd name="T23" fmla="*/ 102 h 124"/>
                <a:gd name="T24" fmla="*/ 23 w 23"/>
                <a:gd name="T25" fmla="*/ 53 h 124"/>
                <a:gd name="T26" fmla="*/ 23 w 23"/>
                <a:gd name="T27" fmla="*/ 17 h 124"/>
                <a:gd name="T28" fmla="*/ 22 w 23"/>
                <a:gd name="T29" fmla="*/ 1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124">
                  <a:moveTo>
                    <a:pt x="22" y="17"/>
                  </a:moveTo>
                  <a:cubicBezTo>
                    <a:pt x="22" y="13"/>
                    <a:pt x="22" y="8"/>
                    <a:pt x="22" y="4"/>
                  </a:cubicBezTo>
                  <a:cubicBezTo>
                    <a:pt x="22" y="2"/>
                    <a:pt x="21" y="0"/>
                    <a:pt x="19" y="0"/>
                  </a:cubicBezTo>
                  <a:cubicBezTo>
                    <a:pt x="15" y="0"/>
                    <a:pt x="11" y="0"/>
                    <a:pt x="7" y="0"/>
                  </a:cubicBezTo>
                  <a:cubicBezTo>
                    <a:pt x="5" y="0"/>
                    <a:pt x="3" y="1"/>
                    <a:pt x="3" y="4"/>
                  </a:cubicBezTo>
                  <a:cubicBezTo>
                    <a:pt x="4" y="6"/>
                    <a:pt x="4" y="8"/>
                    <a:pt x="3" y="10"/>
                  </a:cubicBezTo>
                  <a:cubicBezTo>
                    <a:pt x="1" y="35"/>
                    <a:pt x="0" y="60"/>
                    <a:pt x="3" y="85"/>
                  </a:cubicBezTo>
                  <a:cubicBezTo>
                    <a:pt x="4" y="90"/>
                    <a:pt x="5" y="95"/>
                    <a:pt x="5" y="101"/>
                  </a:cubicBezTo>
                  <a:cubicBezTo>
                    <a:pt x="5" y="106"/>
                    <a:pt x="6" y="112"/>
                    <a:pt x="7" y="117"/>
                  </a:cubicBezTo>
                  <a:cubicBezTo>
                    <a:pt x="8" y="124"/>
                    <a:pt x="14" y="120"/>
                    <a:pt x="18" y="121"/>
                  </a:cubicBezTo>
                  <a:cubicBezTo>
                    <a:pt x="21" y="122"/>
                    <a:pt x="20" y="119"/>
                    <a:pt x="21" y="117"/>
                  </a:cubicBezTo>
                  <a:cubicBezTo>
                    <a:pt x="23" y="112"/>
                    <a:pt x="20" y="107"/>
                    <a:pt x="20" y="102"/>
                  </a:cubicBezTo>
                  <a:cubicBezTo>
                    <a:pt x="21" y="86"/>
                    <a:pt x="22" y="69"/>
                    <a:pt x="23" y="53"/>
                  </a:cubicBezTo>
                  <a:cubicBezTo>
                    <a:pt x="23" y="41"/>
                    <a:pt x="23" y="29"/>
                    <a:pt x="23" y="17"/>
                  </a:cubicBezTo>
                  <a:cubicBezTo>
                    <a:pt x="22" y="17"/>
                    <a:pt x="22" y="17"/>
                    <a:pt x="22"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ïslidè">
              <a:extLst>
                <a:ext uri="{FF2B5EF4-FFF2-40B4-BE49-F238E27FC236}">
                  <a16:creationId xmlns:a16="http://schemas.microsoft.com/office/drawing/2014/main" id="{7DBC86EE-C05B-401E-A7BA-7AC07DA3B504}"/>
                </a:ext>
              </a:extLst>
            </p:cNvPr>
            <p:cNvSpPr/>
            <p:nvPr/>
          </p:nvSpPr>
          <p:spPr bwMode="auto">
            <a:xfrm>
              <a:off x="6668652" y="914096"/>
              <a:ext cx="52556" cy="244587"/>
            </a:xfrm>
            <a:custGeom>
              <a:avLst/>
              <a:gdLst>
                <a:gd name="T0" fmla="*/ 5 w 28"/>
                <a:gd name="T1" fmla="*/ 1 h 131"/>
                <a:gd name="T2" fmla="*/ 1 w 28"/>
                <a:gd name="T3" fmla="*/ 6 h 131"/>
                <a:gd name="T4" fmla="*/ 8 w 28"/>
                <a:gd name="T5" fmla="*/ 46 h 131"/>
                <a:gd name="T6" fmla="*/ 6 w 28"/>
                <a:gd name="T7" fmla="*/ 124 h 131"/>
                <a:gd name="T8" fmla="*/ 9 w 28"/>
                <a:gd name="T9" fmla="*/ 130 h 131"/>
                <a:gd name="T10" fmla="*/ 23 w 28"/>
                <a:gd name="T11" fmla="*/ 122 h 131"/>
                <a:gd name="T12" fmla="*/ 27 w 28"/>
                <a:gd name="T13" fmla="*/ 99 h 131"/>
                <a:gd name="T14" fmla="*/ 27 w 28"/>
                <a:gd name="T15" fmla="*/ 72 h 131"/>
                <a:gd name="T16" fmla="*/ 22 w 28"/>
                <a:gd name="T17" fmla="*/ 24 h 131"/>
                <a:gd name="T18" fmla="*/ 19 w 28"/>
                <a:gd name="T19" fmla="*/ 12 h 131"/>
                <a:gd name="T20" fmla="*/ 5 w 28"/>
                <a:gd name="T21" fmla="*/ 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31">
                  <a:moveTo>
                    <a:pt x="5" y="1"/>
                  </a:moveTo>
                  <a:cubicBezTo>
                    <a:pt x="1" y="1"/>
                    <a:pt x="0" y="3"/>
                    <a:pt x="1" y="6"/>
                  </a:cubicBezTo>
                  <a:cubicBezTo>
                    <a:pt x="8" y="19"/>
                    <a:pt x="7" y="33"/>
                    <a:pt x="8" y="46"/>
                  </a:cubicBezTo>
                  <a:cubicBezTo>
                    <a:pt x="9" y="72"/>
                    <a:pt x="13" y="98"/>
                    <a:pt x="6" y="124"/>
                  </a:cubicBezTo>
                  <a:cubicBezTo>
                    <a:pt x="6" y="126"/>
                    <a:pt x="5" y="129"/>
                    <a:pt x="9" y="130"/>
                  </a:cubicBezTo>
                  <a:cubicBezTo>
                    <a:pt x="16" y="131"/>
                    <a:pt x="21" y="129"/>
                    <a:pt x="23" y="122"/>
                  </a:cubicBezTo>
                  <a:cubicBezTo>
                    <a:pt x="24" y="114"/>
                    <a:pt x="26" y="107"/>
                    <a:pt x="27" y="99"/>
                  </a:cubicBezTo>
                  <a:cubicBezTo>
                    <a:pt x="27" y="89"/>
                    <a:pt x="28" y="79"/>
                    <a:pt x="27" y="72"/>
                  </a:cubicBezTo>
                  <a:cubicBezTo>
                    <a:pt x="28" y="54"/>
                    <a:pt x="26" y="39"/>
                    <a:pt x="22" y="24"/>
                  </a:cubicBezTo>
                  <a:cubicBezTo>
                    <a:pt x="21" y="20"/>
                    <a:pt x="20" y="16"/>
                    <a:pt x="19" y="12"/>
                  </a:cubicBezTo>
                  <a:cubicBezTo>
                    <a:pt x="18" y="1"/>
                    <a:pt x="16" y="0"/>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Sļiďê">
              <a:extLst>
                <a:ext uri="{FF2B5EF4-FFF2-40B4-BE49-F238E27FC236}">
                  <a16:creationId xmlns:a16="http://schemas.microsoft.com/office/drawing/2014/main" id="{D4A7159F-EFAA-4A88-A1DF-0B5011FF4F67}"/>
                </a:ext>
              </a:extLst>
            </p:cNvPr>
            <p:cNvSpPr/>
            <p:nvPr/>
          </p:nvSpPr>
          <p:spPr bwMode="auto">
            <a:xfrm>
              <a:off x="6969839" y="2390717"/>
              <a:ext cx="48513" cy="247619"/>
            </a:xfrm>
            <a:custGeom>
              <a:avLst/>
              <a:gdLst>
                <a:gd name="T0" fmla="*/ 19 w 26"/>
                <a:gd name="T1" fmla="*/ 3 h 133"/>
                <a:gd name="T2" fmla="*/ 10 w 26"/>
                <a:gd name="T3" fmla="*/ 8 h 133"/>
                <a:gd name="T4" fmla="*/ 5 w 26"/>
                <a:gd name="T5" fmla="*/ 29 h 133"/>
                <a:gd name="T6" fmla="*/ 1 w 26"/>
                <a:gd name="T7" fmla="*/ 55 h 133"/>
                <a:gd name="T8" fmla="*/ 5 w 26"/>
                <a:gd name="T9" fmla="*/ 121 h 133"/>
                <a:gd name="T10" fmla="*/ 14 w 26"/>
                <a:gd name="T11" fmla="*/ 131 h 133"/>
                <a:gd name="T12" fmla="*/ 21 w 26"/>
                <a:gd name="T13" fmla="*/ 121 h 133"/>
                <a:gd name="T14" fmla="*/ 19 w 26"/>
                <a:gd name="T15" fmla="*/ 106 h 133"/>
                <a:gd name="T16" fmla="*/ 20 w 26"/>
                <a:gd name="T17" fmla="*/ 60 h 133"/>
                <a:gd name="T18" fmla="*/ 25 w 26"/>
                <a:gd name="T19" fmla="*/ 15 h 133"/>
                <a:gd name="T20" fmla="*/ 19 w 26"/>
                <a:gd name="T21"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133">
                  <a:moveTo>
                    <a:pt x="19" y="3"/>
                  </a:moveTo>
                  <a:cubicBezTo>
                    <a:pt x="13" y="0"/>
                    <a:pt x="10" y="3"/>
                    <a:pt x="10" y="8"/>
                  </a:cubicBezTo>
                  <a:cubicBezTo>
                    <a:pt x="9" y="15"/>
                    <a:pt x="7" y="22"/>
                    <a:pt x="5" y="29"/>
                  </a:cubicBezTo>
                  <a:cubicBezTo>
                    <a:pt x="3" y="37"/>
                    <a:pt x="2" y="46"/>
                    <a:pt x="1" y="55"/>
                  </a:cubicBezTo>
                  <a:cubicBezTo>
                    <a:pt x="0" y="77"/>
                    <a:pt x="1" y="99"/>
                    <a:pt x="5" y="121"/>
                  </a:cubicBezTo>
                  <a:cubicBezTo>
                    <a:pt x="6" y="125"/>
                    <a:pt x="6" y="133"/>
                    <a:pt x="14" y="131"/>
                  </a:cubicBezTo>
                  <a:cubicBezTo>
                    <a:pt x="23" y="130"/>
                    <a:pt x="24" y="130"/>
                    <a:pt x="21" y="121"/>
                  </a:cubicBezTo>
                  <a:cubicBezTo>
                    <a:pt x="20" y="116"/>
                    <a:pt x="19" y="111"/>
                    <a:pt x="19" y="106"/>
                  </a:cubicBezTo>
                  <a:cubicBezTo>
                    <a:pt x="18" y="91"/>
                    <a:pt x="20" y="76"/>
                    <a:pt x="20" y="60"/>
                  </a:cubicBezTo>
                  <a:cubicBezTo>
                    <a:pt x="20" y="45"/>
                    <a:pt x="21" y="29"/>
                    <a:pt x="25" y="15"/>
                  </a:cubicBezTo>
                  <a:cubicBezTo>
                    <a:pt x="26" y="7"/>
                    <a:pt x="25" y="6"/>
                    <a:pt x="19"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iṡḻiḑe">
              <a:extLst>
                <a:ext uri="{FF2B5EF4-FFF2-40B4-BE49-F238E27FC236}">
                  <a16:creationId xmlns:a16="http://schemas.microsoft.com/office/drawing/2014/main" id="{CA3F95CC-412B-4399-B448-FEE40911C57C}"/>
                </a:ext>
              </a:extLst>
            </p:cNvPr>
            <p:cNvSpPr/>
            <p:nvPr/>
          </p:nvSpPr>
          <p:spPr bwMode="auto">
            <a:xfrm>
              <a:off x="6082450" y="2291669"/>
              <a:ext cx="220331" cy="126336"/>
            </a:xfrm>
            <a:custGeom>
              <a:avLst/>
              <a:gdLst>
                <a:gd name="T0" fmla="*/ 27 w 118"/>
                <a:gd name="T1" fmla="*/ 60 h 68"/>
                <a:gd name="T2" fmla="*/ 41 w 118"/>
                <a:gd name="T3" fmla="*/ 67 h 68"/>
                <a:gd name="T4" fmla="*/ 69 w 118"/>
                <a:gd name="T5" fmla="*/ 61 h 68"/>
                <a:gd name="T6" fmla="*/ 88 w 118"/>
                <a:gd name="T7" fmla="*/ 53 h 68"/>
                <a:gd name="T8" fmla="*/ 110 w 118"/>
                <a:gd name="T9" fmla="*/ 35 h 68"/>
                <a:gd name="T10" fmla="*/ 118 w 118"/>
                <a:gd name="T11" fmla="*/ 27 h 68"/>
                <a:gd name="T12" fmla="*/ 104 w 118"/>
                <a:gd name="T13" fmla="*/ 33 h 68"/>
                <a:gd name="T14" fmla="*/ 62 w 118"/>
                <a:gd name="T15" fmla="*/ 47 h 68"/>
                <a:gd name="T16" fmla="*/ 29 w 118"/>
                <a:gd name="T17" fmla="*/ 26 h 68"/>
                <a:gd name="T18" fmla="*/ 26 w 118"/>
                <a:gd name="T19" fmla="*/ 16 h 68"/>
                <a:gd name="T20" fmla="*/ 0 w 118"/>
                <a:gd name="T21" fmla="*/ 0 h 68"/>
                <a:gd name="T22" fmla="*/ 4 w 118"/>
                <a:gd name="T23" fmla="*/ 17 h 68"/>
                <a:gd name="T24" fmla="*/ 27 w 118"/>
                <a:gd name="T25" fmla="*/ 6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68">
                  <a:moveTo>
                    <a:pt x="27" y="60"/>
                  </a:moveTo>
                  <a:cubicBezTo>
                    <a:pt x="29" y="66"/>
                    <a:pt x="34" y="68"/>
                    <a:pt x="41" y="67"/>
                  </a:cubicBezTo>
                  <a:cubicBezTo>
                    <a:pt x="50" y="65"/>
                    <a:pt x="60" y="64"/>
                    <a:pt x="69" y="61"/>
                  </a:cubicBezTo>
                  <a:cubicBezTo>
                    <a:pt x="75" y="58"/>
                    <a:pt x="83" y="57"/>
                    <a:pt x="88" y="53"/>
                  </a:cubicBezTo>
                  <a:cubicBezTo>
                    <a:pt x="96" y="47"/>
                    <a:pt x="102" y="40"/>
                    <a:pt x="110" y="35"/>
                  </a:cubicBezTo>
                  <a:cubicBezTo>
                    <a:pt x="113" y="33"/>
                    <a:pt x="117" y="31"/>
                    <a:pt x="118" y="27"/>
                  </a:cubicBezTo>
                  <a:cubicBezTo>
                    <a:pt x="113" y="29"/>
                    <a:pt x="109" y="32"/>
                    <a:pt x="104" y="33"/>
                  </a:cubicBezTo>
                  <a:cubicBezTo>
                    <a:pt x="90" y="38"/>
                    <a:pt x="77" y="44"/>
                    <a:pt x="62" y="47"/>
                  </a:cubicBezTo>
                  <a:cubicBezTo>
                    <a:pt x="47" y="51"/>
                    <a:pt x="29" y="41"/>
                    <a:pt x="29" y="26"/>
                  </a:cubicBezTo>
                  <a:cubicBezTo>
                    <a:pt x="29" y="22"/>
                    <a:pt x="29" y="17"/>
                    <a:pt x="26" y="16"/>
                  </a:cubicBezTo>
                  <a:cubicBezTo>
                    <a:pt x="16" y="13"/>
                    <a:pt x="9" y="6"/>
                    <a:pt x="0" y="0"/>
                  </a:cubicBezTo>
                  <a:cubicBezTo>
                    <a:pt x="0" y="7"/>
                    <a:pt x="2" y="12"/>
                    <a:pt x="4" y="17"/>
                  </a:cubicBezTo>
                  <a:cubicBezTo>
                    <a:pt x="12" y="31"/>
                    <a:pt x="21" y="45"/>
                    <a:pt x="27" y="60"/>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îṩlîḑe">
              <a:extLst>
                <a:ext uri="{FF2B5EF4-FFF2-40B4-BE49-F238E27FC236}">
                  <a16:creationId xmlns:a16="http://schemas.microsoft.com/office/drawing/2014/main" id="{D8290510-3A70-4583-8042-FC85917CAE51}"/>
                </a:ext>
              </a:extLst>
            </p:cNvPr>
            <p:cNvSpPr/>
            <p:nvPr/>
          </p:nvSpPr>
          <p:spPr bwMode="auto">
            <a:xfrm>
              <a:off x="6302781" y="2342204"/>
              <a:ext cx="1011" cy="101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ïSḷïḑé">
              <a:extLst>
                <a:ext uri="{FF2B5EF4-FFF2-40B4-BE49-F238E27FC236}">
                  <a16:creationId xmlns:a16="http://schemas.microsoft.com/office/drawing/2014/main" id="{8F4DBCE2-4F21-4D07-BF7A-082C15144991}"/>
                </a:ext>
              </a:extLst>
            </p:cNvPr>
            <p:cNvSpPr/>
            <p:nvPr/>
          </p:nvSpPr>
          <p:spPr bwMode="auto">
            <a:xfrm>
              <a:off x="5950049" y="-783866"/>
              <a:ext cx="328475" cy="202138"/>
            </a:xfrm>
            <a:custGeom>
              <a:avLst/>
              <a:gdLst>
                <a:gd name="T0" fmla="*/ 48 w 176"/>
                <a:gd name="T1" fmla="*/ 66 h 108"/>
                <a:gd name="T2" fmla="*/ 15 w 176"/>
                <a:gd name="T3" fmla="*/ 94 h 108"/>
                <a:gd name="T4" fmla="*/ 0 w 176"/>
                <a:gd name="T5" fmla="*/ 108 h 108"/>
                <a:gd name="T6" fmla="*/ 7 w 176"/>
                <a:gd name="T7" fmla="*/ 104 h 108"/>
                <a:gd name="T8" fmla="*/ 38 w 176"/>
                <a:gd name="T9" fmla="*/ 81 h 108"/>
                <a:gd name="T10" fmla="*/ 94 w 176"/>
                <a:gd name="T11" fmla="*/ 50 h 108"/>
                <a:gd name="T12" fmla="*/ 105 w 176"/>
                <a:gd name="T13" fmla="*/ 45 h 108"/>
                <a:gd name="T14" fmla="*/ 144 w 176"/>
                <a:gd name="T15" fmla="*/ 23 h 108"/>
                <a:gd name="T16" fmla="*/ 176 w 176"/>
                <a:gd name="T17" fmla="*/ 8 h 108"/>
                <a:gd name="T18" fmla="*/ 160 w 176"/>
                <a:gd name="T19" fmla="*/ 3 h 108"/>
                <a:gd name="T20" fmla="*/ 137 w 176"/>
                <a:gd name="T21" fmla="*/ 14 h 108"/>
                <a:gd name="T22" fmla="*/ 106 w 176"/>
                <a:gd name="T23" fmla="*/ 26 h 108"/>
                <a:gd name="T24" fmla="*/ 85 w 176"/>
                <a:gd name="T25" fmla="*/ 39 h 108"/>
                <a:gd name="T26" fmla="*/ 48 w 176"/>
                <a:gd name="T2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08">
                  <a:moveTo>
                    <a:pt x="48" y="66"/>
                  </a:moveTo>
                  <a:cubicBezTo>
                    <a:pt x="37" y="75"/>
                    <a:pt x="26" y="84"/>
                    <a:pt x="15" y="94"/>
                  </a:cubicBezTo>
                  <a:cubicBezTo>
                    <a:pt x="10" y="98"/>
                    <a:pt x="4" y="102"/>
                    <a:pt x="0" y="108"/>
                  </a:cubicBezTo>
                  <a:cubicBezTo>
                    <a:pt x="4" y="108"/>
                    <a:pt x="6" y="106"/>
                    <a:pt x="7" y="104"/>
                  </a:cubicBezTo>
                  <a:cubicBezTo>
                    <a:pt x="17" y="96"/>
                    <a:pt x="26" y="86"/>
                    <a:pt x="38" y="81"/>
                  </a:cubicBezTo>
                  <a:cubicBezTo>
                    <a:pt x="57" y="71"/>
                    <a:pt x="75" y="61"/>
                    <a:pt x="94" y="50"/>
                  </a:cubicBezTo>
                  <a:cubicBezTo>
                    <a:pt x="97" y="47"/>
                    <a:pt x="102" y="47"/>
                    <a:pt x="105" y="45"/>
                  </a:cubicBezTo>
                  <a:cubicBezTo>
                    <a:pt x="117" y="37"/>
                    <a:pt x="131" y="31"/>
                    <a:pt x="144" y="23"/>
                  </a:cubicBezTo>
                  <a:cubicBezTo>
                    <a:pt x="154" y="18"/>
                    <a:pt x="165" y="14"/>
                    <a:pt x="176" y="8"/>
                  </a:cubicBezTo>
                  <a:cubicBezTo>
                    <a:pt x="171" y="4"/>
                    <a:pt x="167" y="0"/>
                    <a:pt x="160" y="3"/>
                  </a:cubicBezTo>
                  <a:cubicBezTo>
                    <a:pt x="152" y="6"/>
                    <a:pt x="144" y="10"/>
                    <a:pt x="137" y="14"/>
                  </a:cubicBezTo>
                  <a:cubicBezTo>
                    <a:pt x="127" y="19"/>
                    <a:pt x="116" y="20"/>
                    <a:pt x="106" y="26"/>
                  </a:cubicBezTo>
                  <a:cubicBezTo>
                    <a:pt x="99" y="30"/>
                    <a:pt x="93" y="35"/>
                    <a:pt x="85" y="39"/>
                  </a:cubicBezTo>
                  <a:cubicBezTo>
                    <a:pt x="72" y="47"/>
                    <a:pt x="60" y="56"/>
                    <a:pt x="48" y="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iSļîḋe">
              <a:extLst>
                <a:ext uri="{FF2B5EF4-FFF2-40B4-BE49-F238E27FC236}">
                  <a16:creationId xmlns:a16="http://schemas.microsoft.com/office/drawing/2014/main" id="{5588AF62-781E-4D49-8D65-19C301026E1D}"/>
                </a:ext>
              </a:extLst>
            </p:cNvPr>
            <p:cNvSpPr/>
            <p:nvPr/>
          </p:nvSpPr>
          <p:spPr bwMode="auto">
            <a:xfrm>
              <a:off x="6285599" y="-594866"/>
              <a:ext cx="74791" cy="121283"/>
            </a:xfrm>
            <a:custGeom>
              <a:avLst/>
              <a:gdLst>
                <a:gd name="T0" fmla="*/ 4 w 40"/>
                <a:gd name="T1" fmla="*/ 10 h 65"/>
                <a:gd name="T2" fmla="*/ 0 w 40"/>
                <a:gd name="T3" fmla="*/ 48 h 65"/>
                <a:gd name="T4" fmla="*/ 10 w 40"/>
                <a:gd name="T5" fmla="*/ 63 h 65"/>
                <a:gd name="T6" fmla="*/ 30 w 40"/>
                <a:gd name="T7" fmla="*/ 58 h 65"/>
                <a:gd name="T8" fmla="*/ 39 w 40"/>
                <a:gd name="T9" fmla="*/ 26 h 65"/>
                <a:gd name="T10" fmla="*/ 35 w 40"/>
                <a:gd name="T11" fmla="*/ 11 h 65"/>
                <a:gd name="T12" fmla="*/ 5 w 40"/>
                <a:gd name="T13" fmla="*/ 6 h 65"/>
                <a:gd name="T14" fmla="*/ 4 w 40"/>
                <a:gd name="T15" fmla="*/ 10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65">
                  <a:moveTo>
                    <a:pt x="4" y="10"/>
                  </a:moveTo>
                  <a:cubicBezTo>
                    <a:pt x="4" y="23"/>
                    <a:pt x="0" y="35"/>
                    <a:pt x="0" y="48"/>
                  </a:cubicBezTo>
                  <a:cubicBezTo>
                    <a:pt x="0" y="54"/>
                    <a:pt x="3" y="61"/>
                    <a:pt x="10" y="63"/>
                  </a:cubicBezTo>
                  <a:cubicBezTo>
                    <a:pt x="17" y="65"/>
                    <a:pt x="24" y="64"/>
                    <a:pt x="30" y="58"/>
                  </a:cubicBezTo>
                  <a:cubicBezTo>
                    <a:pt x="38" y="49"/>
                    <a:pt x="37" y="37"/>
                    <a:pt x="39" y="26"/>
                  </a:cubicBezTo>
                  <a:cubicBezTo>
                    <a:pt x="40" y="20"/>
                    <a:pt x="38" y="16"/>
                    <a:pt x="35" y="11"/>
                  </a:cubicBezTo>
                  <a:cubicBezTo>
                    <a:pt x="31" y="3"/>
                    <a:pt x="12" y="0"/>
                    <a:pt x="5" y="6"/>
                  </a:cubicBezTo>
                  <a:cubicBezTo>
                    <a:pt x="5" y="7"/>
                    <a:pt x="4" y="9"/>
                    <a:pt x="4" y="10"/>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íšlïḓé">
              <a:extLst>
                <a:ext uri="{FF2B5EF4-FFF2-40B4-BE49-F238E27FC236}">
                  <a16:creationId xmlns:a16="http://schemas.microsoft.com/office/drawing/2014/main" id="{082CC1BE-C935-4879-88EC-BD18F6D39621}"/>
                </a:ext>
              </a:extLst>
            </p:cNvPr>
            <p:cNvSpPr/>
            <p:nvPr/>
          </p:nvSpPr>
          <p:spPr bwMode="auto">
            <a:xfrm>
              <a:off x="7877442" y="1166769"/>
              <a:ext cx="97027" cy="161711"/>
            </a:xfrm>
            <a:custGeom>
              <a:avLst/>
              <a:gdLst>
                <a:gd name="T0" fmla="*/ 19 w 52"/>
                <a:gd name="T1" fmla="*/ 47 h 87"/>
                <a:gd name="T2" fmla="*/ 23 w 52"/>
                <a:gd name="T3" fmla="*/ 65 h 87"/>
                <a:gd name="T4" fmla="*/ 49 w 52"/>
                <a:gd name="T5" fmla="*/ 86 h 87"/>
                <a:gd name="T6" fmla="*/ 52 w 52"/>
                <a:gd name="T7" fmla="*/ 82 h 87"/>
                <a:gd name="T8" fmla="*/ 48 w 52"/>
                <a:gd name="T9" fmla="*/ 52 h 87"/>
                <a:gd name="T10" fmla="*/ 43 w 52"/>
                <a:gd name="T11" fmla="*/ 38 h 87"/>
                <a:gd name="T12" fmla="*/ 0 w 52"/>
                <a:gd name="T13" fmla="*/ 0 h 87"/>
                <a:gd name="T14" fmla="*/ 8 w 52"/>
                <a:gd name="T15" fmla="*/ 13 h 87"/>
                <a:gd name="T16" fmla="*/ 19 w 52"/>
                <a:gd name="T17" fmla="*/ 4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7">
                  <a:moveTo>
                    <a:pt x="19" y="47"/>
                  </a:moveTo>
                  <a:cubicBezTo>
                    <a:pt x="20" y="53"/>
                    <a:pt x="21" y="59"/>
                    <a:pt x="23" y="65"/>
                  </a:cubicBezTo>
                  <a:cubicBezTo>
                    <a:pt x="27" y="77"/>
                    <a:pt x="38" y="82"/>
                    <a:pt x="49" y="86"/>
                  </a:cubicBezTo>
                  <a:cubicBezTo>
                    <a:pt x="52" y="87"/>
                    <a:pt x="52" y="84"/>
                    <a:pt x="52" y="82"/>
                  </a:cubicBezTo>
                  <a:cubicBezTo>
                    <a:pt x="51" y="72"/>
                    <a:pt x="49" y="62"/>
                    <a:pt x="48" y="52"/>
                  </a:cubicBezTo>
                  <a:cubicBezTo>
                    <a:pt x="48" y="47"/>
                    <a:pt x="46" y="42"/>
                    <a:pt x="43" y="38"/>
                  </a:cubicBezTo>
                  <a:cubicBezTo>
                    <a:pt x="33" y="21"/>
                    <a:pt x="23" y="4"/>
                    <a:pt x="0" y="0"/>
                  </a:cubicBezTo>
                  <a:cubicBezTo>
                    <a:pt x="3" y="4"/>
                    <a:pt x="5" y="9"/>
                    <a:pt x="8" y="13"/>
                  </a:cubicBezTo>
                  <a:cubicBezTo>
                    <a:pt x="13" y="24"/>
                    <a:pt x="18" y="35"/>
                    <a:pt x="19" y="4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ïṥḻiḑè">
              <a:extLst>
                <a:ext uri="{FF2B5EF4-FFF2-40B4-BE49-F238E27FC236}">
                  <a16:creationId xmlns:a16="http://schemas.microsoft.com/office/drawing/2014/main" id="{E3D8FC27-65E0-4746-B56C-8FF5EFA5D296}"/>
                </a:ext>
              </a:extLst>
            </p:cNvPr>
            <p:cNvSpPr/>
            <p:nvPr/>
          </p:nvSpPr>
          <p:spPr bwMode="auto">
            <a:xfrm>
              <a:off x="7406458" y="16602"/>
              <a:ext cx="206181" cy="58620"/>
            </a:xfrm>
            <a:custGeom>
              <a:avLst/>
              <a:gdLst>
                <a:gd name="T0" fmla="*/ 0 w 110"/>
                <a:gd name="T1" fmla="*/ 28 h 31"/>
                <a:gd name="T2" fmla="*/ 108 w 110"/>
                <a:gd name="T3" fmla="*/ 31 h 31"/>
                <a:gd name="T4" fmla="*/ 110 w 110"/>
                <a:gd name="T5" fmla="*/ 28 h 31"/>
                <a:gd name="T6" fmla="*/ 95 w 110"/>
                <a:gd name="T7" fmla="*/ 15 h 31"/>
                <a:gd name="T8" fmla="*/ 80 w 110"/>
                <a:gd name="T9" fmla="*/ 5 h 31"/>
                <a:gd name="T10" fmla="*/ 39 w 110"/>
                <a:gd name="T11" fmla="*/ 2 h 31"/>
                <a:gd name="T12" fmla="*/ 0 w 110"/>
                <a:gd name="T13" fmla="*/ 28 h 31"/>
              </a:gdLst>
              <a:ahLst/>
              <a:cxnLst>
                <a:cxn ang="0">
                  <a:pos x="T0" y="T1"/>
                </a:cxn>
                <a:cxn ang="0">
                  <a:pos x="T2" y="T3"/>
                </a:cxn>
                <a:cxn ang="0">
                  <a:pos x="T4" y="T5"/>
                </a:cxn>
                <a:cxn ang="0">
                  <a:pos x="T6" y="T7"/>
                </a:cxn>
                <a:cxn ang="0">
                  <a:pos x="T8" y="T9"/>
                </a:cxn>
                <a:cxn ang="0">
                  <a:pos x="T10" y="T11"/>
                </a:cxn>
                <a:cxn ang="0">
                  <a:pos x="T12" y="T13"/>
                </a:cxn>
              </a:cxnLst>
              <a:rect l="0" t="0" r="r" b="b"/>
              <a:pathLst>
                <a:path w="110" h="31">
                  <a:moveTo>
                    <a:pt x="0" y="28"/>
                  </a:moveTo>
                  <a:cubicBezTo>
                    <a:pt x="37" y="21"/>
                    <a:pt x="73" y="20"/>
                    <a:pt x="108" y="31"/>
                  </a:cubicBezTo>
                  <a:cubicBezTo>
                    <a:pt x="109" y="30"/>
                    <a:pt x="110" y="29"/>
                    <a:pt x="110" y="28"/>
                  </a:cubicBezTo>
                  <a:cubicBezTo>
                    <a:pt x="105" y="24"/>
                    <a:pt x="99" y="20"/>
                    <a:pt x="95" y="15"/>
                  </a:cubicBezTo>
                  <a:cubicBezTo>
                    <a:pt x="91" y="10"/>
                    <a:pt x="85" y="7"/>
                    <a:pt x="80" y="5"/>
                  </a:cubicBezTo>
                  <a:cubicBezTo>
                    <a:pt x="67" y="0"/>
                    <a:pt x="53" y="2"/>
                    <a:pt x="39" y="2"/>
                  </a:cubicBezTo>
                  <a:cubicBezTo>
                    <a:pt x="21" y="2"/>
                    <a:pt x="9" y="12"/>
                    <a:pt x="0" y="28"/>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ïŝliḋê">
              <a:extLst>
                <a:ext uri="{FF2B5EF4-FFF2-40B4-BE49-F238E27FC236}">
                  <a16:creationId xmlns:a16="http://schemas.microsoft.com/office/drawing/2014/main" id="{CF8CA516-D796-433E-973D-8E8E9EE98D46}"/>
                </a:ext>
              </a:extLst>
            </p:cNvPr>
            <p:cNvSpPr/>
            <p:nvPr/>
          </p:nvSpPr>
          <p:spPr bwMode="auto">
            <a:xfrm>
              <a:off x="7562105" y="613921"/>
              <a:ext cx="216288" cy="110165"/>
            </a:xfrm>
            <a:custGeom>
              <a:avLst/>
              <a:gdLst>
                <a:gd name="T0" fmla="*/ 4 w 116"/>
                <a:gd name="T1" fmla="*/ 1 h 59"/>
                <a:gd name="T2" fmla="*/ 0 w 116"/>
                <a:gd name="T3" fmla="*/ 3 h 59"/>
                <a:gd name="T4" fmla="*/ 9 w 116"/>
                <a:gd name="T5" fmla="*/ 18 h 59"/>
                <a:gd name="T6" fmla="*/ 24 w 116"/>
                <a:gd name="T7" fmla="*/ 24 h 59"/>
                <a:gd name="T8" fmla="*/ 88 w 116"/>
                <a:gd name="T9" fmla="*/ 49 h 59"/>
                <a:gd name="T10" fmla="*/ 116 w 116"/>
                <a:gd name="T11" fmla="*/ 59 h 59"/>
                <a:gd name="T12" fmla="*/ 109 w 116"/>
                <a:gd name="T13" fmla="*/ 55 h 59"/>
                <a:gd name="T14" fmla="*/ 105 w 116"/>
                <a:gd name="T15" fmla="*/ 52 h 59"/>
                <a:gd name="T16" fmla="*/ 95 w 116"/>
                <a:gd name="T17" fmla="*/ 41 h 59"/>
                <a:gd name="T18" fmla="*/ 61 w 116"/>
                <a:gd name="T19" fmla="*/ 22 h 59"/>
                <a:gd name="T20" fmla="*/ 32 w 116"/>
                <a:gd name="T21" fmla="*/ 9 h 59"/>
                <a:gd name="T22" fmla="*/ 4 w 116"/>
                <a:gd name="T2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59">
                  <a:moveTo>
                    <a:pt x="4" y="1"/>
                  </a:moveTo>
                  <a:cubicBezTo>
                    <a:pt x="2" y="0"/>
                    <a:pt x="1" y="1"/>
                    <a:pt x="0" y="3"/>
                  </a:cubicBezTo>
                  <a:cubicBezTo>
                    <a:pt x="0" y="7"/>
                    <a:pt x="5" y="16"/>
                    <a:pt x="9" y="18"/>
                  </a:cubicBezTo>
                  <a:cubicBezTo>
                    <a:pt x="15" y="19"/>
                    <a:pt x="19" y="22"/>
                    <a:pt x="24" y="24"/>
                  </a:cubicBezTo>
                  <a:cubicBezTo>
                    <a:pt x="45" y="33"/>
                    <a:pt x="67" y="40"/>
                    <a:pt x="88" y="49"/>
                  </a:cubicBezTo>
                  <a:cubicBezTo>
                    <a:pt x="97" y="53"/>
                    <a:pt x="106" y="57"/>
                    <a:pt x="116" y="59"/>
                  </a:cubicBezTo>
                  <a:cubicBezTo>
                    <a:pt x="114" y="57"/>
                    <a:pt x="113" y="55"/>
                    <a:pt x="109" y="55"/>
                  </a:cubicBezTo>
                  <a:cubicBezTo>
                    <a:pt x="107" y="55"/>
                    <a:pt x="105" y="55"/>
                    <a:pt x="105" y="52"/>
                  </a:cubicBezTo>
                  <a:cubicBezTo>
                    <a:pt x="105" y="46"/>
                    <a:pt x="99" y="44"/>
                    <a:pt x="95" y="41"/>
                  </a:cubicBezTo>
                  <a:cubicBezTo>
                    <a:pt x="85" y="33"/>
                    <a:pt x="74" y="27"/>
                    <a:pt x="61" y="22"/>
                  </a:cubicBezTo>
                  <a:cubicBezTo>
                    <a:pt x="52" y="18"/>
                    <a:pt x="42" y="13"/>
                    <a:pt x="32" y="9"/>
                  </a:cubicBezTo>
                  <a:cubicBezTo>
                    <a:pt x="23" y="4"/>
                    <a:pt x="13" y="6"/>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ïśļiḍe">
              <a:extLst>
                <a:ext uri="{FF2B5EF4-FFF2-40B4-BE49-F238E27FC236}">
                  <a16:creationId xmlns:a16="http://schemas.microsoft.com/office/drawing/2014/main" id="{A9DF08E4-F958-49FD-8BA8-275885012D03}"/>
                </a:ext>
              </a:extLst>
            </p:cNvPr>
            <p:cNvSpPr/>
            <p:nvPr/>
          </p:nvSpPr>
          <p:spPr bwMode="auto">
            <a:xfrm>
              <a:off x="7382202" y="911064"/>
              <a:ext cx="91973" cy="104101"/>
            </a:xfrm>
            <a:custGeom>
              <a:avLst/>
              <a:gdLst>
                <a:gd name="T0" fmla="*/ 44 w 49"/>
                <a:gd name="T1" fmla="*/ 34 h 56"/>
                <a:gd name="T2" fmla="*/ 44 w 49"/>
                <a:gd name="T3" fmla="*/ 27 h 56"/>
                <a:gd name="T4" fmla="*/ 46 w 49"/>
                <a:gd name="T5" fmla="*/ 10 h 56"/>
                <a:gd name="T6" fmla="*/ 38 w 49"/>
                <a:gd name="T7" fmla="*/ 4 h 56"/>
                <a:gd name="T8" fmla="*/ 31 w 49"/>
                <a:gd name="T9" fmla="*/ 8 h 56"/>
                <a:gd name="T10" fmla="*/ 7 w 49"/>
                <a:gd name="T11" fmla="*/ 17 h 56"/>
                <a:gd name="T12" fmla="*/ 0 w 49"/>
                <a:gd name="T13" fmla="*/ 23 h 56"/>
                <a:gd name="T14" fmla="*/ 8 w 49"/>
                <a:gd name="T15" fmla="*/ 52 h 56"/>
                <a:gd name="T16" fmla="*/ 12 w 49"/>
                <a:gd name="T17" fmla="*/ 54 h 56"/>
                <a:gd name="T18" fmla="*/ 37 w 49"/>
                <a:gd name="T19" fmla="*/ 45 h 56"/>
                <a:gd name="T20" fmla="*/ 44 w 49"/>
                <a:gd name="T21" fmla="*/ 3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6">
                  <a:moveTo>
                    <a:pt x="44" y="34"/>
                  </a:moveTo>
                  <a:cubicBezTo>
                    <a:pt x="43" y="33"/>
                    <a:pt x="44" y="30"/>
                    <a:pt x="44" y="27"/>
                  </a:cubicBezTo>
                  <a:cubicBezTo>
                    <a:pt x="46" y="21"/>
                    <a:pt x="44" y="15"/>
                    <a:pt x="46" y="10"/>
                  </a:cubicBezTo>
                  <a:cubicBezTo>
                    <a:pt x="46" y="1"/>
                    <a:pt x="45" y="0"/>
                    <a:pt x="38" y="4"/>
                  </a:cubicBezTo>
                  <a:cubicBezTo>
                    <a:pt x="35" y="5"/>
                    <a:pt x="34" y="8"/>
                    <a:pt x="31" y="8"/>
                  </a:cubicBezTo>
                  <a:cubicBezTo>
                    <a:pt x="22" y="11"/>
                    <a:pt x="15" y="15"/>
                    <a:pt x="7" y="17"/>
                  </a:cubicBezTo>
                  <a:cubicBezTo>
                    <a:pt x="4" y="18"/>
                    <a:pt x="0" y="18"/>
                    <a:pt x="0" y="23"/>
                  </a:cubicBezTo>
                  <a:cubicBezTo>
                    <a:pt x="2" y="33"/>
                    <a:pt x="5" y="43"/>
                    <a:pt x="8" y="52"/>
                  </a:cubicBezTo>
                  <a:cubicBezTo>
                    <a:pt x="9" y="55"/>
                    <a:pt x="10" y="56"/>
                    <a:pt x="12" y="54"/>
                  </a:cubicBezTo>
                  <a:cubicBezTo>
                    <a:pt x="20" y="50"/>
                    <a:pt x="28" y="47"/>
                    <a:pt x="37" y="45"/>
                  </a:cubicBezTo>
                  <a:cubicBezTo>
                    <a:pt x="43" y="44"/>
                    <a:pt x="49" y="43"/>
                    <a:pt x="44"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îṧľïdê">
              <a:extLst>
                <a:ext uri="{FF2B5EF4-FFF2-40B4-BE49-F238E27FC236}">
                  <a16:creationId xmlns:a16="http://schemas.microsoft.com/office/drawing/2014/main" id="{2AED1077-0D2C-4E97-858A-A1682B44B9E4}"/>
                </a:ext>
              </a:extLst>
            </p:cNvPr>
            <p:cNvSpPr/>
            <p:nvPr/>
          </p:nvSpPr>
          <p:spPr bwMode="auto">
            <a:xfrm>
              <a:off x="7844089" y="472424"/>
              <a:ext cx="37396" cy="258737"/>
            </a:xfrm>
            <a:custGeom>
              <a:avLst/>
              <a:gdLst>
                <a:gd name="T0" fmla="*/ 2 w 20"/>
                <a:gd name="T1" fmla="*/ 138 h 139"/>
                <a:gd name="T2" fmla="*/ 6 w 20"/>
                <a:gd name="T3" fmla="*/ 137 h 139"/>
                <a:gd name="T4" fmla="*/ 7 w 20"/>
                <a:gd name="T5" fmla="*/ 130 h 139"/>
                <a:gd name="T6" fmla="*/ 10 w 20"/>
                <a:gd name="T7" fmla="*/ 108 h 139"/>
                <a:gd name="T8" fmla="*/ 15 w 20"/>
                <a:gd name="T9" fmla="*/ 61 h 139"/>
                <a:gd name="T10" fmla="*/ 20 w 20"/>
                <a:gd name="T11" fmla="*/ 8 h 139"/>
                <a:gd name="T12" fmla="*/ 13 w 20"/>
                <a:gd name="T13" fmla="*/ 1 h 139"/>
                <a:gd name="T14" fmla="*/ 5 w 20"/>
                <a:gd name="T15" fmla="*/ 9 h 139"/>
                <a:gd name="T16" fmla="*/ 2 w 20"/>
                <a:gd name="T17" fmla="*/ 64 h 139"/>
                <a:gd name="T18" fmla="*/ 1 w 20"/>
                <a:gd name="T19" fmla="*/ 135 h 139"/>
                <a:gd name="T20" fmla="*/ 2 w 20"/>
                <a:gd name="T21" fmla="*/ 13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39">
                  <a:moveTo>
                    <a:pt x="2" y="138"/>
                  </a:moveTo>
                  <a:cubicBezTo>
                    <a:pt x="4" y="139"/>
                    <a:pt x="5" y="138"/>
                    <a:pt x="6" y="137"/>
                  </a:cubicBezTo>
                  <a:cubicBezTo>
                    <a:pt x="7" y="135"/>
                    <a:pt x="7" y="133"/>
                    <a:pt x="7" y="130"/>
                  </a:cubicBezTo>
                  <a:cubicBezTo>
                    <a:pt x="8" y="123"/>
                    <a:pt x="9" y="115"/>
                    <a:pt x="10" y="108"/>
                  </a:cubicBezTo>
                  <a:cubicBezTo>
                    <a:pt x="12" y="92"/>
                    <a:pt x="14" y="77"/>
                    <a:pt x="15" y="61"/>
                  </a:cubicBezTo>
                  <a:cubicBezTo>
                    <a:pt x="17" y="43"/>
                    <a:pt x="18" y="25"/>
                    <a:pt x="20" y="8"/>
                  </a:cubicBezTo>
                  <a:cubicBezTo>
                    <a:pt x="20" y="2"/>
                    <a:pt x="20" y="0"/>
                    <a:pt x="13" y="1"/>
                  </a:cubicBezTo>
                  <a:cubicBezTo>
                    <a:pt x="8" y="0"/>
                    <a:pt x="6" y="3"/>
                    <a:pt x="5" y="9"/>
                  </a:cubicBezTo>
                  <a:cubicBezTo>
                    <a:pt x="4" y="27"/>
                    <a:pt x="3" y="46"/>
                    <a:pt x="2" y="64"/>
                  </a:cubicBezTo>
                  <a:cubicBezTo>
                    <a:pt x="1" y="88"/>
                    <a:pt x="0" y="112"/>
                    <a:pt x="1" y="135"/>
                  </a:cubicBezTo>
                  <a:cubicBezTo>
                    <a:pt x="1" y="136"/>
                    <a:pt x="1" y="138"/>
                    <a:pt x="2" y="1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iṥ1ïḓê">
              <a:extLst>
                <a:ext uri="{FF2B5EF4-FFF2-40B4-BE49-F238E27FC236}">
                  <a16:creationId xmlns:a16="http://schemas.microsoft.com/office/drawing/2014/main" id="{3AD86A83-CEC3-4B69-829B-228CDB06049A}"/>
                </a:ext>
              </a:extLst>
            </p:cNvPr>
            <p:cNvSpPr/>
            <p:nvPr/>
          </p:nvSpPr>
          <p:spPr bwMode="auto">
            <a:xfrm>
              <a:off x="7776372" y="507798"/>
              <a:ext cx="41438" cy="220331"/>
            </a:xfrm>
            <a:custGeom>
              <a:avLst/>
              <a:gdLst>
                <a:gd name="T0" fmla="*/ 9 w 22"/>
                <a:gd name="T1" fmla="*/ 107 h 118"/>
                <a:gd name="T2" fmla="*/ 22 w 22"/>
                <a:gd name="T3" fmla="*/ 118 h 118"/>
                <a:gd name="T4" fmla="*/ 9 w 22"/>
                <a:gd name="T5" fmla="*/ 0 h 118"/>
                <a:gd name="T6" fmla="*/ 4 w 22"/>
                <a:gd name="T7" fmla="*/ 21 h 118"/>
                <a:gd name="T8" fmla="*/ 1 w 22"/>
                <a:gd name="T9" fmla="*/ 54 h 118"/>
                <a:gd name="T10" fmla="*/ 0 w 22"/>
                <a:gd name="T11" fmla="*/ 83 h 118"/>
                <a:gd name="T12" fmla="*/ 9 w 22"/>
                <a:gd name="T13" fmla="*/ 107 h 118"/>
              </a:gdLst>
              <a:ahLst/>
              <a:cxnLst>
                <a:cxn ang="0">
                  <a:pos x="T0" y="T1"/>
                </a:cxn>
                <a:cxn ang="0">
                  <a:pos x="T2" y="T3"/>
                </a:cxn>
                <a:cxn ang="0">
                  <a:pos x="T4" y="T5"/>
                </a:cxn>
                <a:cxn ang="0">
                  <a:pos x="T6" y="T7"/>
                </a:cxn>
                <a:cxn ang="0">
                  <a:pos x="T8" y="T9"/>
                </a:cxn>
                <a:cxn ang="0">
                  <a:pos x="T10" y="T11"/>
                </a:cxn>
                <a:cxn ang="0">
                  <a:pos x="T12" y="T13"/>
                </a:cxn>
              </a:cxnLst>
              <a:rect l="0" t="0" r="r" b="b"/>
              <a:pathLst>
                <a:path w="22" h="118">
                  <a:moveTo>
                    <a:pt x="9" y="107"/>
                  </a:moveTo>
                  <a:cubicBezTo>
                    <a:pt x="14" y="110"/>
                    <a:pt x="18" y="114"/>
                    <a:pt x="22" y="118"/>
                  </a:cubicBezTo>
                  <a:cubicBezTo>
                    <a:pt x="18" y="78"/>
                    <a:pt x="13" y="39"/>
                    <a:pt x="9" y="0"/>
                  </a:cubicBezTo>
                  <a:cubicBezTo>
                    <a:pt x="7" y="7"/>
                    <a:pt x="5" y="14"/>
                    <a:pt x="4" y="21"/>
                  </a:cubicBezTo>
                  <a:cubicBezTo>
                    <a:pt x="2" y="32"/>
                    <a:pt x="1" y="43"/>
                    <a:pt x="1" y="54"/>
                  </a:cubicBezTo>
                  <a:cubicBezTo>
                    <a:pt x="1" y="64"/>
                    <a:pt x="1" y="74"/>
                    <a:pt x="0" y="83"/>
                  </a:cubicBezTo>
                  <a:cubicBezTo>
                    <a:pt x="0" y="92"/>
                    <a:pt x="0" y="102"/>
                    <a:pt x="9"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ŝļïďê">
              <a:extLst>
                <a:ext uri="{FF2B5EF4-FFF2-40B4-BE49-F238E27FC236}">
                  <a16:creationId xmlns:a16="http://schemas.microsoft.com/office/drawing/2014/main" id="{3AD52743-598B-4E1F-A9FB-1B142234606A}"/>
                </a:ext>
              </a:extLst>
            </p:cNvPr>
            <p:cNvSpPr/>
            <p:nvPr/>
          </p:nvSpPr>
          <p:spPr bwMode="auto">
            <a:xfrm>
              <a:off x="6183519" y="-287616"/>
              <a:ext cx="83888" cy="142508"/>
            </a:xfrm>
            <a:custGeom>
              <a:avLst/>
              <a:gdLst>
                <a:gd name="T0" fmla="*/ 3 w 45"/>
                <a:gd name="T1" fmla="*/ 65 h 76"/>
                <a:gd name="T2" fmla="*/ 18 w 45"/>
                <a:gd name="T3" fmla="*/ 70 h 76"/>
                <a:gd name="T4" fmla="*/ 28 w 45"/>
                <a:gd name="T5" fmla="*/ 58 h 76"/>
                <a:gd name="T6" fmla="*/ 45 w 45"/>
                <a:gd name="T7" fmla="*/ 24 h 76"/>
                <a:gd name="T8" fmla="*/ 35 w 45"/>
                <a:gd name="T9" fmla="*/ 27 h 76"/>
                <a:gd name="T10" fmla="*/ 22 w 45"/>
                <a:gd name="T11" fmla="*/ 39 h 76"/>
                <a:gd name="T12" fmla="*/ 18 w 45"/>
                <a:gd name="T13" fmla="*/ 43 h 76"/>
                <a:gd name="T14" fmla="*/ 14 w 45"/>
                <a:gd name="T15" fmla="*/ 39 h 76"/>
                <a:gd name="T16" fmla="*/ 10 w 45"/>
                <a:gd name="T17" fmla="*/ 24 h 76"/>
                <a:gd name="T18" fmla="*/ 3 w 45"/>
                <a:gd name="T19" fmla="*/ 0 h 76"/>
                <a:gd name="T20" fmla="*/ 1 w 45"/>
                <a:gd name="T21" fmla="*/ 3 h 76"/>
                <a:gd name="T22" fmla="*/ 1 w 45"/>
                <a:gd name="T23" fmla="*/ 42 h 76"/>
                <a:gd name="T24" fmla="*/ 3 w 45"/>
                <a:gd name="T25"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76">
                  <a:moveTo>
                    <a:pt x="3" y="65"/>
                  </a:moveTo>
                  <a:cubicBezTo>
                    <a:pt x="6" y="74"/>
                    <a:pt x="11" y="76"/>
                    <a:pt x="18" y="70"/>
                  </a:cubicBezTo>
                  <a:cubicBezTo>
                    <a:pt x="22" y="66"/>
                    <a:pt x="25" y="62"/>
                    <a:pt x="28" y="58"/>
                  </a:cubicBezTo>
                  <a:cubicBezTo>
                    <a:pt x="33" y="47"/>
                    <a:pt x="39" y="36"/>
                    <a:pt x="45" y="24"/>
                  </a:cubicBezTo>
                  <a:cubicBezTo>
                    <a:pt x="41" y="25"/>
                    <a:pt x="38" y="26"/>
                    <a:pt x="35" y="27"/>
                  </a:cubicBezTo>
                  <a:cubicBezTo>
                    <a:pt x="29" y="29"/>
                    <a:pt x="21" y="29"/>
                    <a:pt x="22" y="39"/>
                  </a:cubicBezTo>
                  <a:cubicBezTo>
                    <a:pt x="23" y="41"/>
                    <a:pt x="21" y="43"/>
                    <a:pt x="18" y="43"/>
                  </a:cubicBezTo>
                  <a:cubicBezTo>
                    <a:pt x="16" y="43"/>
                    <a:pt x="15" y="41"/>
                    <a:pt x="14" y="39"/>
                  </a:cubicBezTo>
                  <a:cubicBezTo>
                    <a:pt x="12" y="35"/>
                    <a:pt x="11" y="30"/>
                    <a:pt x="10" y="24"/>
                  </a:cubicBezTo>
                  <a:cubicBezTo>
                    <a:pt x="8" y="16"/>
                    <a:pt x="7" y="8"/>
                    <a:pt x="3" y="0"/>
                  </a:cubicBezTo>
                  <a:cubicBezTo>
                    <a:pt x="1" y="1"/>
                    <a:pt x="1" y="2"/>
                    <a:pt x="1" y="3"/>
                  </a:cubicBezTo>
                  <a:cubicBezTo>
                    <a:pt x="1" y="16"/>
                    <a:pt x="1" y="29"/>
                    <a:pt x="1" y="42"/>
                  </a:cubicBezTo>
                  <a:cubicBezTo>
                    <a:pt x="1" y="49"/>
                    <a:pt x="0" y="57"/>
                    <a:pt x="3" y="65"/>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iŝľídê">
              <a:extLst>
                <a:ext uri="{FF2B5EF4-FFF2-40B4-BE49-F238E27FC236}">
                  <a16:creationId xmlns:a16="http://schemas.microsoft.com/office/drawing/2014/main" id="{E702BA00-F29E-40AD-A4E3-7B40FF202444}"/>
                </a:ext>
              </a:extLst>
            </p:cNvPr>
            <p:cNvSpPr/>
            <p:nvPr/>
          </p:nvSpPr>
          <p:spPr bwMode="auto">
            <a:xfrm>
              <a:off x="6399808" y="2080435"/>
              <a:ext cx="108144" cy="87930"/>
            </a:xfrm>
            <a:custGeom>
              <a:avLst/>
              <a:gdLst>
                <a:gd name="T0" fmla="*/ 17 w 58"/>
                <a:gd name="T1" fmla="*/ 37 h 47"/>
                <a:gd name="T2" fmla="*/ 15 w 58"/>
                <a:gd name="T3" fmla="*/ 38 h 47"/>
                <a:gd name="T4" fmla="*/ 17 w 58"/>
                <a:gd name="T5" fmla="*/ 41 h 47"/>
                <a:gd name="T6" fmla="*/ 33 w 58"/>
                <a:gd name="T7" fmla="*/ 46 h 47"/>
                <a:gd name="T8" fmla="*/ 48 w 58"/>
                <a:gd name="T9" fmla="*/ 40 h 47"/>
                <a:gd name="T10" fmla="*/ 49 w 58"/>
                <a:gd name="T11" fmla="*/ 11 h 47"/>
                <a:gd name="T12" fmla="*/ 39 w 58"/>
                <a:gd name="T13" fmla="*/ 8 h 47"/>
                <a:gd name="T14" fmla="*/ 33 w 58"/>
                <a:gd name="T15" fmla="*/ 8 h 47"/>
                <a:gd name="T16" fmla="*/ 4 w 58"/>
                <a:gd name="T17" fmla="*/ 2 h 47"/>
                <a:gd name="T18" fmla="*/ 0 w 58"/>
                <a:gd name="T19" fmla="*/ 3 h 47"/>
                <a:gd name="T20" fmla="*/ 4 w 58"/>
                <a:gd name="T21" fmla="*/ 6 h 47"/>
                <a:gd name="T22" fmla="*/ 24 w 58"/>
                <a:gd name="T23" fmla="*/ 12 h 47"/>
                <a:gd name="T24" fmla="*/ 29 w 58"/>
                <a:gd name="T25" fmla="*/ 19 h 47"/>
                <a:gd name="T26" fmla="*/ 19 w 58"/>
                <a:gd name="T27" fmla="*/ 22 h 47"/>
                <a:gd name="T28" fmla="*/ 6 w 58"/>
                <a:gd name="T29" fmla="*/ 21 h 47"/>
                <a:gd name="T30" fmla="*/ 12 w 58"/>
                <a:gd name="T31" fmla="*/ 25 h 47"/>
                <a:gd name="T32" fmla="*/ 18 w 58"/>
                <a:gd name="T33" fmla="*/ 27 h 47"/>
                <a:gd name="T34" fmla="*/ 17 w 58"/>
                <a:gd name="T35"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47">
                  <a:moveTo>
                    <a:pt x="17" y="37"/>
                  </a:moveTo>
                  <a:cubicBezTo>
                    <a:pt x="16" y="37"/>
                    <a:pt x="14" y="37"/>
                    <a:pt x="15" y="38"/>
                  </a:cubicBezTo>
                  <a:cubicBezTo>
                    <a:pt x="15" y="40"/>
                    <a:pt x="16" y="41"/>
                    <a:pt x="17" y="41"/>
                  </a:cubicBezTo>
                  <a:cubicBezTo>
                    <a:pt x="23" y="43"/>
                    <a:pt x="28" y="45"/>
                    <a:pt x="33" y="46"/>
                  </a:cubicBezTo>
                  <a:cubicBezTo>
                    <a:pt x="39" y="47"/>
                    <a:pt x="45" y="45"/>
                    <a:pt x="48" y="40"/>
                  </a:cubicBezTo>
                  <a:cubicBezTo>
                    <a:pt x="54" y="31"/>
                    <a:pt x="58" y="21"/>
                    <a:pt x="49" y="11"/>
                  </a:cubicBezTo>
                  <a:cubicBezTo>
                    <a:pt x="46" y="8"/>
                    <a:pt x="45" y="3"/>
                    <a:pt x="39" y="8"/>
                  </a:cubicBezTo>
                  <a:cubicBezTo>
                    <a:pt x="38" y="10"/>
                    <a:pt x="35" y="9"/>
                    <a:pt x="33" y="8"/>
                  </a:cubicBezTo>
                  <a:cubicBezTo>
                    <a:pt x="23" y="6"/>
                    <a:pt x="14" y="4"/>
                    <a:pt x="4" y="2"/>
                  </a:cubicBezTo>
                  <a:cubicBezTo>
                    <a:pt x="3" y="1"/>
                    <a:pt x="1" y="0"/>
                    <a:pt x="0" y="3"/>
                  </a:cubicBezTo>
                  <a:cubicBezTo>
                    <a:pt x="0" y="6"/>
                    <a:pt x="2" y="5"/>
                    <a:pt x="4" y="6"/>
                  </a:cubicBezTo>
                  <a:cubicBezTo>
                    <a:pt x="10" y="8"/>
                    <a:pt x="17" y="10"/>
                    <a:pt x="24" y="12"/>
                  </a:cubicBezTo>
                  <a:cubicBezTo>
                    <a:pt x="26" y="13"/>
                    <a:pt x="30" y="15"/>
                    <a:pt x="29" y="19"/>
                  </a:cubicBezTo>
                  <a:cubicBezTo>
                    <a:pt x="27" y="23"/>
                    <a:pt x="23" y="23"/>
                    <a:pt x="19" y="22"/>
                  </a:cubicBezTo>
                  <a:cubicBezTo>
                    <a:pt x="16" y="21"/>
                    <a:pt x="12" y="19"/>
                    <a:pt x="6" y="21"/>
                  </a:cubicBezTo>
                  <a:cubicBezTo>
                    <a:pt x="9" y="23"/>
                    <a:pt x="10" y="24"/>
                    <a:pt x="12" y="25"/>
                  </a:cubicBezTo>
                  <a:cubicBezTo>
                    <a:pt x="14" y="25"/>
                    <a:pt x="16" y="26"/>
                    <a:pt x="18" y="27"/>
                  </a:cubicBezTo>
                  <a:cubicBezTo>
                    <a:pt x="23" y="32"/>
                    <a:pt x="23" y="33"/>
                    <a:pt x="17"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íşḻïḓê">
              <a:extLst>
                <a:ext uri="{FF2B5EF4-FFF2-40B4-BE49-F238E27FC236}">
                  <a16:creationId xmlns:a16="http://schemas.microsoft.com/office/drawing/2014/main" id="{A2AF081D-66DA-44AD-BDFB-3AC34855418A}"/>
                </a:ext>
              </a:extLst>
            </p:cNvPr>
            <p:cNvSpPr/>
            <p:nvPr/>
          </p:nvSpPr>
          <p:spPr bwMode="auto">
            <a:xfrm>
              <a:off x="6459439" y="2183525"/>
              <a:ext cx="96016" cy="108144"/>
            </a:xfrm>
            <a:custGeom>
              <a:avLst/>
              <a:gdLst>
                <a:gd name="T0" fmla="*/ 49 w 51"/>
                <a:gd name="T1" fmla="*/ 44 h 58"/>
                <a:gd name="T2" fmla="*/ 47 w 51"/>
                <a:gd name="T3" fmla="*/ 39 h 58"/>
                <a:gd name="T4" fmla="*/ 33 w 51"/>
                <a:gd name="T5" fmla="*/ 28 h 58"/>
                <a:gd name="T6" fmla="*/ 8 w 51"/>
                <a:gd name="T7" fmla="*/ 3 h 58"/>
                <a:gd name="T8" fmla="*/ 4 w 51"/>
                <a:gd name="T9" fmla="*/ 0 h 58"/>
                <a:gd name="T10" fmla="*/ 3 w 51"/>
                <a:gd name="T11" fmla="*/ 4 h 58"/>
                <a:gd name="T12" fmla="*/ 9 w 51"/>
                <a:gd name="T13" fmla="*/ 40 h 58"/>
                <a:gd name="T14" fmla="*/ 12 w 51"/>
                <a:gd name="T15" fmla="*/ 45 h 58"/>
                <a:gd name="T16" fmla="*/ 33 w 51"/>
                <a:gd name="T17" fmla="*/ 53 h 58"/>
                <a:gd name="T18" fmla="*/ 47 w 51"/>
                <a:gd name="T19" fmla="*/ 56 h 58"/>
                <a:gd name="T20" fmla="*/ 48 w 51"/>
                <a:gd name="T21" fmla="*/ 46 h 58"/>
                <a:gd name="T22" fmla="*/ 49 w 51"/>
                <a:gd name="T23"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58">
                  <a:moveTo>
                    <a:pt x="49" y="44"/>
                  </a:moveTo>
                  <a:cubicBezTo>
                    <a:pt x="51" y="41"/>
                    <a:pt x="50" y="40"/>
                    <a:pt x="47" y="39"/>
                  </a:cubicBezTo>
                  <a:cubicBezTo>
                    <a:pt x="42" y="37"/>
                    <a:pt x="38" y="32"/>
                    <a:pt x="33" y="28"/>
                  </a:cubicBezTo>
                  <a:cubicBezTo>
                    <a:pt x="23" y="21"/>
                    <a:pt x="15" y="12"/>
                    <a:pt x="8" y="3"/>
                  </a:cubicBezTo>
                  <a:cubicBezTo>
                    <a:pt x="7" y="1"/>
                    <a:pt x="6" y="0"/>
                    <a:pt x="4" y="0"/>
                  </a:cubicBezTo>
                  <a:cubicBezTo>
                    <a:pt x="0" y="0"/>
                    <a:pt x="2" y="2"/>
                    <a:pt x="3" y="4"/>
                  </a:cubicBezTo>
                  <a:cubicBezTo>
                    <a:pt x="5" y="16"/>
                    <a:pt x="8" y="27"/>
                    <a:pt x="9" y="40"/>
                  </a:cubicBezTo>
                  <a:cubicBezTo>
                    <a:pt x="9" y="42"/>
                    <a:pt x="9" y="44"/>
                    <a:pt x="12" y="45"/>
                  </a:cubicBezTo>
                  <a:cubicBezTo>
                    <a:pt x="19" y="47"/>
                    <a:pt x="26" y="50"/>
                    <a:pt x="33" y="53"/>
                  </a:cubicBezTo>
                  <a:cubicBezTo>
                    <a:pt x="37" y="54"/>
                    <a:pt x="42" y="58"/>
                    <a:pt x="47" y="56"/>
                  </a:cubicBezTo>
                  <a:cubicBezTo>
                    <a:pt x="51" y="54"/>
                    <a:pt x="47" y="49"/>
                    <a:pt x="48" y="46"/>
                  </a:cubicBezTo>
                  <a:cubicBezTo>
                    <a:pt x="49" y="45"/>
                    <a:pt x="49" y="44"/>
                    <a:pt x="49"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ísļíḍe">
              <a:extLst>
                <a:ext uri="{FF2B5EF4-FFF2-40B4-BE49-F238E27FC236}">
                  <a16:creationId xmlns:a16="http://schemas.microsoft.com/office/drawing/2014/main" id="{55D3A45C-5981-4502-BA52-099B0A8BC06B}"/>
                </a:ext>
              </a:extLst>
            </p:cNvPr>
            <p:cNvSpPr/>
            <p:nvPr/>
          </p:nvSpPr>
          <p:spPr bwMode="auto">
            <a:xfrm>
              <a:off x="6472578" y="2053146"/>
              <a:ext cx="121283" cy="57609"/>
            </a:xfrm>
            <a:custGeom>
              <a:avLst/>
              <a:gdLst>
                <a:gd name="T0" fmla="*/ 24 w 65"/>
                <a:gd name="T1" fmla="*/ 27 h 31"/>
                <a:gd name="T2" fmla="*/ 49 w 65"/>
                <a:gd name="T3" fmla="*/ 30 h 31"/>
                <a:gd name="T4" fmla="*/ 58 w 65"/>
                <a:gd name="T5" fmla="*/ 23 h 31"/>
                <a:gd name="T6" fmla="*/ 63 w 65"/>
                <a:gd name="T7" fmla="*/ 4 h 31"/>
                <a:gd name="T8" fmla="*/ 63 w 65"/>
                <a:gd name="T9" fmla="*/ 0 h 31"/>
                <a:gd name="T10" fmla="*/ 59 w 65"/>
                <a:gd name="T11" fmla="*/ 0 h 31"/>
                <a:gd name="T12" fmla="*/ 8 w 65"/>
                <a:gd name="T13" fmla="*/ 2 h 31"/>
                <a:gd name="T14" fmla="*/ 0 w 65"/>
                <a:gd name="T15" fmla="*/ 2 h 31"/>
                <a:gd name="T16" fmla="*/ 19 w 65"/>
                <a:gd name="T17" fmla="*/ 25 h 31"/>
                <a:gd name="T18" fmla="*/ 24 w 65"/>
                <a:gd name="T19" fmla="*/ 2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31">
                  <a:moveTo>
                    <a:pt x="24" y="27"/>
                  </a:moveTo>
                  <a:cubicBezTo>
                    <a:pt x="32" y="23"/>
                    <a:pt x="41" y="28"/>
                    <a:pt x="49" y="30"/>
                  </a:cubicBezTo>
                  <a:cubicBezTo>
                    <a:pt x="55" y="31"/>
                    <a:pt x="57" y="28"/>
                    <a:pt x="58" y="23"/>
                  </a:cubicBezTo>
                  <a:cubicBezTo>
                    <a:pt x="59" y="17"/>
                    <a:pt x="60" y="10"/>
                    <a:pt x="63" y="4"/>
                  </a:cubicBezTo>
                  <a:cubicBezTo>
                    <a:pt x="63" y="3"/>
                    <a:pt x="65" y="1"/>
                    <a:pt x="63" y="0"/>
                  </a:cubicBezTo>
                  <a:cubicBezTo>
                    <a:pt x="62" y="0"/>
                    <a:pt x="60" y="0"/>
                    <a:pt x="59" y="0"/>
                  </a:cubicBezTo>
                  <a:cubicBezTo>
                    <a:pt x="42" y="7"/>
                    <a:pt x="25" y="6"/>
                    <a:pt x="8" y="2"/>
                  </a:cubicBezTo>
                  <a:cubicBezTo>
                    <a:pt x="5" y="1"/>
                    <a:pt x="3" y="1"/>
                    <a:pt x="0" y="2"/>
                  </a:cubicBezTo>
                  <a:cubicBezTo>
                    <a:pt x="8" y="9"/>
                    <a:pt x="15" y="16"/>
                    <a:pt x="19" y="25"/>
                  </a:cubicBezTo>
                  <a:cubicBezTo>
                    <a:pt x="20" y="27"/>
                    <a:pt x="22" y="28"/>
                    <a:pt x="24" y="27"/>
                  </a:cubicBezTo>
                  <a:close/>
                </a:path>
              </a:pathLst>
            </a:custGeom>
            <a:solidFill>
              <a:srgbClr val="F65B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išľiďe">
              <a:extLst>
                <a:ext uri="{FF2B5EF4-FFF2-40B4-BE49-F238E27FC236}">
                  <a16:creationId xmlns:a16="http://schemas.microsoft.com/office/drawing/2014/main" id="{87B3A6A9-DC71-461C-9FF2-434075176B58}"/>
                </a:ext>
              </a:extLst>
            </p:cNvPr>
            <p:cNvSpPr/>
            <p:nvPr/>
          </p:nvSpPr>
          <p:spPr bwMode="auto">
            <a:xfrm>
              <a:off x="6209797" y="1907606"/>
              <a:ext cx="169796" cy="83887"/>
            </a:xfrm>
            <a:custGeom>
              <a:avLst/>
              <a:gdLst>
                <a:gd name="T0" fmla="*/ 11 w 91"/>
                <a:gd name="T1" fmla="*/ 42 h 45"/>
                <a:gd name="T2" fmla="*/ 80 w 91"/>
                <a:gd name="T3" fmla="*/ 16 h 45"/>
                <a:gd name="T4" fmla="*/ 90 w 91"/>
                <a:gd name="T5" fmla="*/ 0 h 45"/>
                <a:gd name="T6" fmla="*/ 0 w 91"/>
                <a:gd name="T7" fmla="*/ 45 h 45"/>
                <a:gd name="T8" fmla="*/ 11 w 91"/>
                <a:gd name="T9" fmla="*/ 42 h 45"/>
              </a:gdLst>
              <a:ahLst/>
              <a:cxnLst>
                <a:cxn ang="0">
                  <a:pos x="T0" y="T1"/>
                </a:cxn>
                <a:cxn ang="0">
                  <a:pos x="T2" y="T3"/>
                </a:cxn>
                <a:cxn ang="0">
                  <a:pos x="T4" y="T5"/>
                </a:cxn>
                <a:cxn ang="0">
                  <a:pos x="T6" y="T7"/>
                </a:cxn>
                <a:cxn ang="0">
                  <a:pos x="T8" y="T9"/>
                </a:cxn>
              </a:cxnLst>
              <a:rect l="0" t="0" r="r" b="b"/>
              <a:pathLst>
                <a:path w="91" h="45">
                  <a:moveTo>
                    <a:pt x="11" y="42"/>
                  </a:moveTo>
                  <a:cubicBezTo>
                    <a:pt x="34" y="34"/>
                    <a:pt x="57" y="27"/>
                    <a:pt x="80" y="16"/>
                  </a:cubicBezTo>
                  <a:cubicBezTo>
                    <a:pt x="91" y="11"/>
                    <a:pt x="91" y="12"/>
                    <a:pt x="90" y="0"/>
                  </a:cubicBezTo>
                  <a:cubicBezTo>
                    <a:pt x="48" y="8"/>
                    <a:pt x="14" y="31"/>
                    <a:pt x="0" y="45"/>
                  </a:cubicBezTo>
                  <a:cubicBezTo>
                    <a:pt x="3" y="43"/>
                    <a:pt x="7" y="43"/>
                    <a:pt x="11"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í$ḻíḍè">
              <a:extLst>
                <a:ext uri="{FF2B5EF4-FFF2-40B4-BE49-F238E27FC236}">
                  <a16:creationId xmlns:a16="http://schemas.microsoft.com/office/drawing/2014/main" id="{FF0297BA-3209-4E33-BED1-72FB765CB556}"/>
                </a:ext>
              </a:extLst>
            </p:cNvPr>
            <p:cNvSpPr/>
            <p:nvPr/>
          </p:nvSpPr>
          <p:spPr bwMode="auto">
            <a:xfrm>
              <a:off x="5626627" y="-602952"/>
              <a:ext cx="55588" cy="103091"/>
            </a:xfrm>
            <a:custGeom>
              <a:avLst/>
              <a:gdLst>
                <a:gd name="T0" fmla="*/ 26 w 30"/>
                <a:gd name="T1" fmla="*/ 11 h 55"/>
                <a:gd name="T2" fmla="*/ 14 w 30"/>
                <a:gd name="T3" fmla="*/ 4 h 55"/>
                <a:gd name="T4" fmla="*/ 7 w 30"/>
                <a:gd name="T5" fmla="*/ 11 h 55"/>
                <a:gd name="T6" fmla="*/ 2 w 30"/>
                <a:gd name="T7" fmla="*/ 39 h 55"/>
                <a:gd name="T8" fmla="*/ 18 w 30"/>
                <a:gd name="T9" fmla="*/ 55 h 55"/>
                <a:gd name="T10" fmla="*/ 27 w 30"/>
                <a:gd name="T11" fmla="*/ 43 h 55"/>
                <a:gd name="T12" fmla="*/ 26 w 30"/>
                <a:gd name="T13" fmla="*/ 36 h 55"/>
                <a:gd name="T14" fmla="*/ 26 w 30"/>
                <a:gd name="T15" fmla="*/ 11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55">
                  <a:moveTo>
                    <a:pt x="26" y="11"/>
                  </a:moveTo>
                  <a:cubicBezTo>
                    <a:pt x="25" y="2"/>
                    <a:pt x="23" y="0"/>
                    <a:pt x="14" y="4"/>
                  </a:cubicBezTo>
                  <a:cubicBezTo>
                    <a:pt x="11" y="6"/>
                    <a:pt x="9" y="8"/>
                    <a:pt x="7" y="11"/>
                  </a:cubicBezTo>
                  <a:cubicBezTo>
                    <a:pt x="0" y="19"/>
                    <a:pt x="1" y="29"/>
                    <a:pt x="2" y="39"/>
                  </a:cubicBezTo>
                  <a:cubicBezTo>
                    <a:pt x="4" y="48"/>
                    <a:pt x="11" y="55"/>
                    <a:pt x="18" y="55"/>
                  </a:cubicBezTo>
                  <a:cubicBezTo>
                    <a:pt x="25" y="55"/>
                    <a:pt x="28" y="51"/>
                    <a:pt x="27" y="43"/>
                  </a:cubicBezTo>
                  <a:cubicBezTo>
                    <a:pt x="26" y="41"/>
                    <a:pt x="25" y="38"/>
                    <a:pt x="26" y="36"/>
                  </a:cubicBezTo>
                  <a:cubicBezTo>
                    <a:pt x="30" y="28"/>
                    <a:pt x="28" y="19"/>
                    <a:pt x="26" y="11"/>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ľîdé">
              <a:extLst>
                <a:ext uri="{FF2B5EF4-FFF2-40B4-BE49-F238E27FC236}">
                  <a16:creationId xmlns:a16="http://schemas.microsoft.com/office/drawing/2014/main" id="{7C221D5B-E5FD-4437-B279-31B1C2401E66}"/>
                </a:ext>
              </a:extLst>
            </p:cNvPr>
            <p:cNvSpPr/>
            <p:nvPr/>
          </p:nvSpPr>
          <p:spPr bwMode="auto">
            <a:xfrm>
              <a:off x="7515613" y="-20794"/>
              <a:ext cx="143518" cy="103091"/>
            </a:xfrm>
            <a:custGeom>
              <a:avLst/>
              <a:gdLst>
                <a:gd name="T0" fmla="*/ 50 w 77"/>
                <a:gd name="T1" fmla="*/ 32 h 55"/>
                <a:gd name="T2" fmla="*/ 77 w 77"/>
                <a:gd name="T3" fmla="*/ 55 h 55"/>
                <a:gd name="T4" fmla="*/ 0 w 77"/>
                <a:gd name="T5" fmla="*/ 8 h 55"/>
                <a:gd name="T6" fmla="*/ 4 w 77"/>
                <a:gd name="T7" fmla="*/ 9 h 55"/>
                <a:gd name="T8" fmla="*/ 50 w 77"/>
                <a:gd name="T9" fmla="*/ 32 h 55"/>
              </a:gdLst>
              <a:ahLst/>
              <a:cxnLst>
                <a:cxn ang="0">
                  <a:pos x="T0" y="T1"/>
                </a:cxn>
                <a:cxn ang="0">
                  <a:pos x="T2" y="T3"/>
                </a:cxn>
                <a:cxn ang="0">
                  <a:pos x="T4" y="T5"/>
                </a:cxn>
                <a:cxn ang="0">
                  <a:pos x="T6" y="T7"/>
                </a:cxn>
                <a:cxn ang="0">
                  <a:pos x="T8" y="T9"/>
                </a:cxn>
              </a:cxnLst>
              <a:rect l="0" t="0" r="r" b="b"/>
              <a:pathLst>
                <a:path w="77" h="55">
                  <a:moveTo>
                    <a:pt x="50" y="32"/>
                  </a:moveTo>
                  <a:cubicBezTo>
                    <a:pt x="58" y="40"/>
                    <a:pt x="68" y="47"/>
                    <a:pt x="77" y="55"/>
                  </a:cubicBezTo>
                  <a:cubicBezTo>
                    <a:pt x="72" y="10"/>
                    <a:pt x="36" y="0"/>
                    <a:pt x="0" y="8"/>
                  </a:cubicBezTo>
                  <a:cubicBezTo>
                    <a:pt x="1" y="9"/>
                    <a:pt x="2" y="9"/>
                    <a:pt x="4" y="9"/>
                  </a:cubicBezTo>
                  <a:cubicBezTo>
                    <a:pt x="22" y="11"/>
                    <a:pt x="37" y="19"/>
                    <a:pt x="50" y="32"/>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îśḷîḑe">
              <a:extLst>
                <a:ext uri="{FF2B5EF4-FFF2-40B4-BE49-F238E27FC236}">
                  <a16:creationId xmlns:a16="http://schemas.microsoft.com/office/drawing/2014/main" id="{A24B4877-26B0-4DE7-B5EF-B3ED378FE597}"/>
                </a:ext>
              </a:extLst>
            </p:cNvPr>
            <p:cNvSpPr/>
            <p:nvPr/>
          </p:nvSpPr>
          <p:spPr bwMode="auto">
            <a:xfrm>
              <a:off x="5734772" y="-322990"/>
              <a:ext cx="67716" cy="129369"/>
            </a:xfrm>
            <a:custGeom>
              <a:avLst/>
              <a:gdLst>
                <a:gd name="T0" fmla="*/ 27 w 36"/>
                <a:gd name="T1" fmla="*/ 64 h 69"/>
                <a:gd name="T2" fmla="*/ 36 w 36"/>
                <a:gd name="T3" fmla="*/ 56 h 69"/>
                <a:gd name="T4" fmla="*/ 21 w 36"/>
                <a:gd name="T5" fmla="*/ 45 h 69"/>
                <a:gd name="T6" fmla="*/ 14 w 36"/>
                <a:gd name="T7" fmla="*/ 40 h 69"/>
                <a:gd name="T8" fmla="*/ 12 w 36"/>
                <a:gd name="T9" fmla="*/ 29 h 69"/>
                <a:gd name="T10" fmla="*/ 6 w 36"/>
                <a:gd name="T11" fmla="*/ 0 h 69"/>
                <a:gd name="T12" fmla="*/ 4 w 36"/>
                <a:gd name="T13" fmla="*/ 3 h 69"/>
                <a:gd name="T14" fmla="*/ 5 w 36"/>
                <a:gd name="T15" fmla="*/ 52 h 69"/>
                <a:gd name="T16" fmla="*/ 27 w 36"/>
                <a:gd name="T17" fmla="*/ 6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9">
                  <a:moveTo>
                    <a:pt x="27" y="64"/>
                  </a:moveTo>
                  <a:cubicBezTo>
                    <a:pt x="31" y="63"/>
                    <a:pt x="35" y="61"/>
                    <a:pt x="36" y="56"/>
                  </a:cubicBezTo>
                  <a:cubicBezTo>
                    <a:pt x="36" y="54"/>
                    <a:pt x="24" y="45"/>
                    <a:pt x="21" y="45"/>
                  </a:cubicBezTo>
                  <a:cubicBezTo>
                    <a:pt x="16" y="46"/>
                    <a:pt x="14" y="44"/>
                    <a:pt x="14" y="40"/>
                  </a:cubicBezTo>
                  <a:cubicBezTo>
                    <a:pt x="13" y="36"/>
                    <a:pt x="12" y="32"/>
                    <a:pt x="12" y="29"/>
                  </a:cubicBezTo>
                  <a:cubicBezTo>
                    <a:pt x="11" y="19"/>
                    <a:pt x="12" y="9"/>
                    <a:pt x="6" y="0"/>
                  </a:cubicBezTo>
                  <a:cubicBezTo>
                    <a:pt x="5" y="2"/>
                    <a:pt x="5" y="3"/>
                    <a:pt x="4" y="3"/>
                  </a:cubicBezTo>
                  <a:cubicBezTo>
                    <a:pt x="1" y="20"/>
                    <a:pt x="0" y="36"/>
                    <a:pt x="5" y="52"/>
                  </a:cubicBezTo>
                  <a:cubicBezTo>
                    <a:pt x="9" y="66"/>
                    <a:pt x="13" y="69"/>
                    <a:pt x="27" y="64"/>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iśḷiḍé">
              <a:extLst>
                <a:ext uri="{FF2B5EF4-FFF2-40B4-BE49-F238E27FC236}">
                  <a16:creationId xmlns:a16="http://schemas.microsoft.com/office/drawing/2014/main" id="{CCD7B613-329E-4236-8246-24CA496D7FE2}"/>
                </a:ext>
              </a:extLst>
            </p:cNvPr>
            <p:cNvSpPr/>
            <p:nvPr/>
          </p:nvSpPr>
          <p:spPr bwMode="auto">
            <a:xfrm>
              <a:off x="7556041" y="549237"/>
              <a:ext cx="107134" cy="73781"/>
            </a:xfrm>
            <a:custGeom>
              <a:avLst/>
              <a:gdLst>
                <a:gd name="T0" fmla="*/ 18 w 57"/>
                <a:gd name="T1" fmla="*/ 6 h 40"/>
                <a:gd name="T2" fmla="*/ 0 w 57"/>
                <a:gd name="T3" fmla="*/ 23 h 40"/>
                <a:gd name="T4" fmla="*/ 57 w 57"/>
                <a:gd name="T5" fmla="*/ 40 h 40"/>
                <a:gd name="T6" fmla="*/ 53 w 57"/>
                <a:gd name="T7" fmla="*/ 32 h 40"/>
                <a:gd name="T8" fmla="*/ 32 w 57"/>
                <a:gd name="T9" fmla="*/ 7 h 40"/>
                <a:gd name="T10" fmla="*/ 18 w 57"/>
                <a:gd name="T11" fmla="*/ 6 h 40"/>
              </a:gdLst>
              <a:ahLst/>
              <a:cxnLst>
                <a:cxn ang="0">
                  <a:pos x="T0" y="T1"/>
                </a:cxn>
                <a:cxn ang="0">
                  <a:pos x="T2" y="T3"/>
                </a:cxn>
                <a:cxn ang="0">
                  <a:pos x="T4" y="T5"/>
                </a:cxn>
                <a:cxn ang="0">
                  <a:pos x="T6" y="T7"/>
                </a:cxn>
                <a:cxn ang="0">
                  <a:pos x="T8" y="T9"/>
                </a:cxn>
                <a:cxn ang="0">
                  <a:pos x="T10" y="T11"/>
                </a:cxn>
              </a:cxnLst>
              <a:rect l="0" t="0" r="r" b="b"/>
              <a:pathLst>
                <a:path w="57" h="40">
                  <a:moveTo>
                    <a:pt x="18" y="6"/>
                  </a:moveTo>
                  <a:cubicBezTo>
                    <a:pt x="13" y="13"/>
                    <a:pt x="8" y="18"/>
                    <a:pt x="0" y="23"/>
                  </a:cubicBezTo>
                  <a:cubicBezTo>
                    <a:pt x="19" y="31"/>
                    <a:pt x="39" y="29"/>
                    <a:pt x="57" y="40"/>
                  </a:cubicBezTo>
                  <a:cubicBezTo>
                    <a:pt x="56" y="36"/>
                    <a:pt x="55" y="34"/>
                    <a:pt x="53" y="32"/>
                  </a:cubicBezTo>
                  <a:cubicBezTo>
                    <a:pt x="46" y="24"/>
                    <a:pt x="39" y="16"/>
                    <a:pt x="32" y="7"/>
                  </a:cubicBezTo>
                  <a:cubicBezTo>
                    <a:pt x="27" y="1"/>
                    <a:pt x="22" y="0"/>
                    <a:pt x="18" y="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iṩlîḓe">
              <a:extLst>
                <a:ext uri="{FF2B5EF4-FFF2-40B4-BE49-F238E27FC236}">
                  <a16:creationId xmlns:a16="http://schemas.microsoft.com/office/drawing/2014/main" id="{2311AA00-C3AA-4A35-8948-4350F3BA90A4}"/>
                </a:ext>
              </a:extLst>
            </p:cNvPr>
            <p:cNvSpPr/>
            <p:nvPr/>
          </p:nvSpPr>
          <p:spPr bwMode="auto">
            <a:xfrm>
              <a:off x="6603968" y="2011708"/>
              <a:ext cx="70749" cy="89952"/>
            </a:xfrm>
            <a:custGeom>
              <a:avLst/>
              <a:gdLst>
                <a:gd name="T0" fmla="*/ 38 w 38"/>
                <a:gd name="T1" fmla="*/ 9 h 48"/>
                <a:gd name="T2" fmla="*/ 29 w 38"/>
                <a:gd name="T3" fmla="*/ 8 h 48"/>
                <a:gd name="T4" fmla="*/ 24 w 38"/>
                <a:gd name="T5" fmla="*/ 0 h 48"/>
                <a:gd name="T6" fmla="*/ 14 w 38"/>
                <a:gd name="T7" fmla="*/ 13 h 48"/>
                <a:gd name="T8" fmla="*/ 13 w 38"/>
                <a:gd name="T9" fmla="*/ 14 h 48"/>
                <a:gd name="T10" fmla="*/ 0 w 38"/>
                <a:gd name="T11" fmla="*/ 48 h 48"/>
                <a:gd name="T12" fmla="*/ 38 w 38"/>
                <a:gd name="T13" fmla="*/ 9 h 48"/>
              </a:gdLst>
              <a:ahLst/>
              <a:cxnLst>
                <a:cxn ang="0">
                  <a:pos x="T0" y="T1"/>
                </a:cxn>
                <a:cxn ang="0">
                  <a:pos x="T2" y="T3"/>
                </a:cxn>
                <a:cxn ang="0">
                  <a:pos x="T4" y="T5"/>
                </a:cxn>
                <a:cxn ang="0">
                  <a:pos x="T6" y="T7"/>
                </a:cxn>
                <a:cxn ang="0">
                  <a:pos x="T8" y="T9"/>
                </a:cxn>
                <a:cxn ang="0">
                  <a:pos x="T10" y="T11"/>
                </a:cxn>
                <a:cxn ang="0">
                  <a:pos x="T12" y="T13"/>
                </a:cxn>
              </a:cxnLst>
              <a:rect l="0" t="0" r="r" b="b"/>
              <a:pathLst>
                <a:path w="38" h="48">
                  <a:moveTo>
                    <a:pt x="38" y="9"/>
                  </a:moveTo>
                  <a:cubicBezTo>
                    <a:pt x="35" y="9"/>
                    <a:pt x="32" y="11"/>
                    <a:pt x="29" y="8"/>
                  </a:cubicBezTo>
                  <a:cubicBezTo>
                    <a:pt x="26" y="6"/>
                    <a:pt x="25" y="3"/>
                    <a:pt x="24" y="0"/>
                  </a:cubicBezTo>
                  <a:cubicBezTo>
                    <a:pt x="19" y="3"/>
                    <a:pt x="10" y="4"/>
                    <a:pt x="14" y="13"/>
                  </a:cubicBezTo>
                  <a:cubicBezTo>
                    <a:pt x="14" y="13"/>
                    <a:pt x="13" y="14"/>
                    <a:pt x="13" y="14"/>
                  </a:cubicBezTo>
                  <a:cubicBezTo>
                    <a:pt x="3" y="23"/>
                    <a:pt x="3" y="35"/>
                    <a:pt x="0" y="48"/>
                  </a:cubicBezTo>
                  <a:cubicBezTo>
                    <a:pt x="18" y="38"/>
                    <a:pt x="29" y="25"/>
                    <a:pt x="38" y="9"/>
                  </a:cubicBezTo>
                  <a:close/>
                </a:path>
              </a:pathLst>
            </a:custGeom>
            <a:solidFill>
              <a:srgbClr val="F65B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îSḷiďê">
              <a:extLst>
                <a:ext uri="{FF2B5EF4-FFF2-40B4-BE49-F238E27FC236}">
                  <a16:creationId xmlns:a16="http://schemas.microsoft.com/office/drawing/2014/main" id="{D3F8B7F0-84A1-4031-B2DC-DD4F9BE0DAF0}"/>
                </a:ext>
              </a:extLst>
            </p:cNvPr>
            <p:cNvSpPr/>
            <p:nvPr/>
          </p:nvSpPr>
          <p:spPr bwMode="auto">
            <a:xfrm>
              <a:off x="6395765" y="1894467"/>
              <a:ext cx="131390" cy="37396"/>
            </a:xfrm>
            <a:custGeom>
              <a:avLst/>
              <a:gdLst>
                <a:gd name="T0" fmla="*/ 35 w 70"/>
                <a:gd name="T1" fmla="*/ 18 h 20"/>
                <a:gd name="T2" fmla="*/ 42 w 70"/>
                <a:gd name="T3" fmla="*/ 18 h 20"/>
                <a:gd name="T4" fmla="*/ 70 w 70"/>
                <a:gd name="T5" fmla="*/ 18 h 20"/>
                <a:gd name="T6" fmla="*/ 63 w 70"/>
                <a:gd name="T7" fmla="*/ 14 h 20"/>
                <a:gd name="T8" fmla="*/ 44 w 70"/>
                <a:gd name="T9" fmla="*/ 4 h 20"/>
                <a:gd name="T10" fmla="*/ 39 w 70"/>
                <a:gd name="T11" fmla="*/ 2 h 20"/>
                <a:gd name="T12" fmla="*/ 7 w 70"/>
                <a:gd name="T13" fmla="*/ 1 h 20"/>
                <a:gd name="T14" fmla="*/ 2 w 70"/>
                <a:gd name="T15" fmla="*/ 3 h 20"/>
                <a:gd name="T16" fmla="*/ 3 w 70"/>
                <a:gd name="T17" fmla="*/ 13 h 20"/>
                <a:gd name="T18" fmla="*/ 9 w 70"/>
                <a:gd name="T19" fmla="*/ 12 h 20"/>
                <a:gd name="T20" fmla="*/ 20 w 70"/>
                <a:gd name="T21" fmla="*/ 13 h 20"/>
                <a:gd name="T22" fmla="*/ 35 w 70"/>
                <a:gd name="T23"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20">
                  <a:moveTo>
                    <a:pt x="35" y="18"/>
                  </a:moveTo>
                  <a:cubicBezTo>
                    <a:pt x="37" y="18"/>
                    <a:pt x="39" y="18"/>
                    <a:pt x="42" y="18"/>
                  </a:cubicBezTo>
                  <a:cubicBezTo>
                    <a:pt x="51" y="18"/>
                    <a:pt x="61" y="18"/>
                    <a:pt x="70" y="18"/>
                  </a:cubicBezTo>
                  <a:cubicBezTo>
                    <a:pt x="69" y="16"/>
                    <a:pt x="66" y="15"/>
                    <a:pt x="63" y="14"/>
                  </a:cubicBezTo>
                  <a:cubicBezTo>
                    <a:pt x="56" y="12"/>
                    <a:pt x="50" y="9"/>
                    <a:pt x="44" y="4"/>
                  </a:cubicBezTo>
                  <a:cubicBezTo>
                    <a:pt x="42" y="3"/>
                    <a:pt x="41" y="2"/>
                    <a:pt x="39" y="2"/>
                  </a:cubicBezTo>
                  <a:cubicBezTo>
                    <a:pt x="28" y="2"/>
                    <a:pt x="17" y="2"/>
                    <a:pt x="7" y="1"/>
                  </a:cubicBezTo>
                  <a:cubicBezTo>
                    <a:pt x="5" y="1"/>
                    <a:pt x="2" y="0"/>
                    <a:pt x="2" y="3"/>
                  </a:cubicBezTo>
                  <a:cubicBezTo>
                    <a:pt x="2" y="7"/>
                    <a:pt x="0" y="11"/>
                    <a:pt x="3" y="13"/>
                  </a:cubicBezTo>
                  <a:cubicBezTo>
                    <a:pt x="5" y="15"/>
                    <a:pt x="7" y="13"/>
                    <a:pt x="9" y="12"/>
                  </a:cubicBezTo>
                  <a:cubicBezTo>
                    <a:pt x="13" y="10"/>
                    <a:pt x="17" y="9"/>
                    <a:pt x="20" y="13"/>
                  </a:cubicBezTo>
                  <a:cubicBezTo>
                    <a:pt x="24" y="19"/>
                    <a:pt x="28" y="20"/>
                    <a:pt x="35"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ïšļíḑé">
              <a:extLst>
                <a:ext uri="{FF2B5EF4-FFF2-40B4-BE49-F238E27FC236}">
                  <a16:creationId xmlns:a16="http://schemas.microsoft.com/office/drawing/2014/main" id="{443F79F0-3DBC-48A8-A533-0BB07C98F4A8}"/>
                </a:ext>
              </a:extLst>
            </p:cNvPr>
            <p:cNvSpPr/>
            <p:nvPr/>
          </p:nvSpPr>
          <p:spPr bwMode="auto">
            <a:xfrm>
              <a:off x="6599925" y="1929842"/>
              <a:ext cx="70749" cy="74791"/>
            </a:xfrm>
            <a:custGeom>
              <a:avLst/>
              <a:gdLst>
                <a:gd name="T0" fmla="*/ 37 w 38"/>
                <a:gd name="T1" fmla="*/ 11 h 40"/>
                <a:gd name="T2" fmla="*/ 38 w 38"/>
                <a:gd name="T3" fmla="*/ 1 h 40"/>
                <a:gd name="T4" fmla="*/ 36 w 38"/>
                <a:gd name="T5" fmla="*/ 0 h 40"/>
                <a:gd name="T6" fmla="*/ 0 w 38"/>
                <a:gd name="T7" fmla="*/ 39 h 40"/>
                <a:gd name="T8" fmla="*/ 3 w 38"/>
                <a:gd name="T9" fmla="*/ 39 h 40"/>
                <a:gd name="T10" fmla="*/ 24 w 38"/>
                <a:gd name="T11" fmla="*/ 27 h 40"/>
                <a:gd name="T12" fmla="*/ 37 w 38"/>
                <a:gd name="T13" fmla="*/ 11 h 40"/>
              </a:gdLst>
              <a:ahLst/>
              <a:cxnLst>
                <a:cxn ang="0">
                  <a:pos x="T0" y="T1"/>
                </a:cxn>
                <a:cxn ang="0">
                  <a:pos x="T2" y="T3"/>
                </a:cxn>
                <a:cxn ang="0">
                  <a:pos x="T4" y="T5"/>
                </a:cxn>
                <a:cxn ang="0">
                  <a:pos x="T6" y="T7"/>
                </a:cxn>
                <a:cxn ang="0">
                  <a:pos x="T8" y="T9"/>
                </a:cxn>
                <a:cxn ang="0">
                  <a:pos x="T10" y="T11"/>
                </a:cxn>
                <a:cxn ang="0">
                  <a:pos x="T12" y="T13"/>
                </a:cxn>
              </a:cxnLst>
              <a:rect l="0" t="0" r="r" b="b"/>
              <a:pathLst>
                <a:path w="38" h="40">
                  <a:moveTo>
                    <a:pt x="37" y="11"/>
                  </a:moveTo>
                  <a:cubicBezTo>
                    <a:pt x="37" y="7"/>
                    <a:pt x="37" y="4"/>
                    <a:pt x="38" y="1"/>
                  </a:cubicBezTo>
                  <a:cubicBezTo>
                    <a:pt x="37" y="1"/>
                    <a:pt x="37" y="0"/>
                    <a:pt x="36" y="0"/>
                  </a:cubicBezTo>
                  <a:cubicBezTo>
                    <a:pt x="24" y="13"/>
                    <a:pt x="5" y="20"/>
                    <a:pt x="0" y="39"/>
                  </a:cubicBezTo>
                  <a:cubicBezTo>
                    <a:pt x="1" y="40"/>
                    <a:pt x="2" y="39"/>
                    <a:pt x="3" y="39"/>
                  </a:cubicBezTo>
                  <a:cubicBezTo>
                    <a:pt x="11" y="37"/>
                    <a:pt x="17" y="31"/>
                    <a:pt x="24" y="27"/>
                  </a:cubicBezTo>
                  <a:cubicBezTo>
                    <a:pt x="32" y="24"/>
                    <a:pt x="35" y="18"/>
                    <a:pt x="37"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ṧḻïḑe">
              <a:extLst>
                <a:ext uri="{FF2B5EF4-FFF2-40B4-BE49-F238E27FC236}">
                  <a16:creationId xmlns:a16="http://schemas.microsoft.com/office/drawing/2014/main" id="{C448C012-9DC0-41A1-B827-2772774681A9}"/>
                </a:ext>
              </a:extLst>
            </p:cNvPr>
            <p:cNvSpPr/>
            <p:nvPr/>
          </p:nvSpPr>
          <p:spPr bwMode="auto">
            <a:xfrm>
              <a:off x="5641788" y="-298734"/>
              <a:ext cx="74791" cy="30321"/>
            </a:xfrm>
            <a:custGeom>
              <a:avLst/>
              <a:gdLst>
                <a:gd name="T0" fmla="*/ 30 w 40"/>
                <a:gd name="T1" fmla="*/ 13 h 16"/>
                <a:gd name="T2" fmla="*/ 40 w 40"/>
                <a:gd name="T3" fmla="*/ 11 h 16"/>
                <a:gd name="T4" fmla="*/ 29 w 40"/>
                <a:gd name="T5" fmla="*/ 2 h 16"/>
                <a:gd name="T6" fmla="*/ 25 w 40"/>
                <a:gd name="T7" fmla="*/ 2 h 16"/>
                <a:gd name="T8" fmla="*/ 7 w 40"/>
                <a:gd name="T9" fmla="*/ 1 h 16"/>
                <a:gd name="T10" fmla="*/ 1 w 40"/>
                <a:gd name="T11" fmla="*/ 5 h 16"/>
                <a:gd name="T12" fmla="*/ 7 w 40"/>
                <a:gd name="T13" fmla="*/ 14 h 16"/>
                <a:gd name="T14" fmla="*/ 30 w 40"/>
                <a:gd name="T15" fmla="*/ 13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6">
                  <a:moveTo>
                    <a:pt x="30" y="13"/>
                  </a:moveTo>
                  <a:cubicBezTo>
                    <a:pt x="33" y="14"/>
                    <a:pt x="39" y="16"/>
                    <a:pt x="40" y="11"/>
                  </a:cubicBezTo>
                  <a:cubicBezTo>
                    <a:pt x="40" y="6"/>
                    <a:pt x="35" y="3"/>
                    <a:pt x="29" y="2"/>
                  </a:cubicBezTo>
                  <a:cubicBezTo>
                    <a:pt x="28" y="2"/>
                    <a:pt x="27" y="1"/>
                    <a:pt x="25" y="2"/>
                  </a:cubicBezTo>
                  <a:cubicBezTo>
                    <a:pt x="19" y="3"/>
                    <a:pt x="13" y="2"/>
                    <a:pt x="7" y="1"/>
                  </a:cubicBezTo>
                  <a:cubicBezTo>
                    <a:pt x="4" y="2"/>
                    <a:pt x="0" y="0"/>
                    <a:pt x="1" y="5"/>
                  </a:cubicBezTo>
                  <a:cubicBezTo>
                    <a:pt x="2" y="8"/>
                    <a:pt x="0" y="14"/>
                    <a:pt x="7" y="14"/>
                  </a:cubicBezTo>
                  <a:cubicBezTo>
                    <a:pt x="15" y="14"/>
                    <a:pt x="22" y="13"/>
                    <a:pt x="30" y="13"/>
                  </a:cubicBezTo>
                  <a:close/>
                </a:path>
              </a:pathLst>
            </a:custGeom>
            <a:solidFill>
              <a:srgbClr val="4372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iṩlidé">
              <a:extLst>
                <a:ext uri="{FF2B5EF4-FFF2-40B4-BE49-F238E27FC236}">
                  <a16:creationId xmlns:a16="http://schemas.microsoft.com/office/drawing/2014/main" id="{BF8DBF56-5DFB-4091-A2C9-B948B9BDCB3A}"/>
                </a:ext>
              </a:extLst>
            </p:cNvPr>
            <p:cNvSpPr/>
            <p:nvPr/>
          </p:nvSpPr>
          <p:spPr bwMode="auto">
            <a:xfrm>
              <a:off x="7677324" y="44901"/>
              <a:ext cx="61652" cy="65695"/>
            </a:xfrm>
            <a:custGeom>
              <a:avLst/>
              <a:gdLst>
                <a:gd name="T0" fmla="*/ 3 w 33"/>
                <a:gd name="T1" fmla="*/ 17 h 35"/>
                <a:gd name="T2" fmla="*/ 6 w 33"/>
                <a:gd name="T3" fmla="*/ 19 h 35"/>
                <a:gd name="T4" fmla="*/ 24 w 33"/>
                <a:gd name="T5" fmla="*/ 29 h 35"/>
                <a:gd name="T6" fmla="*/ 33 w 33"/>
                <a:gd name="T7" fmla="*/ 35 h 35"/>
                <a:gd name="T8" fmla="*/ 31 w 33"/>
                <a:gd name="T9" fmla="*/ 28 h 35"/>
                <a:gd name="T10" fmla="*/ 10 w 33"/>
                <a:gd name="T11" fmla="*/ 5 h 35"/>
                <a:gd name="T12" fmla="*/ 3 w 33"/>
                <a:gd name="T13" fmla="*/ 0 h 35"/>
                <a:gd name="T14" fmla="*/ 0 w 33"/>
                <a:gd name="T15" fmla="*/ 2 h 35"/>
                <a:gd name="T16" fmla="*/ 3 w 33"/>
                <a:gd name="T1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5">
                  <a:moveTo>
                    <a:pt x="3" y="17"/>
                  </a:moveTo>
                  <a:cubicBezTo>
                    <a:pt x="3" y="19"/>
                    <a:pt x="4" y="19"/>
                    <a:pt x="6" y="19"/>
                  </a:cubicBezTo>
                  <a:cubicBezTo>
                    <a:pt x="14" y="19"/>
                    <a:pt x="20" y="23"/>
                    <a:pt x="24" y="29"/>
                  </a:cubicBezTo>
                  <a:cubicBezTo>
                    <a:pt x="27" y="31"/>
                    <a:pt x="29" y="34"/>
                    <a:pt x="33" y="35"/>
                  </a:cubicBezTo>
                  <a:cubicBezTo>
                    <a:pt x="31" y="33"/>
                    <a:pt x="33" y="31"/>
                    <a:pt x="31" y="28"/>
                  </a:cubicBezTo>
                  <a:cubicBezTo>
                    <a:pt x="26" y="19"/>
                    <a:pt x="17" y="13"/>
                    <a:pt x="10" y="5"/>
                  </a:cubicBezTo>
                  <a:cubicBezTo>
                    <a:pt x="8" y="3"/>
                    <a:pt x="6" y="1"/>
                    <a:pt x="3" y="0"/>
                  </a:cubicBezTo>
                  <a:cubicBezTo>
                    <a:pt x="2" y="0"/>
                    <a:pt x="0" y="0"/>
                    <a:pt x="0" y="2"/>
                  </a:cubicBezTo>
                  <a:cubicBezTo>
                    <a:pt x="2" y="7"/>
                    <a:pt x="2" y="12"/>
                    <a:pt x="3" y="17"/>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íśḷíḋê">
              <a:extLst>
                <a:ext uri="{FF2B5EF4-FFF2-40B4-BE49-F238E27FC236}">
                  <a16:creationId xmlns:a16="http://schemas.microsoft.com/office/drawing/2014/main" id="{1F3390D5-BA35-45DE-96EA-B5841ADDA51A}"/>
                </a:ext>
              </a:extLst>
            </p:cNvPr>
            <p:cNvSpPr/>
            <p:nvPr/>
          </p:nvSpPr>
          <p:spPr bwMode="auto">
            <a:xfrm>
              <a:off x="7474175" y="560354"/>
              <a:ext cx="91973" cy="33353"/>
            </a:xfrm>
            <a:custGeom>
              <a:avLst/>
              <a:gdLst>
                <a:gd name="T0" fmla="*/ 0 w 49"/>
                <a:gd name="T1" fmla="*/ 7 h 18"/>
                <a:gd name="T2" fmla="*/ 49 w 49"/>
                <a:gd name="T3" fmla="*/ 0 h 18"/>
                <a:gd name="T4" fmla="*/ 0 w 49"/>
                <a:gd name="T5" fmla="*/ 7 h 18"/>
              </a:gdLst>
              <a:ahLst/>
              <a:cxnLst>
                <a:cxn ang="0">
                  <a:pos x="T0" y="T1"/>
                </a:cxn>
                <a:cxn ang="0">
                  <a:pos x="T2" y="T3"/>
                </a:cxn>
                <a:cxn ang="0">
                  <a:pos x="T4" y="T5"/>
                </a:cxn>
              </a:cxnLst>
              <a:rect l="0" t="0" r="r" b="b"/>
              <a:pathLst>
                <a:path w="49" h="18">
                  <a:moveTo>
                    <a:pt x="0" y="7"/>
                  </a:moveTo>
                  <a:cubicBezTo>
                    <a:pt x="18" y="18"/>
                    <a:pt x="39" y="15"/>
                    <a:pt x="49" y="0"/>
                  </a:cubicBezTo>
                  <a:cubicBezTo>
                    <a:pt x="32" y="3"/>
                    <a:pt x="16" y="7"/>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iṥľíde">
              <a:extLst>
                <a:ext uri="{FF2B5EF4-FFF2-40B4-BE49-F238E27FC236}">
                  <a16:creationId xmlns:a16="http://schemas.microsoft.com/office/drawing/2014/main" id="{CB9A81FE-84AE-4C85-B2C5-285453039404}"/>
                </a:ext>
              </a:extLst>
            </p:cNvPr>
            <p:cNvSpPr/>
            <p:nvPr/>
          </p:nvSpPr>
          <p:spPr bwMode="auto">
            <a:xfrm>
              <a:off x="7729880" y="609878"/>
              <a:ext cx="28299" cy="65695"/>
            </a:xfrm>
            <a:custGeom>
              <a:avLst/>
              <a:gdLst>
                <a:gd name="T0" fmla="*/ 10 w 15"/>
                <a:gd name="T1" fmla="*/ 32 h 35"/>
                <a:gd name="T2" fmla="*/ 11 w 15"/>
                <a:gd name="T3" fmla="*/ 33 h 35"/>
                <a:gd name="T4" fmla="*/ 14 w 15"/>
                <a:gd name="T5" fmla="*/ 34 h 35"/>
                <a:gd name="T6" fmla="*/ 15 w 15"/>
                <a:gd name="T7" fmla="*/ 31 h 35"/>
                <a:gd name="T8" fmla="*/ 14 w 15"/>
                <a:gd name="T9" fmla="*/ 8 h 35"/>
                <a:gd name="T10" fmla="*/ 15 w 15"/>
                <a:gd name="T11" fmla="*/ 5 h 35"/>
                <a:gd name="T12" fmla="*/ 11 w 15"/>
                <a:gd name="T13" fmla="*/ 1 h 35"/>
                <a:gd name="T14" fmla="*/ 7 w 15"/>
                <a:gd name="T15" fmla="*/ 2 h 35"/>
                <a:gd name="T16" fmla="*/ 2 w 15"/>
                <a:gd name="T17" fmla="*/ 25 h 35"/>
                <a:gd name="T18" fmla="*/ 10 w 15"/>
                <a:gd name="T19"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5">
                  <a:moveTo>
                    <a:pt x="10" y="32"/>
                  </a:moveTo>
                  <a:cubicBezTo>
                    <a:pt x="10" y="32"/>
                    <a:pt x="11" y="32"/>
                    <a:pt x="11" y="33"/>
                  </a:cubicBezTo>
                  <a:cubicBezTo>
                    <a:pt x="12" y="34"/>
                    <a:pt x="13" y="35"/>
                    <a:pt x="14" y="34"/>
                  </a:cubicBezTo>
                  <a:cubicBezTo>
                    <a:pt x="15" y="33"/>
                    <a:pt x="15" y="32"/>
                    <a:pt x="15" y="31"/>
                  </a:cubicBezTo>
                  <a:cubicBezTo>
                    <a:pt x="13" y="23"/>
                    <a:pt x="14" y="16"/>
                    <a:pt x="14" y="8"/>
                  </a:cubicBezTo>
                  <a:cubicBezTo>
                    <a:pt x="15" y="8"/>
                    <a:pt x="15" y="6"/>
                    <a:pt x="15" y="5"/>
                  </a:cubicBezTo>
                  <a:cubicBezTo>
                    <a:pt x="15" y="2"/>
                    <a:pt x="12" y="2"/>
                    <a:pt x="11" y="1"/>
                  </a:cubicBezTo>
                  <a:cubicBezTo>
                    <a:pt x="9" y="0"/>
                    <a:pt x="7" y="0"/>
                    <a:pt x="7" y="2"/>
                  </a:cubicBezTo>
                  <a:cubicBezTo>
                    <a:pt x="4" y="10"/>
                    <a:pt x="4" y="18"/>
                    <a:pt x="2" y="25"/>
                  </a:cubicBezTo>
                  <a:cubicBezTo>
                    <a:pt x="0" y="29"/>
                    <a:pt x="8" y="28"/>
                    <a:pt x="10"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ṡľïḓê">
              <a:extLst>
                <a:ext uri="{FF2B5EF4-FFF2-40B4-BE49-F238E27FC236}">
                  <a16:creationId xmlns:a16="http://schemas.microsoft.com/office/drawing/2014/main" id="{84460A32-03D7-4733-9714-C8E797F5FF60}"/>
                </a:ext>
              </a:extLst>
            </p:cNvPr>
            <p:cNvSpPr/>
            <p:nvPr/>
          </p:nvSpPr>
          <p:spPr bwMode="auto">
            <a:xfrm>
              <a:off x="6144102" y="1934895"/>
              <a:ext cx="28299" cy="74791"/>
            </a:xfrm>
            <a:custGeom>
              <a:avLst/>
              <a:gdLst>
                <a:gd name="T0" fmla="*/ 1 w 15"/>
                <a:gd name="T1" fmla="*/ 40 h 40"/>
                <a:gd name="T2" fmla="*/ 15 w 15"/>
                <a:gd name="T3" fmla="*/ 25 h 40"/>
                <a:gd name="T4" fmla="*/ 8 w 15"/>
                <a:gd name="T5" fmla="*/ 0 h 40"/>
                <a:gd name="T6" fmla="*/ 1 w 15"/>
                <a:gd name="T7" fmla="*/ 40 h 40"/>
              </a:gdLst>
              <a:ahLst/>
              <a:cxnLst>
                <a:cxn ang="0">
                  <a:pos x="T0" y="T1"/>
                </a:cxn>
                <a:cxn ang="0">
                  <a:pos x="T2" y="T3"/>
                </a:cxn>
                <a:cxn ang="0">
                  <a:pos x="T4" y="T5"/>
                </a:cxn>
                <a:cxn ang="0">
                  <a:pos x="T6" y="T7"/>
                </a:cxn>
              </a:cxnLst>
              <a:rect l="0" t="0" r="r" b="b"/>
              <a:pathLst>
                <a:path w="15" h="40">
                  <a:moveTo>
                    <a:pt x="1" y="40"/>
                  </a:moveTo>
                  <a:cubicBezTo>
                    <a:pt x="8" y="37"/>
                    <a:pt x="15" y="32"/>
                    <a:pt x="15" y="25"/>
                  </a:cubicBezTo>
                  <a:cubicBezTo>
                    <a:pt x="14" y="17"/>
                    <a:pt x="13" y="8"/>
                    <a:pt x="8" y="0"/>
                  </a:cubicBezTo>
                  <a:cubicBezTo>
                    <a:pt x="8" y="14"/>
                    <a:pt x="0" y="26"/>
                    <a:pt x="1"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ŝļíḍé">
              <a:extLst>
                <a:ext uri="{FF2B5EF4-FFF2-40B4-BE49-F238E27FC236}">
                  <a16:creationId xmlns:a16="http://schemas.microsoft.com/office/drawing/2014/main" id="{67E6BBE7-F68F-4803-AC7A-1A0C17A2C4C9}"/>
                </a:ext>
              </a:extLst>
            </p:cNvPr>
            <p:cNvSpPr/>
            <p:nvPr/>
          </p:nvSpPr>
          <p:spPr bwMode="auto">
            <a:xfrm>
              <a:off x="6416990" y="1507372"/>
              <a:ext cx="37396" cy="87930"/>
            </a:xfrm>
            <a:custGeom>
              <a:avLst/>
              <a:gdLst>
                <a:gd name="T0" fmla="*/ 20 w 20"/>
                <a:gd name="T1" fmla="*/ 0 h 47"/>
                <a:gd name="T2" fmla="*/ 16 w 20"/>
                <a:gd name="T3" fmla="*/ 2 h 47"/>
                <a:gd name="T4" fmla="*/ 1 w 20"/>
                <a:gd name="T5" fmla="*/ 42 h 47"/>
                <a:gd name="T6" fmla="*/ 5 w 20"/>
                <a:gd name="T7" fmla="*/ 47 h 47"/>
                <a:gd name="T8" fmla="*/ 10 w 20"/>
                <a:gd name="T9" fmla="*/ 42 h 47"/>
                <a:gd name="T10" fmla="*/ 10 w 20"/>
                <a:gd name="T11" fmla="*/ 33 h 47"/>
                <a:gd name="T12" fmla="*/ 20 w 20"/>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20" h="47">
                  <a:moveTo>
                    <a:pt x="20" y="0"/>
                  </a:moveTo>
                  <a:cubicBezTo>
                    <a:pt x="17" y="0"/>
                    <a:pt x="17" y="1"/>
                    <a:pt x="16" y="2"/>
                  </a:cubicBezTo>
                  <a:cubicBezTo>
                    <a:pt x="8" y="14"/>
                    <a:pt x="4" y="28"/>
                    <a:pt x="1" y="42"/>
                  </a:cubicBezTo>
                  <a:cubicBezTo>
                    <a:pt x="0" y="46"/>
                    <a:pt x="2" y="47"/>
                    <a:pt x="5" y="47"/>
                  </a:cubicBezTo>
                  <a:cubicBezTo>
                    <a:pt x="9" y="47"/>
                    <a:pt x="11" y="46"/>
                    <a:pt x="10" y="42"/>
                  </a:cubicBezTo>
                  <a:cubicBezTo>
                    <a:pt x="10" y="39"/>
                    <a:pt x="10" y="36"/>
                    <a:pt x="10" y="33"/>
                  </a:cubicBezTo>
                  <a:cubicBezTo>
                    <a:pt x="13" y="22"/>
                    <a:pt x="15" y="11"/>
                    <a:pt x="20" y="0"/>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îṡḻiḍè">
              <a:extLst>
                <a:ext uri="{FF2B5EF4-FFF2-40B4-BE49-F238E27FC236}">
                  <a16:creationId xmlns:a16="http://schemas.microsoft.com/office/drawing/2014/main" id="{D337050B-4109-4810-99B3-3AD9A060E6A5}"/>
                </a:ext>
              </a:extLst>
            </p:cNvPr>
            <p:cNvSpPr/>
            <p:nvPr/>
          </p:nvSpPr>
          <p:spPr bwMode="auto">
            <a:xfrm>
              <a:off x="6416990" y="2282573"/>
              <a:ext cx="89952" cy="20214"/>
            </a:xfrm>
            <a:custGeom>
              <a:avLst/>
              <a:gdLst>
                <a:gd name="T0" fmla="*/ 48 w 48"/>
                <a:gd name="T1" fmla="*/ 11 h 11"/>
                <a:gd name="T2" fmla="*/ 0 w 48"/>
                <a:gd name="T3" fmla="*/ 10 h 11"/>
                <a:gd name="T4" fmla="*/ 48 w 48"/>
                <a:gd name="T5" fmla="*/ 11 h 11"/>
              </a:gdLst>
              <a:ahLst/>
              <a:cxnLst>
                <a:cxn ang="0">
                  <a:pos x="T0" y="T1"/>
                </a:cxn>
                <a:cxn ang="0">
                  <a:pos x="T2" y="T3"/>
                </a:cxn>
                <a:cxn ang="0">
                  <a:pos x="T4" y="T5"/>
                </a:cxn>
              </a:cxnLst>
              <a:rect l="0" t="0" r="r" b="b"/>
              <a:pathLst>
                <a:path w="48" h="11">
                  <a:moveTo>
                    <a:pt x="48" y="11"/>
                  </a:moveTo>
                  <a:cubicBezTo>
                    <a:pt x="28" y="0"/>
                    <a:pt x="16" y="0"/>
                    <a:pt x="0" y="10"/>
                  </a:cubicBezTo>
                  <a:cubicBezTo>
                    <a:pt x="17" y="10"/>
                    <a:pt x="33" y="10"/>
                    <a:pt x="48" y="11"/>
                  </a:cubicBezTo>
                  <a:close/>
                </a:path>
              </a:pathLst>
            </a:custGeom>
            <a:solidFill>
              <a:srgbClr val="FED4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ïśḻiďé">
              <a:extLst>
                <a:ext uri="{FF2B5EF4-FFF2-40B4-BE49-F238E27FC236}">
                  <a16:creationId xmlns:a16="http://schemas.microsoft.com/office/drawing/2014/main" id="{38B0F58E-C521-4C57-BB1D-D653E0A9FE50}"/>
                </a:ext>
              </a:extLst>
            </p:cNvPr>
            <p:cNvSpPr/>
            <p:nvPr/>
          </p:nvSpPr>
          <p:spPr bwMode="auto">
            <a:xfrm>
              <a:off x="7853185" y="1119267"/>
              <a:ext cx="15160" cy="15160"/>
            </a:xfrm>
            <a:custGeom>
              <a:avLst/>
              <a:gdLst>
                <a:gd name="T0" fmla="*/ 0 w 8"/>
                <a:gd name="T1" fmla="*/ 0 h 8"/>
                <a:gd name="T2" fmla="*/ 8 w 8"/>
                <a:gd name="T3" fmla="*/ 8 h 8"/>
                <a:gd name="T4" fmla="*/ 0 w 8"/>
                <a:gd name="T5" fmla="*/ 0 h 8"/>
              </a:gdLst>
              <a:ahLst/>
              <a:cxnLst>
                <a:cxn ang="0">
                  <a:pos x="T0" y="T1"/>
                </a:cxn>
                <a:cxn ang="0">
                  <a:pos x="T2" y="T3"/>
                </a:cxn>
                <a:cxn ang="0">
                  <a:pos x="T4" y="T5"/>
                </a:cxn>
              </a:cxnLst>
              <a:rect l="0" t="0" r="r" b="b"/>
              <a:pathLst>
                <a:path w="8" h="8">
                  <a:moveTo>
                    <a:pt x="0" y="0"/>
                  </a:moveTo>
                  <a:cubicBezTo>
                    <a:pt x="3" y="3"/>
                    <a:pt x="2" y="8"/>
                    <a:pt x="8" y="8"/>
                  </a:cubicBezTo>
                  <a:cubicBezTo>
                    <a:pt x="7" y="3"/>
                    <a:pt x="3"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ṥļîde">
              <a:extLst>
                <a:ext uri="{FF2B5EF4-FFF2-40B4-BE49-F238E27FC236}">
                  <a16:creationId xmlns:a16="http://schemas.microsoft.com/office/drawing/2014/main" id="{BE18BBE3-4819-4E72-9E4F-69B8F93D5203}"/>
                </a:ext>
              </a:extLst>
            </p:cNvPr>
            <p:cNvSpPr/>
            <p:nvPr/>
          </p:nvSpPr>
          <p:spPr bwMode="auto">
            <a:xfrm>
              <a:off x="7492367" y="800899"/>
              <a:ext cx="15160" cy="15160"/>
            </a:xfrm>
            <a:custGeom>
              <a:avLst/>
              <a:gdLst>
                <a:gd name="T0" fmla="*/ 8 w 8"/>
                <a:gd name="T1" fmla="*/ 1 h 8"/>
                <a:gd name="T2" fmla="*/ 0 w 8"/>
                <a:gd name="T3" fmla="*/ 8 h 8"/>
                <a:gd name="T4" fmla="*/ 8 w 8"/>
                <a:gd name="T5" fmla="*/ 1 h 8"/>
              </a:gdLst>
              <a:ahLst/>
              <a:cxnLst>
                <a:cxn ang="0">
                  <a:pos x="T0" y="T1"/>
                </a:cxn>
                <a:cxn ang="0">
                  <a:pos x="T2" y="T3"/>
                </a:cxn>
                <a:cxn ang="0">
                  <a:pos x="T4" y="T5"/>
                </a:cxn>
              </a:cxnLst>
              <a:rect l="0" t="0" r="r" b="b"/>
              <a:pathLst>
                <a:path w="8" h="8">
                  <a:moveTo>
                    <a:pt x="8" y="1"/>
                  </a:moveTo>
                  <a:cubicBezTo>
                    <a:pt x="3" y="0"/>
                    <a:pt x="0" y="1"/>
                    <a:pt x="0" y="8"/>
                  </a:cubicBezTo>
                  <a:cubicBezTo>
                    <a:pt x="3" y="5"/>
                    <a:pt x="7" y="4"/>
                    <a:pt x="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iṡļïďe">
              <a:extLst>
                <a:ext uri="{FF2B5EF4-FFF2-40B4-BE49-F238E27FC236}">
                  <a16:creationId xmlns:a16="http://schemas.microsoft.com/office/drawing/2014/main" id="{C999F48B-54B5-4B01-B93D-3E05318C29BD}"/>
                </a:ext>
              </a:extLst>
            </p:cNvPr>
            <p:cNvSpPr/>
            <p:nvPr/>
          </p:nvSpPr>
          <p:spPr bwMode="auto">
            <a:xfrm>
              <a:off x="7489335" y="864572"/>
              <a:ext cx="9096" cy="11118"/>
            </a:xfrm>
            <a:custGeom>
              <a:avLst/>
              <a:gdLst>
                <a:gd name="T0" fmla="*/ 1 w 5"/>
                <a:gd name="T1" fmla="*/ 3 h 6"/>
                <a:gd name="T2" fmla="*/ 2 w 5"/>
                <a:gd name="T3" fmla="*/ 6 h 6"/>
                <a:gd name="T4" fmla="*/ 5 w 5"/>
                <a:gd name="T5" fmla="*/ 3 h 6"/>
                <a:gd name="T6" fmla="*/ 2 w 5"/>
                <a:gd name="T7" fmla="*/ 0 h 6"/>
                <a:gd name="T8" fmla="*/ 1 w 5"/>
                <a:gd name="T9" fmla="*/ 3 h 6"/>
              </a:gdLst>
              <a:ahLst/>
              <a:cxnLst>
                <a:cxn ang="0">
                  <a:pos x="T0" y="T1"/>
                </a:cxn>
                <a:cxn ang="0">
                  <a:pos x="T2" y="T3"/>
                </a:cxn>
                <a:cxn ang="0">
                  <a:pos x="T4" y="T5"/>
                </a:cxn>
                <a:cxn ang="0">
                  <a:pos x="T6" y="T7"/>
                </a:cxn>
                <a:cxn ang="0">
                  <a:pos x="T8" y="T9"/>
                </a:cxn>
              </a:cxnLst>
              <a:rect l="0" t="0" r="r" b="b"/>
              <a:pathLst>
                <a:path w="5" h="6">
                  <a:moveTo>
                    <a:pt x="1" y="3"/>
                  </a:moveTo>
                  <a:cubicBezTo>
                    <a:pt x="1" y="4"/>
                    <a:pt x="0" y="6"/>
                    <a:pt x="2" y="6"/>
                  </a:cubicBezTo>
                  <a:cubicBezTo>
                    <a:pt x="4" y="6"/>
                    <a:pt x="4" y="5"/>
                    <a:pt x="5" y="3"/>
                  </a:cubicBezTo>
                  <a:cubicBezTo>
                    <a:pt x="4" y="2"/>
                    <a:pt x="4" y="0"/>
                    <a:pt x="2" y="0"/>
                  </a:cubicBezTo>
                  <a:cubicBezTo>
                    <a:pt x="0" y="0"/>
                    <a:pt x="0"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ḷíḑè">
              <a:extLst>
                <a:ext uri="{FF2B5EF4-FFF2-40B4-BE49-F238E27FC236}">
                  <a16:creationId xmlns:a16="http://schemas.microsoft.com/office/drawing/2014/main" id="{25BC7D87-FA2B-4E93-AC24-A5B192268583}"/>
                </a:ext>
              </a:extLst>
            </p:cNvPr>
            <p:cNvSpPr/>
            <p:nvPr/>
          </p:nvSpPr>
          <p:spPr bwMode="auto">
            <a:xfrm>
              <a:off x="7205330" y="342045"/>
              <a:ext cx="7075" cy="9096"/>
            </a:xfrm>
            <a:custGeom>
              <a:avLst/>
              <a:gdLst>
                <a:gd name="T0" fmla="*/ 3 w 4"/>
                <a:gd name="T1" fmla="*/ 5 h 5"/>
                <a:gd name="T2" fmla="*/ 4 w 4"/>
                <a:gd name="T3" fmla="*/ 4 h 5"/>
                <a:gd name="T4" fmla="*/ 0 w 4"/>
                <a:gd name="T5" fmla="*/ 0 h 5"/>
                <a:gd name="T6" fmla="*/ 3 w 4"/>
                <a:gd name="T7" fmla="*/ 5 h 5"/>
              </a:gdLst>
              <a:ahLst/>
              <a:cxnLst>
                <a:cxn ang="0">
                  <a:pos x="T0" y="T1"/>
                </a:cxn>
                <a:cxn ang="0">
                  <a:pos x="T2" y="T3"/>
                </a:cxn>
                <a:cxn ang="0">
                  <a:pos x="T4" y="T5"/>
                </a:cxn>
                <a:cxn ang="0">
                  <a:pos x="T6" y="T7"/>
                </a:cxn>
              </a:cxnLst>
              <a:rect l="0" t="0" r="r" b="b"/>
              <a:pathLst>
                <a:path w="4" h="5">
                  <a:moveTo>
                    <a:pt x="3" y="5"/>
                  </a:moveTo>
                  <a:cubicBezTo>
                    <a:pt x="3" y="5"/>
                    <a:pt x="4" y="4"/>
                    <a:pt x="4" y="4"/>
                  </a:cubicBezTo>
                  <a:cubicBezTo>
                    <a:pt x="4" y="2"/>
                    <a:pt x="2" y="1"/>
                    <a:pt x="0" y="0"/>
                  </a:cubicBezTo>
                  <a:cubicBezTo>
                    <a:pt x="1" y="3"/>
                    <a:pt x="1" y="5"/>
                    <a:pt x="3" y="5"/>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ïSḷiḓê">
              <a:extLst>
                <a:ext uri="{FF2B5EF4-FFF2-40B4-BE49-F238E27FC236}">
                  <a16:creationId xmlns:a16="http://schemas.microsoft.com/office/drawing/2014/main" id="{A1D68DD6-58A5-43D6-AFD7-002714A6E21D}"/>
                </a:ext>
              </a:extLst>
            </p:cNvPr>
            <p:cNvSpPr/>
            <p:nvPr/>
          </p:nvSpPr>
          <p:spPr bwMode="auto">
            <a:xfrm>
              <a:off x="6302781" y="234220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is1iḍê">
              <a:extLst>
                <a:ext uri="{FF2B5EF4-FFF2-40B4-BE49-F238E27FC236}">
                  <a16:creationId xmlns:a16="http://schemas.microsoft.com/office/drawing/2014/main" id="{78D40B13-23DD-4847-99D2-BC9608CA8E21}"/>
                </a:ext>
              </a:extLst>
            </p:cNvPr>
            <p:cNvSpPr/>
            <p:nvPr/>
          </p:nvSpPr>
          <p:spPr bwMode="auto">
            <a:xfrm>
              <a:off x="6302781" y="2338161"/>
              <a:ext cx="7075" cy="4043"/>
            </a:xfrm>
            <a:custGeom>
              <a:avLst/>
              <a:gdLst>
                <a:gd name="T0" fmla="*/ 4 w 4"/>
                <a:gd name="T1" fmla="*/ 0 h 2"/>
                <a:gd name="T2" fmla="*/ 0 w 4"/>
                <a:gd name="T3" fmla="*/ 2 h 2"/>
                <a:gd name="T4" fmla="*/ 4 w 4"/>
                <a:gd name="T5" fmla="*/ 0 h 2"/>
              </a:gdLst>
              <a:ahLst/>
              <a:cxnLst>
                <a:cxn ang="0">
                  <a:pos x="T0" y="T1"/>
                </a:cxn>
                <a:cxn ang="0">
                  <a:pos x="T2" y="T3"/>
                </a:cxn>
                <a:cxn ang="0">
                  <a:pos x="T4" y="T5"/>
                </a:cxn>
              </a:cxnLst>
              <a:rect l="0" t="0" r="r" b="b"/>
              <a:pathLst>
                <a:path w="4" h="2">
                  <a:moveTo>
                    <a:pt x="4" y="0"/>
                  </a:moveTo>
                  <a:cubicBezTo>
                    <a:pt x="2" y="0"/>
                    <a:pt x="1" y="0"/>
                    <a:pt x="0" y="2"/>
                  </a:cubicBezTo>
                  <a:cubicBezTo>
                    <a:pt x="2" y="2"/>
                    <a:pt x="3" y="2"/>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iṧļîďe">
              <a:extLst>
                <a:ext uri="{FF2B5EF4-FFF2-40B4-BE49-F238E27FC236}">
                  <a16:creationId xmlns:a16="http://schemas.microsoft.com/office/drawing/2014/main" id="{37BE2A4D-EA3E-4EF5-8A05-99826F2F81CD}"/>
                </a:ext>
              </a:extLst>
            </p:cNvPr>
            <p:cNvSpPr/>
            <p:nvPr/>
          </p:nvSpPr>
          <p:spPr bwMode="auto">
            <a:xfrm>
              <a:off x="6302781" y="2342204"/>
              <a:ext cx="1011" cy="10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4" name="isļîḋe">
              <a:extLst>
                <a:ext uri="{FF2B5EF4-FFF2-40B4-BE49-F238E27FC236}">
                  <a16:creationId xmlns:a16="http://schemas.microsoft.com/office/drawing/2014/main" id="{A58C42D1-4349-4B2D-9693-70DA2DDFC010}"/>
                </a:ext>
              </a:extLst>
            </p:cNvPr>
            <p:cNvSpPr/>
            <p:nvPr/>
          </p:nvSpPr>
          <p:spPr bwMode="auto">
            <a:xfrm>
              <a:off x="6456407" y="2069317"/>
              <a:ext cx="7075" cy="6064"/>
            </a:xfrm>
            <a:custGeom>
              <a:avLst/>
              <a:gdLst>
                <a:gd name="T0" fmla="*/ 4 w 4"/>
                <a:gd name="T1" fmla="*/ 2 h 3"/>
                <a:gd name="T2" fmla="*/ 2 w 4"/>
                <a:gd name="T3" fmla="*/ 0 h 3"/>
                <a:gd name="T4" fmla="*/ 1 w 4"/>
                <a:gd name="T5" fmla="*/ 1 h 3"/>
                <a:gd name="T6" fmla="*/ 2 w 4"/>
                <a:gd name="T7" fmla="*/ 3 h 3"/>
                <a:gd name="T8" fmla="*/ 4 w 4"/>
                <a:gd name="T9" fmla="*/ 2 h 3"/>
              </a:gdLst>
              <a:ahLst/>
              <a:cxnLst>
                <a:cxn ang="0">
                  <a:pos x="T0" y="T1"/>
                </a:cxn>
                <a:cxn ang="0">
                  <a:pos x="T2" y="T3"/>
                </a:cxn>
                <a:cxn ang="0">
                  <a:pos x="T4" y="T5"/>
                </a:cxn>
                <a:cxn ang="0">
                  <a:pos x="T6" y="T7"/>
                </a:cxn>
                <a:cxn ang="0">
                  <a:pos x="T8" y="T9"/>
                </a:cxn>
              </a:cxnLst>
              <a:rect l="0" t="0" r="r" b="b"/>
              <a:pathLst>
                <a:path w="4" h="3">
                  <a:moveTo>
                    <a:pt x="4" y="2"/>
                  </a:moveTo>
                  <a:cubicBezTo>
                    <a:pt x="3" y="1"/>
                    <a:pt x="3" y="0"/>
                    <a:pt x="2" y="0"/>
                  </a:cubicBezTo>
                  <a:cubicBezTo>
                    <a:pt x="2" y="0"/>
                    <a:pt x="1" y="0"/>
                    <a:pt x="1" y="1"/>
                  </a:cubicBezTo>
                  <a:cubicBezTo>
                    <a:pt x="0" y="2"/>
                    <a:pt x="0" y="3"/>
                    <a:pt x="2" y="3"/>
                  </a:cubicBezTo>
                  <a:cubicBezTo>
                    <a:pt x="2" y="3"/>
                    <a:pt x="3" y="2"/>
                    <a:pt x="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ïṧľîḋe">
              <a:extLst>
                <a:ext uri="{FF2B5EF4-FFF2-40B4-BE49-F238E27FC236}">
                  <a16:creationId xmlns:a16="http://schemas.microsoft.com/office/drawing/2014/main" id="{E579A0F2-26B5-4331-B5B7-330176D64420}"/>
                </a:ext>
              </a:extLst>
            </p:cNvPr>
            <p:cNvSpPr/>
            <p:nvPr/>
          </p:nvSpPr>
          <p:spPr bwMode="auto">
            <a:xfrm>
              <a:off x="5791370" y="26725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îṡḷîḋê">
              <a:extLst>
                <a:ext uri="{FF2B5EF4-FFF2-40B4-BE49-F238E27FC236}">
                  <a16:creationId xmlns:a16="http://schemas.microsoft.com/office/drawing/2014/main" id="{96111739-B362-40F9-A593-5DD9E4E23436}"/>
                </a:ext>
              </a:extLst>
            </p:cNvPr>
            <p:cNvSpPr/>
            <p:nvPr/>
          </p:nvSpPr>
          <p:spPr bwMode="auto">
            <a:xfrm>
              <a:off x="5791370" y="267254"/>
              <a:ext cx="7075" cy="0"/>
            </a:xfrm>
            <a:custGeom>
              <a:avLst/>
              <a:gdLst>
                <a:gd name="T0" fmla="*/ 4 w 4"/>
                <a:gd name="T1" fmla="*/ 0 w 4"/>
                <a:gd name="T2" fmla="*/ 0 w 4"/>
                <a:gd name="T3" fmla="*/ 2 w 4"/>
                <a:gd name="T4" fmla="*/ 4 w 4"/>
              </a:gdLst>
              <a:ahLst/>
              <a:cxnLst>
                <a:cxn ang="0">
                  <a:pos x="T0" y="0"/>
                </a:cxn>
                <a:cxn ang="0">
                  <a:pos x="T1" y="0"/>
                </a:cxn>
                <a:cxn ang="0">
                  <a:pos x="T2" y="0"/>
                </a:cxn>
                <a:cxn ang="0">
                  <a:pos x="T3" y="0"/>
                </a:cxn>
                <a:cxn ang="0">
                  <a:pos x="T4" y="0"/>
                </a:cxn>
              </a:cxnLst>
              <a:rect l="0" t="0" r="r" b="b"/>
              <a:pathLst>
                <a:path w="4">
                  <a:moveTo>
                    <a:pt x="4" y="0"/>
                  </a:moveTo>
                  <a:cubicBezTo>
                    <a:pt x="2" y="0"/>
                    <a:pt x="1" y="0"/>
                    <a:pt x="0" y="0"/>
                  </a:cubicBezTo>
                  <a:cubicBezTo>
                    <a:pt x="0" y="0"/>
                    <a:pt x="0" y="0"/>
                    <a:pt x="0" y="0"/>
                  </a:cubicBezTo>
                  <a:cubicBezTo>
                    <a:pt x="1" y="0"/>
                    <a:pt x="1" y="0"/>
                    <a:pt x="2" y="0"/>
                  </a:cubicBezTo>
                  <a:cubicBezTo>
                    <a:pt x="3" y="0"/>
                    <a:pt x="3"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ïṧḷîḑe">
              <a:extLst>
                <a:ext uri="{FF2B5EF4-FFF2-40B4-BE49-F238E27FC236}">
                  <a16:creationId xmlns:a16="http://schemas.microsoft.com/office/drawing/2014/main" id="{1169DA46-157C-4B47-BB4D-1BCA1E7E03A5}"/>
                </a:ext>
              </a:extLst>
            </p:cNvPr>
            <p:cNvSpPr/>
            <p:nvPr/>
          </p:nvSpPr>
          <p:spPr bwMode="auto">
            <a:xfrm>
              <a:off x="5794402" y="267254"/>
              <a:ext cx="6064" cy="2021"/>
            </a:xfrm>
            <a:custGeom>
              <a:avLst/>
              <a:gdLst>
                <a:gd name="T0" fmla="*/ 3 w 3"/>
                <a:gd name="T1" fmla="*/ 0 h 1"/>
                <a:gd name="T2" fmla="*/ 2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2" y="0"/>
                    <a:pt x="2" y="0"/>
                  </a:cubicBezTo>
                  <a:cubicBezTo>
                    <a:pt x="1" y="0"/>
                    <a:pt x="1" y="0"/>
                    <a:pt x="0" y="0"/>
                  </a:cubicBezTo>
                  <a:cubicBezTo>
                    <a:pt x="1" y="1"/>
                    <a:pt x="2" y="1"/>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iṧḻïḓe">
              <a:extLst>
                <a:ext uri="{FF2B5EF4-FFF2-40B4-BE49-F238E27FC236}">
                  <a16:creationId xmlns:a16="http://schemas.microsoft.com/office/drawing/2014/main" id="{82472A56-1C92-4BE2-AC38-D4B0142EE57F}"/>
                </a:ext>
              </a:extLst>
            </p:cNvPr>
            <p:cNvSpPr/>
            <p:nvPr/>
          </p:nvSpPr>
          <p:spPr bwMode="auto">
            <a:xfrm>
              <a:off x="5794402" y="267254"/>
              <a:ext cx="4043" cy="0"/>
            </a:xfrm>
            <a:custGeom>
              <a:avLst/>
              <a:gdLst>
                <a:gd name="T0" fmla="*/ 0 w 2"/>
                <a:gd name="T1" fmla="*/ 2 w 2"/>
                <a:gd name="T2" fmla="*/ 2 w 2"/>
                <a:gd name="T3" fmla="*/ 0 w 2"/>
                <a:gd name="T4" fmla="*/ 0 w 2"/>
              </a:gdLst>
              <a:ahLst/>
              <a:cxnLst>
                <a:cxn ang="0">
                  <a:pos x="T0" y="0"/>
                </a:cxn>
                <a:cxn ang="0">
                  <a:pos x="T1" y="0"/>
                </a:cxn>
                <a:cxn ang="0">
                  <a:pos x="T2" y="0"/>
                </a:cxn>
                <a:cxn ang="0">
                  <a:pos x="T3" y="0"/>
                </a:cxn>
                <a:cxn ang="0">
                  <a:pos x="T4" y="0"/>
                </a:cxn>
              </a:cxnLst>
              <a:rect l="0" t="0" r="r" b="b"/>
              <a:pathLst>
                <a:path w="2">
                  <a:moveTo>
                    <a:pt x="0" y="0"/>
                  </a:moveTo>
                  <a:cubicBezTo>
                    <a:pt x="1" y="0"/>
                    <a:pt x="1" y="0"/>
                    <a:pt x="2" y="0"/>
                  </a:cubicBezTo>
                  <a:cubicBezTo>
                    <a:pt x="2" y="0"/>
                    <a:pt x="2" y="0"/>
                    <a:pt x="2" y="0"/>
                  </a:cubicBezTo>
                  <a:cubicBezTo>
                    <a:pt x="1" y="0"/>
                    <a:pt x="1"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îslîḋè">
              <a:extLst>
                <a:ext uri="{FF2B5EF4-FFF2-40B4-BE49-F238E27FC236}">
                  <a16:creationId xmlns:a16="http://schemas.microsoft.com/office/drawing/2014/main" id="{0B5EFF25-C080-48D1-8493-3E84116F2B2E}"/>
                </a:ext>
              </a:extLst>
            </p:cNvPr>
            <p:cNvSpPr/>
            <p:nvPr/>
          </p:nvSpPr>
          <p:spPr bwMode="auto">
            <a:xfrm>
              <a:off x="5792381" y="267254"/>
              <a:ext cx="2021"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ïṩḷîḋê">
              <a:extLst>
                <a:ext uri="{FF2B5EF4-FFF2-40B4-BE49-F238E27FC236}">
                  <a16:creationId xmlns:a16="http://schemas.microsoft.com/office/drawing/2014/main" id="{AA2CE2D5-AFBF-4DCA-BA1B-E171E907853C}"/>
                </a:ext>
              </a:extLst>
            </p:cNvPr>
            <p:cNvSpPr/>
            <p:nvPr/>
          </p:nvSpPr>
          <p:spPr bwMode="auto">
            <a:xfrm>
              <a:off x="5798445" y="26725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íṡḻïḓe">
              <a:extLst>
                <a:ext uri="{FF2B5EF4-FFF2-40B4-BE49-F238E27FC236}">
                  <a16:creationId xmlns:a16="http://schemas.microsoft.com/office/drawing/2014/main" id="{7E5494A3-8AE3-4151-B2F9-05EDB99752E5}"/>
                </a:ext>
              </a:extLst>
            </p:cNvPr>
            <p:cNvSpPr/>
            <p:nvPr/>
          </p:nvSpPr>
          <p:spPr bwMode="auto">
            <a:xfrm>
              <a:off x="5791370" y="267254"/>
              <a:ext cx="3032" cy="2021"/>
            </a:xfrm>
            <a:custGeom>
              <a:avLst/>
              <a:gdLst>
                <a:gd name="T0" fmla="*/ 0 w 2"/>
                <a:gd name="T1" fmla="*/ 0 h 1"/>
                <a:gd name="T2" fmla="*/ 1 w 2"/>
                <a:gd name="T3" fmla="*/ 0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1" y="1"/>
                    <a:pt x="1" y="0"/>
                  </a:cubicBezTo>
                  <a:cubicBezTo>
                    <a:pt x="2" y="0"/>
                    <a:pt x="2" y="0"/>
                    <a:pt x="2" y="0"/>
                  </a:cubicBezTo>
                  <a:cubicBezTo>
                    <a:pt x="1" y="0"/>
                    <a:pt x="1" y="0"/>
                    <a:pt x="0" y="0"/>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ïṩļïďe">
              <a:extLst>
                <a:ext uri="{FF2B5EF4-FFF2-40B4-BE49-F238E27FC236}">
                  <a16:creationId xmlns:a16="http://schemas.microsoft.com/office/drawing/2014/main" id="{F2A1C1F5-D1D7-4CE2-8014-0CD6C648DEF5}"/>
                </a:ext>
              </a:extLst>
            </p:cNvPr>
            <p:cNvSpPr/>
            <p:nvPr/>
          </p:nvSpPr>
          <p:spPr bwMode="auto">
            <a:xfrm>
              <a:off x="5514440" y="-1342778"/>
              <a:ext cx="2684402" cy="4102398"/>
            </a:xfrm>
            <a:custGeom>
              <a:avLst/>
              <a:gdLst>
                <a:gd name="T0" fmla="*/ 1150 w 1437"/>
                <a:gd name="T1" fmla="*/ 731 h 2199"/>
                <a:gd name="T2" fmla="*/ 812 w 1437"/>
                <a:gd name="T3" fmla="*/ 1514 h 2199"/>
                <a:gd name="T4" fmla="*/ 621 w 1437"/>
                <a:gd name="T5" fmla="*/ 916 h 2199"/>
                <a:gd name="T6" fmla="*/ 377 w 1437"/>
                <a:gd name="T7" fmla="*/ 51 h 2199"/>
                <a:gd name="T8" fmla="*/ 107 w 1437"/>
                <a:gd name="T9" fmla="*/ 803 h 2199"/>
                <a:gd name="T10" fmla="*/ 182 w 1437"/>
                <a:gd name="T11" fmla="*/ 1496 h 2199"/>
                <a:gd name="T12" fmla="*/ 683 w 1437"/>
                <a:gd name="T13" fmla="*/ 2183 h 2199"/>
                <a:gd name="T14" fmla="*/ 1330 w 1437"/>
                <a:gd name="T15" fmla="*/ 1688 h 2199"/>
                <a:gd name="T16" fmla="*/ 1247 w 1437"/>
                <a:gd name="T17" fmla="*/ 1169 h 2199"/>
                <a:gd name="T18" fmla="*/ 1063 w 1437"/>
                <a:gd name="T19" fmla="*/ 1187 h 2199"/>
                <a:gd name="T20" fmla="*/ 1193 w 1437"/>
                <a:gd name="T21" fmla="*/ 1049 h 2199"/>
                <a:gd name="T22" fmla="*/ 1148 w 1437"/>
                <a:gd name="T23" fmla="*/ 764 h 2199"/>
                <a:gd name="T24" fmla="*/ 904 w 1437"/>
                <a:gd name="T25" fmla="*/ 901 h 2199"/>
                <a:gd name="T26" fmla="*/ 1010 w 1437"/>
                <a:gd name="T27" fmla="*/ 1021 h 2199"/>
                <a:gd name="T28" fmla="*/ 800 w 1437"/>
                <a:gd name="T29" fmla="*/ 1346 h 2199"/>
                <a:gd name="T30" fmla="*/ 831 w 1437"/>
                <a:gd name="T31" fmla="*/ 1392 h 2199"/>
                <a:gd name="T32" fmla="*/ 893 w 1437"/>
                <a:gd name="T33" fmla="*/ 1514 h 2199"/>
                <a:gd name="T34" fmla="*/ 1236 w 1437"/>
                <a:gd name="T35" fmla="*/ 1732 h 2199"/>
                <a:gd name="T36" fmla="*/ 668 w 1437"/>
                <a:gd name="T37" fmla="*/ 1656 h 2199"/>
                <a:gd name="T38" fmla="*/ 540 w 1437"/>
                <a:gd name="T39" fmla="*/ 1497 h 2199"/>
                <a:gd name="T40" fmla="*/ 555 w 1437"/>
                <a:gd name="T41" fmla="*/ 1934 h 2199"/>
                <a:gd name="T42" fmla="*/ 327 w 1437"/>
                <a:gd name="T43" fmla="*/ 1925 h 2199"/>
                <a:gd name="T44" fmla="*/ 319 w 1437"/>
                <a:gd name="T45" fmla="*/ 1751 h 2199"/>
                <a:gd name="T46" fmla="*/ 488 w 1437"/>
                <a:gd name="T47" fmla="*/ 1575 h 2199"/>
                <a:gd name="T48" fmla="*/ 581 w 1437"/>
                <a:gd name="T49" fmla="*/ 1793 h 2199"/>
                <a:gd name="T50" fmla="*/ 521 w 1437"/>
                <a:gd name="T51" fmla="*/ 1822 h 2199"/>
                <a:gd name="T52" fmla="*/ 366 w 1437"/>
                <a:gd name="T53" fmla="*/ 1995 h 2199"/>
                <a:gd name="T54" fmla="*/ 499 w 1437"/>
                <a:gd name="T55" fmla="*/ 1896 h 2199"/>
                <a:gd name="T56" fmla="*/ 494 w 1437"/>
                <a:gd name="T57" fmla="*/ 1428 h 2199"/>
                <a:gd name="T58" fmla="*/ 346 w 1437"/>
                <a:gd name="T59" fmla="*/ 1339 h 2199"/>
                <a:gd name="T60" fmla="*/ 654 w 1437"/>
                <a:gd name="T61" fmla="*/ 1339 h 2199"/>
                <a:gd name="T62" fmla="*/ 598 w 1437"/>
                <a:gd name="T63" fmla="*/ 956 h 2199"/>
                <a:gd name="T64" fmla="*/ 595 w 1437"/>
                <a:gd name="T65" fmla="*/ 798 h 2199"/>
                <a:gd name="T66" fmla="*/ 411 w 1437"/>
                <a:gd name="T67" fmla="*/ 684 h 2199"/>
                <a:gd name="T68" fmla="*/ 122 w 1437"/>
                <a:gd name="T69" fmla="*/ 550 h 2199"/>
                <a:gd name="T70" fmla="*/ 384 w 1437"/>
                <a:gd name="T71" fmla="*/ 582 h 2199"/>
                <a:gd name="T72" fmla="*/ 247 w 1437"/>
                <a:gd name="T73" fmla="*/ 421 h 2199"/>
                <a:gd name="T74" fmla="*/ 243 w 1437"/>
                <a:gd name="T75" fmla="*/ 14 h 2199"/>
                <a:gd name="T76" fmla="*/ 454 w 1437"/>
                <a:gd name="T77" fmla="*/ 398 h 2199"/>
                <a:gd name="T78" fmla="*/ 62 w 1437"/>
                <a:gd name="T79" fmla="*/ 436 h 2199"/>
                <a:gd name="T80" fmla="*/ 77 w 1437"/>
                <a:gd name="T81" fmla="*/ 698 h 2199"/>
                <a:gd name="T82" fmla="*/ 247 w 1437"/>
                <a:gd name="T83" fmla="*/ 783 h 2199"/>
                <a:gd name="T84" fmla="*/ 209 w 1437"/>
                <a:gd name="T85" fmla="*/ 843 h 2199"/>
                <a:gd name="T86" fmla="*/ 629 w 1437"/>
                <a:gd name="T87" fmla="*/ 1014 h 2199"/>
                <a:gd name="T88" fmla="*/ 528 w 1437"/>
                <a:gd name="T89" fmla="*/ 1106 h 2199"/>
                <a:gd name="T90" fmla="*/ 617 w 1437"/>
                <a:gd name="T91" fmla="*/ 1081 h 2199"/>
                <a:gd name="T92" fmla="*/ 67 w 1437"/>
                <a:gd name="T93" fmla="*/ 1476 h 2199"/>
                <a:gd name="T94" fmla="*/ 301 w 1437"/>
                <a:gd name="T95" fmla="*/ 1493 h 2199"/>
                <a:gd name="T96" fmla="*/ 468 w 1437"/>
                <a:gd name="T97" fmla="*/ 1691 h 2199"/>
                <a:gd name="T98" fmla="*/ 13 w 1437"/>
                <a:gd name="T99" fmla="*/ 1994 h 2199"/>
                <a:gd name="T100" fmla="*/ 185 w 1437"/>
                <a:gd name="T101" fmla="*/ 2130 h 2199"/>
                <a:gd name="T102" fmla="*/ 268 w 1437"/>
                <a:gd name="T103" fmla="*/ 2040 h 2199"/>
                <a:gd name="T104" fmla="*/ 403 w 1437"/>
                <a:gd name="T105" fmla="*/ 2165 h 2199"/>
                <a:gd name="T106" fmla="*/ 764 w 1437"/>
                <a:gd name="T107" fmla="*/ 1824 h 2199"/>
                <a:gd name="T108" fmla="*/ 974 w 1437"/>
                <a:gd name="T109" fmla="*/ 2131 h 2199"/>
                <a:gd name="T110" fmla="*/ 1225 w 1437"/>
                <a:gd name="T111" fmla="*/ 2131 h 2199"/>
                <a:gd name="T112" fmla="*/ 1040 w 1437"/>
                <a:gd name="T113" fmla="*/ 1916 h 2199"/>
                <a:gd name="T114" fmla="*/ 1136 w 1437"/>
                <a:gd name="T115" fmla="*/ 1839 h 2199"/>
                <a:gd name="T116" fmla="*/ 909 w 1437"/>
                <a:gd name="T117" fmla="*/ 1821 h 2199"/>
                <a:gd name="T118" fmla="*/ 1050 w 1437"/>
                <a:gd name="T119" fmla="*/ 1672 h 2199"/>
                <a:gd name="T120" fmla="*/ 1239 w 1437"/>
                <a:gd name="T121" fmla="*/ 1518 h 2199"/>
                <a:gd name="T122" fmla="*/ 1221 w 1437"/>
                <a:gd name="T123" fmla="*/ 1505 h 2199"/>
                <a:gd name="T124" fmla="*/ 1268 w 1437"/>
                <a:gd name="T125" fmla="*/ 1379 h 2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7" h="2199">
                  <a:moveTo>
                    <a:pt x="1436" y="1363"/>
                  </a:moveTo>
                  <a:cubicBezTo>
                    <a:pt x="1435" y="1359"/>
                    <a:pt x="1431" y="1358"/>
                    <a:pt x="1427" y="1358"/>
                  </a:cubicBezTo>
                  <a:cubicBezTo>
                    <a:pt x="1416" y="1357"/>
                    <a:pt x="1405" y="1357"/>
                    <a:pt x="1393" y="1354"/>
                  </a:cubicBezTo>
                  <a:cubicBezTo>
                    <a:pt x="1381" y="1352"/>
                    <a:pt x="1374" y="1346"/>
                    <a:pt x="1369" y="1334"/>
                  </a:cubicBezTo>
                  <a:cubicBezTo>
                    <a:pt x="1366" y="1326"/>
                    <a:pt x="1364" y="1317"/>
                    <a:pt x="1359" y="1309"/>
                  </a:cubicBezTo>
                  <a:cubicBezTo>
                    <a:pt x="1355" y="1301"/>
                    <a:pt x="1349" y="1294"/>
                    <a:pt x="1344" y="1286"/>
                  </a:cubicBezTo>
                  <a:cubicBezTo>
                    <a:pt x="1333" y="1271"/>
                    <a:pt x="1321" y="1257"/>
                    <a:pt x="1307" y="1245"/>
                  </a:cubicBezTo>
                  <a:cubicBezTo>
                    <a:pt x="1291" y="1233"/>
                    <a:pt x="1276" y="1220"/>
                    <a:pt x="1258" y="1212"/>
                  </a:cubicBezTo>
                  <a:cubicBezTo>
                    <a:pt x="1256" y="1211"/>
                    <a:pt x="1254" y="1209"/>
                    <a:pt x="1255" y="1207"/>
                  </a:cubicBezTo>
                  <a:cubicBezTo>
                    <a:pt x="1256" y="1203"/>
                    <a:pt x="1255" y="1199"/>
                    <a:pt x="1255" y="1195"/>
                  </a:cubicBezTo>
                  <a:cubicBezTo>
                    <a:pt x="1258" y="1183"/>
                    <a:pt x="1260" y="1171"/>
                    <a:pt x="1262" y="1159"/>
                  </a:cubicBezTo>
                  <a:cubicBezTo>
                    <a:pt x="1264" y="1143"/>
                    <a:pt x="1268" y="1127"/>
                    <a:pt x="1268" y="1110"/>
                  </a:cubicBezTo>
                  <a:cubicBezTo>
                    <a:pt x="1268" y="1099"/>
                    <a:pt x="1269" y="1088"/>
                    <a:pt x="1270" y="1076"/>
                  </a:cubicBezTo>
                  <a:cubicBezTo>
                    <a:pt x="1271" y="1066"/>
                    <a:pt x="1272" y="1055"/>
                    <a:pt x="1273" y="1045"/>
                  </a:cubicBezTo>
                  <a:cubicBezTo>
                    <a:pt x="1275" y="1018"/>
                    <a:pt x="1278" y="991"/>
                    <a:pt x="1281" y="964"/>
                  </a:cubicBezTo>
                  <a:cubicBezTo>
                    <a:pt x="1281" y="960"/>
                    <a:pt x="1278" y="958"/>
                    <a:pt x="1274" y="956"/>
                  </a:cubicBezTo>
                  <a:cubicBezTo>
                    <a:pt x="1270" y="954"/>
                    <a:pt x="1267" y="958"/>
                    <a:pt x="1267" y="960"/>
                  </a:cubicBezTo>
                  <a:cubicBezTo>
                    <a:pt x="1267" y="966"/>
                    <a:pt x="1263" y="964"/>
                    <a:pt x="1260" y="963"/>
                  </a:cubicBezTo>
                  <a:cubicBezTo>
                    <a:pt x="1257" y="963"/>
                    <a:pt x="1253" y="961"/>
                    <a:pt x="1249" y="960"/>
                  </a:cubicBezTo>
                  <a:cubicBezTo>
                    <a:pt x="1243" y="959"/>
                    <a:pt x="1239" y="961"/>
                    <a:pt x="1239" y="968"/>
                  </a:cubicBezTo>
                  <a:cubicBezTo>
                    <a:pt x="1239" y="984"/>
                    <a:pt x="1239" y="1001"/>
                    <a:pt x="1238" y="1018"/>
                  </a:cubicBezTo>
                  <a:cubicBezTo>
                    <a:pt x="1238" y="1023"/>
                    <a:pt x="1239" y="1028"/>
                    <a:pt x="1236" y="1033"/>
                  </a:cubicBezTo>
                  <a:cubicBezTo>
                    <a:pt x="1237" y="1021"/>
                    <a:pt x="1234" y="1010"/>
                    <a:pt x="1232" y="998"/>
                  </a:cubicBezTo>
                  <a:cubicBezTo>
                    <a:pt x="1231" y="989"/>
                    <a:pt x="1230" y="980"/>
                    <a:pt x="1228" y="971"/>
                  </a:cubicBezTo>
                  <a:cubicBezTo>
                    <a:pt x="1227" y="965"/>
                    <a:pt x="1222" y="964"/>
                    <a:pt x="1218" y="963"/>
                  </a:cubicBezTo>
                  <a:cubicBezTo>
                    <a:pt x="1215" y="963"/>
                    <a:pt x="1213" y="966"/>
                    <a:pt x="1212" y="970"/>
                  </a:cubicBezTo>
                  <a:cubicBezTo>
                    <a:pt x="1211" y="974"/>
                    <a:pt x="1211" y="977"/>
                    <a:pt x="1210" y="981"/>
                  </a:cubicBezTo>
                  <a:cubicBezTo>
                    <a:pt x="1204" y="998"/>
                    <a:pt x="1201" y="1016"/>
                    <a:pt x="1201" y="1034"/>
                  </a:cubicBezTo>
                  <a:cubicBezTo>
                    <a:pt x="1201" y="1036"/>
                    <a:pt x="1201" y="1038"/>
                    <a:pt x="1198" y="1038"/>
                  </a:cubicBezTo>
                  <a:cubicBezTo>
                    <a:pt x="1185" y="1041"/>
                    <a:pt x="1182" y="1045"/>
                    <a:pt x="1182" y="1058"/>
                  </a:cubicBezTo>
                  <a:cubicBezTo>
                    <a:pt x="1182" y="1062"/>
                    <a:pt x="1182" y="1067"/>
                    <a:pt x="1178" y="1067"/>
                  </a:cubicBezTo>
                  <a:cubicBezTo>
                    <a:pt x="1175" y="1068"/>
                    <a:pt x="1172" y="1065"/>
                    <a:pt x="1170" y="1061"/>
                  </a:cubicBezTo>
                  <a:cubicBezTo>
                    <a:pt x="1160" y="1043"/>
                    <a:pt x="1148" y="1027"/>
                    <a:pt x="1132" y="1014"/>
                  </a:cubicBezTo>
                  <a:cubicBezTo>
                    <a:pt x="1136" y="1011"/>
                    <a:pt x="1141" y="1009"/>
                    <a:pt x="1145" y="1007"/>
                  </a:cubicBezTo>
                  <a:cubicBezTo>
                    <a:pt x="1162" y="999"/>
                    <a:pt x="1176" y="986"/>
                    <a:pt x="1186" y="969"/>
                  </a:cubicBezTo>
                  <a:cubicBezTo>
                    <a:pt x="1191" y="962"/>
                    <a:pt x="1198" y="954"/>
                    <a:pt x="1201" y="945"/>
                  </a:cubicBezTo>
                  <a:cubicBezTo>
                    <a:pt x="1206" y="932"/>
                    <a:pt x="1212" y="918"/>
                    <a:pt x="1213" y="903"/>
                  </a:cubicBezTo>
                  <a:cubicBezTo>
                    <a:pt x="1214" y="886"/>
                    <a:pt x="1214" y="869"/>
                    <a:pt x="1213" y="853"/>
                  </a:cubicBezTo>
                  <a:cubicBezTo>
                    <a:pt x="1212" y="841"/>
                    <a:pt x="1210" y="828"/>
                    <a:pt x="1211" y="816"/>
                  </a:cubicBezTo>
                  <a:cubicBezTo>
                    <a:pt x="1213" y="802"/>
                    <a:pt x="1207" y="790"/>
                    <a:pt x="1204" y="777"/>
                  </a:cubicBezTo>
                  <a:cubicBezTo>
                    <a:pt x="1200" y="763"/>
                    <a:pt x="1190" y="752"/>
                    <a:pt x="1180" y="742"/>
                  </a:cubicBezTo>
                  <a:cubicBezTo>
                    <a:pt x="1172" y="735"/>
                    <a:pt x="1165" y="728"/>
                    <a:pt x="1153" y="732"/>
                  </a:cubicBezTo>
                  <a:cubicBezTo>
                    <a:pt x="1152" y="732"/>
                    <a:pt x="1151" y="731"/>
                    <a:pt x="1150" y="731"/>
                  </a:cubicBezTo>
                  <a:cubicBezTo>
                    <a:pt x="1148" y="727"/>
                    <a:pt x="1145" y="724"/>
                    <a:pt x="1141" y="722"/>
                  </a:cubicBezTo>
                  <a:cubicBezTo>
                    <a:pt x="1132" y="714"/>
                    <a:pt x="1122" y="705"/>
                    <a:pt x="1111" y="698"/>
                  </a:cubicBezTo>
                  <a:cubicBezTo>
                    <a:pt x="1098" y="690"/>
                    <a:pt x="1083" y="689"/>
                    <a:pt x="1068" y="690"/>
                  </a:cubicBezTo>
                  <a:cubicBezTo>
                    <a:pt x="1057" y="691"/>
                    <a:pt x="1046" y="692"/>
                    <a:pt x="1035" y="695"/>
                  </a:cubicBezTo>
                  <a:cubicBezTo>
                    <a:pt x="1027" y="697"/>
                    <a:pt x="1020" y="700"/>
                    <a:pt x="1012" y="701"/>
                  </a:cubicBezTo>
                  <a:cubicBezTo>
                    <a:pt x="992" y="705"/>
                    <a:pt x="976" y="715"/>
                    <a:pt x="961" y="729"/>
                  </a:cubicBezTo>
                  <a:cubicBezTo>
                    <a:pt x="951" y="738"/>
                    <a:pt x="941" y="748"/>
                    <a:pt x="930" y="756"/>
                  </a:cubicBezTo>
                  <a:cubicBezTo>
                    <a:pt x="918" y="766"/>
                    <a:pt x="908" y="776"/>
                    <a:pt x="902" y="789"/>
                  </a:cubicBezTo>
                  <a:cubicBezTo>
                    <a:pt x="900" y="795"/>
                    <a:pt x="896" y="797"/>
                    <a:pt x="894" y="802"/>
                  </a:cubicBezTo>
                  <a:cubicBezTo>
                    <a:pt x="889" y="816"/>
                    <a:pt x="883" y="829"/>
                    <a:pt x="880" y="844"/>
                  </a:cubicBezTo>
                  <a:cubicBezTo>
                    <a:pt x="877" y="869"/>
                    <a:pt x="875" y="893"/>
                    <a:pt x="896" y="912"/>
                  </a:cubicBezTo>
                  <a:cubicBezTo>
                    <a:pt x="897" y="913"/>
                    <a:pt x="898" y="913"/>
                    <a:pt x="897" y="916"/>
                  </a:cubicBezTo>
                  <a:cubicBezTo>
                    <a:pt x="891" y="930"/>
                    <a:pt x="889" y="944"/>
                    <a:pt x="898" y="958"/>
                  </a:cubicBezTo>
                  <a:cubicBezTo>
                    <a:pt x="904" y="966"/>
                    <a:pt x="919" y="975"/>
                    <a:pt x="930" y="971"/>
                  </a:cubicBezTo>
                  <a:cubicBezTo>
                    <a:pt x="935" y="969"/>
                    <a:pt x="937" y="971"/>
                    <a:pt x="939" y="974"/>
                  </a:cubicBezTo>
                  <a:cubicBezTo>
                    <a:pt x="944" y="982"/>
                    <a:pt x="950" y="990"/>
                    <a:pt x="957" y="995"/>
                  </a:cubicBezTo>
                  <a:cubicBezTo>
                    <a:pt x="969" y="1004"/>
                    <a:pt x="980" y="1014"/>
                    <a:pt x="996" y="1017"/>
                  </a:cubicBezTo>
                  <a:cubicBezTo>
                    <a:pt x="979" y="1033"/>
                    <a:pt x="965" y="1049"/>
                    <a:pt x="953" y="1066"/>
                  </a:cubicBezTo>
                  <a:cubicBezTo>
                    <a:pt x="946" y="1076"/>
                    <a:pt x="940" y="1086"/>
                    <a:pt x="934" y="1096"/>
                  </a:cubicBezTo>
                  <a:cubicBezTo>
                    <a:pt x="924" y="1113"/>
                    <a:pt x="918" y="1132"/>
                    <a:pt x="916" y="1152"/>
                  </a:cubicBezTo>
                  <a:cubicBezTo>
                    <a:pt x="915" y="1168"/>
                    <a:pt x="912" y="1185"/>
                    <a:pt x="921" y="1201"/>
                  </a:cubicBezTo>
                  <a:cubicBezTo>
                    <a:pt x="928" y="1215"/>
                    <a:pt x="943" y="1229"/>
                    <a:pt x="962" y="1227"/>
                  </a:cubicBezTo>
                  <a:cubicBezTo>
                    <a:pt x="970" y="1227"/>
                    <a:pt x="979" y="1228"/>
                    <a:pt x="988" y="1228"/>
                  </a:cubicBezTo>
                  <a:cubicBezTo>
                    <a:pt x="992" y="1227"/>
                    <a:pt x="991" y="1229"/>
                    <a:pt x="991" y="1232"/>
                  </a:cubicBezTo>
                  <a:cubicBezTo>
                    <a:pt x="991" y="1250"/>
                    <a:pt x="993" y="1267"/>
                    <a:pt x="1004" y="1283"/>
                  </a:cubicBezTo>
                  <a:cubicBezTo>
                    <a:pt x="1012" y="1295"/>
                    <a:pt x="1022" y="1304"/>
                    <a:pt x="1034" y="1311"/>
                  </a:cubicBezTo>
                  <a:cubicBezTo>
                    <a:pt x="1036" y="1312"/>
                    <a:pt x="1041" y="1313"/>
                    <a:pt x="1040" y="1317"/>
                  </a:cubicBezTo>
                  <a:cubicBezTo>
                    <a:pt x="1040" y="1320"/>
                    <a:pt x="1035" y="1319"/>
                    <a:pt x="1032" y="1319"/>
                  </a:cubicBezTo>
                  <a:cubicBezTo>
                    <a:pt x="1009" y="1318"/>
                    <a:pt x="986" y="1318"/>
                    <a:pt x="963" y="1317"/>
                  </a:cubicBezTo>
                  <a:cubicBezTo>
                    <a:pt x="944" y="1317"/>
                    <a:pt x="926" y="1317"/>
                    <a:pt x="907" y="1318"/>
                  </a:cubicBezTo>
                  <a:cubicBezTo>
                    <a:pt x="889" y="1319"/>
                    <a:pt x="871" y="1319"/>
                    <a:pt x="854" y="1319"/>
                  </a:cubicBezTo>
                  <a:cubicBezTo>
                    <a:pt x="836" y="1318"/>
                    <a:pt x="817" y="1318"/>
                    <a:pt x="799" y="1319"/>
                  </a:cubicBezTo>
                  <a:cubicBezTo>
                    <a:pt x="792" y="1320"/>
                    <a:pt x="789" y="1323"/>
                    <a:pt x="788" y="1329"/>
                  </a:cubicBezTo>
                  <a:cubicBezTo>
                    <a:pt x="787" y="1337"/>
                    <a:pt x="786" y="1345"/>
                    <a:pt x="786" y="1353"/>
                  </a:cubicBezTo>
                  <a:cubicBezTo>
                    <a:pt x="786" y="1357"/>
                    <a:pt x="789" y="1362"/>
                    <a:pt x="793" y="1362"/>
                  </a:cubicBezTo>
                  <a:cubicBezTo>
                    <a:pt x="804" y="1360"/>
                    <a:pt x="806" y="1369"/>
                    <a:pt x="809" y="1376"/>
                  </a:cubicBezTo>
                  <a:cubicBezTo>
                    <a:pt x="811" y="1381"/>
                    <a:pt x="811" y="1387"/>
                    <a:pt x="813" y="1391"/>
                  </a:cubicBezTo>
                  <a:cubicBezTo>
                    <a:pt x="819" y="1403"/>
                    <a:pt x="820" y="1415"/>
                    <a:pt x="820" y="1427"/>
                  </a:cubicBezTo>
                  <a:cubicBezTo>
                    <a:pt x="819" y="1443"/>
                    <a:pt x="812" y="1463"/>
                    <a:pt x="793" y="1473"/>
                  </a:cubicBezTo>
                  <a:cubicBezTo>
                    <a:pt x="792" y="1474"/>
                    <a:pt x="791" y="1475"/>
                    <a:pt x="790" y="1477"/>
                  </a:cubicBezTo>
                  <a:cubicBezTo>
                    <a:pt x="785" y="1487"/>
                    <a:pt x="785" y="1498"/>
                    <a:pt x="787" y="1509"/>
                  </a:cubicBezTo>
                  <a:cubicBezTo>
                    <a:pt x="788" y="1511"/>
                    <a:pt x="790" y="1512"/>
                    <a:pt x="793" y="1513"/>
                  </a:cubicBezTo>
                  <a:cubicBezTo>
                    <a:pt x="799" y="1515"/>
                    <a:pt x="806" y="1514"/>
                    <a:pt x="812" y="1514"/>
                  </a:cubicBezTo>
                  <a:cubicBezTo>
                    <a:pt x="815" y="1514"/>
                    <a:pt x="819" y="1513"/>
                    <a:pt x="821" y="1514"/>
                  </a:cubicBezTo>
                  <a:cubicBezTo>
                    <a:pt x="824" y="1518"/>
                    <a:pt x="818" y="1520"/>
                    <a:pt x="817" y="1522"/>
                  </a:cubicBezTo>
                  <a:cubicBezTo>
                    <a:pt x="816" y="1528"/>
                    <a:pt x="816" y="1534"/>
                    <a:pt x="814" y="1540"/>
                  </a:cubicBezTo>
                  <a:cubicBezTo>
                    <a:pt x="809" y="1557"/>
                    <a:pt x="807" y="1575"/>
                    <a:pt x="808" y="1593"/>
                  </a:cubicBezTo>
                  <a:cubicBezTo>
                    <a:pt x="809" y="1609"/>
                    <a:pt x="809" y="1625"/>
                    <a:pt x="814" y="1641"/>
                  </a:cubicBezTo>
                  <a:cubicBezTo>
                    <a:pt x="815" y="1643"/>
                    <a:pt x="816" y="1646"/>
                    <a:pt x="812" y="1646"/>
                  </a:cubicBezTo>
                  <a:cubicBezTo>
                    <a:pt x="803" y="1646"/>
                    <a:pt x="794" y="1646"/>
                    <a:pt x="785" y="1646"/>
                  </a:cubicBezTo>
                  <a:cubicBezTo>
                    <a:pt x="783" y="1646"/>
                    <a:pt x="780" y="1645"/>
                    <a:pt x="779" y="1641"/>
                  </a:cubicBezTo>
                  <a:cubicBezTo>
                    <a:pt x="776" y="1632"/>
                    <a:pt x="774" y="1622"/>
                    <a:pt x="771" y="1613"/>
                  </a:cubicBezTo>
                  <a:cubicBezTo>
                    <a:pt x="762" y="1586"/>
                    <a:pt x="749" y="1560"/>
                    <a:pt x="735" y="1535"/>
                  </a:cubicBezTo>
                  <a:cubicBezTo>
                    <a:pt x="720" y="1511"/>
                    <a:pt x="698" y="1497"/>
                    <a:pt x="675" y="1484"/>
                  </a:cubicBezTo>
                  <a:cubicBezTo>
                    <a:pt x="663" y="1477"/>
                    <a:pt x="649" y="1474"/>
                    <a:pt x="635" y="1472"/>
                  </a:cubicBezTo>
                  <a:cubicBezTo>
                    <a:pt x="633" y="1472"/>
                    <a:pt x="630" y="1472"/>
                    <a:pt x="631" y="1468"/>
                  </a:cubicBezTo>
                  <a:cubicBezTo>
                    <a:pt x="635" y="1452"/>
                    <a:pt x="635" y="1435"/>
                    <a:pt x="636" y="1418"/>
                  </a:cubicBezTo>
                  <a:cubicBezTo>
                    <a:pt x="636" y="1409"/>
                    <a:pt x="637" y="1399"/>
                    <a:pt x="634" y="1391"/>
                  </a:cubicBezTo>
                  <a:cubicBezTo>
                    <a:pt x="631" y="1380"/>
                    <a:pt x="630" y="1368"/>
                    <a:pt x="627" y="1357"/>
                  </a:cubicBezTo>
                  <a:cubicBezTo>
                    <a:pt x="626" y="1355"/>
                    <a:pt x="626" y="1353"/>
                    <a:pt x="629" y="1353"/>
                  </a:cubicBezTo>
                  <a:cubicBezTo>
                    <a:pt x="636" y="1353"/>
                    <a:pt x="643" y="1353"/>
                    <a:pt x="650" y="1353"/>
                  </a:cubicBezTo>
                  <a:cubicBezTo>
                    <a:pt x="659" y="1353"/>
                    <a:pt x="669" y="1354"/>
                    <a:pt x="679" y="1354"/>
                  </a:cubicBezTo>
                  <a:cubicBezTo>
                    <a:pt x="682" y="1354"/>
                    <a:pt x="686" y="1354"/>
                    <a:pt x="687" y="1350"/>
                  </a:cubicBezTo>
                  <a:cubicBezTo>
                    <a:pt x="691" y="1337"/>
                    <a:pt x="699" y="1324"/>
                    <a:pt x="701" y="1310"/>
                  </a:cubicBezTo>
                  <a:cubicBezTo>
                    <a:pt x="704" y="1295"/>
                    <a:pt x="704" y="1280"/>
                    <a:pt x="702" y="1264"/>
                  </a:cubicBezTo>
                  <a:cubicBezTo>
                    <a:pt x="701" y="1252"/>
                    <a:pt x="702" y="1239"/>
                    <a:pt x="696" y="1227"/>
                  </a:cubicBezTo>
                  <a:cubicBezTo>
                    <a:pt x="689" y="1212"/>
                    <a:pt x="682" y="1199"/>
                    <a:pt x="662" y="1202"/>
                  </a:cubicBezTo>
                  <a:cubicBezTo>
                    <a:pt x="658" y="1202"/>
                    <a:pt x="653" y="1202"/>
                    <a:pt x="649" y="1202"/>
                  </a:cubicBezTo>
                  <a:cubicBezTo>
                    <a:pt x="639" y="1202"/>
                    <a:pt x="640" y="1202"/>
                    <a:pt x="640" y="1192"/>
                  </a:cubicBezTo>
                  <a:cubicBezTo>
                    <a:pt x="639" y="1185"/>
                    <a:pt x="642" y="1177"/>
                    <a:pt x="633" y="1173"/>
                  </a:cubicBezTo>
                  <a:cubicBezTo>
                    <a:pt x="632" y="1172"/>
                    <a:pt x="632" y="1170"/>
                    <a:pt x="632" y="1168"/>
                  </a:cubicBezTo>
                  <a:cubicBezTo>
                    <a:pt x="632" y="1165"/>
                    <a:pt x="631" y="1162"/>
                    <a:pt x="630" y="1159"/>
                  </a:cubicBezTo>
                  <a:cubicBezTo>
                    <a:pt x="629" y="1151"/>
                    <a:pt x="626" y="1144"/>
                    <a:pt x="626" y="1136"/>
                  </a:cubicBezTo>
                  <a:cubicBezTo>
                    <a:pt x="626" y="1118"/>
                    <a:pt x="626" y="1099"/>
                    <a:pt x="628" y="1081"/>
                  </a:cubicBezTo>
                  <a:cubicBezTo>
                    <a:pt x="628" y="1077"/>
                    <a:pt x="628" y="1074"/>
                    <a:pt x="633" y="1073"/>
                  </a:cubicBezTo>
                  <a:cubicBezTo>
                    <a:pt x="637" y="1073"/>
                    <a:pt x="638" y="1070"/>
                    <a:pt x="638" y="1067"/>
                  </a:cubicBezTo>
                  <a:cubicBezTo>
                    <a:pt x="638" y="1062"/>
                    <a:pt x="638" y="1056"/>
                    <a:pt x="638" y="1051"/>
                  </a:cubicBezTo>
                  <a:cubicBezTo>
                    <a:pt x="638" y="1046"/>
                    <a:pt x="637" y="1042"/>
                    <a:pt x="643" y="1040"/>
                  </a:cubicBezTo>
                  <a:cubicBezTo>
                    <a:pt x="645" y="1039"/>
                    <a:pt x="645" y="1036"/>
                    <a:pt x="646" y="1034"/>
                  </a:cubicBezTo>
                  <a:cubicBezTo>
                    <a:pt x="648" y="1026"/>
                    <a:pt x="647" y="1018"/>
                    <a:pt x="645" y="1010"/>
                  </a:cubicBezTo>
                  <a:cubicBezTo>
                    <a:pt x="644" y="1007"/>
                    <a:pt x="642" y="1003"/>
                    <a:pt x="640" y="1002"/>
                  </a:cubicBezTo>
                  <a:cubicBezTo>
                    <a:pt x="635" y="1001"/>
                    <a:pt x="632" y="997"/>
                    <a:pt x="629" y="993"/>
                  </a:cubicBezTo>
                  <a:cubicBezTo>
                    <a:pt x="622" y="985"/>
                    <a:pt x="617" y="977"/>
                    <a:pt x="615" y="966"/>
                  </a:cubicBezTo>
                  <a:cubicBezTo>
                    <a:pt x="614" y="960"/>
                    <a:pt x="614" y="955"/>
                    <a:pt x="614" y="949"/>
                  </a:cubicBezTo>
                  <a:cubicBezTo>
                    <a:pt x="613" y="941"/>
                    <a:pt x="615" y="935"/>
                    <a:pt x="616" y="928"/>
                  </a:cubicBezTo>
                  <a:cubicBezTo>
                    <a:pt x="617" y="924"/>
                    <a:pt x="620" y="921"/>
                    <a:pt x="621" y="916"/>
                  </a:cubicBezTo>
                  <a:cubicBezTo>
                    <a:pt x="621" y="910"/>
                    <a:pt x="624" y="904"/>
                    <a:pt x="626" y="899"/>
                  </a:cubicBezTo>
                  <a:cubicBezTo>
                    <a:pt x="629" y="895"/>
                    <a:pt x="631" y="889"/>
                    <a:pt x="637" y="890"/>
                  </a:cubicBezTo>
                  <a:cubicBezTo>
                    <a:pt x="644" y="891"/>
                    <a:pt x="646" y="887"/>
                    <a:pt x="646" y="880"/>
                  </a:cubicBezTo>
                  <a:cubicBezTo>
                    <a:pt x="647" y="873"/>
                    <a:pt x="645" y="865"/>
                    <a:pt x="645" y="857"/>
                  </a:cubicBezTo>
                  <a:cubicBezTo>
                    <a:pt x="652" y="860"/>
                    <a:pt x="659" y="859"/>
                    <a:pt x="666" y="859"/>
                  </a:cubicBezTo>
                  <a:cubicBezTo>
                    <a:pt x="678" y="859"/>
                    <a:pt x="685" y="853"/>
                    <a:pt x="688" y="842"/>
                  </a:cubicBezTo>
                  <a:cubicBezTo>
                    <a:pt x="693" y="822"/>
                    <a:pt x="694" y="803"/>
                    <a:pt x="694" y="783"/>
                  </a:cubicBezTo>
                  <a:cubicBezTo>
                    <a:pt x="694" y="772"/>
                    <a:pt x="694" y="762"/>
                    <a:pt x="690" y="751"/>
                  </a:cubicBezTo>
                  <a:cubicBezTo>
                    <a:pt x="689" y="746"/>
                    <a:pt x="687" y="740"/>
                    <a:pt x="687" y="733"/>
                  </a:cubicBezTo>
                  <a:cubicBezTo>
                    <a:pt x="685" y="718"/>
                    <a:pt x="681" y="714"/>
                    <a:pt x="668" y="711"/>
                  </a:cubicBezTo>
                  <a:cubicBezTo>
                    <a:pt x="664" y="710"/>
                    <a:pt x="659" y="710"/>
                    <a:pt x="655" y="710"/>
                  </a:cubicBezTo>
                  <a:cubicBezTo>
                    <a:pt x="650" y="710"/>
                    <a:pt x="648" y="709"/>
                    <a:pt x="648" y="703"/>
                  </a:cubicBezTo>
                  <a:cubicBezTo>
                    <a:pt x="648" y="696"/>
                    <a:pt x="651" y="688"/>
                    <a:pt x="642" y="684"/>
                  </a:cubicBezTo>
                  <a:cubicBezTo>
                    <a:pt x="641" y="683"/>
                    <a:pt x="641" y="682"/>
                    <a:pt x="641" y="681"/>
                  </a:cubicBezTo>
                  <a:cubicBezTo>
                    <a:pt x="640" y="666"/>
                    <a:pt x="634" y="651"/>
                    <a:pt x="635" y="635"/>
                  </a:cubicBezTo>
                  <a:cubicBezTo>
                    <a:pt x="635" y="620"/>
                    <a:pt x="636" y="605"/>
                    <a:pt x="637" y="590"/>
                  </a:cubicBezTo>
                  <a:cubicBezTo>
                    <a:pt x="637" y="588"/>
                    <a:pt x="637" y="585"/>
                    <a:pt x="641" y="585"/>
                  </a:cubicBezTo>
                  <a:cubicBezTo>
                    <a:pt x="645" y="585"/>
                    <a:pt x="646" y="581"/>
                    <a:pt x="647" y="578"/>
                  </a:cubicBezTo>
                  <a:cubicBezTo>
                    <a:pt x="647" y="572"/>
                    <a:pt x="647" y="565"/>
                    <a:pt x="646" y="559"/>
                  </a:cubicBezTo>
                  <a:cubicBezTo>
                    <a:pt x="646" y="550"/>
                    <a:pt x="639" y="543"/>
                    <a:pt x="630" y="544"/>
                  </a:cubicBezTo>
                  <a:cubicBezTo>
                    <a:pt x="617" y="545"/>
                    <a:pt x="605" y="545"/>
                    <a:pt x="592" y="544"/>
                  </a:cubicBezTo>
                  <a:cubicBezTo>
                    <a:pt x="574" y="543"/>
                    <a:pt x="555" y="545"/>
                    <a:pt x="537" y="545"/>
                  </a:cubicBezTo>
                  <a:cubicBezTo>
                    <a:pt x="507" y="545"/>
                    <a:pt x="477" y="544"/>
                    <a:pt x="447" y="545"/>
                  </a:cubicBezTo>
                  <a:cubicBezTo>
                    <a:pt x="445" y="545"/>
                    <a:pt x="443" y="546"/>
                    <a:pt x="442" y="545"/>
                  </a:cubicBezTo>
                  <a:cubicBezTo>
                    <a:pt x="443" y="537"/>
                    <a:pt x="451" y="537"/>
                    <a:pt x="455" y="532"/>
                  </a:cubicBezTo>
                  <a:cubicBezTo>
                    <a:pt x="463" y="522"/>
                    <a:pt x="469" y="511"/>
                    <a:pt x="477" y="503"/>
                  </a:cubicBezTo>
                  <a:cubicBezTo>
                    <a:pt x="494" y="485"/>
                    <a:pt x="500" y="461"/>
                    <a:pt x="508" y="440"/>
                  </a:cubicBezTo>
                  <a:cubicBezTo>
                    <a:pt x="516" y="417"/>
                    <a:pt x="523" y="393"/>
                    <a:pt x="524" y="368"/>
                  </a:cubicBezTo>
                  <a:cubicBezTo>
                    <a:pt x="525" y="353"/>
                    <a:pt x="527" y="338"/>
                    <a:pt x="526" y="323"/>
                  </a:cubicBezTo>
                  <a:cubicBezTo>
                    <a:pt x="525" y="311"/>
                    <a:pt x="524" y="299"/>
                    <a:pt x="525" y="287"/>
                  </a:cubicBezTo>
                  <a:cubicBezTo>
                    <a:pt x="525" y="273"/>
                    <a:pt x="523" y="261"/>
                    <a:pt x="520" y="248"/>
                  </a:cubicBezTo>
                  <a:cubicBezTo>
                    <a:pt x="518" y="241"/>
                    <a:pt x="517" y="233"/>
                    <a:pt x="515" y="226"/>
                  </a:cubicBezTo>
                  <a:cubicBezTo>
                    <a:pt x="511" y="214"/>
                    <a:pt x="507" y="203"/>
                    <a:pt x="512" y="190"/>
                  </a:cubicBezTo>
                  <a:cubicBezTo>
                    <a:pt x="518" y="172"/>
                    <a:pt x="519" y="153"/>
                    <a:pt x="518" y="134"/>
                  </a:cubicBezTo>
                  <a:cubicBezTo>
                    <a:pt x="517" y="124"/>
                    <a:pt x="516" y="114"/>
                    <a:pt x="516" y="104"/>
                  </a:cubicBezTo>
                  <a:cubicBezTo>
                    <a:pt x="517" y="79"/>
                    <a:pt x="516" y="55"/>
                    <a:pt x="510" y="30"/>
                  </a:cubicBezTo>
                  <a:cubicBezTo>
                    <a:pt x="509" y="26"/>
                    <a:pt x="509" y="20"/>
                    <a:pt x="504" y="17"/>
                  </a:cubicBezTo>
                  <a:cubicBezTo>
                    <a:pt x="495" y="12"/>
                    <a:pt x="484" y="15"/>
                    <a:pt x="477" y="24"/>
                  </a:cubicBezTo>
                  <a:cubicBezTo>
                    <a:pt x="472" y="32"/>
                    <a:pt x="469" y="40"/>
                    <a:pt x="466" y="49"/>
                  </a:cubicBezTo>
                  <a:cubicBezTo>
                    <a:pt x="462" y="62"/>
                    <a:pt x="456" y="73"/>
                    <a:pt x="451" y="86"/>
                  </a:cubicBezTo>
                  <a:cubicBezTo>
                    <a:pt x="449" y="90"/>
                    <a:pt x="447" y="89"/>
                    <a:pt x="445" y="87"/>
                  </a:cubicBezTo>
                  <a:cubicBezTo>
                    <a:pt x="435" y="76"/>
                    <a:pt x="424" y="68"/>
                    <a:pt x="411" y="61"/>
                  </a:cubicBezTo>
                  <a:cubicBezTo>
                    <a:pt x="400" y="55"/>
                    <a:pt x="389" y="52"/>
                    <a:pt x="377" y="51"/>
                  </a:cubicBezTo>
                  <a:cubicBezTo>
                    <a:pt x="360" y="49"/>
                    <a:pt x="343" y="55"/>
                    <a:pt x="326" y="59"/>
                  </a:cubicBezTo>
                  <a:cubicBezTo>
                    <a:pt x="317" y="62"/>
                    <a:pt x="309" y="69"/>
                    <a:pt x="299" y="71"/>
                  </a:cubicBezTo>
                  <a:cubicBezTo>
                    <a:pt x="293" y="57"/>
                    <a:pt x="287" y="43"/>
                    <a:pt x="278" y="30"/>
                  </a:cubicBezTo>
                  <a:cubicBezTo>
                    <a:pt x="270" y="18"/>
                    <a:pt x="260" y="9"/>
                    <a:pt x="247" y="3"/>
                  </a:cubicBezTo>
                  <a:cubicBezTo>
                    <a:pt x="238" y="0"/>
                    <a:pt x="231" y="3"/>
                    <a:pt x="227" y="11"/>
                  </a:cubicBezTo>
                  <a:cubicBezTo>
                    <a:pt x="219" y="28"/>
                    <a:pt x="219" y="46"/>
                    <a:pt x="218" y="64"/>
                  </a:cubicBezTo>
                  <a:cubicBezTo>
                    <a:pt x="217" y="76"/>
                    <a:pt x="218" y="88"/>
                    <a:pt x="216" y="99"/>
                  </a:cubicBezTo>
                  <a:cubicBezTo>
                    <a:pt x="215" y="111"/>
                    <a:pt x="213" y="124"/>
                    <a:pt x="211" y="135"/>
                  </a:cubicBezTo>
                  <a:cubicBezTo>
                    <a:pt x="209" y="147"/>
                    <a:pt x="209" y="160"/>
                    <a:pt x="203" y="171"/>
                  </a:cubicBezTo>
                  <a:cubicBezTo>
                    <a:pt x="198" y="180"/>
                    <a:pt x="192" y="189"/>
                    <a:pt x="186" y="198"/>
                  </a:cubicBezTo>
                  <a:cubicBezTo>
                    <a:pt x="177" y="210"/>
                    <a:pt x="171" y="224"/>
                    <a:pt x="165" y="238"/>
                  </a:cubicBezTo>
                  <a:cubicBezTo>
                    <a:pt x="160" y="251"/>
                    <a:pt x="156" y="263"/>
                    <a:pt x="151" y="275"/>
                  </a:cubicBezTo>
                  <a:cubicBezTo>
                    <a:pt x="150" y="279"/>
                    <a:pt x="149" y="282"/>
                    <a:pt x="144" y="278"/>
                  </a:cubicBezTo>
                  <a:cubicBezTo>
                    <a:pt x="138" y="274"/>
                    <a:pt x="132" y="269"/>
                    <a:pt x="124" y="267"/>
                  </a:cubicBezTo>
                  <a:cubicBezTo>
                    <a:pt x="117" y="266"/>
                    <a:pt x="114" y="268"/>
                    <a:pt x="113" y="275"/>
                  </a:cubicBezTo>
                  <a:cubicBezTo>
                    <a:pt x="113" y="286"/>
                    <a:pt x="111" y="297"/>
                    <a:pt x="112" y="308"/>
                  </a:cubicBezTo>
                  <a:cubicBezTo>
                    <a:pt x="108" y="306"/>
                    <a:pt x="104" y="305"/>
                    <a:pt x="100" y="303"/>
                  </a:cubicBezTo>
                  <a:cubicBezTo>
                    <a:pt x="89" y="298"/>
                    <a:pt x="79" y="292"/>
                    <a:pt x="66" y="295"/>
                  </a:cubicBezTo>
                  <a:cubicBezTo>
                    <a:pt x="62" y="296"/>
                    <a:pt x="59" y="298"/>
                    <a:pt x="59" y="302"/>
                  </a:cubicBezTo>
                  <a:cubicBezTo>
                    <a:pt x="59" y="314"/>
                    <a:pt x="63" y="325"/>
                    <a:pt x="64" y="336"/>
                  </a:cubicBezTo>
                  <a:cubicBezTo>
                    <a:pt x="65" y="352"/>
                    <a:pt x="67" y="367"/>
                    <a:pt x="69" y="383"/>
                  </a:cubicBezTo>
                  <a:cubicBezTo>
                    <a:pt x="69" y="384"/>
                    <a:pt x="70" y="386"/>
                    <a:pt x="68" y="388"/>
                  </a:cubicBezTo>
                  <a:cubicBezTo>
                    <a:pt x="54" y="396"/>
                    <a:pt x="50" y="409"/>
                    <a:pt x="50" y="424"/>
                  </a:cubicBezTo>
                  <a:cubicBezTo>
                    <a:pt x="49" y="436"/>
                    <a:pt x="53" y="446"/>
                    <a:pt x="61" y="455"/>
                  </a:cubicBezTo>
                  <a:cubicBezTo>
                    <a:pt x="65" y="459"/>
                    <a:pt x="70" y="464"/>
                    <a:pt x="76" y="463"/>
                  </a:cubicBezTo>
                  <a:cubicBezTo>
                    <a:pt x="82" y="462"/>
                    <a:pt x="82" y="464"/>
                    <a:pt x="83" y="468"/>
                  </a:cubicBezTo>
                  <a:cubicBezTo>
                    <a:pt x="84" y="478"/>
                    <a:pt x="85" y="487"/>
                    <a:pt x="86" y="497"/>
                  </a:cubicBezTo>
                  <a:cubicBezTo>
                    <a:pt x="89" y="512"/>
                    <a:pt x="91" y="526"/>
                    <a:pt x="94" y="541"/>
                  </a:cubicBezTo>
                  <a:cubicBezTo>
                    <a:pt x="94" y="544"/>
                    <a:pt x="95" y="547"/>
                    <a:pt x="90" y="547"/>
                  </a:cubicBezTo>
                  <a:cubicBezTo>
                    <a:pt x="84" y="547"/>
                    <a:pt x="79" y="547"/>
                    <a:pt x="74" y="548"/>
                  </a:cubicBezTo>
                  <a:cubicBezTo>
                    <a:pt x="66" y="548"/>
                    <a:pt x="61" y="552"/>
                    <a:pt x="61" y="559"/>
                  </a:cubicBezTo>
                  <a:cubicBezTo>
                    <a:pt x="60" y="565"/>
                    <a:pt x="60" y="571"/>
                    <a:pt x="60" y="578"/>
                  </a:cubicBezTo>
                  <a:cubicBezTo>
                    <a:pt x="60" y="582"/>
                    <a:pt x="59" y="587"/>
                    <a:pt x="64" y="589"/>
                  </a:cubicBezTo>
                  <a:cubicBezTo>
                    <a:pt x="67" y="590"/>
                    <a:pt x="68" y="592"/>
                    <a:pt x="68" y="594"/>
                  </a:cubicBezTo>
                  <a:cubicBezTo>
                    <a:pt x="73" y="610"/>
                    <a:pt x="74" y="627"/>
                    <a:pt x="76" y="644"/>
                  </a:cubicBezTo>
                  <a:cubicBezTo>
                    <a:pt x="77" y="658"/>
                    <a:pt x="74" y="672"/>
                    <a:pt x="68" y="684"/>
                  </a:cubicBezTo>
                  <a:cubicBezTo>
                    <a:pt x="63" y="694"/>
                    <a:pt x="62" y="704"/>
                    <a:pt x="61" y="714"/>
                  </a:cubicBezTo>
                  <a:cubicBezTo>
                    <a:pt x="61" y="724"/>
                    <a:pt x="63" y="726"/>
                    <a:pt x="73" y="724"/>
                  </a:cubicBezTo>
                  <a:cubicBezTo>
                    <a:pt x="74" y="724"/>
                    <a:pt x="75" y="723"/>
                    <a:pt x="76" y="724"/>
                  </a:cubicBezTo>
                  <a:cubicBezTo>
                    <a:pt x="87" y="725"/>
                    <a:pt x="99" y="724"/>
                    <a:pt x="111" y="723"/>
                  </a:cubicBezTo>
                  <a:cubicBezTo>
                    <a:pt x="115" y="723"/>
                    <a:pt x="116" y="724"/>
                    <a:pt x="115" y="729"/>
                  </a:cubicBezTo>
                  <a:cubicBezTo>
                    <a:pt x="112" y="740"/>
                    <a:pt x="110" y="751"/>
                    <a:pt x="108" y="762"/>
                  </a:cubicBezTo>
                  <a:cubicBezTo>
                    <a:pt x="106" y="775"/>
                    <a:pt x="105" y="789"/>
                    <a:pt x="107" y="803"/>
                  </a:cubicBezTo>
                  <a:cubicBezTo>
                    <a:pt x="108" y="818"/>
                    <a:pt x="109" y="834"/>
                    <a:pt x="113" y="849"/>
                  </a:cubicBezTo>
                  <a:cubicBezTo>
                    <a:pt x="115" y="856"/>
                    <a:pt x="119" y="861"/>
                    <a:pt x="125" y="862"/>
                  </a:cubicBezTo>
                  <a:cubicBezTo>
                    <a:pt x="133" y="864"/>
                    <a:pt x="140" y="864"/>
                    <a:pt x="148" y="863"/>
                  </a:cubicBezTo>
                  <a:cubicBezTo>
                    <a:pt x="152" y="863"/>
                    <a:pt x="152" y="863"/>
                    <a:pt x="152" y="863"/>
                  </a:cubicBezTo>
                  <a:cubicBezTo>
                    <a:pt x="152" y="863"/>
                    <a:pt x="152" y="863"/>
                    <a:pt x="152" y="863"/>
                  </a:cubicBezTo>
                  <a:cubicBezTo>
                    <a:pt x="152" y="863"/>
                    <a:pt x="152" y="863"/>
                    <a:pt x="152" y="863"/>
                  </a:cubicBezTo>
                  <a:cubicBezTo>
                    <a:pt x="153" y="863"/>
                    <a:pt x="153" y="863"/>
                    <a:pt x="153" y="863"/>
                  </a:cubicBezTo>
                  <a:cubicBezTo>
                    <a:pt x="152" y="864"/>
                    <a:pt x="151" y="864"/>
                    <a:pt x="150" y="863"/>
                  </a:cubicBezTo>
                  <a:cubicBezTo>
                    <a:pt x="150" y="863"/>
                    <a:pt x="150" y="863"/>
                    <a:pt x="149" y="863"/>
                  </a:cubicBezTo>
                  <a:cubicBezTo>
                    <a:pt x="149" y="864"/>
                    <a:pt x="148" y="863"/>
                    <a:pt x="148" y="863"/>
                  </a:cubicBezTo>
                  <a:cubicBezTo>
                    <a:pt x="148" y="864"/>
                    <a:pt x="148" y="865"/>
                    <a:pt x="147" y="866"/>
                  </a:cubicBezTo>
                  <a:cubicBezTo>
                    <a:pt x="128" y="871"/>
                    <a:pt x="121" y="889"/>
                    <a:pt x="112" y="904"/>
                  </a:cubicBezTo>
                  <a:cubicBezTo>
                    <a:pt x="109" y="908"/>
                    <a:pt x="106" y="913"/>
                    <a:pt x="106" y="919"/>
                  </a:cubicBezTo>
                  <a:cubicBezTo>
                    <a:pt x="106" y="928"/>
                    <a:pt x="104" y="938"/>
                    <a:pt x="102" y="947"/>
                  </a:cubicBezTo>
                  <a:cubicBezTo>
                    <a:pt x="99" y="969"/>
                    <a:pt x="104" y="988"/>
                    <a:pt x="114" y="1006"/>
                  </a:cubicBezTo>
                  <a:cubicBezTo>
                    <a:pt x="119" y="1017"/>
                    <a:pt x="128" y="1027"/>
                    <a:pt x="137" y="1036"/>
                  </a:cubicBezTo>
                  <a:cubicBezTo>
                    <a:pt x="129" y="1036"/>
                    <a:pt x="121" y="1036"/>
                    <a:pt x="113" y="1036"/>
                  </a:cubicBezTo>
                  <a:cubicBezTo>
                    <a:pt x="97" y="1036"/>
                    <a:pt x="81" y="1036"/>
                    <a:pt x="65" y="1037"/>
                  </a:cubicBezTo>
                  <a:cubicBezTo>
                    <a:pt x="57" y="1037"/>
                    <a:pt x="53" y="1041"/>
                    <a:pt x="52" y="1048"/>
                  </a:cubicBezTo>
                  <a:cubicBezTo>
                    <a:pt x="52" y="1054"/>
                    <a:pt x="51" y="1060"/>
                    <a:pt x="51" y="1066"/>
                  </a:cubicBezTo>
                  <a:cubicBezTo>
                    <a:pt x="51" y="1070"/>
                    <a:pt x="50" y="1076"/>
                    <a:pt x="55" y="1077"/>
                  </a:cubicBezTo>
                  <a:cubicBezTo>
                    <a:pt x="59" y="1079"/>
                    <a:pt x="59" y="1082"/>
                    <a:pt x="60" y="1085"/>
                  </a:cubicBezTo>
                  <a:cubicBezTo>
                    <a:pt x="61" y="1091"/>
                    <a:pt x="63" y="1097"/>
                    <a:pt x="64" y="1104"/>
                  </a:cubicBezTo>
                  <a:cubicBezTo>
                    <a:pt x="66" y="1121"/>
                    <a:pt x="69" y="1137"/>
                    <a:pt x="64" y="1154"/>
                  </a:cubicBezTo>
                  <a:cubicBezTo>
                    <a:pt x="62" y="1161"/>
                    <a:pt x="64" y="1169"/>
                    <a:pt x="59" y="1174"/>
                  </a:cubicBezTo>
                  <a:cubicBezTo>
                    <a:pt x="50" y="1186"/>
                    <a:pt x="53" y="1198"/>
                    <a:pt x="54" y="1211"/>
                  </a:cubicBezTo>
                  <a:cubicBezTo>
                    <a:pt x="54" y="1214"/>
                    <a:pt x="57" y="1216"/>
                    <a:pt x="61" y="1214"/>
                  </a:cubicBezTo>
                  <a:cubicBezTo>
                    <a:pt x="64" y="1212"/>
                    <a:pt x="68" y="1213"/>
                    <a:pt x="72" y="1213"/>
                  </a:cubicBezTo>
                  <a:cubicBezTo>
                    <a:pt x="78" y="1213"/>
                    <a:pt x="85" y="1213"/>
                    <a:pt x="91" y="1213"/>
                  </a:cubicBezTo>
                  <a:cubicBezTo>
                    <a:pt x="100" y="1212"/>
                    <a:pt x="108" y="1211"/>
                    <a:pt x="117" y="1213"/>
                  </a:cubicBezTo>
                  <a:cubicBezTo>
                    <a:pt x="113" y="1218"/>
                    <a:pt x="110" y="1222"/>
                    <a:pt x="108" y="1227"/>
                  </a:cubicBezTo>
                  <a:cubicBezTo>
                    <a:pt x="100" y="1244"/>
                    <a:pt x="103" y="1261"/>
                    <a:pt x="101" y="1278"/>
                  </a:cubicBezTo>
                  <a:cubicBezTo>
                    <a:pt x="99" y="1297"/>
                    <a:pt x="102" y="1317"/>
                    <a:pt x="111" y="1334"/>
                  </a:cubicBezTo>
                  <a:cubicBezTo>
                    <a:pt x="113" y="1338"/>
                    <a:pt x="113" y="1340"/>
                    <a:pt x="108" y="1340"/>
                  </a:cubicBezTo>
                  <a:cubicBezTo>
                    <a:pt x="99" y="1340"/>
                    <a:pt x="89" y="1339"/>
                    <a:pt x="80" y="1342"/>
                  </a:cubicBezTo>
                  <a:cubicBezTo>
                    <a:pt x="67" y="1344"/>
                    <a:pt x="57" y="1354"/>
                    <a:pt x="56" y="1367"/>
                  </a:cubicBezTo>
                  <a:cubicBezTo>
                    <a:pt x="55" y="1371"/>
                    <a:pt x="55" y="1374"/>
                    <a:pt x="54" y="1378"/>
                  </a:cubicBezTo>
                  <a:cubicBezTo>
                    <a:pt x="53" y="1386"/>
                    <a:pt x="49" y="1394"/>
                    <a:pt x="49" y="1402"/>
                  </a:cubicBezTo>
                  <a:cubicBezTo>
                    <a:pt x="48" y="1428"/>
                    <a:pt x="48" y="1454"/>
                    <a:pt x="55" y="1480"/>
                  </a:cubicBezTo>
                  <a:cubicBezTo>
                    <a:pt x="58" y="1493"/>
                    <a:pt x="65" y="1498"/>
                    <a:pt x="77" y="1497"/>
                  </a:cubicBezTo>
                  <a:cubicBezTo>
                    <a:pt x="92" y="1497"/>
                    <a:pt x="108" y="1496"/>
                    <a:pt x="123" y="1495"/>
                  </a:cubicBezTo>
                  <a:cubicBezTo>
                    <a:pt x="139" y="1494"/>
                    <a:pt x="154" y="1497"/>
                    <a:pt x="170" y="1494"/>
                  </a:cubicBezTo>
                  <a:cubicBezTo>
                    <a:pt x="173" y="1493"/>
                    <a:pt x="178" y="1493"/>
                    <a:pt x="182" y="1496"/>
                  </a:cubicBezTo>
                  <a:cubicBezTo>
                    <a:pt x="178" y="1498"/>
                    <a:pt x="173" y="1499"/>
                    <a:pt x="169" y="1501"/>
                  </a:cubicBezTo>
                  <a:cubicBezTo>
                    <a:pt x="153" y="1509"/>
                    <a:pt x="149" y="1525"/>
                    <a:pt x="140" y="1538"/>
                  </a:cubicBezTo>
                  <a:cubicBezTo>
                    <a:pt x="138" y="1542"/>
                    <a:pt x="135" y="1547"/>
                    <a:pt x="135" y="1551"/>
                  </a:cubicBezTo>
                  <a:cubicBezTo>
                    <a:pt x="135" y="1561"/>
                    <a:pt x="132" y="1571"/>
                    <a:pt x="131" y="1580"/>
                  </a:cubicBezTo>
                  <a:cubicBezTo>
                    <a:pt x="128" y="1606"/>
                    <a:pt x="135" y="1628"/>
                    <a:pt x="149" y="1648"/>
                  </a:cubicBezTo>
                  <a:cubicBezTo>
                    <a:pt x="154" y="1655"/>
                    <a:pt x="159" y="1661"/>
                    <a:pt x="164" y="1667"/>
                  </a:cubicBezTo>
                  <a:cubicBezTo>
                    <a:pt x="148" y="1668"/>
                    <a:pt x="133" y="1667"/>
                    <a:pt x="118" y="1667"/>
                  </a:cubicBezTo>
                  <a:cubicBezTo>
                    <a:pt x="103" y="1667"/>
                    <a:pt x="87" y="1667"/>
                    <a:pt x="71" y="1668"/>
                  </a:cubicBezTo>
                  <a:cubicBezTo>
                    <a:pt x="62" y="1668"/>
                    <a:pt x="58" y="1672"/>
                    <a:pt x="58" y="1681"/>
                  </a:cubicBezTo>
                  <a:cubicBezTo>
                    <a:pt x="57" y="1686"/>
                    <a:pt x="57" y="1692"/>
                    <a:pt x="57" y="1697"/>
                  </a:cubicBezTo>
                  <a:cubicBezTo>
                    <a:pt x="57" y="1701"/>
                    <a:pt x="56" y="1707"/>
                    <a:pt x="61" y="1708"/>
                  </a:cubicBezTo>
                  <a:cubicBezTo>
                    <a:pt x="64" y="1710"/>
                    <a:pt x="65" y="1712"/>
                    <a:pt x="65" y="1714"/>
                  </a:cubicBezTo>
                  <a:cubicBezTo>
                    <a:pt x="72" y="1742"/>
                    <a:pt x="76" y="1770"/>
                    <a:pt x="67" y="1798"/>
                  </a:cubicBezTo>
                  <a:cubicBezTo>
                    <a:pt x="64" y="1808"/>
                    <a:pt x="56" y="1817"/>
                    <a:pt x="59" y="1829"/>
                  </a:cubicBezTo>
                  <a:cubicBezTo>
                    <a:pt x="59" y="1832"/>
                    <a:pt x="56" y="1832"/>
                    <a:pt x="54" y="1832"/>
                  </a:cubicBezTo>
                  <a:cubicBezTo>
                    <a:pt x="43" y="1834"/>
                    <a:pt x="31" y="1834"/>
                    <a:pt x="20" y="1832"/>
                  </a:cubicBezTo>
                  <a:cubicBezTo>
                    <a:pt x="13" y="1831"/>
                    <a:pt x="2" y="1837"/>
                    <a:pt x="2" y="1843"/>
                  </a:cubicBezTo>
                  <a:cubicBezTo>
                    <a:pt x="2" y="1851"/>
                    <a:pt x="2" y="1859"/>
                    <a:pt x="2" y="1867"/>
                  </a:cubicBezTo>
                  <a:cubicBezTo>
                    <a:pt x="2" y="1870"/>
                    <a:pt x="4" y="1873"/>
                    <a:pt x="7" y="1873"/>
                  </a:cubicBezTo>
                  <a:cubicBezTo>
                    <a:pt x="11" y="1873"/>
                    <a:pt x="12" y="1876"/>
                    <a:pt x="12" y="1879"/>
                  </a:cubicBezTo>
                  <a:cubicBezTo>
                    <a:pt x="14" y="1905"/>
                    <a:pt x="18" y="1930"/>
                    <a:pt x="11" y="1956"/>
                  </a:cubicBezTo>
                  <a:cubicBezTo>
                    <a:pt x="10" y="1961"/>
                    <a:pt x="11" y="1969"/>
                    <a:pt x="8" y="1972"/>
                  </a:cubicBezTo>
                  <a:cubicBezTo>
                    <a:pt x="0" y="1977"/>
                    <a:pt x="2" y="1984"/>
                    <a:pt x="2" y="1991"/>
                  </a:cubicBezTo>
                  <a:cubicBezTo>
                    <a:pt x="2" y="2009"/>
                    <a:pt x="7" y="2013"/>
                    <a:pt x="25" y="2010"/>
                  </a:cubicBezTo>
                  <a:cubicBezTo>
                    <a:pt x="35" y="2008"/>
                    <a:pt x="46" y="2010"/>
                    <a:pt x="57" y="2011"/>
                  </a:cubicBezTo>
                  <a:cubicBezTo>
                    <a:pt x="53" y="2015"/>
                    <a:pt x="52" y="2019"/>
                    <a:pt x="51" y="2023"/>
                  </a:cubicBezTo>
                  <a:cubicBezTo>
                    <a:pt x="47" y="2033"/>
                    <a:pt x="49" y="2044"/>
                    <a:pt x="47" y="2054"/>
                  </a:cubicBezTo>
                  <a:cubicBezTo>
                    <a:pt x="45" y="2069"/>
                    <a:pt x="46" y="2084"/>
                    <a:pt x="48" y="2100"/>
                  </a:cubicBezTo>
                  <a:cubicBezTo>
                    <a:pt x="50" y="2112"/>
                    <a:pt x="57" y="2122"/>
                    <a:pt x="59" y="2134"/>
                  </a:cubicBezTo>
                  <a:cubicBezTo>
                    <a:pt x="62" y="2144"/>
                    <a:pt x="68" y="2145"/>
                    <a:pt x="77" y="2144"/>
                  </a:cubicBezTo>
                  <a:cubicBezTo>
                    <a:pt x="94" y="2144"/>
                    <a:pt x="111" y="2143"/>
                    <a:pt x="128" y="2144"/>
                  </a:cubicBezTo>
                  <a:cubicBezTo>
                    <a:pt x="162" y="2147"/>
                    <a:pt x="197" y="2144"/>
                    <a:pt x="232" y="2144"/>
                  </a:cubicBezTo>
                  <a:cubicBezTo>
                    <a:pt x="258" y="2143"/>
                    <a:pt x="284" y="2146"/>
                    <a:pt x="311" y="2144"/>
                  </a:cubicBezTo>
                  <a:cubicBezTo>
                    <a:pt x="334" y="2143"/>
                    <a:pt x="357" y="2145"/>
                    <a:pt x="380" y="2144"/>
                  </a:cubicBezTo>
                  <a:cubicBezTo>
                    <a:pt x="388" y="2144"/>
                    <a:pt x="390" y="2147"/>
                    <a:pt x="390" y="2153"/>
                  </a:cubicBezTo>
                  <a:cubicBezTo>
                    <a:pt x="390" y="2154"/>
                    <a:pt x="390" y="2156"/>
                    <a:pt x="390" y="2157"/>
                  </a:cubicBezTo>
                  <a:cubicBezTo>
                    <a:pt x="389" y="2167"/>
                    <a:pt x="391" y="2176"/>
                    <a:pt x="399" y="2185"/>
                  </a:cubicBezTo>
                  <a:cubicBezTo>
                    <a:pt x="409" y="2196"/>
                    <a:pt x="418" y="2199"/>
                    <a:pt x="431" y="2193"/>
                  </a:cubicBezTo>
                  <a:cubicBezTo>
                    <a:pt x="437" y="2190"/>
                    <a:pt x="442" y="2188"/>
                    <a:pt x="447" y="2185"/>
                  </a:cubicBezTo>
                  <a:cubicBezTo>
                    <a:pt x="462" y="2179"/>
                    <a:pt x="477" y="2174"/>
                    <a:pt x="493" y="2174"/>
                  </a:cubicBezTo>
                  <a:cubicBezTo>
                    <a:pt x="508" y="2174"/>
                    <a:pt x="522" y="2172"/>
                    <a:pt x="536" y="2174"/>
                  </a:cubicBezTo>
                  <a:cubicBezTo>
                    <a:pt x="566" y="2177"/>
                    <a:pt x="597" y="2180"/>
                    <a:pt x="628" y="2182"/>
                  </a:cubicBezTo>
                  <a:cubicBezTo>
                    <a:pt x="646" y="2183"/>
                    <a:pt x="664" y="2183"/>
                    <a:pt x="683" y="2183"/>
                  </a:cubicBezTo>
                  <a:cubicBezTo>
                    <a:pt x="696" y="2183"/>
                    <a:pt x="710" y="2186"/>
                    <a:pt x="724" y="2185"/>
                  </a:cubicBezTo>
                  <a:cubicBezTo>
                    <a:pt x="730" y="2185"/>
                    <a:pt x="734" y="2182"/>
                    <a:pt x="737" y="2177"/>
                  </a:cubicBezTo>
                  <a:cubicBezTo>
                    <a:pt x="741" y="2169"/>
                    <a:pt x="736" y="2152"/>
                    <a:pt x="728" y="2147"/>
                  </a:cubicBezTo>
                  <a:cubicBezTo>
                    <a:pt x="724" y="2145"/>
                    <a:pt x="723" y="2142"/>
                    <a:pt x="724" y="2140"/>
                  </a:cubicBezTo>
                  <a:cubicBezTo>
                    <a:pt x="727" y="2134"/>
                    <a:pt x="727" y="2128"/>
                    <a:pt x="730" y="2121"/>
                  </a:cubicBezTo>
                  <a:cubicBezTo>
                    <a:pt x="731" y="2126"/>
                    <a:pt x="733" y="2129"/>
                    <a:pt x="734" y="2133"/>
                  </a:cubicBezTo>
                  <a:cubicBezTo>
                    <a:pt x="739" y="2146"/>
                    <a:pt x="739" y="2146"/>
                    <a:pt x="753" y="2146"/>
                  </a:cubicBezTo>
                  <a:cubicBezTo>
                    <a:pt x="758" y="2146"/>
                    <a:pt x="763" y="2145"/>
                    <a:pt x="768" y="2145"/>
                  </a:cubicBezTo>
                  <a:cubicBezTo>
                    <a:pt x="795" y="2144"/>
                    <a:pt x="821" y="2147"/>
                    <a:pt x="847" y="2146"/>
                  </a:cubicBezTo>
                  <a:cubicBezTo>
                    <a:pt x="869" y="2145"/>
                    <a:pt x="890" y="2145"/>
                    <a:pt x="912" y="2145"/>
                  </a:cubicBezTo>
                  <a:cubicBezTo>
                    <a:pt x="922" y="2145"/>
                    <a:pt x="932" y="2144"/>
                    <a:pt x="943" y="2145"/>
                  </a:cubicBezTo>
                  <a:cubicBezTo>
                    <a:pt x="955" y="2146"/>
                    <a:pt x="967" y="2146"/>
                    <a:pt x="980" y="2146"/>
                  </a:cubicBezTo>
                  <a:cubicBezTo>
                    <a:pt x="996" y="2146"/>
                    <a:pt x="1013" y="2145"/>
                    <a:pt x="1030" y="2145"/>
                  </a:cubicBezTo>
                  <a:cubicBezTo>
                    <a:pt x="1046" y="2145"/>
                    <a:pt x="1061" y="2146"/>
                    <a:pt x="1077" y="2146"/>
                  </a:cubicBezTo>
                  <a:cubicBezTo>
                    <a:pt x="1088" y="2146"/>
                    <a:pt x="1099" y="2145"/>
                    <a:pt x="1110" y="2145"/>
                  </a:cubicBezTo>
                  <a:cubicBezTo>
                    <a:pt x="1120" y="2145"/>
                    <a:pt x="1130" y="2146"/>
                    <a:pt x="1140" y="2145"/>
                  </a:cubicBezTo>
                  <a:cubicBezTo>
                    <a:pt x="1155" y="2144"/>
                    <a:pt x="1170" y="2146"/>
                    <a:pt x="1185" y="2146"/>
                  </a:cubicBezTo>
                  <a:cubicBezTo>
                    <a:pt x="1201" y="2146"/>
                    <a:pt x="1218" y="2147"/>
                    <a:pt x="1234" y="2146"/>
                  </a:cubicBezTo>
                  <a:cubicBezTo>
                    <a:pt x="1247" y="2146"/>
                    <a:pt x="1260" y="2144"/>
                    <a:pt x="1273" y="2145"/>
                  </a:cubicBezTo>
                  <a:cubicBezTo>
                    <a:pt x="1282" y="2146"/>
                    <a:pt x="1291" y="2146"/>
                    <a:pt x="1299" y="2146"/>
                  </a:cubicBezTo>
                  <a:cubicBezTo>
                    <a:pt x="1302" y="2146"/>
                    <a:pt x="1306" y="2146"/>
                    <a:pt x="1308" y="2142"/>
                  </a:cubicBezTo>
                  <a:cubicBezTo>
                    <a:pt x="1312" y="2129"/>
                    <a:pt x="1319" y="2117"/>
                    <a:pt x="1322" y="2103"/>
                  </a:cubicBezTo>
                  <a:cubicBezTo>
                    <a:pt x="1327" y="2079"/>
                    <a:pt x="1323" y="2055"/>
                    <a:pt x="1321" y="2032"/>
                  </a:cubicBezTo>
                  <a:cubicBezTo>
                    <a:pt x="1320" y="2021"/>
                    <a:pt x="1315" y="2012"/>
                    <a:pt x="1307" y="2005"/>
                  </a:cubicBezTo>
                  <a:cubicBezTo>
                    <a:pt x="1302" y="2000"/>
                    <a:pt x="1295" y="1987"/>
                    <a:pt x="1293" y="1980"/>
                  </a:cubicBezTo>
                  <a:cubicBezTo>
                    <a:pt x="1292" y="1974"/>
                    <a:pt x="1293" y="1966"/>
                    <a:pt x="1287" y="1964"/>
                  </a:cubicBezTo>
                  <a:cubicBezTo>
                    <a:pt x="1282" y="1962"/>
                    <a:pt x="1279" y="1959"/>
                    <a:pt x="1276" y="1955"/>
                  </a:cubicBezTo>
                  <a:cubicBezTo>
                    <a:pt x="1269" y="1947"/>
                    <a:pt x="1264" y="1939"/>
                    <a:pt x="1262" y="1928"/>
                  </a:cubicBezTo>
                  <a:cubicBezTo>
                    <a:pt x="1261" y="1922"/>
                    <a:pt x="1260" y="1916"/>
                    <a:pt x="1261" y="1910"/>
                  </a:cubicBezTo>
                  <a:cubicBezTo>
                    <a:pt x="1261" y="1904"/>
                    <a:pt x="1261" y="1899"/>
                    <a:pt x="1263" y="1893"/>
                  </a:cubicBezTo>
                  <a:cubicBezTo>
                    <a:pt x="1264" y="1888"/>
                    <a:pt x="1266" y="1883"/>
                    <a:pt x="1267" y="1878"/>
                  </a:cubicBezTo>
                  <a:cubicBezTo>
                    <a:pt x="1269" y="1872"/>
                    <a:pt x="1271" y="1866"/>
                    <a:pt x="1273" y="1861"/>
                  </a:cubicBezTo>
                  <a:cubicBezTo>
                    <a:pt x="1275" y="1856"/>
                    <a:pt x="1278" y="1851"/>
                    <a:pt x="1284" y="1852"/>
                  </a:cubicBezTo>
                  <a:cubicBezTo>
                    <a:pt x="1291" y="1852"/>
                    <a:pt x="1293" y="1848"/>
                    <a:pt x="1293" y="1842"/>
                  </a:cubicBezTo>
                  <a:cubicBezTo>
                    <a:pt x="1294" y="1837"/>
                    <a:pt x="1293" y="1831"/>
                    <a:pt x="1292" y="1825"/>
                  </a:cubicBezTo>
                  <a:cubicBezTo>
                    <a:pt x="1292" y="1823"/>
                    <a:pt x="1292" y="1820"/>
                    <a:pt x="1296" y="1820"/>
                  </a:cubicBezTo>
                  <a:cubicBezTo>
                    <a:pt x="1304" y="1820"/>
                    <a:pt x="1312" y="1817"/>
                    <a:pt x="1320" y="1819"/>
                  </a:cubicBezTo>
                  <a:cubicBezTo>
                    <a:pt x="1325" y="1820"/>
                    <a:pt x="1330" y="1819"/>
                    <a:pt x="1336" y="1819"/>
                  </a:cubicBezTo>
                  <a:cubicBezTo>
                    <a:pt x="1339" y="1818"/>
                    <a:pt x="1341" y="1816"/>
                    <a:pt x="1341" y="1814"/>
                  </a:cubicBezTo>
                  <a:cubicBezTo>
                    <a:pt x="1340" y="1803"/>
                    <a:pt x="1348" y="1790"/>
                    <a:pt x="1335" y="1781"/>
                  </a:cubicBezTo>
                  <a:cubicBezTo>
                    <a:pt x="1335" y="1781"/>
                    <a:pt x="1334" y="1779"/>
                    <a:pt x="1334" y="1779"/>
                  </a:cubicBezTo>
                  <a:cubicBezTo>
                    <a:pt x="1333" y="1762"/>
                    <a:pt x="1327" y="1747"/>
                    <a:pt x="1328" y="1730"/>
                  </a:cubicBezTo>
                  <a:cubicBezTo>
                    <a:pt x="1328" y="1716"/>
                    <a:pt x="1329" y="1702"/>
                    <a:pt x="1330" y="1688"/>
                  </a:cubicBezTo>
                  <a:cubicBezTo>
                    <a:pt x="1330" y="1685"/>
                    <a:pt x="1330" y="1682"/>
                    <a:pt x="1334" y="1682"/>
                  </a:cubicBezTo>
                  <a:cubicBezTo>
                    <a:pt x="1338" y="1682"/>
                    <a:pt x="1340" y="1679"/>
                    <a:pt x="1340" y="1675"/>
                  </a:cubicBezTo>
                  <a:cubicBezTo>
                    <a:pt x="1340" y="1670"/>
                    <a:pt x="1340" y="1664"/>
                    <a:pt x="1340" y="1659"/>
                  </a:cubicBezTo>
                  <a:cubicBezTo>
                    <a:pt x="1339" y="1655"/>
                    <a:pt x="1341" y="1654"/>
                    <a:pt x="1345" y="1654"/>
                  </a:cubicBezTo>
                  <a:cubicBezTo>
                    <a:pt x="1354" y="1655"/>
                    <a:pt x="1364" y="1656"/>
                    <a:pt x="1374" y="1655"/>
                  </a:cubicBezTo>
                  <a:cubicBezTo>
                    <a:pt x="1382" y="1653"/>
                    <a:pt x="1387" y="1648"/>
                    <a:pt x="1389" y="1640"/>
                  </a:cubicBezTo>
                  <a:cubicBezTo>
                    <a:pt x="1395" y="1620"/>
                    <a:pt x="1395" y="1599"/>
                    <a:pt x="1396" y="1579"/>
                  </a:cubicBezTo>
                  <a:cubicBezTo>
                    <a:pt x="1396" y="1570"/>
                    <a:pt x="1396" y="1561"/>
                    <a:pt x="1394" y="1552"/>
                  </a:cubicBezTo>
                  <a:cubicBezTo>
                    <a:pt x="1392" y="1545"/>
                    <a:pt x="1390" y="1538"/>
                    <a:pt x="1389" y="1531"/>
                  </a:cubicBezTo>
                  <a:cubicBezTo>
                    <a:pt x="1388" y="1524"/>
                    <a:pt x="1388" y="1516"/>
                    <a:pt x="1381" y="1511"/>
                  </a:cubicBezTo>
                  <a:cubicBezTo>
                    <a:pt x="1376" y="1508"/>
                    <a:pt x="1369" y="1508"/>
                    <a:pt x="1364" y="1507"/>
                  </a:cubicBezTo>
                  <a:cubicBezTo>
                    <a:pt x="1350" y="1503"/>
                    <a:pt x="1336" y="1502"/>
                    <a:pt x="1322" y="1503"/>
                  </a:cubicBezTo>
                  <a:cubicBezTo>
                    <a:pt x="1317" y="1504"/>
                    <a:pt x="1312" y="1503"/>
                    <a:pt x="1308" y="1504"/>
                  </a:cubicBezTo>
                  <a:cubicBezTo>
                    <a:pt x="1305" y="1504"/>
                    <a:pt x="1304" y="1503"/>
                    <a:pt x="1303" y="1502"/>
                  </a:cubicBezTo>
                  <a:cubicBezTo>
                    <a:pt x="1301" y="1499"/>
                    <a:pt x="1304" y="1499"/>
                    <a:pt x="1305" y="1498"/>
                  </a:cubicBezTo>
                  <a:cubicBezTo>
                    <a:pt x="1310" y="1491"/>
                    <a:pt x="1317" y="1485"/>
                    <a:pt x="1320" y="1476"/>
                  </a:cubicBezTo>
                  <a:cubicBezTo>
                    <a:pt x="1324" y="1464"/>
                    <a:pt x="1329" y="1455"/>
                    <a:pt x="1342" y="1451"/>
                  </a:cubicBezTo>
                  <a:cubicBezTo>
                    <a:pt x="1345" y="1450"/>
                    <a:pt x="1348" y="1447"/>
                    <a:pt x="1347" y="1444"/>
                  </a:cubicBezTo>
                  <a:cubicBezTo>
                    <a:pt x="1347" y="1441"/>
                    <a:pt x="1344" y="1439"/>
                    <a:pt x="1341" y="1438"/>
                  </a:cubicBezTo>
                  <a:cubicBezTo>
                    <a:pt x="1339" y="1437"/>
                    <a:pt x="1337" y="1437"/>
                    <a:pt x="1335" y="1437"/>
                  </a:cubicBezTo>
                  <a:cubicBezTo>
                    <a:pt x="1332" y="1436"/>
                    <a:pt x="1331" y="1436"/>
                    <a:pt x="1331" y="1433"/>
                  </a:cubicBezTo>
                  <a:cubicBezTo>
                    <a:pt x="1331" y="1424"/>
                    <a:pt x="1330" y="1416"/>
                    <a:pt x="1329" y="1408"/>
                  </a:cubicBezTo>
                  <a:cubicBezTo>
                    <a:pt x="1328" y="1405"/>
                    <a:pt x="1329" y="1404"/>
                    <a:pt x="1333" y="1405"/>
                  </a:cubicBezTo>
                  <a:cubicBezTo>
                    <a:pt x="1340" y="1406"/>
                    <a:pt x="1347" y="1405"/>
                    <a:pt x="1353" y="1403"/>
                  </a:cubicBezTo>
                  <a:cubicBezTo>
                    <a:pt x="1366" y="1397"/>
                    <a:pt x="1380" y="1394"/>
                    <a:pt x="1393" y="1389"/>
                  </a:cubicBezTo>
                  <a:cubicBezTo>
                    <a:pt x="1407" y="1385"/>
                    <a:pt x="1421" y="1381"/>
                    <a:pt x="1432" y="1372"/>
                  </a:cubicBezTo>
                  <a:cubicBezTo>
                    <a:pt x="1435" y="1370"/>
                    <a:pt x="1437" y="1367"/>
                    <a:pt x="1436" y="1363"/>
                  </a:cubicBezTo>
                  <a:close/>
                  <a:moveTo>
                    <a:pt x="1249" y="1037"/>
                  </a:moveTo>
                  <a:cubicBezTo>
                    <a:pt x="1250" y="1019"/>
                    <a:pt x="1251" y="1000"/>
                    <a:pt x="1252" y="982"/>
                  </a:cubicBezTo>
                  <a:cubicBezTo>
                    <a:pt x="1253" y="976"/>
                    <a:pt x="1255" y="973"/>
                    <a:pt x="1260" y="974"/>
                  </a:cubicBezTo>
                  <a:cubicBezTo>
                    <a:pt x="1267" y="973"/>
                    <a:pt x="1267" y="975"/>
                    <a:pt x="1267" y="981"/>
                  </a:cubicBezTo>
                  <a:cubicBezTo>
                    <a:pt x="1265" y="998"/>
                    <a:pt x="1264" y="1016"/>
                    <a:pt x="1262" y="1034"/>
                  </a:cubicBezTo>
                  <a:cubicBezTo>
                    <a:pt x="1261" y="1050"/>
                    <a:pt x="1259" y="1065"/>
                    <a:pt x="1257" y="1081"/>
                  </a:cubicBezTo>
                  <a:cubicBezTo>
                    <a:pt x="1256" y="1088"/>
                    <a:pt x="1255" y="1096"/>
                    <a:pt x="1254" y="1103"/>
                  </a:cubicBezTo>
                  <a:cubicBezTo>
                    <a:pt x="1254" y="1106"/>
                    <a:pt x="1254" y="1108"/>
                    <a:pt x="1253" y="1110"/>
                  </a:cubicBezTo>
                  <a:cubicBezTo>
                    <a:pt x="1252" y="1111"/>
                    <a:pt x="1251" y="1112"/>
                    <a:pt x="1249" y="1111"/>
                  </a:cubicBezTo>
                  <a:cubicBezTo>
                    <a:pt x="1248" y="1111"/>
                    <a:pt x="1248" y="1109"/>
                    <a:pt x="1248" y="1108"/>
                  </a:cubicBezTo>
                  <a:cubicBezTo>
                    <a:pt x="1247" y="1085"/>
                    <a:pt x="1248" y="1061"/>
                    <a:pt x="1249" y="1037"/>
                  </a:cubicBezTo>
                  <a:close/>
                  <a:moveTo>
                    <a:pt x="1238" y="1128"/>
                  </a:moveTo>
                  <a:cubicBezTo>
                    <a:pt x="1239" y="1128"/>
                    <a:pt x="1242" y="1128"/>
                    <a:pt x="1244" y="1129"/>
                  </a:cubicBezTo>
                  <a:cubicBezTo>
                    <a:pt x="1247" y="1129"/>
                    <a:pt x="1251" y="1125"/>
                    <a:pt x="1253" y="1128"/>
                  </a:cubicBezTo>
                  <a:cubicBezTo>
                    <a:pt x="1255" y="1132"/>
                    <a:pt x="1253" y="1137"/>
                    <a:pt x="1252" y="1141"/>
                  </a:cubicBezTo>
                  <a:cubicBezTo>
                    <a:pt x="1250" y="1150"/>
                    <a:pt x="1248" y="1160"/>
                    <a:pt x="1247" y="1169"/>
                  </a:cubicBezTo>
                  <a:cubicBezTo>
                    <a:pt x="1246" y="1185"/>
                    <a:pt x="1245" y="1201"/>
                    <a:pt x="1241" y="1216"/>
                  </a:cubicBezTo>
                  <a:cubicBezTo>
                    <a:pt x="1239" y="1225"/>
                    <a:pt x="1238" y="1235"/>
                    <a:pt x="1237" y="1244"/>
                  </a:cubicBezTo>
                  <a:cubicBezTo>
                    <a:pt x="1235" y="1257"/>
                    <a:pt x="1233" y="1271"/>
                    <a:pt x="1230" y="1284"/>
                  </a:cubicBezTo>
                  <a:cubicBezTo>
                    <a:pt x="1228" y="1290"/>
                    <a:pt x="1213" y="1295"/>
                    <a:pt x="1209" y="1291"/>
                  </a:cubicBezTo>
                  <a:cubicBezTo>
                    <a:pt x="1205" y="1289"/>
                    <a:pt x="1206" y="1284"/>
                    <a:pt x="1207" y="1280"/>
                  </a:cubicBezTo>
                  <a:cubicBezTo>
                    <a:pt x="1210" y="1261"/>
                    <a:pt x="1210" y="1240"/>
                    <a:pt x="1214" y="1221"/>
                  </a:cubicBezTo>
                  <a:cubicBezTo>
                    <a:pt x="1217" y="1199"/>
                    <a:pt x="1217" y="1178"/>
                    <a:pt x="1222" y="1157"/>
                  </a:cubicBezTo>
                  <a:cubicBezTo>
                    <a:pt x="1224" y="1151"/>
                    <a:pt x="1222" y="1144"/>
                    <a:pt x="1224" y="1138"/>
                  </a:cubicBezTo>
                  <a:cubicBezTo>
                    <a:pt x="1227" y="1128"/>
                    <a:pt x="1226" y="1128"/>
                    <a:pt x="1238" y="1128"/>
                  </a:cubicBezTo>
                  <a:close/>
                  <a:moveTo>
                    <a:pt x="1015" y="1165"/>
                  </a:moveTo>
                  <a:cubicBezTo>
                    <a:pt x="1017" y="1161"/>
                    <a:pt x="1019" y="1157"/>
                    <a:pt x="1024" y="1155"/>
                  </a:cubicBezTo>
                  <a:cubicBezTo>
                    <a:pt x="1031" y="1150"/>
                    <a:pt x="1038" y="1144"/>
                    <a:pt x="1047" y="1140"/>
                  </a:cubicBezTo>
                  <a:cubicBezTo>
                    <a:pt x="1048" y="1147"/>
                    <a:pt x="1041" y="1147"/>
                    <a:pt x="1038" y="1150"/>
                  </a:cubicBezTo>
                  <a:cubicBezTo>
                    <a:pt x="1036" y="1153"/>
                    <a:pt x="1032" y="1154"/>
                    <a:pt x="1034" y="1158"/>
                  </a:cubicBezTo>
                  <a:cubicBezTo>
                    <a:pt x="1035" y="1160"/>
                    <a:pt x="1037" y="1161"/>
                    <a:pt x="1038" y="1160"/>
                  </a:cubicBezTo>
                  <a:cubicBezTo>
                    <a:pt x="1045" y="1156"/>
                    <a:pt x="1053" y="1152"/>
                    <a:pt x="1061" y="1150"/>
                  </a:cubicBezTo>
                  <a:cubicBezTo>
                    <a:pt x="1061" y="1150"/>
                    <a:pt x="1061" y="1150"/>
                    <a:pt x="1062" y="1150"/>
                  </a:cubicBezTo>
                  <a:cubicBezTo>
                    <a:pt x="1063" y="1150"/>
                    <a:pt x="1065" y="1149"/>
                    <a:pt x="1067" y="1150"/>
                  </a:cubicBezTo>
                  <a:cubicBezTo>
                    <a:pt x="1067" y="1151"/>
                    <a:pt x="1066" y="1152"/>
                    <a:pt x="1065" y="1153"/>
                  </a:cubicBezTo>
                  <a:cubicBezTo>
                    <a:pt x="1065" y="1153"/>
                    <a:pt x="1064" y="1154"/>
                    <a:pt x="1064" y="1154"/>
                  </a:cubicBezTo>
                  <a:cubicBezTo>
                    <a:pt x="1060" y="1158"/>
                    <a:pt x="1054" y="1160"/>
                    <a:pt x="1051" y="1164"/>
                  </a:cubicBezTo>
                  <a:cubicBezTo>
                    <a:pt x="1049" y="1166"/>
                    <a:pt x="1048" y="1167"/>
                    <a:pt x="1048" y="1168"/>
                  </a:cubicBezTo>
                  <a:cubicBezTo>
                    <a:pt x="1048" y="1169"/>
                    <a:pt x="1048" y="1169"/>
                    <a:pt x="1048" y="1169"/>
                  </a:cubicBezTo>
                  <a:cubicBezTo>
                    <a:pt x="1048" y="1170"/>
                    <a:pt x="1048" y="1170"/>
                    <a:pt x="1048" y="1170"/>
                  </a:cubicBezTo>
                  <a:cubicBezTo>
                    <a:pt x="1049" y="1173"/>
                    <a:pt x="1055" y="1170"/>
                    <a:pt x="1057" y="1170"/>
                  </a:cubicBezTo>
                  <a:cubicBezTo>
                    <a:pt x="1060" y="1169"/>
                    <a:pt x="1063" y="1167"/>
                    <a:pt x="1066" y="1167"/>
                  </a:cubicBezTo>
                  <a:cubicBezTo>
                    <a:pt x="1067" y="1167"/>
                    <a:pt x="1069" y="1168"/>
                    <a:pt x="1068" y="1169"/>
                  </a:cubicBezTo>
                  <a:cubicBezTo>
                    <a:pt x="1069" y="1169"/>
                    <a:pt x="1069" y="1169"/>
                    <a:pt x="1069" y="1169"/>
                  </a:cubicBezTo>
                  <a:cubicBezTo>
                    <a:pt x="1069" y="1170"/>
                    <a:pt x="1068" y="1171"/>
                    <a:pt x="1067" y="1172"/>
                  </a:cubicBezTo>
                  <a:cubicBezTo>
                    <a:pt x="1066" y="1173"/>
                    <a:pt x="1065" y="1174"/>
                    <a:pt x="1064" y="1175"/>
                  </a:cubicBezTo>
                  <a:cubicBezTo>
                    <a:pt x="1063" y="1176"/>
                    <a:pt x="1062" y="1176"/>
                    <a:pt x="1061" y="1178"/>
                  </a:cubicBezTo>
                  <a:cubicBezTo>
                    <a:pt x="1061" y="1178"/>
                    <a:pt x="1061" y="1178"/>
                    <a:pt x="1061" y="1177"/>
                  </a:cubicBezTo>
                  <a:cubicBezTo>
                    <a:pt x="1060" y="1178"/>
                    <a:pt x="1060" y="1178"/>
                    <a:pt x="1060" y="1178"/>
                  </a:cubicBezTo>
                  <a:cubicBezTo>
                    <a:pt x="1057" y="1179"/>
                    <a:pt x="1053" y="1180"/>
                    <a:pt x="1051" y="1182"/>
                  </a:cubicBezTo>
                  <a:cubicBezTo>
                    <a:pt x="1051" y="1183"/>
                    <a:pt x="1051" y="1184"/>
                    <a:pt x="1051" y="1185"/>
                  </a:cubicBezTo>
                  <a:cubicBezTo>
                    <a:pt x="1052" y="1185"/>
                    <a:pt x="1054" y="1185"/>
                    <a:pt x="1055" y="1184"/>
                  </a:cubicBezTo>
                  <a:cubicBezTo>
                    <a:pt x="1055" y="1184"/>
                    <a:pt x="1055" y="1184"/>
                    <a:pt x="1055" y="1184"/>
                  </a:cubicBezTo>
                  <a:cubicBezTo>
                    <a:pt x="1056" y="1184"/>
                    <a:pt x="1057" y="1184"/>
                    <a:pt x="1058" y="1184"/>
                  </a:cubicBezTo>
                  <a:cubicBezTo>
                    <a:pt x="1058" y="1183"/>
                    <a:pt x="1058" y="1183"/>
                    <a:pt x="1059" y="1183"/>
                  </a:cubicBezTo>
                  <a:cubicBezTo>
                    <a:pt x="1059" y="1183"/>
                    <a:pt x="1059" y="1183"/>
                    <a:pt x="1059" y="1183"/>
                  </a:cubicBezTo>
                  <a:cubicBezTo>
                    <a:pt x="1060" y="1183"/>
                    <a:pt x="1061" y="1183"/>
                    <a:pt x="1062" y="1182"/>
                  </a:cubicBezTo>
                  <a:cubicBezTo>
                    <a:pt x="1064" y="1182"/>
                    <a:pt x="1065" y="1185"/>
                    <a:pt x="1063" y="1186"/>
                  </a:cubicBezTo>
                  <a:cubicBezTo>
                    <a:pt x="1063" y="1186"/>
                    <a:pt x="1063" y="1186"/>
                    <a:pt x="1063" y="1187"/>
                  </a:cubicBezTo>
                  <a:cubicBezTo>
                    <a:pt x="1062" y="1187"/>
                    <a:pt x="1062" y="1187"/>
                    <a:pt x="1061" y="1187"/>
                  </a:cubicBezTo>
                  <a:cubicBezTo>
                    <a:pt x="1061" y="1188"/>
                    <a:pt x="1060" y="1189"/>
                    <a:pt x="1060" y="1189"/>
                  </a:cubicBezTo>
                  <a:cubicBezTo>
                    <a:pt x="1054" y="1193"/>
                    <a:pt x="1048" y="1196"/>
                    <a:pt x="1041" y="1198"/>
                  </a:cubicBezTo>
                  <a:cubicBezTo>
                    <a:pt x="1038" y="1201"/>
                    <a:pt x="1033" y="1202"/>
                    <a:pt x="1027" y="1200"/>
                  </a:cubicBezTo>
                  <a:cubicBezTo>
                    <a:pt x="1016" y="1197"/>
                    <a:pt x="1013" y="1193"/>
                    <a:pt x="1014" y="1181"/>
                  </a:cubicBezTo>
                  <a:cubicBezTo>
                    <a:pt x="1014" y="1175"/>
                    <a:pt x="1013" y="1170"/>
                    <a:pt x="1015" y="1165"/>
                  </a:cubicBezTo>
                  <a:close/>
                  <a:moveTo>
                    <a:pt x="1056" y="1227"/>
                  </a:moveTo>
                  <a:cubicBezTo>
                    <a:pt x="1056" y="1220"/>
                    <a:pt x="1057" y="1213"/>
                    <a:pt x="1057" y="1206"/>
                  </a:cubicBezTo>
                  <a:cubicBezTo>
                    <a:pt x="1058" y="1200"/>
                    <a:pt x="1064" y="1198"/>
                    <a:pt x="1068" y="1196"/>
                  </a:cubicBezTo>
                  <a:cubicBezTo>
                    <a:pt x="1074" y="1192"/>
                    <a:pt x="1078" y="1188"/>
                    <a:pt x="1076" y="1181"/>
                  </a:cubicBezTo>
                  <a:cubicBezTo>
                    <a:pt x="1076" y="1178"/>
                    <a:pt x="1078" y="1177"/>
                    <a:pt x="1079" y="1175"/>
                  </a:cubicBezTo>
                  <a:cubicBezTo>
                    <a:pt x="1082" y="1169"/>
                    <a:pt x="1084" y="1164"/>
                    <a:pt x="1077" y="1160"/>
                  </a:cubicBezTo>
                  <a:cubicBezTo>
                    <a:pt x="1076" y="1159"/>
                    <a:pt x="1076" y="1158"/>
                    <a:pt x="1077" y="1156"/>
                  </a:cubicBezTo>
                  <a:cubicBezTo>
                    <a:pt x="1079" y="1152"/>
                    <a:pt x="1082" y="1147"/>
                    <a:pt x="1079" y="1142"/>
                  </a:cubicBezTo>
                  <a:cubicBezTo>
                    <a:pt x="1075" y="1137"/>
                    <a:pt x="1070" y="1137"/>
                    <a:pt x="1065" y="1139"/>
                  </a:cubicBezTo>
                  <a:cubicBezTo>
                    <a:pt x="1061" y="1140"/>
                    <a:pt x="1060" y="1138"/>
                    <a:pt x="1060" y="1135"/>
                  </a:cubicBezTo>
                  <a:cubicBezTo>
                    <a:pt x="1060" y="1133"/>
                    <a:pt x="1061" y="1131"/>
                    <a:pt x="1061" y="1130"/>
                  </a:cubicBezTo>
                  <a:cubicBezTo>
                    <a:pt x="1062" y="1111"/>
                    <a:pt x="1060" y="1093"/>
                    <a:pt x="1063" y="1075"/>
                  </a:cubicBezTo>
                  <a:cubicBezTo>
                    <a:pt x="1063" y="1074"/>
                    <a:pt x="1063" y="1074"/>
                    <a:pt x="1063" y="1074"/>
                  </a:cubicBezTo>
                  <a:cubicBezTo>
                    <a:pt x="1064" y="1070"/>
                    <a:pt x="1060" y="1065"/>
                    <a:pt x="1064" y="1064"/>
                  </a:cubicBezTo>
                  <a:cubicBezTo>
                    <a:pt x="1066" y="1062"/>
                    <a:pt x="1070" y="1066"/>
                    <a:pt x="1074" y="1067"/>
                  </a:cubicBezTo>
                  <a:cubicBezTo>
                    <a:pt x="1083" y="1071"/>
                    <a:pt x="1092" y="1073"/>
                    <a:pt x="1101" y="1077"/>
                  </a:cubicBezTo>
                  <a:cubicBezTo>
                    <a:pt x="1115" y="1085"/>
                    <a:pt x="1131" y="1089"/>
                    <a:pt x="1145" y="1096"/>
                  </a:cubicBezTo>
                  <a:cubicBezTo>
                    <a:pt x="1165" y="1105"/>
                    <a:pt x="1185" y="1113"/>
                    <a:pt x="1205" y="1121"/>
                  </a:cubicBezTo>
                  <a:cubicBezTo>
                    <a:pt x="1211" y="1123"/>
                    <a:pt x="1213" y="1126"/>
                    <a:pt x="1212" y="1133"/>
                  </a:cubicBezTo>
                  <a:cubicBezTo>
                    <a:pt x="1211" y="1144"/>
                    <a:pt x="1210" y="1154"/>
                    <a:pt x="1209" y="1165"/>
                  </a:cubicBezTo>
                  <a:cubicBezTo>
                    <a:pt x="1208" y="1175"/>
                    <a:pt x="1205" y="1185"/>
                    <a:pt x="1204" y="1195"/>
                  </a:cubicBezTo>
                  <a:cubicBezTo>
                    <a:pt x="1202" y="1216"/>
                    <a:pt x="1199" y="1237"/>
                    <a:pt x="1196" y="1258"/>
                  </a:cubicBezTo>
                  <a:cubicBezTo>
                    <a:pt x="1195" y="1266"/>
                    <a:pt x="1193" y="1274"/>
                    <a:pt x="1192" y="1282"/>
                  </a:cubicBezTo>
                  <a:cubicBezTo>
                    <a:pt x="1192" y="1286"/>
                    <a:pt x="1191" y="1287"/>
                    <a:pt x="1187" y="1286"/>
                  </a:cubicBezTo>
                  <a:cubicBezTo>
                    <a:pt x="1167" y="1279"/>
                    <a:pt x="1147" y="1273"/>
                    <a:pt x="1129" y="1265"/>
                  </a:cubicBezTo>
                  <a:cubicBezTo>
                    <a:pt x="1110" y="1257"/>
                    <a:pt x="1091" y="1251"/>
                    <a:pt x="1072" y="1245"/>
                  </a:cubicBezTo>
                  <a:cubicBezTo>
                    <a:pt x="1068" y="1243"/>
                    <a:pt x="1064" y="1241"/>
                    <a:pt x="1059" y="1240"/>
                  </a:cubicBezTo>
                  <a:cubicBezTo>
                    <a:pt x="1054" y="1238"/>
                    <a:pt x="1057" y="1231"/>
                    <a:pt x="1056" y="1227"/>
                  </a:cubicBezTo>
                  <a:close/>
                  <a:moveTo>
                    <a:pt x="1211" y="1075"/>
                  </a:moveTo>
                  <a:cubicBezTo>
                    <a:pt x="1212" y="1066"/>
                    <a:pt x="1212" y="1056"/>
                    <a:pt x="1212" y="1046"/>
                  </a:cubicBezTo>
                  <a:cubicBezTo>
                    <a:pt x="1212" y="1035"/>
                    <a:pt x="1213" y="1024"/>
                    <a:pt x="1215" y="1013"/>
                  </a:cubicBezTo>
                  <a:cubicBezTo>
                    <a:pt x="1216" y="1006"/>
                    <a:pt x="1218" y="999"/>
                    <a:pt x="1220" y="992"/>
                  </a:cubicBezTo>
                  <a:cubicBezTo>
                    <a:pt x="1224" y="1031"/>
                    <a:pt x="1229" y="1070"/>
                    <a:pt x="1233" y="1110"/>
                  </a:cubicBezTo>
                  <a:cubicBezTo>
                    <a:pt x="1229" y="1106"/>
                    <a:pt x="1225" y="1102"/>
                    <a:pt x="1220" y="1099"/>
                  </a:cubicBezTo>
                  <a:cubicBezTo>
                    <a:pt x="1211" y="1094"/>
                    <a:pt x="1211" y="1084"/>
                    <a:pt x="1211" y="1075"/>
                  </a:cubicBezTo>
                  <a:close/>
                  <a:moveTo>
                    <a:pt x="1188" y="1072"/>
                  </a:moveTo>
                  <a:cubicBezTo>
                    <a:pt x="1190" y="1065"/>
                    <a:pt x="1190" y="1057"/>
                    <a:pt x="1193" y="1049"/>
                  </a:cubicBezTo>
                  <a:cubicBezTo>
                    <a:pt x="1193" y="1047"/>
                    <a:pt x="1195" y="1047"/>
                    <a:pt x="1197" y="1048"/>
                  </a:cubicBezTo>
                  <a:cubicBezTo>
                    <a:pt x="1198" y="1049"/>
                    <a:pt x="1201" y="1049"/>
                    <a:pt x="1201" y="1052"/>
                  </a:cubicBezTo>
                  <a:cubicBezTo>
                    <a:pt x="1201" y="1053"/>
                    <a:pt x="1201" y="1055"/>
                    <a:pt x="1200" y="1055"/>
                  </a:cubicBezTo>
                  <a:cubicBezTo>
                    <a:pt x="1200" y="1063"/>
                    <a:pt x="1199" y="1070"/>
                    <a:pt x="1201" y="1078"/>
                  </a:cubicBezTo>
                  <a:cubicBezTo>
                    <a:pt x="1201" y="1079"/>
                    <a:pt x="1201" y="1080"/>
                    <a:pt x="1200" y="1081"/>
                  </a:cubicBezTo>
                  <a:cubicBezTo>
                    <a:pt x="1199" y="1082"/>
                    <a:pt x="1198" y="1081"/>
                    <a:pt x="1197" y="1080"/>
                  </a:cubicBezTo>
                  <a:cubicBezTo>
                    <a:pt x="1197" y="1079"/>
                    <a:pt x="1196" y="1079"/>
                    <a:pt x="1196" y="1079"/>
                  </a:cubicBezTo>
                  <a:cubicBezTo>
                    <a:pt x="1194" y="1075"/>
                    <a:pt x="1186" y="1076"/>
                    <a:pt x="1188" y="1072"/>
                  </a:cubicBezTo>
                  <a:close/>
                  <a:moveTo>
                    <a:pt x="1191" y="1090"/>
                  </a:moveTo>
                  <a:cubicBezTo>
                    <a:pt x="1195" y="1093"/>
                    <a:pt x="1201" y="1095"/>
                    <a:pt x="1201" y="1101"/>
                  </a:cubicBezTo>
                  <a:cubicBezTo>
                    <a:pt x="1201" y="1104"/>
                    <a:pt x="1203" y="1104"/>
                    <a:pt x="1205" y="1104"/>
                  </a:cubicBezTo>
                  <a:cubicBezTo>
                    <a:pt x="1209" y="1104"/>
                    <a:pt x="1210" y="1106"/>
                    <a:pt x="1212" y="1108"/>
                  </a:cubicBezTo>
                  <a:cubicBezTo>
                    <a:pt x="1202" y="1106"/>
                    <a:pt x="1193" y="1102"/>
                    <a:pt x="1184" y="1098"/>
                  </a:cubicBezTo>
                  <a:cubicBezTo>
                    <a:pt x="1163" y="1089"/>
                    <a:pt x="1141" y="1082"/>
                    <a:pt x="1120" y="1073"/>
                  </a:cubicBezTo>
                  <a:cubicBezTo>
                    <a:pt x="1115" y="1071"/>
                    <a:pt x="1111" y="1068"/>
                    <a:pt x="1105" y="1067"/>
                  </a:cubicBezTo>
                  <a:cubicBezTo>
                    <a:pt x="1101" y="1065"/>
                    <a:pt x="1096" y="1056"/>
                    <a:pt x="1096" y="1052"/>
                  </a:cubicBezTo>
                  <a:cubicBezTo>
                    <a:pt x="1097" y="1050"/>
                    <a:pt x="1098" y="1049"/>
                    <a:pt x="1100" y="1050"/>
                  </a:cubicBezTo>
                  <a:cubicBezTo>
                    <a:pt x="1109" y="1055"/>
                    <a:pt x="1119" y="1053"/>
                    <a:pt x="1128" y="1058"/>
                  </a:cubicBezTo>
                  <a:cubicBezTo>
                    <a:pt x="1138" y="1062"/>
                    <a:pt x="1148" y="1067"/>
                    <a:pt x="1157" y="1071"/>
                  </a:cubicBezTo>
                  <a:cubicBezTo>
                    <a:pt x="1170" y="1076"/>
                    <a:pt x="1181" y="1082"/>
                    <a:pt x="1191" y="1090"/>
                  </a:cubicBezTo>
                  <a:close/>
                  <a:moveTo>
                    <a:pt x="1146" y="1046"/>
                  </a:moveTo>
                  <a:cubicBezTo>
                    <a:pt x="1148" y="1048"/>
                    <a:pt x="1149" y="1050"/>
                    <a:pt x="1150" y="1054"/>
                  </a:cubicBezTo>
                  <a:cubicBezTo>
                    <a:pt x="1132" y="1043"/>
                    <a:pt x="1112" y="1045"/>
                    <a:pt x="1093" y="1037"/>
                  </a:cubicBezTo>
                  <a:cubicBezTo>
                    <a:pt x="1101" y="1032"/>
                    <a:pt x="1106" y="1027"/>
                    <a:pt x="1111" y="1020"/>
                  </a:cubicBezTo>
                  <a:cubicBezTo>
                    <a:pt x="1115" y="1014"/>
                    <a:pt x="1120" y="1015"/>
                    <a:pt x="1125" y="1021"/>
                  </a:cubicBezTo>
                  <a:cubicBezTo>
                    <a:pt x="1132" y="1030"/>
                    <a:pt x="1139" y="1038"/>
                    <a:pt x="1146" y="1046"/>
                  </a:cubicBezTo>
                  <a:close/>
                  <a:moveTo>
                    <a:pt x="1049" y="1027"/>
                  </a:moveTo>
                  <a:cubicBezTo>
                    <a:pt x="1065" y="1027"/>
                    <a:pt x="1081" y="1023"/>
                    <a:pt x="1098" y="1020"/>
                  </a:cubicBezTo>
                  <a:cubicBezTo>
                    <a:pt x="1088" y="1035"/>
                    <a:pt x="1067" y="1038"/>
                    <a:pt x="1049" y="1027"/>
                  </a:cubicBezTo>
                  <a:close/>
                  <a:moveTo>
                    <a:pt x="1161" y="744"/>
                  </a:moveTo>
                  <a:cubicBezTo>
                    <a:pt x="1164" y="745"/>
                    <a:pt x="1166" y="747"/>
                    <a:pt x="1168" y="749"/>
                  </a:cubicBezTo>
                  <a:cubicBezTo>
                    <a:pt x="1175" y="757"/>
                    <a:pt x="1184" y="763"/>
                    <a:pt x="1189" y="772"/>
                  </a:cubicBezTo>
                  <a:cubicBezTo>
                    <a:pt x="1191" y="775"/>
                    <a:pt x="1189" y="777"/>
                    <a:pt x="1191" y="779"/>
                  </a:cubicBezTo>
                  <a:cubicBezTo>
                    <a:pt x="1187" y="778"/>
                    <a:pt x="1185" y="775"/>
                    <a:pt x="1182" y="773"/>
                  </a:cubicBezTo>
                  <a:cubicBezTo>
                    <a:pt x="1178" y="767"/>
                    <a:pt x="1172" y="763"/>
                    <a:pt x="1164" y="763"/>
                  </a:cubicBezTo>
                  <a:cubicBezTo>
                    <a:pt x="1162" y="763"/>
                    <a:pt x="1161" y="763"/>
                    <a:pt x="1161" y="761"/>
                  </a:cubicBezTo>
                  <a:cubicBezTo>
                    <a:pt x="1160" y="756"/>
                    <a:pt x="1160" y="751"/>
                    <a:pt x="1158" y="746"/>
                  </a:cubicBezTo>
                  <a:cubicBezTo>
                    <a:pt x="1158" y="744"/>
                    <a:pt x="1160" y="744"/>
                    <a:pt x="1161" y="744"/>
                  </a:cubicBezTo>
                  <a:close/>
                  <a:moveTo>
                    <a:pt x="1148" y="764"/>
                  </a:moveTo>
                  <a:cubicBezTo>
                    <a:pt x="1139" y="756"/>
                    <a:pt x="1129" y="749"/>
                    <a:pt x="1121" y="741"/>
                  </a:cubicBezTo>
                  <a:cubicBezTo>
                    <a:pt x="1108" y="728"/>
                    <a:pt x="1093" y="720"/>
                    <a:pt x="1075" y="718"/>
                  </a:cubicBezTo>
                  <a:cubicBezTo>
                    <a:pt x="1073" y="718"/>
                    <a:pt x="1072" y="718"/>
                    <a:pt x="1071" y="717"/>
                  </a:cubicBezTo>
                  <a:cubicBezTo>
                    <a:pt x="1107" y="709"/>
                    <a:pt x="1143" y="719"/>
                    <a:pt x="1148" y="764"/>
                  </a:cubicBezTo>
                  <a:close/>
                  <a:moveTo>
                    <a:pt x="1093" y="734"/>
                  </a:moveTo>
                  <a:cubicBezTo>
                    <a:pt x="1098" y="736"/>
                    <a:pt x="1104" y="739"/>
                    <a:pt x="1108" y="744"/>
                  </a:cubicBezTo>
                  <a:cubicBezTo>
                    <a:pt x="1112" y="749"/>
                    <a:pt x="1118" y="753"/>
                    <a:pt x="1123" y="757"/>
                  </a:cubicBezTo>
                  <a:cubicBezTo>
                    <a:pt x="1123" y="758"/>
                    <a:pt x="1122" y="759"/>
                    <a:pt x="1121" y="760"/>
                  </a:cubicBezTo>
                  <a:cubicBezTo>
                    <a:pt x="1086" y="749"/>
                    <a:pt x="1050" y="750"/>
                    <a:pt x="1013" y="757"/>
                  </a:cubicBezTo>
                  <a:cubicBezTo>
                    <a:pt x="1022" y="741"/>
                    <a:pt x="1034" y="731"/>
                    <a:pt x="1052" y="731"/>
                  </a:cubicBezTo>
                  <a:cubicBezTo>
                    <a:pt x="1066" y="731"/>
                    <a:pt x="1080" y="729"/>
                    <a:pt x="1093" y="734"/>
                  </a:cubicBezTo>
                  <a:close/>
                  <a:moveTo>
                    <a:pt x="941" y="764"/>
                  </a:moveTo>
                  <a:cubicBezTo>
                    <a:pt x="948" y="759"/>
                    <a:pt x="955" y="753"/>
                    <a:pt x="960" y="747"/>
                  </a:cubicBezTo>
                  <a:cubicBezTo>
                    <a:pt x="968" y="737"/>
                    <a:pt x="979" y="732"/>
                    <a:pt x="989" y="725"/>
                  </a:cubicBezTo>
                  <a:cubicBezTo>
                    <a:pt x="999" y="719"/>
                    <a:pt x="1010" y="713"/>
                    <a:pt x="1022" y="710"/>
                  </a:cubicBezTo>
                  <a:cubicBezTo>
                    <a:pt x="1034" y="706"/>
                    <a:pt x="1046" y="704"/>
                    <a:pt x="1059" y="703"/>
                  </a:cubicBezTo>
                  <a:cubicBezTo>
                    <a:pt x="1060" y="703"/>
                    <a:pt x="1062" y="703"/>
                    <a:pt x="1062" y="706"/>
                  </a:cubicBezTo>
                  <a:cubicBezTo>
                    <a:pt x="1041" y="710"/>
                    <a:pt x="1026" y="724"/>
                    <a:pt x="1012" y="738"/>
                  </a:cubicBezTo>
                  <a:cubicBezTo>
                    <a:pt x="1003" y="746"/>
                    <a:pt x="997" y="757"/>
                    <a:pt x="989" y="766"/>
                  </a:cubicBezTo>
                  <a:cubicBezTo>
                    <a:pt x="979" y="775"/>
                    <a:pt x="969" y="784"/>
                    <a:pt x="956" y="788"/>
                  </a:cubicBezTo>
                  <a:cubicBezTo>
                    <a:pt x="948" y="790"/>
                    <a:pt x="942" y="796"/>
                    <a:pt x="934" y="796"/>
                  </a:cubicBezTo>
                  <a:cubicBezTo>
                    <a:pt x="932" y="796"/>
                    <a:pt x="930" y="796"/>
                    <a:pt x="928" y="794"/>
                  </a:cubicBezTo>
                  <a:cubicBezTo>
                    <a:pt x="936" y="788"/>
                    <a:pt x="946" y="785"/>
                    <a:pt x="954" y="780"/>
                  </a:cubicBezTo>
                  <a:cubicBezTo>
                    <a:pt x="963" y="774"/>
                    <a:pt x="971" y="768"/>
                    <a:pt x="977" y="759"/>
                  </a:cubicBezTo>
                  <a:cubicBezTo>
                    <a:pt x="977" y="758"/>
                    <a:pt x="979" y="756"/>
                    <a:pt x="978" y="755"/>
                  </a:cubicBezTo>
                  <a:cubicBezTo>
                    <a:pt x="976" y="753"/>
                    <a:pt x="975" y="755"/>
                    <a:pt x="974" y="756"/>
                  </a:cubicBezTo>
                  <a:cubicBezTo>
                    <a:pt x="961" y="765"/>
                    <a:pt x="947" y="773"/>
                    <a:pt x="932" y="778"/>
                  </a:cubicBezTo>
                  <a:cubicBezTo>
                    <a:pt x="929" y="779"/>
                    <a:pt x="927" y="781"/>
                    <a:pt x="924" y="782"/>
                  </a:cubicBezTo>
                  <a:cubicBezTo>
                    <a:pt x="930" y="776"/>
                    <a:pt x="934" y="769"/>
                    <a:pt x="941" y="764"/>
                  </a:cubicBezTo>
                  <a:close/>
                  <a:moveTo>
                    <a:pt x="899" y="898"/>
                  </a:moveTo>
                  <a:cubicBezTo>
                    <a:pt x="890" y="886"/>
                    <a:pt x="890" y="872"/>
                    <a:pt x="891" y="859"/>
                  </a:cubicBezTo>
                  <a:cubicBezTo>
                    <a:pt x="892" y="850"/>
                    <a:pt x="894" y="841"/>
                    <a:pt x="896" y="832"/>
                  </a:cubicBezTo>
                  <a:cubicBezTo>
                    <a:pt x="898" y="827"/>
                    <a:pt x="899" y="823"/>
                    <a:pt x="899" y="818"/>
                  </a:cubicBezTo>
                  <a:cubicBezTo>
                    <a:pt x="900" y="811"/>
                    <a:pt x="905" y="805"/>
                    <a:pt x="910" y="801"/>
                  </a:cubicBezTo>
                  <a:cubicBezTo>
                    <a:pt x="914" y="798"/>
                    <a:pt x="917" y="796"/>
                    <a:pt x="920" y="802"/>
                  </a:cubicBezTo>
                  <a:cubicBezTo>
                    <a:pt x="922" y="806"/>
                    <a:pt x="927" y="806"/>
                    <a:pt x="931" y="807"/>
                  </a:cubicBezTo>
                  <a:cubicBezTo>
                    <a:pt x="934" y="807"/>
                    <a:pt x="936" y="807"/>
                    <a:pt x="934" y="811"/>
                  </a:cubicBezTo>
                  <a:cubicBezTo>
                    <a:pt x="928" y="817"/>
                    <a:pt x="924" y="825"/>
                    <a:pt x="922" y="833"/>
                  </a:cubicBezTo>
                  <a:cubicBezTo>
                    <a:pt x="921" y="837"/>
                    <a:pt x="920" y="843"/>
                    <a:pt x="921" y="848"/>
                  </a:cubicBezTo>
                  <a:cubicBezTo>
                    <a:pt x="923" y="865"/>
                    <a:pt x="927" y="883"/>
                    <a:pt x="929" y="900"/>
                  </a:cubicBezTo>
                  <a:cubicBezTo>
                    <a:pt x="930" y="905"/>
                    <a:pt x="930" y="911"/>
                    <a:pt x="934" y="916"/>
                  </a:cubicBezTo>
                  <a:cubicBezTo>
                    <a:pt x="922" y="913"/>
                    <a:pt x="920" y="903"/>
                    <a:pt x="915" y="894"/>
                  </a:cubicBezTo>
                  <a:cubicBezTo>
                    <a:pt x="912" y="889"/>
                    <a:pt x="910" y="882"/>
                    <a:pt x="907" y="877"/>
                  </a:cubicBezTo>
                  <a:cubicBezTo>
                    <a:pt x="907" y="875"/>
                    <a:pt x="906" y="873"/>
                    <a:pt x="904" y="874"/>
                  </a:cubicBezTo>
                  <a:cubicBezTo>
                    <a:pt x="902" y="874"/>
                    <a:pt x="902" y="876"/>
                    <a:pt x="902" y="877"/>
                  </a:cubicBezTo>
                  <a:cubicBezTo>
                    <a:pt x="900" y="884"/>
                    <a:pt x="901" y="890"/>
                    <a:pt x="904" y="896"/>
                  </a:cubicBezTo>
                  <a:cubicBezTo>
                    <a:pt x="905" y="898"/>
                    <a:pt x="906" y="900"/>
                    <a:pt x="904" y="901"/>
                  </a:cubicBezTo>
                  <a:cubicBezTo>
                    <a:pt x="902" y="902"/>
                    <a:pt x="901" y="900"/>
                    <a:pt x="899" y="898"/>
                  </a:cubicBezTo>
                  <a:close/>
                  <a:moveTo>
                    <a:pt x="909" y="907"/>
                  </a:moveTo>
                  <a:cubicBezTo>
                    <a:pt x="909" y="907"/>
                    <a:pt x="908" y="908"/>
                    <a:pt x="908" y="908"/>
                  </a:cubicBezTo>
                  <a:cubicBezTo>
                    <a:pt x="906" y="908"/>
                    <a:pt x="906" y="906"/>
                    <a:pt x="905" y="903"/>
                  </a:cubicBezTo>
                  <a:cubicBezTo>
                    <a:pt x="907" y="904"/>
                    <a:pt x="909" y="905"/>
                    <a:pt x="909" y="907"/>
                  </a:cubicBezTo>
                  <a:close/>
                  <a:moveTo>
                    <a:pt x="965" y="985"/>
                  </a:moveTo>
                  <a:cubicBezTo>
                    <a:pt x="957" y="977"/>
                    <a:pt x="949" y="968"/>
                    <a:pt x="943" y="957"/>
                  </a:cubicBezTo>
                  <a:cubicBezTo>
                    <a:pt x="940" y="951"/>
                    <a:pt x="933" y="956"/>
                    <a:pt x="931" y="958"/>
                  </a:cubicBezTo>
                  <a:cubicBezTo>
                    <a:pt x="927" y="961"/>
                    <a:pt x="925" y="961"/>
                    <a:pt x="922" y="961"/>
                  </a:cubicBezTo>
                  <a:cubicBezTo>
                    <a:pt x="905" y="957"/>
                    <a:pt x="898" y="936"/>
                    <a:pt x="905" y="923"/>
                  </a:cubicBezTo>
                  <a:cubicBezTo>
                    <a:pt x="907" y="917"/>
                    <a:pt x="912" y="917"/>
                    <a:pt x="917" y="920"/>
                  </a:cubicBezTo>
                  <a:cubicBezTo>
                    <a:pt x="921" y="923"/>
                    <a:pt x="925" y="926"/>
                    <a:pt x="930" y="928"/>
                  </a:cubicBezTo>
                  <a:cubicBezTo>
                    <a:pt x="934" y="930"/>
                    <a:pt x="939" y="930"/>
                    <a:pt x="943" y="928"/>
                  </a:cubicBezTo>
                  <a:cubicBezTo>
                    <a:pt x="947" y="924"/>
                    <a:pt x="949" y="918"/>
                    <a:pt x="946" y="914"/>
                  </a:cubicBezTo>
                  <a:cubicBezTo>
                    <a:pt x="939" y="899"/>
                    <a:pt x="940" y="883"/>
                    <a:pt x="936" y="868"/>
                  </a:cubicBezTo>
                  <a:cubicBezTo>
                    <a:pt x="932" y="853"/>
                    <a:pt x="934" y="837"/>
                    <a:pt x="940" y="823"/>
                  </a:cubicBezTo>
                  <a:cubicBezTo>
                    <a:pt x="943" y="818"/>
                    <a:pt x="947" y="812"/>
                    <a:pt x="954" y="811"/>
                  </a:cubicBezTo>
                  <a:cubicBezTo>
                    <a:pt x="958" y="811"/>
                    <a:pt x="958" y="807"/>
                    <a:pt x="961" y="805"/>
                  </a:cubicBezTo>
                  <a:cubicBezTo>
                    <a:pt x="980" y="790"/>
                    <a:pt x="999" y="774"/>
                    <a:pt x="1023" y="767"/>
                  </a:cubicBezTo>
                  <a:cubicBezTo>
                    <a:pt x="1035" y="764"/>
                    <a:pt x="1048" y="764"/>
                    <a:pt x="1061" y="764"/>
                  </a:cubicBezTo>
                  <a:cubicBezTo>
                    <a:pt x="1076" y="764"/>
                    <a:pt x="1090" y="765"/>
                    <a:pt x="1105" y="769"/>
                  </a:cubicBezTo>
                  <a:cubicBezTo>
                    <a:pt x="1112" y="770"/>
                    <a:pt x="1119" y="773"/>
                    <a:pt x="1125" y="776"/>
                  </a:cubicBezTo>
                  <a:cubicBezTo>
                    <a:pt x="1137" y="781"/>
                    <a:pt x="1148" y="780"/>
                    <a:pt x="1160" y="775"/>
                  </a:cubicBezTo>
                  <a:cubicBezTo>
                    <a:pt x="1164" y="774"/>
                    <a:pt x="1167" y="774"/>
                    <a:pt x="1170" y="777"/>
                  </a:cubicBezTo>
                  <a:cubicBezTo>
                    <a:pt x="1183" y="788"/>
                    <a:pt x="1192" y="800"/>
                    <a:pt x="1195" y="817"/>
                  </a:cubicBezTo>
                  <a:cubicBezTo>
                    <a:pt x="1196" y="826"/>
                    <a:pt x="1200" y="835"/>
                    <a:pt x="1199" y="844"/>
                  </a:cubicBezTo>
                  <a:cubicBezTo>
                    <a:pt x="1200" y="854"/>
                    <a:pt x="1201" y="864"/>
                    <a:pt x="1201" y="873"/>
                  </a:cubicBezTo>
                  <a:cubicBezTo>
                    <a:pt x="1202" y="884"/>
                    <a:pt x="1199" y="894"/>
                    <a:pt x="1198" y="905"/>
                  </a:cubicBezTo>
                  <a:cubicBezTo>
                    <a:pt x="1196" y="917"/>
                    <a:pt x="1193" y="929"/>
                    <a:pt x="1189" y="941"/>
                  </a:cubicBezTo>
                  <a:cubicBezTo>
                    <a:pt x="1187" y="947"/>
                    <a:pt x="1184" y="953"/>
                    <a:pt x="1181" y="958"/>
                  </a:cubicBezTo>
                  <a:cubicBezTo>
                    <a:pt x="1171" y="975"/>
                    <a:pt x="1156" y="988"/>
                    <a:pt x="1138" y="997"/>
                  </a:cubicBezTo>
                  <a:cubicBezTo>
                    <a:pt x="1121" y="1006"/>
                    <a:pt x="1103" y="1009"/>
                    <a:pt x="1084" y="1009"/>
                  </a:cubicBezTo>
                  <a:cubicBezTo>
                    <a:pt x="1067" y="1010"/>
                    <a:pt x="1051" y="1012"/>
                    <a:pt x="1034" y="1012"/>
                  </a:cubicBezTo>
                  <a:cubicBezTo>
                    <a:pt x="1008" y="1011"/>
                    <a:pt x="984" y="1004"/>
                    <a:pt x="965" y="985"/>
                  </a:cubicBezTo>
                  <a:close/>
                  <a:moveTo>
                    <a:pt x="987" y="1216"/>
                  </a:moveTo>
                  <a:cubicBezTo>
                    <a:pt x="975" y="1215"/>
                    <a:pt x="962" y="1216"/>
                    <a:pt x="950" y="1212"/>
                  </a:cubicBezTo>
                  <a:cubicBezTo>
                    <a:pt x="938" y="1207"/>
                    <a:pt x="927" y="1191"/>
                    <a:pt x="928" y="1178"/>
                  </a:cubicBezTo>
                  <a:cubicBezTo>
                    <a:pt x="929" y="1166"/>
                    <a:pt x="929" y="1155"/>
                    <a:pt x="931" y="1143"/>
                  </a:cubicBezTo>
                  <a:cubicBezTo>
                    <a:pt x="933" y="1126"/>
                    <a:pt x="940" y="1111"/>
                    <a:pt x="949" y="1096"/>
                  </a:cubicBezTo>
                  <a:cubicBezTo>
                    <a:pt x="953" y="1089"/>
                    <a:pt x="956" y="1082"/>
                    <a:pt x="961" y="1076"/>
                  </a:cubicBezTo>
                  <a:cubicBezTo>
                    <a:pt x="968" y="1066"/>
                    <a:pt x="977" y="1056"/>
                    <a:pt x="985" y="1046"/>
                  </a:cubicBezTo>
                  <a:cubicBezTo>
                    <a:pt x="991" y="1038"/>
                    <a:pt x="998" y="1031"/>
                    <a:pt x="1004" y="1024"/>
                  </a:cubicBezTo>
                  <a:cubicBezTo>
                    <a:pt x="1005" y="1021"/>
                    <a:pt x="1008" y="1020"/>
                    <a:pt x="1010" y="1021"/>
                  </a:cubicBezTo>
                  <a:cubicBezTo>
                    <a:pt x="1014" y="1023"/>
                    <a:pt x="1019" y="1022"/>
                    <a:pt x="1023" y="1022"/>
                  </a:cubicBezTo>
                  <a:cubicBezTo>
                    <a:pt x="1032" y="1023"/>
                    <a:pt x="1037" y="1028"/>
                    <a:pt x="1043" y="1034"/>
                  </a:cubicBezTo>
                  <a:cubicBezTo>
                    <a:pt x="1050" y="1042"/>
                    <a:pt x="1059" y="1044"/>
                    <a:pt x="1069" y="1044"/>
                  </a:cubicBezTo>
                  <a:cubicBezTo>
                    <a:pt x="1071" y="1044"/>
                    <a:pt x="1072" y="1044"/>
                    <a:pt x="1074" y="1044"/>
                  </a:cubicBezTo>
                  <a:cubicBezTo>
                    <a:pt x="1076" y="1043"/>
                    <a:pt x="1080" y="1042"/>
                    <a:pt x="1081" y="1044"/>
                  </a:cubicBezTo>
                  <a:cubicBezTo>
                    <a:pt x="1083" y="1046"/>
                    <a:pt x="1082" y="1050"/>
                    <a:pt x="1083" y="1054"/>
                  </a:cubicBezTo>
                  <a:cubicBezTo>
                    <a:pt x="1084" y="1056"/>
                    <a:pt x="1080" y="1055"/>
                    <a:pt x="1079" y="1055"/>
                  </a:cubicBezTo>
                  <a:cubicBezTo>
                    <a:pt x="1074" y="1053"/>
                    <a:pt x="1069" y="1051"/>
                    <a:pt x="1063" y="1049"/>
                  </a:cubicBezTo>
                  <a:cubicBezTo>
                    <a:pt x="1055" y="1047"/>
                    <a:pt x="1054" y="1049"/>
                    <a:pt x="1052" y="1057"/>
                  </a:cubicBezTo>
                  <a:cubicBezTo>
                    <a:pt x="1050" y="1068"/>
                    <a:pt x="1050" y="1078"/>
                    <a:pt x="1050" y="1088"/>
                  </a:cubicBezTo>
                  <a:cubicBezTo>
                    <a:pt x="1049" y="1100"/>
                    <a:pt x="1049" y="1112"/>
                    <a:pt x="1048" y="1123"/>
                  </a:cubicBezTo>
                  <a:cubicBezTo>
                    <a:pt x="1048" y="1127"/>
                    <a:pt x="1047" y="1129"/>
                    <a:pt x="1044" y="1130"/>
                  </a:cubicBezTo>
                  <a:cubicBezTo>
                    <a:pt x="1034" y="1135"/>
                    <a:pt x="1026" y="1141"/>
                    <a:pt x="1018" y="1148"/>
                  </a:cubicBezTo>
                  <a:cubicBezTo>
                    <a:pt x="1013" y="1153"/>
                    <a:pt x="1010" y="1148"/>
                    <a:pt x="1006" y="1147"/>
                  </a:cubicBezTo>
                  <a:cubicBezTo>
                    <a:pt x="1003" y="1147"/>
                    <a:pt x="1004" y="1144"/>
                    <a:pt x="1004" y="1142"/>
                  </a:cubicBezTo>
                  <a:cubicBezTo>
                    <a:pt x="1004" y="1126"/>
                    <a:pt x="1007" y="1110"/>
                    <a:pt x="1006" y="1094"/>
                  </a:cubicBezTo>
                  <a:cubicBezTo>
                    <a:pt x="1006" y="1092"/>
                    <a:pt x="1006" y="1090"/>
                    <a:pt x="1006" y="1089"/>
                  </a:cubicBezTo>
                  <a:cubicBezTo>
                    <a:pt x="1005" y="1086"/>
                    <a:pt x="1004" y="1084"/>
                    <a:pt x="1001" y="1084"/>
                  </a:cubicBezTo>
                  <a:cubicBezTo>
                    <a:pt x="998" y="1084"/>
                    <a:pt x="997" y="1086"/>
                    <a:pt x="996" y="1089"/>
                  </a:cubicBezTo>
                  <a:cubicBezTo>
                    <a:pt x="994" y="1098"/>
                    <a:pt x="993" y="1107"/>
                    <a:pt x="994" y="1116"/>
                  </a:cubicBezTo>
                  <a:cubicBezTo>
                    <a:pt x="995" y="1125"/>
                    <a:pt x="991" y="1134"/>
                    <a:pt x="992" y="1146"/>
                  </a:cubicBezTo>
                  <a:cubicBezTo>
                    <a:pt x="975" y="1140"/>
                    <a:pt x="963" y="1150"/>
                    <a:pt x="951" y="1159"/>
                  </a:cubicBezTo>
                  <a:cubicBezTo>
                    <a:pt x="950" y="1160"/>
                    <a:pt x="949" y="1161"/>
                    <a:pt x="950" y="1162"/>
                  </a:cubicBezTo>
                  <a:cubicBezTo>
                    <a:pt x="950" y="1164"/>
                    <a:pt x="952" y="1164"/>
                    <a:pt x="953" y="1163"/>
                  </a:cubicBezTo>
                  <a:cubicBezTo>
                    <a:pt x="961" y="1162"/>
                    <a:pt x="969" y="1162"/>
                    <a:pt x="977" y="1158"/>
                  </a:cubicBezTo>
                  <a:cubicBezTo>
                    <a:pt x="986" y="1154"/>
                    <a:pt x="995" y="1156"/>
                    <a:pt x="1004" y="1158"/>
                  </a:cubicBezTo>
                  <a:cubicBezTo>
                    <a:pt x="1008" y="1158"/>
                    <a:pt x="1006" y="1161"/>
                    <a:pt x="1006" y="1163"/>
                  </a:cubicBezTo>
                  <a:cubicBezTo>
                    <a:pt x="1002" y="1171"/>
                    <a:pt x="1003" y="1181"/>
                    <a:pt x="1003" y="1189"/>
                  </a:cubicBezTo>
                  <a:cubicBezTo>
                    <a:pt x="1004" y="1197"/>
                    <a:pt x="1010" y="1205"/>
                    <a:pt x="1021" y="1208"/>
                  </a:cubicBezTo>
                  <a:cubicBezTo>
                    <a:pt x="1008" y="1213"/>
                    <a:pt x="999" y="1217"/>
                    <a:pt x="987" y="1216"/>
                  </a:cubicBezTo>
                  <a:close/>
                  <a:moveTo>
                    <a:pt x="1012" y="1262"/>
                  </a:moveTo>
                  <a:cubicBezTo>
                    <a:pt x="1010" y="1264"/>
                    <a:pt x="1009" y="1263"/>
                    <a:pt x="1008" y="1260"/>
                  </a:cubicBezTo>
                  <a:cubicBezTo>
                    <a:pt x="1005" y="1251"/>
                    <a:pt x="1002" y="1241"/>
                    <a:pt x="1000" y="1231"/>
                  </a:cubicBezTo>
                  <a:cubicBezTo>
                    <a:pt x="1000" y="1226"/>
                    <a:pt x="1004" y="1226"/>
                    <a:pt x="1007" y="1225"/>
                  </a:cubicBezTo>
                  <a:cubicBezTo>
                    <a:pt x="1015" y="1223"/>
                    <a:pt x="1022" y="1219"/>
                    <a:pt x="1031" y="1216"/>
                  </a:cubicBezTo>
                  <a:cubicBezTo>
                    <a:pt x="1034" y="1216"/>
                    <a:pt x="1035" y="1213"/>
                    <a:pt x="1038" y="1212"/>
                  </a:cubicBezTo>
                  <a:cubicBezTo>
                    <a:pt x="1045" y="1208"/>
                    <a:pt x="1046" y="1209"/>
                    <a:pt x="1046" y="1218"/>
                  </a:cubicBezTo>
                  <a:cubicBezTo>
                    <a:pt x="1044" y="1223"/>
                    <a:pt x="1046" y="1229"/>
                    <a:pt x="1044" y="1235"/>
                  </a:cubicBezTo>
                  <a:cubicBezTo>
                    <a:pt x="1044" y="1238"/>
                    <a:pt x="1043" y="1241"/>
                    <a:pt x="1044" y="1242"/>
                  </a:cubicBezTo>
                  <a:cubicBezTo>
                    <a:pt x="1049" y="1251"/>
                    <a:pt x="1043" y="1252"/>
                    <a:pt x="1037" y="1253"/>
                  </a:cubicBezTo>
                  <a:cubicBezTo>
                    <a:pt x="1028" y="1255"/>
                    <a:pt x="1020" y="1258"/>
                    <a:pt x="1012" y="1262"/>
                  </a:cubicBezTo>
                  <a:close/>
                  <a:moveTo>
                    <a:pt x="803" y="1350"/>
                  </a:moveTo>
                  <a:cubicBezTo>
                    <a:pt x="800" y="1350"/>
                    <a:pt x="799" y="1349"/>
                    <a:pt x="800" y="1346"/>
                  </a:cubicBezTo>
                  <a:cubicBezTo>
                    <a:pt x="800" y="1343"/>
                    <a:pt x="800" y="1340"/>
                    <a:pt x="800" y="1338"/>
                  </a:cubicBezTo>
                  <a:cubicBezTo>
                    <a:pt x="800" y="1328"/>
                    <a:pt x="800" y="1328"/>
                    <a:pt x="809" y="1329"/>
                  </a:cubicBezTo>
                  <a:cubicBezTo>
                    <a:pt x="820" y="1330"/>
                    <a:pt x="830" y="1330"/>
                    <a:pt x="841" y="1329"/>
                  </a:cubicBezTo>
                  <a:cubicBezTo>
                    <a:pt x="847" y="1328"/>
                    <a:pt x="853" y="1332"/>
                    <a:pt x="860" y="1332"/>
                  </a:cubicBezTo>
                  <a:cubicBezTo>
                    <a:pt x="882" y="1331"/>
                    <a:pt x="904" y="1331"/>
                    <a:pt x="926" y="1331"/>
                  </a:cubicBezTo>
                  <a:cubicBezTo>
                    <a:pt x="938" y="1331"/>
                    <a:pt x="951" y="1332"/>
                    <a:pt x="963" y="1332"/>
                  </a:cubicBezTo>
                  <a:cubicBezTo>
                    <a:pt x="972" y="1332"/>
                    <a:pt x="981" y="1332"/>
                    <a:pt x="990" y="1331"/>
                  </a:cubicBezTo>
                  <a:cubicBezTo>
                    <a:pt x="1006" y="1329"/>
                    <a:pt x="1023" y="1330"/>
                    <a:pt x="1040" y="1330"/>
                  </a:cubicBezTo>
                  <a:cubicBezTo>
                    <a:pt x="1050" y="1330"/>
                    <a:pt x="1061" y="1332"/>
                    <a:pt x="1071" y="1329"/>
                  </a:cubicBezTo>
                  <a:cubicBezTo>
                    <a:pt x="1076" y="1328"/>
                    <a:pt x="1081" y="1332"/>
                    <a:pt x="1085" y="1333"/>
                  </a:cubicBezTo>
                  <a:cubicBezTo>
                    <a:pt x="1105" y="1337"/>
                    <a:pt x="1125" y="1341"/>
                    <a:pt x="1143" y="1349"/>
                  </a:cubicBezTo>
                  <a:cubicBezTo>
                    <a:pt x="1144" y="1349"/>
                    <a:pt x="1145" y="1350"/>
                    <a:pt x="1146" y="1350"/>
                  </a:cubicBezTo>
                  <a:cubicBezTo>
                    <a:pt x="1124" y="1350"/>
                    <a:pt x="1102" y="1350"/>
                    <a:pt x="1079" y="1349"/>
                  </a:cubicBezTo>
                  <a:cubicBezTo>
                    <a:pt x="1071" y="1349"/>
                    <a:pt x="1063" y="1352"/>
                    <a:pt x="1054" y="1351"/>
                  </a:cubicBezTo>
                  <a:cubicBezTo>
                    <a:pt x="1042" y="1351"/>
                    <a:pt x="1030" y="1351"/>
                    <a:pt x="1018" y="1351"/>
                  </a:cubicBezTo>
                  <a:cubicBezTo>
                    <a:pt x="1007" y="1351"/>
                    <a:pt x="997" y="1351"/>
                    <a:pt x="986" y="1351"/>
                  </a:cubicBezTo>
                  <a:cubicBezTo>
                    <a:pt x="968" y="1350"/>
                    <a:pt x="950" y="1349"/>
                    <a:pt x="931" y="1349"/>
                  </a:cubicBezTo>
                  <a:cubicBezTo>
                    <a:pt x="916" y="1349"/>
                    <a:pt x="901" y="1351"/>
                    <a:pt x="886" y="1350"/>
                  </a:cubicBezTo>
                  <a:cubicBezTo>
                    <a:pt x="878" y="1350"/>
                    <a:pt x="869" y="1351"/>
                    <a:pt x="861" y="1350"/>
                  </a:cubicBezTo>
                  <a:cubicBezTo>
                    <a:pt x="851" y="1350"/>
                    <a:pt x="842" y="1350"/>
                    <a:pt x="832" y="1351"/>
                  </a:cubicBezTo>
                  <a:cubicBezTo>
                    <a:pt x="822" y="1351"/>
                    <a:pt x="813" y="1350"/>
                    <a:pt x="803" y="1350"/>
                  </a:cubicBezTo>
                  <a:close/>
                  <a:moveTo>
                    <a:pt x="826" y="1453"/>
                  </a:moveTo>
                  <a:cubicBezTo>
                    <a:pt x="827" y="1450"/>
                    <a:pt x="830" y="1450"/>
                    <a:pt x="833" y="1450"/>
                  </a:cubicBezTo>
                  <a:cubicBezTo>
                    <a:pt x="848" y="1453"/>
                    <a:pt x="863" y="1451"/>
                    <a:pt x="878" y="1450"/>
                  </a:cubicBezTo>
                  <a:cubicBezTo>
                    <a:pt x="890" y="1449"/>
                    <a:pt x="902" y="1449"/>
                    <a:pt x="914" y="1446"/>
                  </a:cubicBezTo>
                  <a:cubicBezTo>
                    <a:pt x="913" y="1443"/>
                    <a:pt x="911" y="1443"/>
                    <a:pt x="908" y="1443"/>
                  </a:cubicBezTo>
                  <a:cubicBezTo>
                    <a:pt x="885" y="1441"/>
                    <a:pt x="861" y="1439"/>
                    <a:pt x="837" y="1437"/>
                  </a:cubicBezTo>
                  <a:cubicBezTo>
                    <a:pt x="833" y="1437"/>
                    <a:pt x="832" y="1435"/>
                    <a:pt x="832" y="1431"/>
                  </a:cubicBezTo>
                  <a:cubicBezTo>
                    <a:pt x="832" y="1426"/>
                    <a:pt x="835" y="1428"/>
                    <a:pt x="838" y="1428"/>
                  </a:cubicBezTo>
                  <a:cubicBezTo>
                    <a:pt x="854" y="1426"/>
                    <a:pt x="869" y="1429"/>
                    <a:pt x="885" y="1428"/>
                  </a:cubicBezTo>
                  <a:cubicBezTo>
                    <a:pt x="892" y="1427"/>
                    <a:pt x="900" y="1428"/>
                    <a:pt x="907" y="1428"/>
                  </a:cubicBezTo>
                  <a:cubicBezTo>
                    <a:pt x="935" y="1428"/>
                    <a:pt x="963" y="1430"/>
                    <a:pt x="991" y="1429"/>
                  </a:cubicBezTo>
                  <a:cubicBezTo>
                    <a:pt x="1018" y="1428"/>
                    <a:pt x="1046" y="1425"/>
                    <a:pt x="1073" y="1423"/>
                  </a:cubicBezTo>
                  <a:cubicBezTo>
                    <a:pt x="1078" y="1422"/>
                    <a:pt x="1083" y="1422"/>
                    <a:pt x="1089" y="1423"/>
                  </a:cubicBezTo>
                  <a:cubicBezTo>
                    <a:pt x="1091" y="1423"/>
                    <a:pt x="1094" y="1424"/>
                    <a:pt x="1097" y="1421"/>
                  </a:cubicBezTo>
                  <a:cubicBezTo>
                    <a:pt x="1095" y="1419"/>
                    <a:pt x="1094" y="1420"/>
                    <a:pt x="1092" y="1420"/>
                  </a:cubicBezTo>
                  <a:cubicBezTo>
                    <a:pt x="1066" y="1421"/>
                    <a:pt x="1041" y="1417"/>
                    <a:pt x="1015" y="1416"/>
                  </a:cubicBezTo>
                  <a:cubicBezTo>
                    <a:pt x="989" y="1415"/>
                    <a:pt x="964" y="1413"/>
                    <a:pt x="938" y="1414"/>
                  </a:cubicBezTo>
                  <a:cubicBezTo>
                    <a:pt x="918" y="1416"/>
                    <a:pt x="898" y="1415"/>
                    <a:pt x="878" y="1415"/>
                  </a:cubicBezTo>
                  <a:cubicBezTo>
                    <a:pt x="864" y="1415"/>
                    <a:pt x="851" y="1415"/>
                    <a:pt x="837" y="1416"/>
                  </a:cubicBezTo>
                  <a:cubicBezTo>
                    <a:pt x="833" y="1416"/>
                    <a:pt x="831" y="1415"/>
                    <a:pt x="831" y="1411"/>
                  </a:cubicBezTo>
                  <a:cubicBezTo>
                    <a:pt x="830" y="1406"/>
                    <a:pt x="829" y="1401"/>
                    <a:pt x="828" y="1396"/>
                  </a:cubicBezTo>
                  <a:cubicBezTo>
                    <a:pt x="827" y="1393"/>
                    <a:pt x="828" y="1391"/>
                    <a:pt x="831" y="1392"/>
                  </a:cubicBezTo>
                  <a:cubicBezTo>
                    <a:pt x="854" y="1395"/>
                    <a:pt x="878" y="1392"/>
                    <a:pt x="901" y="1392"/>
                  </a:cubicBezTo>
                  <a:cubicBezTo>
                    <a:pt x="919" y="1392"/>
                    <a:pt x="937" y="1394"/>
                    <a:pt x="955" y="1393"/>
                  </a:cubicBezTo>
                  <a:cubicBezTo>
                    <a:pt x="975" y="1392"/>
                    <a:pt x="995" y="1390"/>
                    <a:pt x="1015" y="1387"/>
                  </a:cubicBezTo>
                  <a:cubicBezTo>
                    <a:pt x="1008" y="1386"/>
                    <a:pt x="1001" y="1386"/>
                    <a:pt x="994" y="1385"/>
                  </a:cubicBezTo>
                  <a:cubicBezTo>
                    <a:pt x="979" y="1383"/>
                    <a:pt x="963" y="1382"/>
                    <a:pt x="947" y="1381"/>
                  </a:cubicBezTo>
                  <a:cubicBezTo>
                    <a:pt x="914" y="1379"/>
                    <a:pt x="882" y="1382"/>
                    <a:pt x="849" y="1380"/>
                  </a:cubicBezTo>
                  <a:cubicBezTo>
                    <a:pt x="842" y="1379"/>
                    <a:pt x="834" y="1379"/>
                    <a:pt x="827" y="1381"/>
                  </a:cubicBezTo>
                  <a:cubicBezTo>
                    <a:pt x="825" y="1382"/>
                    <a:pt x="822" y="1382"/>
                    <a:pt x="822" y="1379"/>
                  </a:cubicBezTo>
                  <a:cubicBezTo>
                    <a:pt x="821" y="1372"/>
                    <a:pt x="816" y="1368"/>
                    <a:pt x="814" y="1361"/>
                  </a:cubicBezTo>
                  <a:cubicBezTo>
                    <a:pt x="822" y="1362"/>
                    <a:pt x="830" y="1362"/>
                    <a:pt x="838" y="1363"/>
                  </a:cubicBezTo>
                  <a:cubicBezTo>
                    <a:pt x="851" y="1364"/>
                    <a:pt x="863" y="1363"/>
                    <a:pt x="875" y="1363"/>
                  </a:cubicBezTo>
                  <a:cubicBezTo>
                    <a:pt x="888" y="1362"/>
                    <a:pt x="901" y="1363"/>
                    <a:pt x="915" y="1364"/>
                  </a:cubicBezTo>
                  <a:cubicBezTo>
                    <a:pt x="926" y="1364"/>
                    <a:pt x="938" y="1365"/>
                    <a:pt x="949" y="1363"/>
                  </a:cubicBezTo>
                  <a:cubicBezTo>
                    <a:pt x="954" y="1363"/>
                    <a:pt x="959" y="1363"/>
                    <a:pt x="963" y="1363"/>
                  </a:cubicBezTo>
                  <a:cubicBezTo>
                    <a:pt x="978" y="1365"/>
                    <a:pt x="993" y="1361"/>
                    <a:pt x="1008" y="1362"/>
                  </a:cubicBezTo>
                  <a:cubicBezTo>
                    <a:pt x="1030" y="1364"/>
                    <a:pt x="1052" y="1361"/>
                    <a:pt x="1075" y="1364"/>
                  </a:cubicBezTo>
                  <a:cubicBezTo>
                    <a:pt x="1079" y="1365"/>
                    <a:pt x="1084" y="1364"/>
                    <a:pt x="1089" y="1364"/>
                  </a:cubicBezTo>
                  <a:cubicBezTo>
                    <a:pt x="1108" y="1364"/>
                    <a:pt x="1126" y="1364"/>
                    <a:pt x="1145" y="1363"/>
                  </a:cubicBezTo>
                  <a:cubicBezTo>
                    <a:pt x="1150" y="1363"/>
                    <a:pt x="1155" y="1362"/>
                    <a:pt x="1161" y="1363"/>
                  </a:cubicBezTo>
                  <a:cubicBezTo>
                    <a:pt x="1166" y="1363"/>
                    <a:pt x="1169" y="1364"/>
                    <a:pt x="1173" y="1368"/>
                  </a:cubicBezTo>
                  <a:cubicBezTo>
                    <a:pt x="1187" y="1384"/>
                    <a:pt x="1201" y="1400"/>
                    <a:pt x="1213" y="1418"/>
                  </a:cubicBezTo>
                  <a:cubicBezTo>
                    <a:pt x="1219" y="1427"/>
                    <a:pt x="1221" y="1439"/>
                    <a:pt x="1225" y="1449"/>
                  </a:cubicBezTo>
                  <a:cubicBezTo>
                    <a:pt x="1231" y="1464"/>
                    <a:pt x="1235" y="1467"/>
                    <a:pt x="1250" y="1468"/>
                  </a:cubicBezTo>
                  <a:cubicBezTo>
                    <a:pt x="1254" y="1468"/>
                    <a:pt x="1258" y="1469"/>
                    <a:pt x="1262" y="1468"/>
                  </a:cubicBezTo>
                  <a:cubicBezTo>
                    <a:pt x="1266" y="1466"/>
                    <a:pt x="1270" y="1466"/>
                    <a:pt x="1274" y="1466"/>
                  </a:cubicBezTo>
                  <a:cubicBezTo>
                    <a:pt x="1273" y="1475"/>
                    <a:pt x="1264" y="1478"/>
                    <a:pt x="1258" y="1479"/>
                  </a:cubicBezTo>
                  <a:cubicBezTo>
                    <a:pt x="1242" y="1482"/>
                    <a:pt x="1226" y="1482"/>
                    <a:pt x="1209" y="1478"/>
                  </a:cubicBezTo>
                  <a:cubicBezTo>
                    <a:pt x="1201" y="1476"/>
                    <a:pt x="1191" y="1477"/>
                    <a:pt x="1182" y="1478"/>
                  </a:cubicBezTo>
                  <a:cubicBezTo>
                    <a:pt x="1167" y="1479"/>
                    <a:pt x="1152" y="1479"/>
                    <a:pt x="1136" y="1478"/>
                  </a:cubicBezTo>
                  <a:cubicBezTo>
                    <a:pt x="1128" y="1478"/>
                    <a:pt x="1119" y="1477"/>
                    <a:pt x="1110" y="1478"/>
                  </a:cubicBezTo>
                  <a:cubicBezTo>
                    <a:pt x="1093" y="1478"/>
                    <a:pt x="1077" y="1477"/>
                    <a:pt x="1060" y="1476"/>
                  </a:cubicBezTo>
                  <a:cubicBezTo>
                    <a:pt x="1047" y="1476"/>
                    <a:pt x="1033" y="1477"/>
                    <a:pt x="1020" y="1477"/>
                  </a:cubicBezTo>
                  <a:cubicBezTo>
                    <a:pt x="1000" y="1476"/>
                    <a:pt x="980" y="1475"/>
                    <a:pt x="960" y="1474"/>
                  </a:cubicBezTo>
                  <a:cubicBezTo>
                    <a:pt x="944" y="1474"/>
                    <a:pt x="929" y="1474"/>
                    <a:pt x="914" y="1473"/>
                  </a:cubicBezTo>
                  <a:cubicBezTo>
                    <a:pt x="902" y="1473"/>
                    <a:pt x="890" y="1473"/>
                    <a:pt x="878" y="1474"/>
                  </a:cubicBezTo>
                  <a:cubicBezTo>
                    <a:pt x="862" y="1475"/>
                    <a:pt x="845" y="1471"/>
                    <a:pt x="829" y="1471"/>
                  </a:cubicBezTo>
                  <a:cubicBezTo>
                    <a:pt x="825" y="1471"/>
                    <a:pt x="821" y="1472"/>
                    <a:pt x="817" y="1472"/>
                  </a:cubicBezTo>
                  <a:cubicBezTo>
                    <a:pt x="821" y="1466"/>
                    <a:pt x="825" y="1460"/>
                    <a:pt x="826" y="1453"/>
                  </a:cubicBezTo>
                  <a:close/>
                  <a:moveTo>
                    <a:pt x="821" y="1584"/>
                  </a:moveTo>
                  <a:cubicBezTo>
                    <a:pt x="820" y="1573"/>
                    <a:pt x="821" y="1563"/>
                    <a:pt x="822" y="1553"/>
                  </a:cubicBezTo>
                  <a:cubicBezTo>
                    <a:pt x="824" y="1543"/>
                    <a:pt x="826" y="1533"/>
                    <a:pt x="830" y="1524"/>
                  </a:cubicBezTo>
                  <a:cubicBezTo>
                    <a:pt x="833" y="1519"/>
                    <a:pt x="839" y="1519"/>
                    <a:pt x="843" y="1518"/>
                  </a:cubicBezTo>
                  <a:cubicBezTo>
                    <a:pt x="859" y="1516"/>
                    <a:pt x="876" y="1515"/>
                    <a:pt x="893" y="1514"/>
                  </a:cubicBezTo>
                  <a:cubicBezTo>
                    <a:pt x="898" y="1514"/>
                    <a:pt x="903" y="1515"/>
                    <a:pt x="908" y="1515"/>
                  </a:cubicBezTo>
                  <a:cubicBezTo>
                    <a:pt x="910" y="1515"/>
                    <a:pt x="910" y="1516"/>
                    <a:pt x="910" y="1518"/>
                  </a:cubicBezTo>
                  <a:cubicBezTo>
                    <a:pt x="905" y="1531"/>
                    <a:pt x="906" y="1545"/>
                    <a:pt x="904" y="1559"/>
                  </a:cubicBezTo>
                  <a:cubicBezTo>
                    <a:pt x="903" y="1573"/>
                    <a:pt x="902" y="1587"/>
                    <a:pt x="905" y="1602"/>
                  </a:cubicBezTo>
                  <a:cubicBezTo>
                    <a:pt x="908" y="1615"/>
                    <a:pt x="909" y="1628"/>
                    <a:pt x="912" y="1641"/>
                  </a:cubicBezTo>
                  <a:cubicBezTo>
                    <a:pt x="913" y="1643"/>
                    <a:pt x="912" y="1645"/>
                    <a:pt x="909" y="1644"/>
                  </a:cubicBezTo>
                  <a:cubicBezTo>
                    <a:pt x="905" y="1644"/>
                    <a:pt x="901" y="1644"/>
                    <a:pt x="897" y="1644"/>
                  </a:cubicBezTo>
                  <a:cubicBezTo>
                    <a:pt x="897" y="1645"/>
                    <a:pt x="897" y="1645"/>
                    <a:pt x="897" y="1645"/>
                  </a:cubicBezTo>
                  <a:cubicBezTo>
                    <a:pt x="879" y="1645"/>
                    <a:pt x="862" y="1645"/>
                    <a:pt x="845" y="1645"/>
                  </a:cubicBezTo>
                  <a:cubicBezTo>
                    <a:pt x="829" y="1645"/>
                    <a:pt x="826" y="1642"/>
                    <a:pt x="824" y="1626"/>
                  </a:cubicBezTo>
                  <a:cubicBezTo>
                    <a:pt x="824" y="1620"/>
                    <a:pt x="823" y="1614"/>
                    <a:pt x="821" y="1608"/>
                  </a:cubicBezTo>
                  <a:cubicBezTo>
                    <a:pt x="819" y="1600"/>
                    <a:pt x="822" y="1592"/>
                    <a:pt x="821" y="1584"/>
                  </a:cubicBezTo>
                  <a:close/>
                  <a:moveTo>
                    <a:pt x="776" y="1777"/>
                  </a:moveTo>
                  <a:cubicBezTo>
                    <a:pt x="781" y="1764"/>
                    <a:pt x="781" y="1750"/>
                    <a:pt x="781" y="1736"/>
                  </a:cubicBezTo>
                  <a:cubicBezTo>
                    <a:pt x="782" y="1729"/>
                    <a:pt x="782" y="1723"/>
                    <a:pt x="787" y="1718"/>
                  </a:cubicBezTo>
                  <a:cubicBezTo>
                    <a:pt x="792" y="1712"/>
                    <a:pt x="790" y="1705"/>
                    <a:pt x="790" y="1698"/>
                  </a:cubicBezTo>
                  <a:cubicBezTo>
                    <a:pt x="788" y="1687"/>
                    <a:pt x="788" y="1687"/>
                    <a:pt x="799" y="1686"/>
                  </a:cubicBezTo>
                  <a:cubicBezTo>
                    <a:pt x="802" y="1686"/>
                    <a:pt x="806" y="1686"/>
                    <a:pt x="810" y="1686"/>
                  </a:cubicBezTo>
                  <a:cubicBezTo>
                    <a:pt x="810" y="1686"/>
                    <a:pt x="810" y="1686"/>
                    <a:pt x="810" y="1686"/>
                  </a:cubicBezTo>
                  <a:cubicBezTo>
                    <a:pt x="831" y="1686"/>
                    <a:pt x="852" y="1686"/>
                    <a:pt x="873" y="1686"/>
                  </a:cubicBezTo>
                  <a:cubicBezTo>
                    <a:pt x="885" y="1685"/>
                    <a:pt x="896" y="1685"/>
                    <a:pt x="907" y="1685"/>
                  </a:cubicBezTo>
                  <a:cubicBezTo>
                    <a:pt x="927" y="1684"/>
                    <a:pt x="947" y="1683"/>
                    <a:pt x="967" y="1684"/>
                  </a:cubicBezTo>
                  <a:cubicBezTo>
                    <a:pt x="996" y="1685"/>
                    <a:pt x="1026" y="1684"/>
                    <a:pt x="1055" y="1684"/>
                  </a:cubicBezTo>
                  <a:cubicBezTo>
                    <a:pt x="1071" y="1684"/>
                    <a:pt x="1088" y="1686"/>
                    <a:pt x="1104" y="1685"/>
                  </a:cubicBezTo>
                  <a:cubicBezTo>
                    <a:pt x="1119" y="1685"/>
                    <a:pt x="1135" y="1685"/>
                    <a:pt x="1150" y="1685"/>
                  </a:cubicBezTo>
                  <a:cubicBezTo>
                    <a:pt x="1174" y="1685"/>
                    <a:pt x="1197" y="1684"/>
                    <a:pt x="1221" y="1684"/>
                  </a:cubicBezTo>
                  <a:cubicBezTo>
                    <a:pt x="1240" y="1683"/>
                    <a:pt x="1259" y="1684"/>
                    <a:pt x="1279" y="1683"/>
                  </a:cubicBezTo>
                  <a:cubicBezTo>
                    <a:pt x="1290" y="1683"/>
                    <a:pt x="1302" y="1683"/>
                    <a:pt x="1313" y="1682"/>
                  </a:cubicBezTo>
                  <a:cubicBezTo>
                    <a:pt x="1317" y="1681"/>
                    <a:pt x="1322" y="1683"/>
                    <a:pt x="1319" y="1689"/>
                  </a:cubicBezTo>
                  <a:cubicBezTo>
                    <a:pt x="1319" y="1691"/>
                    <a:pt x="1318" y="1693"/>
                    <a:pt x="1318" y="1695"/>
                  </a:cubicBezTo>
                  <a:cubicBezTo>
                    <a:pt x="1318" y="1699"/>
                    <a:pt x="1316" y="1701"/>
                    <a:pt x="1311" y="1701"/>
                  </a:cubicBezTo>
                  <a:cubicBezTo>
                    <a:pt x="1289" y="1702"/>
                    <a:pt x="1268" y="1701"/>
                    <a:pt x="1246" y="1703"/>
                  </a:cubicBezTo>
                  <a:cubicBezTo>
                    <a:pt x="1225" y="1706"/>
                    <a:pt x="1204" y="1704"/>
                    <a:pt x="1183" y="1708"/>
                  </a:cubicBezTo>
                  <a:cubicBezTo>
                    <a:pt x="1177" y="1709"/>
                    <a:pt x="1170" y="1708"/>
                    <a:pt x="1164" y="1709"/>
                  </a:cubicBezTo>
                  <a:cubicBezTo>
                    <a:pt x="1162" y="1709"/>
                    <a:pt x="1160" y="1708"/>
                    <a:pt x="1160" y="1711"/>
                  </a:cubicBezTo>
                  <a:cubicBezTo>
                    <a:pt x="1160" y="1714"/>
                    <a:pt x="1162" y="1714"/>
                    <a:pt x="1164" y="1714"/>
                  </a:cubicBezTo>
                  <a:cubicBezTo>
                    <a:pt x="1175" y="1714"/>
                    <a:pt x="1185" y="1714"/>
                    <a:pt x="1196" y="1715"/>
                  </a:cubicBezTo>
                  <a:cubicBezTo>
                    <a:pt x="1217" y="1716"/>
                    <a:pt x="1239" y="1715"/>
                    <a:pt x="1261" y="1715"/>
                  </a:cubicBezTo>
                  <a:cubicBezTo>
                    <a:pt x="1277" y="1716"/>
                    <a:pt x="1293" y="1713"/>
                    <a:pt x="1309" y="1712"/>
                  </a:cubicBezTo>
                  <a:cubicBezTo>
                    <a:pt x="1315" y="1711"/>
                    <a:pt x="1316" y="1714"/>
                    <a:pt x="1316" y="1718"/>
                  </a:cubicBezTo>
                  <a:cubicBezTo>
                    <a:pt x="1316" y="1721"/>
                    <a:pt x="1315" y="1723"/>
                    <a:pt x="1315" y="1725"/>
                  </a:cubicBezTo>
                  <a:cubicBezTo>
                    <a:pt x="1315" y="1729"/>
                    <a:pt x="1313" y="1731"/>
                    <a:pt x="1309" y="1730"/>
                  </a:cubicBezTo>
                  <a:cubicBezTo>
                    <a:pt x="1285" y="1729"/>
                    <a:pt x="1261" y="1733"/>
                    <a:pt x="1236" y="1732"/>
                  </a:cubicBezTo>
                  <a:cubicBezTo>
                    <a:pt x="1212" y="1730"/>
                    <a:pt x="1187" y="1732"/>
                    <a:pt x="1163" y="1734"/>
                  </a:cubicBezTo>
                  <a:cubicBezTo>
                    <a:pt x="1148" y="1735"/>
                    <a:pt x="1133" y="1738"/>
                    <a:pt x="1118" y="1740"/>
                  </a:cubicBezTo>
                  <a:cubicBezTo>
                    <a:pt x="1112" y="1741"/>
                    <a:pt x="1106" y="1740"/>
                    <a:pt x="1101" y="1741"/>
                  </a:cubicBezTo>
                  <a:cubicBezTo>
                    <a:pt x="1099" y="1741"/>
                    <a:pt x="1097" y="1740"/>
                    <a:pt x="1097" y="1742"/>
                  </a:cubicBezTo>
                  <a:cubicBezTo>
                    <a:pt x="1097" y="1745"/>
                    <a:pt x="1099" y="1745"/>
                    <a:pt x="1101" y="1745"/>
                  </a:cubicBezTo>
                  <a:cubicBezTo>
                    <a:pt x="1128" y="1743"/>
                    <a:pt x="1154" y="1744"/>
                    <a:pt x="1181" y="1745"/>
                  </a:cubicBezTo>
                  <a:cubicBezTo>
                    <a:pt x="1208" y="1745"/>
                    <a:pt x="1234" y="1741"/>
                    <a:pt x="1261" y="1743"/>
                  </a:cubicBezTo>
                  <a:cubicBezTo>
                    <a:pt x="1276" y="1744"/>
                    <a:pt x="1292" y="1745"/>
                    <a:pt x="1307" y="1743"/>
                  </a:cubicBezTo>
                  <a:cubicBezTo>
                    <a:pt x="1315" y="1743"/>
                    <a:pt x="1314" y="1746"/>
                    <a:pt x="1314" y="1751"/>
                  </a:cubicBezTo>
                  <a:cubicBezTo>
                    <a:pt x="1315" y="1759"/>
                    <a:pt x="1318" y="1766"/>
                    <a:pt x="1319" y="1774"/>
                  </a:cubicBezTo>
                  <a:cubicBezTo>
                    <a:pt x="1320" y="1776"/>
                    <a:pt x="1320" y="1778"/>
                    <a:pt x="1316" y="1778"/>
                  </a:cubicBezTo>
                  <a:cubicBezTo>
                    <a:pt x="1282" y="1778"/>
                    <a:pt x="1249" y="1779"/>
                    <a:pt x="1215" y="1779"/>
                  </a:cubicBezTo>
                  <a:cubicBezTo>
                    <a:pt x="1198" y="1778"/>
                    <a:pt x="1180" y="1779"/>
                    <a:pt x="1163" y="1778"/>
                  </a:cubicBezTo>
                  <a:cubicBezTo>
                    <a:pt x="1145" y="1778"/>
                    <a:pt x="1126" y="1781"/>
                    <a:pt x="1108" y="1781"/>
                  </a:cubicBezTo>
                  <a:cubicBezTo>
                    <a:pt x="1094" y="1781"/>
                    <a:pt x="1079" y="1781"/>
                    <a:pt x="1065" y="1781"/>
                  </a:cubicBezTo>
                  <a:cubicBezTo>
                    <a:pt x="1052" y="1781"/>
                    <a:pt x="1039" y="1780"/>
                    <a:pt x="1026" y="1780"/>
                  </a:cubicBezTo>
                  <a:cubicBezTo>
                    <a:pt x="1012" y="1781"/>
                    <a:pt x="998" y="1781"/>
                    <a:pt x="984" y="1781"/>
                  </a:cubicBezTo>
                  <a:cubicBezTo>
                    <a:pt x="970" y="1781"/>
                    <a:pt x="956" y="1781"/>
                    <a:pt x="942" y="1782"/>
                  </a:cubicBezTo>
                  <a:cubicBezTo>
                    <a:pt x="926" y="1783"/>
                    <a:pt x="909" y="1781"/>
                    <a:pt x="893" y="1781"/>
                  </a:cubicBezTo>
                  <a:cubicBezTo>
                    <a:pt x="873" y="1782"/>
                    <a:pt x="853" y="1783"/>
                    <a:pt x="833" y="1783"/>
                  </a:cubicBezTo>
                  <a:cubicBezTo>
                    <a:pt x="816" y="1782"/>
                    <a:pt x="798" y="1783"/>
                    <a:pt x="780" y="1783"/>
                  </a:cubicBezTo>
                  <a:cubicBezTo>
                    <a:pt x="775" y="1783"/>
                    <a:pt x="775" y="1779"/>
                    <a:pt x="776" y="1777"/>
                  </a:cubicBezTo>
                  <a:close/>
                  <a:moveTo>
                    <a:pt x="645" y="1484"/>
                  </a:moveTo>
                  <a:cubicBezTo>
                    <a:pt x="654" y="1488"/>
                    <a:pt x="664" y="1491"/>
                    <a:pt x="673" y="1496"/>
                  </a:cubicBezTo>
                  <a:cubicBezTo>
                    <a:pt x="685" y="1503"/>
                    <a:pt x="695" y="1513"/>
                    <a:pt x="707" y="1519"/>
                  </a:cubicBezTo>
                  <a:cubicBezTo>
                    <a:pt x="710" y="1521"/>
                    <a:pt x="710" y="1524"/>
                    <a:pt x="712" y="1526"/>
                  </a:cubicBezTo>
                  <a:cubicBezTo>
                    <a:pt x="726" y="1546"/>
                    <a:pt x="738" y="1567"/>
                    <a:pt x="749" y="1588"/>
                  </a:cubicBezTo>
                  <a:cubicBezTo>
                    <a:pt x="753" y="1596"/>
                    <a:pt x="756" y="1605"/>
                    <a:pt x="758" y="1614"/>
                  </a:cubicBezTo>
                  <a:cubicBezTo>
                    <a:pt x="761" y="1625"/>
                    <a:pt x="764" y="1636"/>
                    <a:pt x="768" y="1646"/>
                  </a:cubicBezTo>
                  <a:cubicBezTo>
                    <a:pt x="774" y="1662"/>
                    <a:pt x="775" y="1679"/>
                    <a:pt x="776" y="1696"/>
                  </a:cubicBezTo>
                  <a:cubicBezTo>
                    <a:pt x="776" y="1704"/>
                    <a:pt x="776" y="1711"/>
                    <a:pt x="770" y="1717"/>
                  </a:cubicBezTo>
                  <a:cubicBezTo>
                    <a:pt x="764" y="1722"/>
                    <a:pt x="759" y="1727"/>
                    <a:pt x="753" y="1731"/>
                  </a:cubicBezTo>
                  <a:cubicBezTo>
                    <a:pt x="739" y="1741"/>
                    <a:pt x="724" y="1750"/>
                    <a:pt x="708" y="1760"/>
                  </a:cubicBezTo>
                  <a:cubicBezTo>
                    <a:pt x="708" y="1752"/>
                    <a:pt x="707" y="1744"/>
                    <a:pt x="708" y="1736"/>
                  </a:cubicBezTo>
                  <a:cubicBezTo>
                    <a:pt x="709" y="1724"/>
                    <a:pt x="705" y="1712"/>
                    <a:pt x="702" y="1700"/>
                  </a:cubicBezTo>
                  <a:cubicBezTo>
                    <a:pt x="701" y="1693"/>
                    <a:pt x="698" y="1686"/>
                    <a:pt x="696" y="1679"/>
                  </a:cubicBezTo>
                  <a:cubicBezTo>
                    <a:pt x="695" y="1677"/>
                    <a:pt x="695" y="1675"/>
                    <a:pt x="693" y="1676"/>
                  </a:cubicBezTo>
                  <a:cubicBezTo>
                    <a:pt x="690" y="1676"/>
                    <a:pt x="692" y="1679"/>
                    <a:pt x="692" y="1680"/>
                  </a:cubicBezTo>
                  <a:cubicBezTo>
                    <a:pt x="697" y="1706"/>
                    <a:pt x="698" y="1732"/>
                    <a:pt x="698" y="1758"/>
                  </a:cubicBezTo>
                  <a:cubicBezTo>
                    <a:pt x="698" y="1763"/>
                    <a:pt x="696" y="1766"/>
                    <a:pt x="692" y="1767"/>
                  </a:cubicBezTo>
                  <a:cubicBezTo>
                    <a:pt x="688" y="1769"/>
                    <a:pt x="684" y="1771"/>
                    <a:pt x="678" y="1774"/>
                  </a:cubicBezTo>
                  <a:cubicBezTo>
                    <a:pt x="681" y="1751"/>
                    <a:pt x="678" y="1729"/>
                    <a:pt x="678" y="1707"/>
                  </a:cubicBezTo>
                  <a:cubicBezTo>
                    <a:pt x="678" y="1690"/>
                    <a:pt x="673" y="1673"/>
                    <a:pt x="668" y="1656"/>
                  </a:cubicBezTo>
                  <a:cubicBezTo>
                    <a:pt x="667" y="1654"/>
                    <a:pt x="666" y="1652"/>
                    <a:pt x="663" y="1652"/>
                  </a:cubicBezTo>
                  <a:cubicBezTo>
                    <a:pt x="663" y="1656"/>
                    <a:pt x="663" y="1660"/>
                    <a:pt x="663" y="1664"/>
                  </a:cubicBezTo>
                  <a:cubicBezTo>
                    <a:pt x="665" y="1682"/>
                    <a:pt x="665" y="1700"/>
                    <a:pt x="666" y="1718"/>
                  </a:cubicBezTo>
                  <a:cubicBezTo>
                    <a:pt x="667" y="1732"/>
                    <a:pt x="669" y="1747"/>
                    <a:pt x="666" y="1762"/>
                  </a:cubicBezTo>
                  <a:cubicBezTo>
                    <a:pt x="665" y="1765"/>
                    <a:pt x="665" y="1771"/>
                    <a:pt x="666" y="1774"/>
                  </a:cubicBezTo>
                  <a:cubicBezTo>
                    <a:pt x="669" y="1780"/>
                    <a:pt x="665" y="1781"/>
                    <a:pt x="661" y="1782"/>
                  </a:cubicBezTo>
                  <a:cubicBezTo>
                    <a:pt x="650" y="1786"/>
                    <a:pt x="639" y="1791"/>
                    <a:pt x="628" y="1795"/>
                  </a:cubicBezTo>
                  <a:cubicBezTo>
                    <a:pt x="627" y="1795"/>
                    <a:pt x="625" y="1797"/>
                    <a:pt x="624" y="1795"/>
                  </a:cubicBezTo>
                  <a:cubicBezTo>
                    <a:pt x="622" y="1794"/>
                    <a:pt x="624" y="1793"/>
                    <a:pt x="624" y="1791"/>
                  </a:cubicBezTo>
                  <a:cubicBezTo>
                    <a:pt x="625" y="1788"/>
                    <a:pt x="626" y="1785"/>
                    <a:pt x="628" y="1783"/>
                  </a:cubicBezTo>
                  <a:cubicBezTo>
                    <a:pt x="630" y="1780"/>
                    <a:pt x="630" y="1776"/>
                    <a:pt x="630" y="1773"/>
                  </a:cubicBezTo>
                  <a:cubicBezTo>
                    <a:pt x="630" y="1765"/>
                    <a:pt x="629" y="1757"/>
                    <a:pt x="633" y="1750"/>
                  </a:cubicBezTo>
                  <a:cubicBezTo>
                    <a:pt x="634" y="1747"/>
                    <a:pt x="634" y="1744"/>
                    <a:pt x="633" y="1741"/>
                  </a:cubicBezTo>
                  <a:cubicBezTo>
                    <a:pt x="632" y="1727"/>
                    <a:pt x="632" y="1713"/>
                    <a:pt x="632" y="1700"/>
                  </a:cubicBezTo>
                  <a:cubicBezTo>
                    <a:pt x="631" y="1678"/>
                    <a:pt x="633" y="1655"/>
                    <a:pt x="628" y="1633"/>
                  </a:cubicBezTo>
                  <a:cubicBezTo>
                    <a:pt x="626" y="1625"/>
                    <a:pt x="629" y="1615"/>
                    <a:pt x="628" y="1606"/>
                  </a:cubicBezTo>
                  <a:cubicBezTo>
                    <a:pt x="626" y="1591"/>
                    <a:pt x="623" y="1577"/>
                    <a:pt x="621" y="1562"/>
                  </a:cubicBezTo>
                  <a:cubicBezTo>
                    <a:pt x="618" y="1547"/>
                    <a:pt x="616" y="1532"/>
                    <a:pt x="610" y="1519"/>
                  </a:cubicBezTo>
                  <a:cubicBezTo>
                    <a:pt x="609" y="1516"/>
                    <a:pt x="608" y="1513"/>
                    <a:pt x="605" y="1513"/>
                  </a:cubicBezTo>
                  <a:cubicBezTo>
                    <a:pt x="601" y="1514"/>
                    <a:pt x="600" y="1517"/>
                    <a:pt x="600" y="1520"/>
                  </a:cubicBezTo>
                  <a:cubicBezTo>
                    <a:pt x="600" y="1525"/>
                    <a:pt x="600" y="1529"/>
                    <a:pt x="601" y="1534"/>
                  </a:cubicBezTo>
                  <a:cubicBezTo>
                    <a:pt x="606" y="1551"/>
                    <a:pt x="607" y="1568"/>
                    <a:pt x="613" y="1585"/>
                  </a:cubicBezTo>
                  <a:cubicBezTo>
                    <a:pt x="615" y="1592"/>
                    <a:pt x="613" y="1601"/>
                    <a:pt x="616" y="1609"/>
                  </a:cubicBezTo>
                  <a:cubicBezTo>
                    <a:pt x="616" y="1611"/>
                    <a:pt x="614" y="1612"/>
                    <a:pt x="612" y="1612"/>
                  </a:cubicBezTo>
                  <a:cubicBezTo>
                    <a:pt x="601" y="1613"/>
                    <a:pt x="590" y="1611"/>
                    <a:pt x="578" y="1611"/>
                  </a:cubicBezTo>
                  <a:cubicBezTo>
                    <a:pt x="575" y="1610"/>
                    <a:pt x="575" y="1608"/>
                    <a:pt x="576" y="1606"/>
                  </a:cubicBezTo>
                  <a:cubicBezTo>
                    <a:pt x="580" y="1584"/>
                    <a:pt x="579" y="1563"/>
                    <a:pt x="576" y="1541"/>
                  </a:cubicBezTo>
                  <a:cubicBezTo>
                    <a:pt x="575" y="1538"/>
                    <a:pt x="576" y="1534"/>
                    <a:pt x="576" y="1531"/>
                  </a:cubicBezTo>
                  <a:cubicBezTo>
                    <a:pt x="576" y="1528"/>
                    <a:pt x="575" y="1526"/>
                    <a:pt x="573" y="1526"/>
                  </a:cubicBezTo>
                  <a:cubicBezTo>
                    <a:pt x="570" y="1525"/>
                    <a:pt x="568" y="1526"/>
                    <a:pt x="567" y="1528"/>
                  </a:cubicBezTo>
                  <a:cubicBezTo>
                    <a:pt x="559" y="1537"/>
                    <a:pt x="553" y="1547"/>
                    <a:pt x="550" y="1559"/>
                  </a:cubicBezTo>
                  <a:cubicBezTo>
                    <a:pt x="548" y="1566"/>
                    <a:pt x="546" y="1574"/>
                    <a:pt x="543" y="1581"/>
                  </a:cubicBezTo>
                  <a:cubicBezTo>
                    <a:pt x="541" y="1589"/>
                    <a:pt x="534" y="1592"/>
                    <a:pt x="525" y="1589"/>
                  </a:cubicBezTo>
                  <a:cubicBezTo>
                    <a:pt x="509" y="1584"/>
                    <a:pt x="507" y="1588"/>
                    <a:pt x="514" y="1567"/>
                  </a:cubicBezTo>
                  <a:cubicBezTo>
                    <a:pt x="520" y="1552"/>
                    <a:pt x="528" y="1539"/>
                    <a:pt x="537" y="1526"/>
                  </a:cubicBezTo>
                  <a:cubicBezTo>
                    <a:pt x="539" y="1523"/>
                    <a:pt x="540" y="1522"/>
                    <a:pt x="543" y="1521"/>
                  </a:cubicBezTo>
                  <a:cubicBezTo>
                    <a:pt x="546" y="1521"/>
                    <a:pt x="548" y="1520"/>
                    <a:pt x="551" y="1519"/>
                  </a:cubicBezTo>
                  <a:cubicBezTo>
                    <a:pt x="554" y="1517"/>
                    <a:pt x="558" y="1516"/>
                    <a:pt x="555" y="1511"/>
                  </a:cubicBezTo>
                  <a:cubicBezTo>
                    <a:pt x="554" y="1508"/>
                    <a:pt x="550" y="1509"/>
                    <a:pt x="546" y="1510"/>
                  </a:cubicBezTo>
                  <a:cubicBezTo>
                    <a:pt x="530" y="1515"/>
                    <a:pt x="520" y="1528"/>
                    <a:pt x="512" y="1543"/>
                  </a:cubicBezTo>
                  <a:cubicBezTo>
                    <a:pt x="512" y="1544"/>
                    <a:pt x="511" y="1546"/>
                    <a:pt x="509" y="1546"/>
                  </a:cubicBezTo>
                  <a:cubicBezTo>
                    <a:pt x="510" y="1539"/>
                    <a:pt x="514" y="1533"/>
                    <a:pt x="516" y="1526"/>
                  </a:cubicBezTo>
                  <a:cubicBezTo>
                    <a:pt x="521" y="1514"/>
                    <a:pt x="532" y="1506"/>
                    <a:pt x="540" y="1497"/>
                  </a:cubicBezTo>
                  <a:cubicBezTo>
                    <a:pt x="542" y="1495"/>
                    <a:pt x="545" y="1494"/>
                    <a:pt x="547" y="1493"/>
                  </a:cubicBezTo>
                  <a:cubicBezTo>
                    <a:pt x="570" y="1487"/>
                    <a:pt x="593" y="1481"/>
                    <a:pt x="617" y="1484"/>
                  </a:cubicBezTo>
                  <a:cubicBezTo>
                    <a:pt x="626" y="1486"/>
                    <a:pt x="636" y="1481"/>
                    <a:pt x="645" y="1484"/>
                  </a:cubicBezTo>
                  <a:close/>
                  <a:moveTo>
                    <a:pt x="567" y="1938"/>
                  </a:moveTo>
                  <a:cubicBezTo>
                    <a:pt x="570" y="1936"/>
                    <a:pt x="572" y="1940"/>
                    <a:pt x="575" y="1941"/>
                  </a:cubicBezTo>
                  <a:cubicBezTo>
                    <a:pt x="589" y="1944"/>
                    <a:pt x="603" y="1948"/>
                    <a:pt x="617" y="1945"/>
                  </a:cubicBezTo>
                  <a:cubicBezTo>
                    <a:pt x="637" y="1941"/>
                    <a:pt x="653" y="1929"/>
                    <a:pt x="665" y="1911"/>
                  </a:cubicBezTo>
                  <a:cubicBezTo>
                    <a:pt x="672" y="1899"/>
                    <a:pt x="676" y="1886"/>
                    <a:pt x="683" y="1874"/>
                  </a:cubicBezTo>
                  <a:cubicBezTo>
                    <a:pt x="687" y="1868"/>
                    <a:pt x="686" y="1860"/>
                    <a:pt x="686" y="1852"/>
                  </a:cubicBezTo>
                  <a:cubicBezTo>
                    <a:pt x="686" y="1850"/>
                    <a:pt x="684" y="1848"/>
                    <a:pt x="682" y="1848"/>
                  </a:cubicBezTo>
                  <a:cubicBezTo>
                    <a:pt x="679" y="1847"/>
                    <a:pt x="679" y="1850"/>
                    <a:pt x="678" y="1852"/>
                  </a:cubicBezTo>
                  <a:cubicBezTo>
                    <a:pt x="674" y="1870"/>
                    <a:pt x="665" y="1885"/>
                    <a:pt x="656" y="1901"/>
                  </a:cubicBezTo>
                  <a:cubicBezTo>
                    <a:pt x="649" y="1913"/>
                    <a:pt x="639" y="1923"/>
                    <a:pt x="625" y="1929"/>
                  </a:cubicBezTo>
                  <a:cubicBezTo>
                    <a:pt x="603" y="1937"/>
                    <a:pt x="583" y="1931"/>
                    <a:pt x="564" y="1921"/>
                  </a:cubicBezTo>
                  <a:cubicBezTo>
                    <a:pt x="551" y="1914"/>
                    <a:pt x="542" y="1903"/>
                    <a:pt x="530" y="1895"/>
                  </a:cubicBezTo>
                  <a:cubicBezTo>
                    <a:pt x="524" y="1892"/>
                    <a:pt x="525" y="1887"/>
                    <a:pt x="529" y="1882"/>
                  </a:cubicBezTo>
                  <a:cubicBezTo>
                    <a:pt x="533" y="1877"/>
                    <a:pt x="538" y="1871"/>
                    <a:pt x="538" y="1864"/>
                  </a:cubicBezTo>
                  <a:cubicBezTo>
                    <a:pt x="539" y="1856"/>
                    <a:pt x="541" y="1856"/>
                    <a:pt x="548" y="1858"/>
                  </a:cubicBezTo>
                  <a:cubicBezTo>
                    <a:pt x="564" y="1862"/>
                    <a:pt x="578" y="1860"/>
                    <a:pt x="593" y="1853"/>
                  </a:cubicBezTo>
                  <a:cubicBezTo>
                    <a:pt x="607" y="1846"/>
                    <a:pt x="618" y="1835"/>
                    <a:pt x="626" y="1821"/>
                  </a:cubicBezTo>
                  <a:cubicBezTo>
                    <a:pt x="636" y="1804"/>
                    <a:pt x="652" y="1794"/>
                    <a:pt x="671" y="1791"/>
                  </a:cubicBezTo>
                  <a:cubicBezTo>
                    <a:pt x="678" y="1790"/>
                    <a:pt x="684" y="1787"/>
                    <a:pt x="689" y="1783"/>
                  </a:cubicBezTo>
                  <a:cubicBezTo>
                    <a:pt x="692" y="1781"/>
                    <a:pt x="693" y="1780"/>
                    <a:pt x="693" y="1784"/>
                  </a:cubicBezTo>
                  <a:cubicBezTo>
                    <a:pt x="696" y="1806"/>
                    <a:pt x="703" y="1826"/>
                    <a:pt x="702" y="1842"/>
                  </a:cubicBezTo>
                  <a:cubicBezTo>
                    <a:pt x="702" y="1878"/>
                    <a:pt x="700" y="1908"/>
                    <a:pt x="697" y="1937"/>
                  </a:cubicBezTo>
                  <a:cubicBezTo>
                    <a:pt x="695" y="1955"/>
                    <a:pt x="691" y="1972"/>
                    <a:pt x="686" y="1989"/>
                  </a:cubicBezTo>
                  <a:cubicBezTo>
                    <a:pt x="686" y="1992"/>
                    <a:pt x="684" y="1993"/>
                    <a:pt x="682" y="1993"/>
                  </a:cubicBezTo>
                  <a:cubicBezTo>
                    <a:pt x="667" y="1992"/>
                    <a:pt x="652" y="1994"/>
                    <a:pt x="638" y="1987"/>
                  </a:cubicBezTo>
                  <a:cubicBezTo>
                    <a:pt x="623" y="1980"/>
                    <a:pt x="607" y="1974"/>
                    <a:pt x="592" y="1965"/>
                  </a:cubicBezTo>
                  <a:cubicBezTo>
                    <a:pt x="585" y="1961"/>
                    <a:pt x="578" y="1958"/>
                    <a:pt x="571" y="1956"/>
                  </a:cubicBezTo>
                  <a:cubicBezTo>
                    <a:pt x="567" y="1955"/>
                    <a:pt x="567" y="1953"/>
                    <a:pt x="566" y="1950"/>
                  </a:cubicBezTo>
                  <a:cubicBezTo>
                    <a:pt x="566" y="1949"/>
                    <a:pt x="566" y="1947"/>
                    <a:pt x="567" y="1946"/>
                  </a:cubicBezTo>
                  <a:cubicBezTo>
                    <a:pt x="568" y="1944"/>
                    <a:pt x="565" y="1940"/>
                    <a:pt x="567" y="1938"/>
                  </a:cubicBezTo>
                  <a:close/>
                  <a:moveTo>
                    <a:pt x="553" y="1946"/>
                  </a:moveTo>
                  <a:cubicBezTo>
                    <a:pt x="548" y="1948"/>
                    <a:pt x="543" y="1944"/>
                    <a:pt x="539" y="1943"/>
                  </a:cubicBezTo>
                  <a:cubicBezTo>
                    <a:pt x="532" y="1940"/>
                    <a:pt x="525" y="1937"/>
                    <a:pt x="518" y="1935"/>
                  </a:cubicBezTo>
                  <a:cubicBezTo>
                    <a:pt x="515" y="1934"/>
                    <a:pt x="515" y="1932"/>
                    <a:pt x="515" y="1930"/>
                  </a:cubicBezTo>
                  <a:cubicBezTo>
                    <a:pt x="514" y="1917"/>
                    <a:pt x="511" y="1906"/>
                    <a:pt x="509" y="1894"/>
                  </a:cubicBezTo>
                  <a:cubicBezTo>
                    <a:pt x="508" y="1892"/>
                    <a:pt x="506" y="1890"/>
                    <a:pt x="510" y="1890"/>
                  </a:cubicBezTo>
                  <a:cubicBezTo>
                    <a:pt x="512" y="1890"/>
                    <a:pt x="513" y="1891"/>
                    <a:pt x="514" y="1893"/>
                  </a:cubicBezTo>
                  <a:cubicBezTo>
                    <a:pt x="521" y="1902"/>
                    <a:pt x="529" y="1911"/>
                    <a:pt x="539" y="1918"/>
                  </a:cubicBezTo>
                  <a:cubicBezTo>
                    <a:pt x="544" y="1922"/>
                    <a:pt x="548" y="1927"/>
                    <a:pt x="553" y="1929"/>
                  </a:cubicBezTo>
                  <a:cubicBezTo>
                    <a:pt x="556" y="1930"/>
                    <a:pt x="557" y="1931"/>
                    <a:pt x="555" y="1934"/>
                  </a:cubicBezTo>
                  <a:cubicBezTo>
                    <a:pt x="555" y="1934"/>
                    <a:pt x="555" y="1935"/>
                    <a:pt x="554" y="1936"/>
                  </a:cubicBezTo>
                  <a:cubicBezTo>
                    <a:pt x="553" y="1939"/>
                    <a:pt x="557" y="1944"/>
                    <a:pt x="553" y="1946"/>
                  </a:cubicBezTo>
                  <a:close/>
                  <a:moveTo>
                    <a:pt x="297" y="1967"/>
                  </a:moveTo>
                  <a:cubicBezTo>
                    <a:pt x="282" y="1967"/>
                    <a:pt x="268" y="1968"/>
                    <a:pt x="253" y="1969"/>
                  </a:cubicBezTo>
                  <a:cubicBezTo>
                    <a:pt x="234" y="1970"/>
                    <a:pt x="215" y="1968"/>
                    <a:pt x="195" y="1968"/>
                  </a:cubicBezTo>
                  <a:cubicBezTo>
                    <a:pt x="167" y="1967"/>
                    <a:pt x="139" y="1968"/>
                    <a:pt x="111" y="1969"/>
                  </a:cubicBezTo>
                  <a:cubicBezTo>
                    <a:pt x="93" y="1969"/>
                    <a:pt x="75" y="1967"/>
                    <a:pt x="57" y="1968"/>
                  </a:cubicBezTo>
                  <a:cubicBezTo>
                    <a:pt x="47" y="1969"/>
                    <a:pt x="38" y="1970"/>
                    <a:pt x="28" y="1969"/>
                  </a:cubicBezTo>
                  <a:cubicBezTo>
                    <a:pt x="23" y="1969"/>
                    <a:pt x="24" y="1968"/>
                    <a:pt x="24" y="1964"/>
                  </a:cubicBezTo>
                  <a:cubicBezTo>
                    <a:pt x="25" y="1954"/>
                    <a:pt x="31" y="1946"/>
                    <a:pt x="28" y="1936"/>
                  </a:cubicBezTo>
                  <a:cubicBezTo>
                    <a:pt x="28" y="1934"/>
                    <a:pt x="29" y="1933"/>
                    <a:pt x="31" y="1934"/>
                  </a:cubicBezTo>
                  <a:cubicBezTo>
                    <a:pt x="54" y="1936"/>
                    <a:pt x="77" y="1932"/>
                    <a:pt x="100" y="1932"/>
                  </a:cubicBezTo>
                  <a:cubicBezTo>
                    <a:pt x="115" y="1933"/>
                    <a:pt x="130" y="1934"/>
                    <a:pt x="145" y="1934"/>
                  </a:cubicBezTo>
                  <a:cubicBezTo>
                    <a:pt x="166" y="1934"/>
                    <a:pt x="187" y="1933"/>
                    <a:pt x="208" y="1932"/>
                  </a:cubicBezTo>
                  <a:cubicBezTo>
                    <a:pt x="219" y="1932"/>
                    <a:pt x="230" y="1931"/>
                    <a:pt x="241" y="1932"/>
                  </a:cubicBezTo>
                  <a:cubicBezTo>
                    <a:pt x="243" y="1933"/>
                    <a:pt x="245" y="1933"/>
                    <a:pt x="246" y="1931"/>
                  </a:cubicBezTo>
                  <a:cubicBezTo>
                    <a:pt x="246" y="1928"/>
                    <a:pt x="243" y="1929"/>
                    <a:pt x="241" y="1929"/>
                  </a:cubicBezTo>
                  <a:cubicBezTo>
                    <a:pt x="218" y="1929"/>
                    <a:pt x="195" y="1923"/>
                    <a:pt x="171" y="1923"/>
                  </a:cubicBezTo>
                  <a:cubicBezTo>
                    <a:pt x="154" y="1922"/>
                    <a:pt x="138" y="1920"/>
                    <a:pt x="121" y="1921"/>
                  </a:cubicBezTo>
                  <a:cubicBezTo>
                    <a:pt x="99" y="1922"/>
                    <a:pt x="78" y="1922"/>
                    <a:pt x="56" y="1920"/>
                  </a:cubicBezTo>
                  <a:cubicBezTo>
                    <a:pt x="50" y="1920"/>
                    <a:pt x="43" y="1921"/>
                    <a:pt x="36" y="1921"/>
                  </a:cubicBezTo>
                  <a:cubicBezTo>
                    <a:pt x="33" y="1921"/>
                    <a:pt x="29" y="1923"/>
                    <a:pt x="28" y="1919"/>
                  </a:cubicBezTo>
                  <a:cubicBezTo>
                    <a:pt x="27" y="1914"/>
                    <a:pt x="25" y="1907"/>
                    <a:pt x="28" y="1904"/>
                  </a:cubicBezTo>
                  <a:cubicBezTo>
                    <a:pt x="31" y="1900"/>
                    <a:pt x="37" y="1902"/>
                    <a:pt x="42" y="1903"/>
                  </a:cubicBezTo>
                  <a:cubicBezTo>
                    <a:pt x="57" y="1905"/>
                    <a:pt x="73" y="1906"/>
                    <a:pt x="88" y="1905"/>
                  </a:cubicBezTo>
                  <a:cubicBezTo>
                    <a:pt x="113" y="1905"/>
                    <a:pt x="137" y="1904"/>
                    <a:pt x="161" y="1903"/>
                  </a:cubicBezTo>
                  <a:cubicBezTo>
                    <a:pt x="167" y="1903"/>
                    <a:pt x="172" y="1903"/>
                    <a:pt x="178" y="1903"/>
                  </a:cubicBezTo>
                  <a:cubicBezTo>
                    <a:pt x="180" y="1903"/>
                    <a:pt x="182" y="1903"/>
                    <a:pt x="182" y="1900"/>
                  </a:cubicBezTo>
                  <a:cubicBezTo>
                    <a:pt x="182" y="1897"/>
                    <a:pt x="180" y="1897"/>
                    <a:pt x="178" y="1897"/>
                  </a:cubicBezTo>
                  <a:cubicBezTo>
                    <a:pt x="159" y="1898"/>
                    <a:pt x="141" y="1895"/>
                    <a:pt x="122" y="1895"/>
                  </a:cubicBezTo>
                  <a:cubicBezTo>
                    <a:pt x="98" y="1894"/>
                    <a:pt x="74" y="1893"/>
                    <a:pt x="51" y="1892"/>
                  </a:cubicBezTo>
                  <a:cubicBezTo>
                    <a:pt x="44" y="1891"/>
                    <a:pt x="38" y="1892"/>
                    <a:pt x="31" y="1892"/>
                  </a:cubicBezTo>
                  <a:cubicBezTo>
                    <a:pt x="27" y="1892"/>
                    <a:pt x="24" y="1891"/>
                    <a:pt x="24" y="1886"/>
                  </a:cubicBezTo>
                  <a:cubicBezTo>
                    <a:pt x="24" y="1885"/>
                    <a:pt x="23" y="1883"/>
                    <a:pt x="23" y="1882"/>
                  </a:cubicBezTo>
                  <a:cubicBezTo>
                    <a:pt x="21" y="1873"/>
                    <a:pt x="22" y="1873"/>
                    <a:pt x="31" y="1873"/>
                  </a:cubicBezTo>
                  <a:cubicBezTo>
                    <a:pt x="53" y="1874"/>
                    <a:pt x="75" y="1873"/>
                    <a:pt x="96" y="1873"/>
                  </a:cubicBezTo>
                  <a:cubicBezTo>
                    <a:pt x="116" y="1873"/>
                    <a:pt x="136" y="1873"/>
                    <a:pt x="156" y="1873"/>
                  </a:cubicBezTo>
                  <a:cubicBezTo>
                    <a:pt x="181" y="1873"/>
                    <a:pt x="206" y="1873"/>
                    <a:pt x="231" y="1873"/>
                  </a:cubicBezTo>
                  <a:cubicBezTo>
                    <a:pt x="254" y="1873"/>
                    <a:pt x="276" y="1871"/>
                    <a:pt x="299" y="1870"/>
                  </a:cubicBezTo>
                  <a:cubicBezTo>
                    <a:pt x="305" y="1870"/>
                    <a:pt x="311" y="1872"/>
                    <a:pt x="316" y="1871"/>
                  </a:cubicBezTo>
                  <a:cubicBezTo>
                    <a:pt x="320" y="1871"/>
                    <a:pt x="320" y="1874"/>
                    <a:pt x="320" y="1875"/>
                  </a:cubicBezTo>
                  <a:cubicBezTo>
                    <a:pt x="322" y="1886"/>
                    <a:pt x="323" y="1897"/>
                    <a:pt x="324" y="1907"/>
                  </a:cubicBezTo>
                  <a:cubicBezTo>
                    <a:pt x="325" y="1913"/>
                    <a:pt x="325" y="1920"/>
                    <a:pt x="327" y="1925"/>
                  </a:cubicBezTo>
                  <a:cubicBezTo>
                    <a:pt x="330" y="1933"/>
                    <a:pt x="328" y="1941"/>
                    <a:pt x="330" y="1948"/>
                  </a:cubicBezTo>
                  <a:cubicBezTo>
                    <a:pt x="331" y="1951"/>
                    <a:pt x="329" y="1952"/>
                    <a:pt x="327" y="1951"/>
                  </a:cubicBezTo>
                  <a:cubicBezTo>
                    <a:pt x="322" y="1949"/>
                    <a:pt x="317" y="1948"/>
                    <a:pt x="314" y="1944"/>
                  </a:cubicBezTo>
                  <a:cubicBezTo>
                    <a:pt x="311" y="1941"/>
                    <a:pt x="308" y="1938"/>
                    <a:pt x="304" y="1936"/>
                  </a:cubicBezTo>
                  <a:cubicBezTo>
                    <a:pt x="297" y="1931"/>
                    <a:pt x="292" y="1933"/>
                    <a:pt x="291" y="1942"/>
                  </a:cubicBezTo>
                  <a:cubicBezTo>
                    <a:pt x="290" y="1951"/>
                    <a:pt x="294" y="1958"/>
                    <a:pt x="297" y="1967"/>
                  </a:cubicBezTo>
                  <a:close/>
                  <a:moveTo>
                    <a:pt x="304" y="1719"/>
                  </a:moveTo>
                  <a:cubicBezTo>
                    <a:pt x="307" y="1736"/>
                    <a:pt x="306" y="1753"/>
                    <a:pt x="309" y="1770"/>
                  </a:cubicBezTo>
                  <a:cubicBezTo>
                    <a:pt x="310" y="1779"/>
                    <a:pt x="313" y="1788"/>
                    <a:pt x="312" y="1797"/>
                  </a:cubicBezTo>
                  <a:cubicBezTo>
                    <a:pt x="311" y="1802"/>
                    <a:pt x="311" y="1804"/>
                    <a:pt x="305" y="1803"/>
                  </a:cubicBezTo>
                  <a:cubicBezTo>
                    <a:pt x="289" y="1802"/>
                    <a:pt x="272" y="1803"/>
                    <a:pt x="255" y="1804"/>
                  </a:cubicBezTo>
                  <a:cubicBezTo>
                    <a:pt x="239" y="1804"/>
                    <a:pt x="223" y="1804"/>
                    <a:pt x="207" y="1803"/>
                  </a:cubicBezTo>
                  <a:cubicBezTo>
                    <a:pt x="195" y="1802"/>
                    <a:pt x="183" y="1804"/>
                    <a:pt x="172" y="1804"/>
                  </a:cubicBezTo>
                  <a:cubicBezTo>
                    <a:pt x="158" y="1803"/>
                    <a:pt x="144" y="1803"/>
                    <a:pt x="130" y="1803"/>
                  </a:cubicBezTo>
                  <a:cubicBezTo>
                    <a:pt x="115" y="1803"/>
                    <a:pt x="100" y="1802"/>
                    <a:pt x="85" y="1804"/>
                  </a:cubicBezTo>
                  <a:cubicBezTo>
                    <a:pt x="79" y="1804"/>
                    <a:pt x="79" y="1801"/>
                    <a:pt x="80" y="1797"/>
                  </a:cubicBezTo>
                  <a:cubicBezTo>
                    <a:pt x="83" y="1787"/>
                    <a:pt x="84" y="1776"/>
                    <a:pt x="84" y="1766"/>
                  </a:cubicBezTo>
                  <a:cubicBezTo>
                    <a:pt x="86" y="1746"/>
                    <a:pt x="84" y="1727"/>
                    <a:pt x="77" y="1707"/>
                  </a:cubicBezTo>
                  <a:cubicBezTo>
                    <a:pt x="93" y="1707"/>
                    <a:pt x="108" y="1707"/>
                    <a:pt x="123" y="1707"/>
                  </a:cubicBezTo>
                  <a:cubicBezTo>
                    <a:pt x="143" y="1706"/>
                    <a:pt x="163" y="1706"/>
                    <a:pt x="183" y="1706"/>
                  </a:cubicBezTo>
                  <a:cubicBezTo>
                    <a:pt x="197" y="1706"/>
                    <a:pt x="211" y="1705"/>
                    <a:pt x="226" y="1706"/>
                  </a:cubicBezTo>
                  <a:cubicBezTo>
                    <a:pt x="240" y="1707"/>
                    <a:pt x="254" y="1705"/>
                    <a:pt x="269" y="1706"/>
                  </a:cubicBezTo>
                  <a:cubicBezTo>
                    <a:pt x="290" y="1707"/>
                    <a:pt x="311" y="1706"/>
                    <a:pt x="332" y="1706"/>
                  </a:cubicBezTo>
                  <a:cubicBezTo>
                    <a:pt x="346" y="1706"/>
                    <a:pt x="359" y="1705"/>
                    <a:pt x="373" y="1706"/>
                  </a:cubicBezTo>
                  <a:cubicBezTo>
                    <a:pt x="400" y="1708"/>
                    <a:pt x="427" y="1706"/>
                    <a:pt x="454" y="1707"/>
                  </a:cubicBezTo>
                  <a:cubicBezTo>
                    <a:pt x="458" y="1707"/>
                    <a:pt x="463" y="1708"/>
                    <a:pt x="467" y="1707"/>
                  </a:cubicBezTo>
                  <a:cubicBezTo>
                    <a:pt x="475" y="1705"/>
                    <a:pt x="481" y="1707"/>
                    <a:pt x="485" y="1714"/>
                  </a:cubicBezTo>
                  <a:cubicBezTo>
                    <a:pt x="487" y="1719"/>
                    <a:pt x="492" y="1722"/>
                    <a:pt x="495" y="1725"/>
                  </a:cubicBezTo>
                  <a:cubicBezTo>
                    <a:pt x="496" y="1726"/>
                    <a:pt x="497" y="1727"/>
                    <a:pt x="497" y="1728"/>
                  </a:cubicBezTo>
                  <a:cubicBezTo>
                    <a:pt x="497" y="1730"/>
                    <a:pt x="495" y="1730"/>
                    <a:pt x="494" y="1730"/>
                  </a:cubicBezTo>
                  <a:cubicBezTo>
                    <a:pt x="484" y="1730"/>
                    <a:pt x="473" y="1732"/>
                    <a:pt x="463" y="1730"/>
                  </a:cubicBezTo>
                  <a:cubicBezTo>
                    <a:pt x="450" y="1728"/>
                    <a:pt x="439" y="1733"/>
                    <a:pt x="428" y="1738"/>
                  </a:cubicBezTo>
                  <a:cubicBezTo>
                    <a:pt x="412" y="1746"/>
                    <a:pt x="397" y="1754"/>
                    <a:pt x="382" y="1761"/>
                  </a:cubicBezTo>
                  <a:cubicBezTo>
                    <a:pt x="376" y="1764"/>
                    <a:pt x="371" y="1768"/>
                    <a:pt x="366" y="1772"/>
                  </a:cubicBezTo>
                  <a:cubicBezTo>
                    <a:pt x="362" y="1775"/>
                    <a:pt x="361" y="1773"/>
                    <a:pt x="360" y="1769"/>
                  </a:cubicBezTo>
                  <a:cubicBezTo>
                    <a:pt x="356" y="1748"/>
                    <a:pt x="346" y="1731"/>
                    <a:pt x="335" y="1713"/>
                  </a:cubicBezTo>
                  <a:cubicBezTo>
                    <a:pt x="333" y="1711"/>
                    <a:pt x="332" y="1709"/>
                    <a:pt x="329" y="1710"/>
                  </a:cubicBezTo>
                  <a:cubicBezTo>
                    <a:pt x="327" y="1711"/>
                    <a:pt x="326" y="1713"/>
                    <a:pt x="326" y="1716"/>
                  </a:cubicBezTo>
                  <a:cubicBezTo>
                    <a:pt x="327" y="1720"/>
                    <a:pt x="328" y="1724"/>
                    <a:pt x="329" y="1728"/>
                  </a:cubicBezTo>
                  <a:cubicBezTo>
                    <a:pt x="333" y="1745"/>
                    <a:pt x="331" y="1763"/>
                    <a:pt x="328" y="1780"/>
                  </a:cubicBezTo>
                  <a:cubicBezTo>
                    <a:pt x="328" y="1782"/>
                    <a:pt x="328" y="1785"/>
                    <a:pt x="325" y="1785"/>
                  </a:cubicBezTo>
                  <a:cubicBezTo>
                    <a:pt x="322" y="1785"/>
                    <a:pt x="324" y="1782"/>
                    <a:pt x="323" y="1780"/>
                  </a:cubicBezTo>
                  <a:cubicBezTo>
                    <a:pt x="323" y="1770"/>
                    <a:pt x="321" y="1761"/>
                    <a:pt x="319" y="1751"/>
                  </a:cubicBezTo>
                  <a:cubicBezTo>
                    <a:pt x="317" y="1741"/>
                    <a:pt x="316" y="1732"/>
                    <a:pt x="313" y="1723"/>
                  </a:cubicBezTo>
                  <a:cubicBezTo>
                    <a:pt x="313" y="1721"/>
                    <a:pt x="312" y="1719"/>
                    <a:pt x="311" y="1717"/>
                  </a:cubicBezTo>
                  <a:cubicBezTo>
                    <a:pt x="310" y="1715"/>
                    <a:pt x="308" y="1714"/>
                    <a:pt x="306" y="1714"/>
                  </a:cubicBezTo>
                  <a:cubicBezTo>
                    <a:pt x="303" y="1715"/>
                    <a:pt x="304" y="1717"/>
                    <a:pt x="304" y="1719"/>
                  </a:cubicBezTo>
                  <a:close/>
                  <a:moveTo>
                    <a:pt x="447" y="1549"/>
                  </a:moveTo>
                  <a:cubicBezTo>
                    <a:pt x="454" y="1550"/>
                    <a:pt x="460" y="1550"/>
                    <a:pt x="467" y="1551"/>
                  </a:cubicBezTo>
                  <a:cubicBezTo>
                    <a:pt x="470" y="1551"/>
                    <a:pt x="473" y="1551"/>
                    <a:pt x="471" y="1556"/>
                  </a:cubicBezTo>
                  <a:cubicBezTo>
                    <a:pt x="469" y="1559"/>
                    <a:pt x="470" y="1563"/>
                    <a:pt x="469" y="1567"/>
                  </a:cubicBezTo>
                  <a:cubicBezTo>
                    <a:pt x="469" y="1577"/>
                    <a:pt x="469" y="1577"/>
                    <a:pt x="458" y="1577"/>
                  </a:cubicBezTo>
                  <a:cubicBezTo>
                    <a:pt x="442" y="1577"/>
                    <a:pt x="426" y="1578"/>
                    <a:pt x="410" y="1580"/>
                  </a:cubicBezTo>
                  <a:cubicBezTo>
                    <a:pt x="397" y="1581"/>
                    <a:pt x="383" y="1581"/>
                    <a:pt x="370" y="1581"/>
                  </a:cubicBezTo>
                  <a:cubicBezTo>
                    <a:pt x="368" y="1581"/>
                    <a:pt x="366" y="1580"/>
                    <a:pt x="365" y="1582"/>
                  </a:cubicBezTo>
                  <a:cubicBezTo>
                    <a:pt x="367" y="1585"/>
                    <a:pt x="369" y="1584"/>
                    <a:pt x="372" y="1584"/>
                  </a:cubicBezTo>
                  <a:cubicBezTo>
                    <a:pt x="389" y="1582"/>
                    <a:pt x="406" y="1585"/>
                    <a:pt x="423" y="1587"/>
                  </a:cubicBezTo>
                  <a:cubicBezTo>
                    <a:pt x="436" y="1588"/>
                    <a:pt x="449" y="1587"/>
                    <a:pt x="462" y="1589"/>
                  </a:cubicBezTo>
                  <a:cubicBezTo>
                    <a:pt x="471" y="1590"/>
                    <a:pt x="480" y="1589"/>
                    <a:pt x="489" y="1589"/>
                  </a:cubicBezTo>
                  <a:cubicBezTo>
                    <a:pt x="494" y="1590"/>
                    <a:pt x="494" y="1591"/>
                    <a:pt x="493" y="1595"/>
                  </a:cubicBezTo>
                  <a:cubicBezTo>
                    <a:pt x="488" y="1611"/>
                    <a:pt x="476" y="1623"/>
                    <a:pt x="466" y="1635"/>
                  </a:cubicBezTo>
                  <a:cubicBezTo>
                    <a:pt x="465" y="1636"/>
                    <a:pt x="463" y="1637"/>
                    <a:pt x="462" y="1637"/>
                  </a:cubicBezTo>
                  <a:cubicBezTo>
                    <a:pt x="447" y="1637"/>
                    <a:pt x="433" y="1637"/>
                    <a:pt x="418" y="1637"/>
                  </a:cubicBezTo>
                  <a:cubicBezTo>
                    <a:pt x="407" y="1637"/>
                    <a:pt x="395" y="1636"/>
                    <a:pt x="384" y="1638"/>
                  </a:cubicBezTo>
                  <a:cubicBezTo>
                    <a:pt x="378" y="1639"/>
                    <a:pt x="372" y="1639"/>
                    <a:pt x="366" y="1638"/>
                  </a:cubicBezTo>
                  <a:cubicBezTo>
                    <a:pt x="358" y="1638"/>
                    <a:pt x="349" y="1639"/>
                    <a:pt x="340" y="1639"/>
                  </a:cubicBezTo>
                  <a:cubicBezTo>
                    <a:pt x="324" y="1639"/>
                    <a:pt x="308" y="1641"/>
                    <a:pt x="291" y="1639"/>
                  </a:cubicBezTo>
                  <a:cubicBezTo>
                    <a:pt x="279" y="1638"/>
                    <a:pt x="266" y="1637"/>
                    <a:pt x="254" y="1639"/>
                  </a:cubicBezTo>
                  <a:cubicBezTo>
                    <a:pt x="238" y="1642"/>
                    <a:pt x="223" y="1642"/>
                    <a:pt x="207" y="1641"/>
                  </a:cubicBezTo>
                  <a:cubicBezTo>
                    <a:pt x="199" y="1640"/>
                    <a:pt x="193" y="1636"/>
                    <a:pt x="188" y="1630"/>
                  </a:cubicBezTo>
                  <a:cubicBezTo>
                    <a:pt x="174" y="1613"/>
                    <a:pt x="174" y="1596"/>
                    <a:pt x="177" y="1576"/>
                  </a:cubicBezTo>
                  <a:cubicBezTo>
                    <a:pt x="179" y="1567"/>
                    <a:pt x="182" y="1559"/>
                    <a:pt x="185" y="1550"/>
                  </a:cubicBezTo>
                  <a:cubicBezTo>
                    <a:pt x="187" y="1546"/>
                    <a:pt x="189" y="1542"/>
                    <a:pt x="193" y="1539"/>
                  </a:cubicBezTo>
                  <a:cubicBezTo>
                    <a:pt x="204" y="1533"/>
                    <a:pt x="213" y="1527"/>
                    <a:pt x="226" y="1527"/>
                  </a:cubicBezTo>
                  <a:cubicBezTo>
                    <a:pt x="241" y="1526"/>
                    <a:pt x="255" y="1524"/>
                    <a:pt x="270" y="1524"/>
                  </a:cubicBezTo>
                  <a:cubicBezTo>
                    <a:pt x="288" y="1524"/>
                    <a:pt x="307" y="1525"/>
                    <a:pt x="326" y="1524"/>
                  </a:cubicBezTo>
                  <a:cubicBezTo>
                    <a:pt x="349" y="1524"/>
                    <a:pt x="371" y="1526"/>
                    <a:pt x="393" y="1524"/>
                  </a:cubicBezTo>
                  <a:cubicBezTo>
                    <a:pt x="408" y="1523"/>
                    <a:pt x="423" y="1523"/>
                    <a:pt x="439" y="1524"/>
                  </a:cubicBezTo>
                  <a:cubicBezTo>
                    <a:pt x="449" y="1524"/>
                    <a:pt x="460" y="1523"/>
                    <a:pt x="471" y="1524"/>
                  </a:cubicBezTo>
                  <a:cubicBezTo>
                    <a:pt x="472" y="1524"/>
                    <a:pt x="473" y="1523"/>
                    <a:pt x="473" y="1523"/>
                  </a:cubicBezTo>
                  <a:cubicBezTo>
                    <a:pt x="486" y="1524"/>
                    <a:pt x="485" y="1525"/>
                    <a:pt x="480" y="1536"/>
                  </a:cubicBezTo>
                  <a:cubicBezTo>
                    <a:pt x="475" y="1547"/>
                    <a:pt x="465" y="1546"/>
                    <a:pt x="456" y="1547"/>
                  </a:cubicBezTo>
                  <a:cubicBezTo>
                    <a:pt x="453" y="1548"/>
                    <a:pt x="450" y="1548"/>
                    <a:pt x="447" y="1548"/>
                  </a:cubicBezTo>
                  <a:cubicBezTo>
                    <a:pt x="447" y="1548"/>
                    <a:pt x="447" y="1549"/>
                    <a:pt x="447" y="1549"/>
                  </a:cubicBezTo>
                  <a:close/>
                  <a:moveTo>
                    <a:pt x="493" y="1570"/>
                  </a:moveTo>
                  <a:cubicBezTo>
                    <a:pt x="494" y="1574"/>
                    <a:pt x="492" y="1575"/>
                    <a:pt x="488" y="1575"/>
                  </a:cubicBezTo>
                  <a:cubicBezTo>
                    <a:pt x="485" y="1575"/>
                    <a:pt x="483" y="1574"/>
                    <a:pt x="484" y="1570"/>
                  </a:cubicBezTo>
                  <a:cubicBezTo>
                    <a:pt x="487" y="1556"/>
                    <a:pt x="491" y="1542"/>
                    <a:pt x="499" y="1530"/>
                  </a:cubicBezTo>
                  <a:cubicBezTo>
                    <a:pt x="500" y="1529"/>
                    <a:pt x="500" y="1528"/>
                    <a:pt x="503" y="1528"/>
                  </a:cubicBezTo>
                  <a:cubicBezTo>
                    <a:pt x="498" y="1539"/>
                    <a:pt x="496" y="1550"/>
                    <a:pt x="493" y="1561"/>
                  </a:cubicBezTo>
                  <a:cubicBezTo>
                    <a:pt x="493" y="1564"/>
                    <a:pt x="493" y="1567"/>
                    <a:pt x="493" y="1570"/>
                  </a:cubicBezTo>
                  <a:close/>
                  <a:moveTo>
                    <a:pt x="471" y="1651"/>
                  </a:moveTo>
                  <a:cubicBezTo>
                    <a:pt x="483" y="1640"/>
                    <a:pt x="495" y="1627"/>
                    <a:pt x="502" y="1611"/>
                  </a:cubicBezTo>
                  <a:cubicBezTo>
                    <a:pt x="503" y="1610"/>
                    <a:pt x="504" y="1609"/>
                    <a:pt x="504" y="1609"/>
                  </a:cubicBezTo>
                  <a:cubicBezTo>
                    <a:pt x="505" y="1604"/>
                    <a:pt x="506" y="1598"/>
                    <a:pt x="509" y="1596"/>
                  </a:cubicBezTo>
                  <a:cubicBezTo>
                    <a:pt x="512" y="1595"/>
                    <a:pt x="517" y="1598"/>
                    <a:pt x="522" y="1599"/>
                  </a:cubicBezTo>
                  <a:cubicBezTo>
                    <a:pt x="528" y="1601"/>
                    <a:pt x="535" y="1600"/>
                    <a:pt x="541" y="1600"/>
                  </a:cubicBezTo>
                  <a:cubicBezTo>
                    <a:pt x="545" y="1599"/>
                    <a:pt x="547" y="1596"/>
                    <a:pt x="549" y="1594"/>
                  </a:cubicBezTo>
                  <a:cubicBezTo>
                    <a:pt x="558" y="1582"/>
                    <a:pt x="559" y="1567"/>
                    <a:pt x="564" y="1554"/>
                  </a:cubicBezTo>
                  <a:cubicBezTo>
                    <a:pt x="565" y="1552"/>
                    <a:pt x="565" y="1550"/>
                    <a:pt x="567" y="1548"/>
                  </a:cubicBezTo>
                  <a:cubicBezTo>
                    <a:pt x="567" y="1555"/>
                    <a:pt x="567" y="1561"/>
                    <a:pt x="567" y="1567"/>
                  </a:cubicBezTo>
                  <a:cubicBezTo>
                    <a:pt x="567" y="1581"/>
                    <a:pt x="567" y="1595"/>
                    <a:pt x="565" y="1609"/>
                  </a:cubicBezTo>
                  <a:cubicBezTo>
                    <a:pt x="565" y="1613"/>
                    <a:pt x="567" y="1615"/>
                    <a:pt x="571" y="1617"/>
                  </a:cubicBezTo>
                  <a:cubicBezTo>
                    <a:pt x="581" y="1622"/>
                    <a:pt x="591" y="1622"/>
                    <a:pt x="602" y="1623"/>
                  </a:cubicBezTo>
                  <a:cubicBezTo>
                    <a:pt x="606" y="1623"/>
                    <a:pt x="610" y="1624"/>
                    <a:pt x="614" y="1624"/>
                  </a:cubicBezTo>
                  <a:cubicBezTo>
                    <a:pt x="618" y="1623"/>
                    <a:pt x="617" y="1627"/>
                    <a:pt x="618" y="1629"/>
                  </a:cubicBezTo>
                  <a:cubicBezTo>
                    <a:pt x="618" y="1647"/>
                    <a:pt x="619" y="1666"/>
                    <a:pt x="619" y="1684"/>
                  </a:cubicBezTo>
                  <a:cubicBezTo>
                    <a:pt x="619" y="1702"/>
                    <a:pt x="620" y="1720"/>
                    <a:pt x="620" y="1738"/>
                  </a:cubicBezTo>
                  <a:cubicBezTo>
                    <a:pt x="620" y="1741"/>
                    <a:pt x="619" y="1743"/>
                    <a:pt x="616" y="1743"/>
                  </a:cubicBezTo>
                  <a:cubicBezTo>
                    <a:pt x="593" y="1742"/>
                    <a:pt x="571" y="1745"/>
                    <a:pt x="548" y="1741"/>
                  </a:cubicBezTo>
                  <a:cubicBezTo>
                    <a:pt x="541" y="1739"/>
                    <a:pt x="534" y="1736"/>
                    <a:pt x="528" y="1732"/>
                  </a:cubicBezTo>
                  <a:cubicBezTo>
                    <a:pt x="517" y="1725"/>
                    <a:pt x="508" y="1718"/>
                    <a:pt x="496" y="1710"/>
                  </a:cubicBezTo>
                  <a:cubicBezTo>
                    <a:pt x="505" y="1710"/>
                    <a:pt x="512" y="1710"/>
                    <a:pt x="519" y="1710"/>
                  </a:cubicBezTo>
                  <a:cubicBezTo>
                    <a:pt x="530" y="1709"/>
                    <a:pt x="539" y="1704"/>
                    <a:pt x="546" y="1695"/>
                  </a:cubicBezTo>
                  <a:cubicBezTo>
                    <a:pt x="547" y="1693"/>
                    <a:pt x="548" y="1692"/>
                    <a:pt x="547" y="1690"/>
                  </a:cubicBezTo>
                  <a:cubicBezTo>
                    <a:pt x="545" y="1689"/>
                    <a:pt x="544" y="1689"/>
                    <a:pt x="542" y="1690"/>
                  </a:cubicBezTo>
                  <a:cubicBezTo>
                    <a:pt x="537" y="1692"/>
                    <a:pt x="531" y="1694"/>
                    <a:pt x="526" y="1696"/>
                  </a:cubicBezTo>
                  <a:cubicBezTo>
                    <a:pt x="512" y="1703"/>
                    <a:pt x="499" y="1698"/>
                    <a:pt x="486" y="1693"/>
                  </a:cubicBezTo>
                  <a:cubicBezTo>
                    <a:pt x="483" y="1692"/>
                    <a:pt x="482" y="1688"/>
                    <a:pt x="481" y="1685"/>
                  </a:cubicBezTo>
                  <a:cubicBezTo>
                    <a:pt x="477" y="1676"/>
                    <a:pt x="471" y="1668"/>
                    <a:pt x="469" y="1659"/>
                  </a:cubicBezTo>
                  <a:cubicBezTo>
                    <a:pt x="468" y="1656"/>
                    <a:pt x="468" y="1654"/>
                    <a:pt x="471" y="1651"/>
                  </a:cubicBezTo>
                  <a:close/>
                  <a:moveTo>
                    <a:pt x="596" y="1812"/>
                  </a:moveTo>
                  <a:cubicBezTo>
                    <a:pt x="596" y="1812"/>
                    <a:pt x="597" y="1811"/>
                    <a:pt x="597" y="1811"/>
                  </a:cubicBezTo>
                  <a:cubicBezTo>
                    <a:pt x="593" y="1802"/>
                    <a:pt x="602" y="1801"/>
                    <a:pt x="607" y="1798"/>
                  </a:cubicBezTo>
                  <a:cubicBezTo>
                    <a:pt x="608" y="1801"/>
                    <a:pt x="609" y="1804"/>
                    <a:pt x="612" y="1806"/>
                  </a:cubicBezTo>
                  <a:cubicBezTo>
                    <a:pt x="615" y="1809"/>
                    <a:pt x="618" y="1807"/>
                    <a:pt x="621" y="1807"/>
                  </a:cubicBezTo>
                  <a:cubicBezTo>
                    <a:pt x="612" y="1823"/>
                    <a:pt x="601" y="1836"/>
                    <a:pt x="583" y="1846"/>
                  </a:cubicBezTo>
                  <a:cubicBezTo>
                    <a:pt x="586" y="1833"/>
                    <a:pt x="586" y="1821"/>
                    <a:pt x="596" y="1812"/>
                  </a:cubicBezTo>
                  <a:close/>
                  <a:moveTo>
                    <a:pt x="581" y="1793"/>
                  </a:moveTo>
                  <a:cubicBezTo>
                    <a:pt x="586" y="1774"/>
                    <a:pt x="605" y="1767"/>
                    <a:pt x="617" y="1754"/>
                  </a:cubicBezTo>
                  <a:cubicBezTo>
                    <a:pt x="618" y="1754"/>
                    <a:pt x="618" y="1755"/>
                    <a:pt x="619" y="1755"/>
                  </a:cubicBezTo>
                  <a:cubicBezTo>
                    <a:pt x="618" y="1758"/>
                    <a:pt x="618" y="1761"/>
                    <a:pt x="618" y="1765"/>
                  </a:cubicBezTo>
                  <a:cubicBezTo>
                    <a:pt x="616" y="1772"/>
                    <a:pt x="613" y="1778"/>
                    <a:pt x="605" y="1781"/>
                  </a:cubicBezTo>
                  <a:cubicBezTo>
                    <a:pt x="598" y="1785"/>
                    <a:pt x="592" y="1791"/>
                    <a:pt x="584" y="1793"/>
                  </a:cubicBezTo>
                  <a:cubicBezTo>
                    <a:pt x="583" y="1793"/>
                    <a:pt x="582" y="1794"/>
                    <a:pt x="581" y="1793"/>
                  </a:cubicBezTo>
                  <a:close/>
                  <a:moveTo>
                    <a:pt x="492" y="1862"/>
                  </a:moveTo>
                  <a:cubicBezTo>
                    <a:pt x="490" y="1861"/>
                    <a:pt x="488" y="1860"/>
                    <a:pt x="486" y="1860"/>
                  </a:cubicBezTo>
                  <a:cubicBezTo>
                    <a:pt x="484" y="1859"/>
                    <a:pt x="483" y="1858"/>
                    <a:pt x="480" y="1856"/>
                  </a:cubicBezTo>
                  <a:cubicBezTo>
                    <a:pt x="486" y="1854"/>
                    <a:pt x="490" y="1856"/>
                    <a:pt x="493" y="1857"/>
                  </a:cubicBezTo>
                  <a:cubicBezTo>
                    <a:pt x="497" y="1858"/>
                    <a:pt x="501" y="1858"/>
                    <a:pt x="503" y="1854"/>
                  </a:cubicBezTo>
                  <a:cubicBezTo>
                    <a:pt x="504" y="1850"/>
                    <a:pt x="500" y="1848"/>
                    <a:pt x="498" y="1847"/>
                  </a:cubicBezTo>
                  <a:cubicBezTo>
                    <a:pt x="491" y="1845"/>
                    <a:pt x="484" y="1843"/>
                    <a:pt x="478" y="1841"/>
                  </a:cubicBezTo>
                  <a:cubicBezTo>
                    <a:pt x="476" y="1840"/>
                    <a:pt x="474" y="1841"/>
                    <a:pt x="474" y="1838"/>
                  </a:cubicBezTo>
                  <a:cubicBezTo>
                    <a:pt x="475" y="1835"/>
                    <a:pt x="477" y="1836"/>
                    <a:pt x="478" y="1837"/>
                  </a:cubicBezTo>
                  <a:cubicBezTo>
                    <a:pt x="488" y="1839"/>
                    <a:pt x="497" y="1841"/>
                    <a:pt x="507" y="1843"/>
                  </a:cubicBezTo>
                  <a:cubicBezTo>
                    <a:pt x="509" y="1844"/>
                    <a:pt x="512" y="1845"/>
                    <a:pt x="513" y="1843"/>
                  </a:cubicBezTo>
                  <a:cubicBezTo>
                    <a:pt x="519" y="1838"/>
                    <a:pt x="520" y="1843"/>
                    <a:pt x="523" y="1846"/>
                  </a:cubicBezTo>
                  <a:cubicBezTo>
                    <a:pt x="532" y="1856"/>
                    <a:pt x="528" y="1866"/>
                    <a:pt x="522" y="1875"/>
                  </a:cubicBezTo>
                  <a:cubicBezTo>
                    <a:pt x="519" y="1880"/>
                    <a:pt x="513" y="1882"/>
                    <a:pt x="507" y="1881"/>
                  </a:cubicBezTo>
                  <a:cubicBezTo>
                    <a:pt x="502" y="1880"/>
                    <a:pt x="497" y="1878"/>
                    <a:pt x="491" y="1876"/>
                  </a:cubicBezTo>
                  <a:cubicBezTo>
                    <a:pt x="490" y="1876"/>
                    <a:pt x="489" y="1875"/>
                    <a:pt x="489" y="1873"/>
                  </a:cubicBezTo>
                  <a:cubicBezTo>
                    <a:pt x="488" y="1872"/>
                    <a:pt x="490" y="1872"/>
                    <a:pt x="491" y="1872"/>
                  </a:cubicBezTo>
                  <a:cubicBezTo>
                    <a:pt x="497" y="1868"/>
                    <a:pt x="497" y="1867"/>
                    <a:pt x="492" y="1862"/>
                  </a:cubicBezTo>
                  <a:close/>
                  <a:moveTo>
                    <a:pt x="492" y="1748"/>
                  </a:moveTo>
                  <a:cubicBezTo>
                    <a:pt x="489" y="1744"/>
                    <a:pt x="485" y="1745"/>
                    <a:pt x="481" y="1747"/>
                  </a:cubicBezTo>
                  <a:cubicBezTo>
                    <a:pt x="479" y="1748"/>
                    <a:pt x="477" y="1750"/>
                    <a:pt x="475" y="1748"/>
                  </a:cubicBezTo>
                  <a:cubicBezTo>
                    <a:pt x="472" y="1746"/>
                    <a:pt x="474" y="1742"/>
                    <a:pt x="474" y="1738"/>
                  </a:cubicBezTo>
                  <a:cubicBezTo>
                    <a:pt x="474" y="1735"/>
                    <a:pt x="477" y="1736"/>
                    <a:pt x="479" y="1736"/>
                  </a:cubicBezTo>
                  <a:cubicBezTo>
                    <a:pt x="489" y="1737"/>
                    <a:pt x="500" y="1737"/>
                    <a:pt x="511" y="1737"/>
                  </a:cubicBezTo>
                  <a:cubicBezTo>
                    <a:pt x="513" y="1737"/>
                    <a:pt x="514" y="1738"/>
                    <a:pt x="516" y="1739"/>
                  </a:cubicBezTo>
                  <a:cubicBezTo>
                    <a:pt x="522" y="1744"/>
                    <a:pt x="528" y="1747"/>
                    <a:pt x="535" y="1749"/>
                  </a:cubicBezTo>
                  <a:cubicBezTo>
                    <a:pt x="538" y="1750"/>
                    <a:pt x="541" y="1751"/>
                    <a:pt x="542" y="1753"/>
                  </a:cubicBezTo>
                  <a:cubicBezTo>
                    <a:pt x="533" y="1753"/>
                    <a:pt x="523" y="1753"/>
                    <a:pt x="514" y="1753"/>
                  </a:cubicBezTo>
                  <a:cubicBezTo>
                    <a:pt x="511" y="1753"/>
                    <a:pt x="509" y="1753"/>
                    <a:pt x="507" y="1753"/>
                  </a:cubicBezTo>
                  <a:cubicBezTo>
                    <a:pt x="500" y="1755"/>
                    <a:pt x="496" y="1754"/>
                    <a:pt x="492" y="1748"/>
                  </a:cubicBezTo>
                  <a:close/>
                  <a:moveTo>
                    <a:pt x="505" y="1830"/>
                  </a:moveTo>
                  <a:cubicBezTo>
                    <a:pt x="505" y="1829"/>
                    <a:pt x="506" y="1829"/>
                    <a:pt x="506" y="1829"/>
                  </a:cubicBezTo>
                  <a:cubicBezTo>
                    <a:pt x="507" y="1829"/>
                    <a:pt x="507" y="1830"/>
                    <a:pt x="508" y="1831"/>
                  </a:cubicBezTo>
                  <a:cubicBezTo>
                    <a:pt x="507" y="1831"/>
                    <a:pt x="506" y="1832"/>
                    <a:pt x="506" y="1832"/>
                  </a:cubicBezTo>
                  <a:cubicBezTo>
                    <a:pt x="504" y="1832"/>
                    <a:pt x="504" y="1831"/>
                    <a:pt x="505" y="1830"/>
                  </a:cubicBezTo>
                  <a:close/>
                  <a:moveTo>
                    <a:pt x="513" y="1822"/>
                  </a:moveTo>
                  <a:cubicBezTo>
                    <a:pt x="516" y="1821"/>
                    <a:pt x="518" y="1821"/>
                    <a:pt x="521" y="1822"/>
                  </a:cubicBezTo>
                  <a:cubicBezTo>
                    <a:pt x="538" y="1826"/>
                    <a:pt x="555" y="1827"/>
                    <a:pt x="572" y="1820"/>
                  </a:cubicBezTo>
                  <a:cubicBezTo>
                    <a:pt x="573" y="1820"/>
                    <a:pt x="575" y="1820"/>
                    <a:pt x="576" y="1820"/>
                  </a:cubicBezTo>
                  <a:cubicBezTo>
                    <a:pt x="578" y="1821"/>
                    <a:pt x="576" y="1823"/>
                    <a:pt x="576" y="1824"/>
                  </a:cubicBezTo>
                  <a:cubicBezTo>
                    <a:pt x="573" y="1830"/>
                    <a:pt x="572" y="1837"/>
                    <a:pt x="571" y="1843"/>
                  </a:cubicBezTo>
                  <a:cubicBezTo>
                    <a:pt x="570" y="1848"/>
                    <a:pt x="568" y="1851"/>
                    <a:pt x="562" y="1850"/>
                  </a:cubicBezTo>
                  <a:cubicBezTo>
                    <a:pt x="554" y="1848"/>
                    <a:pt x="545" y="1843"/>
                    <a:pt x="537" y="1847"/>
                  </a:cubicBezTo>
                  <a:cubicBezTo>
                    <a:pt x="535" y="1848"/>
                    <a:pt x="533" y="1847"/>
                    <a:pt x="532" y="1845"/>
                  </a:cubicBezTo>
                  <a:cubicBezTo>
                    <a:pt x="528" y="1836"/>
                    <a:pt x="521" y="1829"/>
                    <a:pt x="513" y="1822"/>
                  </a:cubicBezTo>
                  <a:close/>
                  <a:moveTo>
                    <a:pt x="566" y="1796"/>
                  </a:moveTo>
                  <a:cubicBezTo>
                    <a:pt x="567" y="1799"/>
                    <a:pt x="565" y="1801"/>
                    <a:pt x="561" y="1801"/>
                  </a:cubicBezTo>
                  <a:cubicBezTo>
                    <a:pt x="543" y="1801"/>
                    <a:pt x="525" y="1802"/>
                    <a:pt x="506" y="1800"/>
                  </a:cubicBezTo>
                  <a:cubicBezTo>
                    <a:pt x="504" y="1800"/>
                    <a:pt x="502" y="1800"/>
                    <a:pt x="501" y="1796"/>
                  </a:cubicBezTo>
                  <a:cubicBezTo>
                    <a:pt x="501" y="1788"/>
                    <a:pt x="500" y="1780"/>
                    <a:pt x="499" y="1772"/>
                  </a:cubicBezTo>
                  <a:cubicBezTo>
                    <a:pt x="498" y="1768"/>
                    <a:pt x="499" y="1767"/>
                    <a:pt x="503" y="1767"/>
                  </a:cubicBezTo>
                  <a:cubicBezTo>
                    <a:pt x="527" y="1767"/>
                    <a:pt x="551" y="1764"/>
                    <a:pt x="576" y="1766"/>
                  </a:cubicBezTo>
                  <a:cubicBezTo>
                    <a:pt x="577" y="1766"/>
                    <a:pt x="578" y="1766"/>
                    <a:pt x="580" y="1767"/>
                  </a:cubicBezTo>
                  <a:cubicBezTo>
                    <a:pt x="574" y="1776"/>
                    <a:pt x="566" y="1784"/>
                    <a:pt x="566" y="1796"/>
                  </a:cubicBezTo>
                  <a:close/>
                  <a:moveTo>
                    <a:pt x="452" y="1758"/>
                  </a:moveTo>
                  <a:cubicBezTo>
                    <a:pt x="429" y="1769"/>
                    <a:pt x="406" y="1776"/>
                    <a:pt x="383" y="1784"/>
                  </a:cubicBezTo>
                  <a:cubicBezTo>
                    <a:pt x="379" y="1785"/>
                    <a:pt x="375" y="1785"/>
                    <a:pt x="372" y="1787"/>
                  </a:cubicBezTo>
                  <a:cubicBezTo>
                    <a:pt x="386" y="1773"/>
                    <a:pt x="420" y="1750"/>
                    <a:pt x="462" y="1742"/>
                  </a:cubicBezTo>
                  <a:cubicBezTo>
                    <a:pt x="463" y="1754"/>
                    <a:pt x="463" y="1753"/>
                    <a:pt x="452" y="1758"/>
                  </a:cubicBezTo>
                  <a:close/>
                  <a:moveTo>
                    <a:pt x="342" y="1940"/>
                  </a:moveTo>
                  <a:cubicBezTo>
                    <a:pt x="339" y="1916"/>
                    <a:pt x="336" y="1892"/>
                    <a:pt x="333" y="1869"/>
                  </a:cubicBezTo>
                  <a:cubicBezTo>
                    <a:pt x="330" y="1853"/>
                    <a:pt x="327" y="1837"/>
                    <a:pt x="324" y="1822"/>
                  </a:cubicBezTo>
                  <a:cubicBezTo>
                    <a:pt x="323" y="1817"/>
                    <a:pt x="321" y="1813"/>
                    <a:pt x="329" y="1815"/>
                  </a:cubicBezTo>
                  <a:cubicBezTo>
                    <a:pt x="334" y="1816"/>
                    <a:pt x="339" y="1814"/>
                    <a:pt x="343" y="1817"/>
                  </a:cubicBezTo>
                  <a:cubicBezTo>
                    <a:pt x="347" y="1820"/>
                    <a:pt x="344" y="1826"/>
                    <a:pt x="345" y="1831"/>
                  </a:cubicBezTo>
                  <a:cubicBezTo>
                    <a:pt x="347" y="1844"/>
                    <a:pt x="348" y="1857"/>
                    <a:pt x="350" y="1870"/>
                  </a:cubicBezTo>
                  <a:cubicBezTo>
                    <a:pt x="352" y="1887"/>
                    <a:pt x="354" y="1905"/>
                    <a:pt x="355" y="1922"/>
                  </a:cubicBezTo>
                  <a:cubicBezTo>
                    <a:pt x="356" y="1927"/>
                    <a:pt x="359" y="1932"/>
                    <a:pt x="359" y="1937"/>
                  </a:cubicBezTo>
                  <a:cubicBezTo>
                    <a:pt x="360" y="1950"/>
                    <a:pt x="364" y="1963"/>
                    <a:pt x="364" y="1976"/>
                  </a:cubicBezTo>
                  <a:cubicBezTo>
                    <a:pt x="364" y="1979"/>
                    <a:pt x="371" y="1984"/>
                    <a:pt x="362" y="1985"/>
                  </a:cubicBezTo>
                  <a:cubicBezTo>
                    <a:pt x="354" y="1987"/>
                    <a:pt x="346" y="1981"/>
                    <a:pt x="345" y="1975"/>
                  </a:cubicBezTo>
                  <a:cubicBezTo>
                    <a:pt x="345" y="1973"/>
                    <a:pt x="345" y="1971"/>
                    <a:pt x="346" y="1967"/>
                  </a:cubicBezTo>
                  <a:cubicBezTo>
                    <a:pt x="345" y="1959"/>
                    <a:pt x="343" y="1949"/>
                    <a:pt x="342" y="1940"/>
                  </a:cubicBezTo>
                  <a:close/>
                  <a:moveTo>
                    <a:pt x="338" y="1797"/>
                  </a:moveTo>
                  <a:cubicBezTo>
                    <a:pt x="337" y="1783"/>
                    <a:pt x="345" y="1771"/>
                    <a:pt x="345" y="1757"/>
                  </a:cubicBezTo>
                  <a:cubicBezTo>
                    <a:pt x="350" y="1765"/>
                    <a:pt x="351" y="1774"/>
                    <a:pt x="352" y="1782"/>
                  </a:cubicBezTo>
                  <a:cubicBezTo>
                    <a:pt x="352" y="1789"/>
                    <a:pt x="345" y="1794"/>
                    <a:pt x="338" y="1797"/>
                  </a:cubicBezTo>
                  <a:close/>
                  <a:moveTo>
                    <a:pt x="330" y="1964"/>
                  </a:moveTo>
                  <a:cubicBezTo>
                    <a:pt x="333" y="1965"/>
                    <a:pt x="333" y="1970"/>
                    <a:pt x="333" y="1974"/>
                  </a:cubicBezTo>
                  <a:cubicBezTo>
                    <a:pt x="333" y="1989"/>
                    <a:pt x="351" y="1999"/>
                    <a:pt x="366" y="1995"/>
                  </a:cubicBezTo>
                  <a:cubicBezTo>
                    <a:pt x="381" y="1992"/>
                    <a:pt x="394" y="1986"/>
                    <a:pt x="408" y="1981"/>
                  </a:cubicBezTo>
                  <a:cubicBezTo>
                    <a:pt x="413" y="1980"/>
                    <a:pt x="417" y="1977"/>
                    <a:pt x="422" y="1975"/>
                  </a:cubicBezTo>
                  <a:cubicBezTo>
                    <a:pt x="422" y="1975"/>
                    <a:pt x="422" y="1975"/>
                    <a:pt x="422" y="1975"/>
                  </a:cubicBezTo>
                  <a:cubicBezTo>
                    <a:pt x="422" y="1975"/>
                    <a:pt x="422" y="1975"/>
                    <a:pt x="422" y="1975"/>
                  </a:cubicBezTo>
                  <a:cubicBezTo>
                    <a:pt x="422" y="1975"/>
                    <a:pt x="422" y="1975"/>
                    <a:pt x="422" y="1975"/>
                  </a:cubicBezTo>
                  <a:cubicBezTo>
                    <a:pt x="423" y="1973"/>
                    <a:pt x="424" y="1973"/>
                    <a:pt x="426" y="1973"/>
                  </a:cubicBezTo>
                  <a:cubicBezTo>
                    <a:pt x="425" y="1975"/>
                    <a:pt x="424" y="1975"/>
                    <a:pt x="422" y="1975"/>
                  </a:cubicBezTo>
                  <a:cubicBezTo>
                    <a:pt x="422" y="1975"/>
                    <a:pt x="422" y="1975"/>
                    <a:pt x="422" y="1975"/>
                  </a:cubicBezTo>
                  <a:cubicBezTo>
                    <a:pt x="422" y="1975"/>
                    <a:pt x="422" y="1975"/>
                    <a:pt x="422" y="1975"/>
                  </a:cubicBezTo>
                  <a:cubicBezTo>
                    <a:pt x="421" y="1979"/>
                    <a:pt x="417" y="1981"/>
                    <a:pt x="414" y="1983"/>
                  </a:cubicBezTo>
                  <a:cubicBezTo>
                    <a:pt x="406" y="1988"/>
                    <a:pt x="400" y="1995"/>
                    <a:pt x="392" y="2001"/>
                  </a:cubicBezTo>
                  <a:cubicBezTo>
                    <a:pt x="387" y="2005"/>
                    <a:pt x="379" y="2006"/>
                    <a:pt x="373" y="2009"/>
                  </a:cubicBezTo>
                  <a:cubicBezTo>
                    <a:pt x="364" y="2012"/>
                    <a:pt x="354" y="2013"/>
                    <a:pt x="345" y="2015"/>
                  </a:cubicBezTo>
                  <a:cubicBezTo>
                    <a:pt x="338" y="2016"/>
                    <a:pt x="333" y="2014"/>
                    <a:pt x="331" y="2008"/>
                  </a:cubicBezTo>
                  <a:cubicBezTo>
                    <a:pt x="325" y="1993"/>
                    <a:pt x="316" y="1979"/>
                    <a:pt x="308" y="1965"/>
                  </a:cubicBezTo>
                  <a:cubicBezTo>
                    <a:pt x="306" y="1960"/>
                    <a:pt x="304" y="1955"/>
                    <a:pt x="304" y="1948"/>
                  </a:cubicBezTo>
                  <a:cubicBezTo>
                    <a:pt x="313" y="1954"/>
                    <a:pt x="320" y="1961"/>
                    <a:pt x="330" y="1964"/>
                  </a:cubicBezTo>
                  <a:close/>
                  <a:moveTo>
                    <a:pt x="418" y="1963"/>
                  </a:moveTo>
                  <a:cubicBezTo>
                    <a:pt x="408" y="1966"/>
                    <a:pt x="398" y="1972"/>
                    <a:pt x="389" y="1976"/>
                  </a:cubicBezTo>
                  <a:cubicBezTo>
                    <a:pt x="388" y="1977"/>
                    <a:pt x="387" y="1978"/>
                    <a:pt x="386" y="1978"/>
                  </a:cubicBezTo>
                  <a:cubicBezTo>
                    <a:pt x="377" y="1982"/>
                    <a:pt x="375" y="1981"/>
                    <a:pt x="375" y="1972"/>
                  </a:cubicBezTo>
                  <a:cubicBezTo>
                    <a:pt x="374" y="1953"/>
                    <a:pt x="372" y="1935"/>
                    <a:pt x="369" y="1917"/>
                  </a:cubicBezTo>
                  <a:cubicBezTo>
                    <a:pt x="367" y="1901"/>
                    <a:pt x="366" y="1886"/>
                    <a:pt x="363" y="1871"/>
                  </a:cubicBezTo>
                  <a:cubicBezTo>
                    <a:pt x="360" y="1858"/>
                    <a:pt x="359" y="1844"/>
                    <a:pt x="357" y="1831"/>
                  </a:cubicBezTo>
                  <a:cubicBezTo>
                    <a:pt x="357" y="1825"/>
                    <a:pt x="357" y="1820"/>
                    <a:pt x="355" y="1814"/>
                  </a:cubicBezTo>
                  <a:cubicBezTo>
                    <a:pt x="354" y="1811"/>
                    <a:pt x="357" y="1809"/>
                    <a:pt x="360" y="1808"/>
                  </a:cubicBezTo>
                  <a:cubicBezTo>
                    <a:pt x="373" y="1802"/>
                    <a:pt x="387" y="1796"/>
                    <a:pt x="400" y="1791"/>
                  </a:cubicBezTo>
                  <a:cubicBezTo>
                    <a:pt x="416" y="1785"/>
                    <a:pt x="433" y="1781"/>
                    <a:pt x="448" y="1774"/>
                  </a:cubicBezTo>
                  <a:cubicBezTo>
                    <a:pt x="456" y="1771"/>
                    <a:pt x="464" y="1769"/>
                    <a:pt x="472" y="1766"/>
                  </a:cubicBezTo>
                  <a:cubicBezTo>
                    <a:pt x="475" y="1765"/>
                    <a:pt x="477" y="1762"/>
                    <a:pt x="479" y="1761"/>
                  </a:cubicBezTo>
                  <a:cubicBezTo>
                    <a:pt x="482" y="1759"/>
                    <a:pt x="484" y="1759"/>
                    <a:pt x="484" y="1763"/>
                  </a:cubicBezTo>
                  <a:cubicBezTo>
                    <a:pt x="485" y="1775"/>
                    <a:pt x="486" y="1787"/>
                    <a:pt x="489" y="1798"/>
                  </a:cubicBezTo>
                  <a:cubicBezTo>
                    <a:pt x="489" y="1799"/>
                    <a:pt x="489" y="1800"/>
                    <a:pt x="489" y="1801"/>
                  </a:cubicBezTo>
                  <a:cubicBezTo>
                    <a:pt x="486" y="1807"/>
                    <a:pt x="487" y="1812"/>
                    <a:pt x="490" y="1818"/>
                  </a:cubicBezTo>
                  <a:cubicBezTo>
                    <a:pt x="491" y="1820"/>
                    <a:pt x="491" y="1822"/>
                    <a:pt x="491" y="1823"/>
                  </a:cubicBezTo>
                  <a:cubicBezTo>
                    <a:pt x="492" y="1828"/>
                    <a:pt x="491" y="1830"/>
                    <a:pt x="486" y="1828"/>
                  </a:cubicBezTo>
                  <a:cubicBezTo>
                    <a:pt x="481" y="1826"/>
                    <a:pt x="476" y="1826"/>
                    <a:pt x="471" y="1828"/>
                  </a:cubicBezTo>
                  <a:cubicBezTo>
                    <a:pt x="462" y="1831"/>
                    <a:pt x="460" y="1838"/>
                    <a:pt x="466" y="1845"/>
                  </a:cubicBezTo>
                  <a:cubicBezTo>
                    <a:pt x="468" y="1847"/>
                    <a:pt x="470" y="1849"/>
                    <a:pt x="469" y="1853"/>
                  </a:cubicBezTo>
                  <a:cubicBezTo>
                    <a:pt x="468" y="1855"/>
                    <a:pt x="469" y="1858"/>
                    <a:pt x="471" y="1860"/>
                  </a:cubicBezTo>
                  <a:cubicBezTo>
                    <a:pt x="475" y="1864"/>
                    <a:pt x="478" y="1868"/>
                    <a:pt x="478" y="1875"/>
                  </a:cubicBezTo>
                  <a:cubicBezTo>
                    <a:pt x="479" y="1882"/>
                    <a:pt x="487" y="1885"/>
                    <a:pt x="493" y="1887"/>
                  </a:cubicBezTo>
                  <a:cubicBezTo>
                    <a:pt x="497" y="1889"/>
                    <a:pt x="499" y="1892"/>
                    <a:pt x="499" y="1896"/>
                  </a:cubicBezTo>
                  <a:cubicBezTo>
                    <a:pt x="501" y="1905"/>
                    <a:pt x="501" y="1914"/>
                    <a:pt x="502" y="1923"/>
                  </a:cubicBezTo>
                  <a:cubicBezTo>
                    <a:pt x="502" y="1928"/>
                    <a:pt x="501" y="1931"/>
                    <a:pt x="496" y="1933"/>
                  </a:cubicBezTo>
                  <a:cubicBezTo>
                    <a:pt x="482" y="1938"/>
                    <a:pt x="469" y="1945"/>
                    <a:pt x="455" y="1950"/>
                  </a:cubicBezTo>
                  <a:cubicBezTo>
                    <a:pt x="442" y="1953"/>
                    <a:pt x="430" y="1960"/>
                    <a:pt x="418" y="1963"/>
                  </a:cubicBezTo>
                  <a:close/>
                  <a:moveTo>
                    <a:pt x="531" y="1954"/>
                  </a:moveTo>
                  <a:cubicBezTo>
                    <a:pt x="516" y="1953"/>
                    <a:pt x="500" y="1953"/>
                    <a:pt x="483" y="1953"/>
                  </a:cubicBezTo>
                  <a:cubicBezTo>
                    <a:pt x="499" y="1943"/>
                    <a:pt x="511" y="1943"/>
                    <a:pt x="531" y="1954"/>
                  </a:cubicBezTo>
                  <a:close/>
                  <a:moveTo>
                    <a:pt x="506" y="1438"/>
                  </a:moveTo>
                  <a:cubicBezTo>
                    <a:pt x="505" y="1426"/>
                    <a:pt x="504" y="1413"/>
                    <a:pt x="503" y="1401"/>
                  </a:cubicBezTo>
                  <a:cubicBezTo>
                    <a:pt x="502" y="1386"/>
                    <a:pt x="500" y="1372"/>
                    <a:pt x="496" y="1358"/>
                  </a:cubicBezTo>
                  <a:cubicBezTo>
                    <a:pt x="494" y="1354"/>
                    <a:pt x="496" y="1352"/>
                    <a:pt x="501" y="1353"/>
                  </a:cubicBezTo>
                  <a:cubicBezTo>
                    <a:pt x="502" y="1353"/>
                    <a:pt x="504" y="1353"/>
                    <a:pt x="504" y="1353"/>
                  </a:cubicBezTo>
                  <a:cubicBezTo>
                    <a:pt x="508" y="1353"/>
                    <a:pt x="510" y="1353"/>
                    <a:pt x="512" y="1353"/>
                  </a:cubicBezTo>
                  <a:cubicBezTo>
                    <a:pt x="515" y="1353"/>
                    <a:pt x="517" y="1353"/>
                    <a:pt x="516" y="1357"/>
                  </a:cubicBezTo>
                  <a:cubicBezTo>
                    <a:pt x="515" y="1365"/>
                    <a:pt x="518" y="1372"/>
                    <a:pt x="520" y="1379"/>
                  </a:cubicBezTo>
                  <a:cubicBezTo>
                    <a:pt x="523" y="1393"/>
                    <a:pt x="525" y="1407"/>
                    <a:pt x="525" y="1422"/>
                  </a:cubicBezTo>
                  <a:cubicBezTo>
                    <a:pt x="526" y="1436"/>
                    <a:pt x="525" y="1449"/>
                    <a:pt x="522" y="1463"/>
                  </a:cubicBezTo>
                  <a:cubicBezTo>
                    <a:pt x="522" y="1467"/>
                    <a:pt x="520" y="1471"/>
                    <a:pt x="518" y="1475"/>
                  </a:cubicBezTo>
                  <a:cubicBezTo>
                    <a:pt x="515" y="1482"/>
                    <a:pt x="510" y="1478"/>
                    <a:pt x="506" y="1478"/>
                  </a:cubicBezTo>
                  <a:cubicBezTo>
                    <a:pt x="501" y="1478"/>
                    <a:pt x="503" y="1474"/>
                    <a:pt x="503" y="1471"/>
                  </a:cubicBezTo>
                  <a:cubicBezTo>
                    <a:pt x="504" y="1460"/>
                    <a:pt x="508" y="1449"/>
                    <a:pt x="506" y="1438"/>
                  </a:cubicBezTo>
                  <a:close/>
                  <a:moveTo>
                    <a:pt x="489" y="1472"/>
                  </a:moveTo>
                  <a:cubicBezTo>
                    <a:pt x="490" y="1476"/>
                    <a:pt x="488" y="1478"/>
                    <a:pt x="484" y="1478"/>
                  </a:cubicBezTo>
                  <a:cubicBezTo>
                    <a:pt x="476" y="1478"/>
                    <a:pt x="467" y="1478"/>
                    <a:pt x="458" y="1478"/>
                  </a:cubicBezTo>
                  <a:cubicBezTo>
                    <a:pt x="438" y="1478"/>
                    <a:pt x="417" y="1478"/>
                    <a:pt x="397" y="1478"/>
                  </a:cubicBezTo>
                  <a:cubicBezTo>
                    <a:pt x="376" y="1478"/>
                    <a:pt x="356" y="1482"/>
                    <a:pt x="335" y="1481"/>
                  </a:cubicBezTo>
                  <a:cubicBezTo>
                    <a:pt x="325" y="1480"/>
                    <a:pt x="314" y="1481"/>
                    <a:pt x="304" y="1481"/>
                  </a:cubicBezTo>
                  <a:cubicBezTo>
                    <a:pt x="291" y="1480"/>
                    <a:pt x="279" y="1481"/>
                    <a:pt x="266" y="1481"/>
                  </a:cubicBezTo>
                  <a:cubicBezTo>
                    <a:pt x="249" y="1480"/>
                    <a:pt x="232" y="1483"/>
                    <a:pt x="214" y="1481"/>
                  </a:cubicBezTo>
                  <a:cubicBezTo>
                    <a:pt x="209" y="1481"/>
                    <a:pt x="204" y="1482"/>
                    <a:pt x="198" y="1482"/>
                  </a:cubicBezTo>
                  <a:cubicBezTo>
                    <a:pt x="196" y="1482"/>
                    <a:pt x="194" y="1482"/>
                    <a:pt x="194" y="1479"/>
                  </a:cubicBezTo>
                  <a:cubicBezTo>
                    <a:pt x="190" y="1458"/>
                    <a:pt x="189" y="1437"/>
                    <a:pt x="189" y="1415"/>
                  </a:cubicBezTo>
                  <a:cubicBezTo>
                    <a:pt x="188" y="1400"/>
                    <a:pt x="188" y="1384"/>
                    <a:pt x="191" y="1369"/>
                  </a:cubicBezTo>
                  <a:cubicBezTo>
                    <a:pt x="192" y="1365"/>
                    <a:pt x="195" y="1361"/>
                    <a:pt x="194" y="1357"/>
                  </a:cubicBezTo>
                  <a:cubicBezTo>
                    <a:pt x="193" y="1354"/>
                    <a:pt x="197" y="1355"/>
                    <a:pt x="198" y="1355"/>
                  </a:cubicBezTo>
                  <a:cubicBezTo>
                    <a:pt x="228" y="1355"/>
                    <a:pt x="257" y="1353"/>
                    <a:pt x="286" y="1353"/>
                  </a:cubicBezTo>
                  <a:cubicBezTo>
                    <a:pt x="309" y="1353"/>
                    <a:pt x="331" y="1355"/>
                    <a:pt x="354" y="1354"/>
                  </a:cubicBezTo>
                  <a:cubicBezTo>
                    <a:pt x="372" y="1354"/>
                    <a:pt x="390" y="1353"/>
                    <a:pt x="407" y="1353"/>
                  </a:cubicBezTo>
                  <a:cubicBezTo>
                    <a:pt x="425" y="1353"/>
                    <a:pt x="443" y="1354"/>
                    <a:pt x="461" y="1354"/>
                  </a:cubicBezTo>
                  <a:cubicBezTo>
                    <a:pt x="468" y="1354"/>
                    <a:pt x="476" y="1354"/>
                    <a:pt x="483" y="1353"/>
                  </a:cubicBezTo>
                  <a:cubicBezTo>
                    <a:pt x="486" y="1352"/>
                    <a:pt x="488" y="1352"/>
                    <a:pt x="487" y="1357"/>
                  </a:cubicBezTo>
                  <a:cubicBezTo>
                    <a:pt x="487" y="1361"/>
                    <a:pt x="488" y="1365"/>
                    <a:pt x="488" y="1369"/>
                  </a:cubicBezTo>
                  <a:cubicBezTo>
                    <a:pt x="491" y="1388"/>
                    <a:pt x="495" y="1408"/>
                    <a:pt x="494" y="1428"/>
                  </a:cubicBezTo>
                  <a:cubicBezTo>
                    <a:pt x="494" y="1442"/>
                    <a:pt x="493" y="1455"/>
                    <a:pt x="489" y="1469"/>
                  </a:cubicBezTo>
                  <a:cubicBezTo>
                    <a:pt x="489" y="1470"/>
                    <a:pt x="489" y="1471"/>
                    <a:pt x="489" y="1472"/>
                  </a:cubicBezTo>
                  <a:close/>
                  <a:moveTo>
                    <a:pt x="196" y="1259"/>
                  </a:moveTo>
                  <a:cubicBezTo>
                    <a:pt x="196" y="1267"/>
                    <a:pt x="196" y="1274"/>
                    <a:pt x="196" y="1281"/>
                  </a:cubicBezTo>
                  <a:cubicBezTo>
                    <a:pt x="195" y="1300"/>
                    <a:pt x="199" y="1317"/>
                    <a:pt x="203" y="1335"/>
                  </a:cubicBezTo>
                  <a:cubicBezTo>
                    <a:pt x="204" y="1338"/>
                    <a:pt x="203" y="1339"/>
                    <a:pt x="200" y="1339"/>
                  </a:cubicBezTo>
                  <a:cubicBezTo>
                    <a:pt x="196" y="1340"/>
                    <a:pt x="192" y="1340"/>
                    <a:pt x="188" y="1340"/>
                  </a:cubicBezTo>
                  <a:cubicBezTo>
                    <a:pt x="187" y="1339"/>
                    <a:pt x="186" y="1340"/>
                    <a:pt x="186" y="1338"/>
                  </a:cubicBezTo>
                  <a:cubicBezTo>
                    <a:pt x="183" y="1325"/>
                    <a:pt x="176" y="1314"/>
                    <a:pt x="175" y="1300"/>
                  </a:cubicBezTo>
                  <a:cubicBezTo>
                    <a:pt x="174" y="1285"/>
                    <a:pt x="175" y="1271"/>
                    <a:pt x="176" y="1256"/>
                  </a:cubicBezTo>
                  <a:cubicBezTo>
                    <a:pt x="177" y="1249"/>
                    <a:pt x="178" y="1241"/>
                    <a:pt x="178" y="1234"/>
                  </a:cubicBezTo>
                  <a:cubicBezTo>
                    <a:pt x="178" y="1227"/>
                    <a:pt x="181" y="1221"/>
                    <a:pt x="182" y="1214"/>
                  </a:cubicBezTo>
                  <a:cubicBezTo>
                    <a:pt x="183" y="1211"/>
                    <a:pt x="187" y="1212"/>
                    <a:pt x="187" y="1212"/>
                  </a:cubicBezTo>
                  <a:cubicBezTo>
                    <a:pt x="193" y="1214"/>
                    <a:pt x="199" y="1209"/>
                    <a:pt x="205" y="1212"/>
                  </a:cubicBezTo>
                  <a:cubicBezTo>
                    <a:pt x="198" y="1226"/>
                    <a:pt x="195" y="1242"/>
                    <a:pt x="196" y="1259"/>
                  </a:cubicBezTo>
                  <a:close/>
                  <a:moveTo>
                    <a:pt x="211" y="1227"/>
                  </a:moveTo>
                  <a:cubicBezTo>
                    <a:pt x="215" y="1213"/>
                    <a:pt x="217" y="1211"/>
                    <a:pt x="231" y="1212"/>
                  </a:cubicBezTo>
                  <a:cubicBezTo>
                    <a:pt x="235" y="1212"/>
                    <a:pt x="241" y="1209"/>
                    <a:pt x="243" y="1212"/>
                  </a:cubicBezTo>
                  <a:cubicBezTo>
                    <a:pt x="245" y="1215"/>
                    <a:pt x="242" y="1220"/>
                    <a:pt x="241" y="1224"/>
                  </a:cubicBezTo>
                  <a:cubicBezTo>
                    <a:pt x="238" y="1242"/>
                    <a:pt x="239" y="1260"/>
                    <a:pt x="239" y="1279"/>
                  </a:cubicBezTo>
                  <a:cubicBezTo>
                    <a:pt x="239" y="1290"/>
                    <a:pt x="238" y="1301"/>
                    <a:pt x="242" y="1313"/>
                  </a:cubicBezTo>
                  <a:cubicBezTo>
                    <a:pt x="245" y="1320"/>
                    <a:pt x="243" y="1328"/>
                    <a:pt x="243" y="1336"/>
                  </a:cubicBezTo>
                  <a:cubicBezTo>
                    <a:pt x="243" y="1339"/>
                    <a:pt x="242" y="1339"/>
                    <a:pt x="240" y="1339"/>
                  </a:cubicBezTo>
                  <a:cubicBezTo>
                    <a:pt x="237" y="1339"/>
                    <a:pt x="234" y="1339"/>
                    <a:pt x="231" y="1339"/>
                  </a:cubicBezTo>
                  <a:cubicBezTo>
                    <a:pt x="220" y="1339"/>
                    <a:pt x="214" y="1333"/>
                    <a:pt x="212" y="1322"/>
                  </a:cubicBezTo>
                  <a:cubicBezTo>
                    <a:pt x="210" y="1308"/>
                    <a:pt x="208" y="1294"/>
                    <a:pt x="209" y="1280"/>
                  </a:cubicBezTo>
                  <a:cubicBezTo>
                    <a:pt x="211" y="1262"/>
                    <a:pt x="207" y="1245"/>
                    <a:pt x="211" y="1227"/>
                  </a:cubicBezTo>
                  <a:close/>
                  <a:moveTo>
                    <a:pt x="271" y="1257"/>
                  </a:moveTo>
                  <a:cubicBezTo>
                    <a:pt x="273" y="1276"/>
                    <a:pt x="270" y="1295"/>
                    <a:pt x="270" y="1314"/>
                  </a:cubicBezTo>
                  <a:cubicBezTo>
                    <a:pt x="270" y="1321"/>
                    <a:pt x="272" y="1328"/>
                    <a:pt x="270" y="1335"/>
                  </a:cubicBezTo>
                  <a:cubicBezTo>
                    <a:pt x="269" y="1338"/>
                    <a:pt x="270" y="1340"/>
                    <a:pt x="267" y="1340"/>
                  </a:cubicBezTo>
                  <a:cubicBezTo>
                    <a:pt x="263" y="1339"/>
                    <a:pt x="258" y="1342"/>
                    <a:pt x="256" y="1337"/>
                  </a:cubicBezTo>
                  <a:cubicBezTo>
                    <a:pt x="255" y="1331"/>
                    <a:pt x="254" y="1325"/>
                    <a:pt x="254" y="1319"/>
                  </a:cubicBezTo>
                  <a:cubicBezTo>
                    <a:pt x="254" y="1314"/>
                    <a:pt x="253" y="1309"/>
                    <a:pt x="252" y="1304"/>
                  </a:cubicBezTo>
                  <a:cubicBezTo>
                    <a:pt x="249" y="1279"/>
                    <a:pt x="251" y="1254"/>
                    <a:pt x="252" y="1229"/>
                  </a:cubicBezTo>
                  <a:cubicBezTo>
                    <a:pt x="253" y="1227"/>
                    <a:pt x="253" y="1225"/>
                    <a:pt x="253" y="1223"/>
                  </a:cubicBezTo>
                  <a:cubicBezTo>
                    <a:pt x="252" y="1215"/>
                    <a:pt x="256" y="1211"/>
                    <a:pt x="264" y="1211"/>
                  </a:cubicBezTo>
                  <a:cubicBezTo>
                    <a:pt x="272" y="1211"/>
                    <a:pt x="273" y="1211"/>
                    <a:pt x="271" y="1219"/>
                  </a:cubicBezTo>
                  <a:cubicBezTo>
                    <a:pt x="270" y="1232"/>
                    <a:pt x="270" y="1245"/>
                    <a:pt x="271" y="1257"/>
                  </a:cubicBezTo>
                  <a:close/>
                  <a:moveTo>
                    <a:pt x="492" y="1340"/>
                  </a:moveTo>
                  <a:cubicBezTo>
                    <a:pt x="470" y="1339"/>
                    <a:pt x="448" y="1340"/>
                    <a:pt x="425" y="1339"/>
                  </a:cubicBezTo>
                  <a:cubicBezTo>
                    <a:pt x="415" y="1338"/>
                    <a:pt x="403" y="1339"/>
                    <a:pt x="393" y="1339"/>
                  </a:cubicBezTo>
                  <a:cubicBezTo>
                    <a:pt x="377" y="1338"/>
                    <a:pt x="361" y="1340"/>
                    <a:pt x="346" y="1339"/>
                  </a:cubicBezTo>
                  <a:cubicBezTo>
                    <a:pt x="332" y="1338"/>
                    <a:pt x="318" y="1340"/>
                    <a:pt x="305" y="1340"/>
                  </a:cubicBezTo>
                  <a:cubicBezTo>
                    <a:pt x="302" y="1339"/>
                    <a:pt x="299" y="1340"/>
                    <a:pt x="297" y="1340"/>
                  </a:cubicBezTo>
                  <a:cubicBezTo>
                    <a:pt x="292" y="1339"/>
                    <a:pt x="286" y="1342"/>
                    <a:pt x="284" y="1338"/>
                  </a:cubicBezTo>
                  <a:cubicBezTo>
                    <a:pt x="281" y="1334"/>
                    <a:pt x="282" y="1328"/>
                    <a:pt x="282" y="1322"/>
                  </a:cubicBezTo>
                  <a:cubicBezTo>
                    <a:pt x="283" y="1305"/>
                    <a:pt x="285" y="1289"/>
                    <a:pt x="283" y="1272"/>
                  </a:cubicBezTo>
                  <a:cubicBezTo>
                    <a:pt x="282" y="1257"/>
                    <a:pt x="284" y="1243"/>
                    <a:pt x="283" y="1229"/>
                  </a:cubicBezTo>
                  <a:cubicBezTo>
                    <a:pt x="283" y="1226"/>
                    <a:pt x="282" y="1225"/>
                    <a:pt x="282" y="1223"/>
                  </a:cubicBezTo>
                  <a:cubicBezTo>
                    <a:pt x="282" y="1211"/>
                    <a:pt x="282" y="1210"/>
                    <a:pt x="298" y="1211"/>
                  </a:cubicBezTo>
                  <a:cubicBezTo>
                    <a:pt x="316" y="1212"/>
                    <a:pt x="334" y="1210"/>
                    <a:pt x="352" y="1211"/>
                  </a:cubicBezTo>
                  <a:cubicBezTo>
                    <a:pt x="369" y="1211"/>
                    <a:pt x="386" y="1213"/>
                    <a:pt x="403" y="1213"/>
                  </a:cubicBezTo>
                  <a:cubicBezTo>
                    <a:pt x="415" y="1212"/>
                    <a:pt x="426" y="1212"/>
                    <a:pt x="437" y="1212"/>
                  </a:cubicBezTo>
                  <a:cubicBezTo>
                    <a:pt x="458" y="1212"/>
                    <a:pt x="479" y="1212"/>
                    <a:pt x="500" y="1211"/>
                  </a:cubicBezTo>
                  <a:cubicBezTo>
                    <a:pt x="521" y="1210"/>
                    <a:pt x="542" y="1212"/>
                    <a:pt x="564" y="1211"/>
                  </a:cubicBezTo>
                  <a:cubicBezTo>
                    <a:pt x="577" y="1211"/>
                    <a:pt x="590" y="1213"/>
                    <a:pt x="603" y="1210"/>
                  </a:cubicBezTo>
                  <a:cubicBezTo>
                    <a:pt x="606" y="1209"/>
                    <a:pt x="607" y="1211"/>
                    <a:pt x="607" y="1214"/>
                  </a:cubicBezTo>
                  <a:cubicBezTo>
                    <a:pt x="611" y="1224"/>
                    <a:pt x="611" y="1234"/>
                    <a:pt x="613" y="1244"/>
                  </a:cubicBezTo>
                  <a:cubicBezTo>
                    <a:pt x="615" y="1260"/>
                    <a:pt x="618" y="1275"/>
                    <a:pt x="616" y="1291"/>
                  </a:cubicBezTo>
                  <a:cubicBezTo>
                    <a:pt x="614" y="1302"/>
                    <a:pt x="617" y="1313"/>
                    <a:pt x="615" y="1325"/>
                  </a:cubicBezTo>
                  <a:cubicBezTo>
                    <a:pt x="614" y="1329"/>
                    <a:pt x="612" y="1333"/>
                    <a:pt x="611" y="1337"/>
                  </a:cubicBezTo>
                  <a:cubicBezTo>
                    <a:pt x="610" y="1339"/>
                    <a:pt x="608" y="1340"/>
                    <a:pt x="606" y="1340"/>
                  </a:cubicBezTo>
                  <a:cubicBezTo>
                    <a:pt x="598" y="1340"/>
                    <a:pt x="589" y="1340"/>
                    <a:pt x="581" y="1340"/>
                  </a:cubicBezTo>
                  <a:cubicBezTo>
                    <a:pt x="581" y="1340"/>
                    <a:pt x="581" y="1340"/>
                    <a:pt x="581" y="1340"/>
                  </a:cubicBezTo>
                  <a:cubicBezTo>
                    <a:pt x="551" y="1340"/>
                    <a:pt x="522" y="1340"/>
                    <a:pt x="492" y="1340"/>
                  </a:cubicBezTo>
                  <a:close/>
                  <a:moveTo>
                    <a:pt x="526" y="1356"/>
                  </a:moveTo>
                  <a:cubicBezTo>
                    <a:pt x="525" y="1353"/>
                    <a:pt x="526" y="1353"/>
                    <a:pt x="529" y="1353"/>
                  </a:cubicBezTo>
                  <a:cubicBezTo>
                    <a:pt x="530" y="1353"/>
                    <a:pt x="532" y="1353"/>
                    <a:pt x="533" y="1353"/>
                  </a:cubicBezTo>
                  <a:cubicBezTo>
                    <a:pt x="558" y="1354"/>
                    <a:pt x="581" y="1355"/>
                    <a:pt x="605" y="1356"/>
                  </a:cubicBezTo>
                  <a:cubicBezTo>
                    <a:pt x="611" y="1356"/>
                    <a:pt x="615" y="1358"/>
                    <a:pt x="616" y="1365"/>
                  </a:cubicBezTo>
                  <a:cubicBezTo>
                    <a:pt x="621" y="1381"/>
                    <a:pt x="623" y="1398"/>
                    <a:pt x="623" y="1415"/>
                  </a:cubicBezTo>
                  <a:cubicBezTo>
                    <a:pt x="624" y="1432"/>
                    <a:pt x="622" y="1449"/>
                    <a:pt x="619" y="1466"/>
                  </a:cubicBezTo>
                  <a:cubicBezTo>
                    <a:pt x="618" y="1469"/>
                    <a:pt x="617" y="1470"/>
                    <a:pt x="614" y="1470"/>
                  </a:cubicBezTo>
                  <a:cubicBezTo>
                    <a:pt x="598" y="1468"/>
                    <a:pt x="583" y="1470"/>
                    <a:pt x="568" y="1475"/>
                  </a:cubicBezTo>
                  <a:cubicBezTo>
                    <a:pt x="557" y="1479"/>
                    <a:pt x="546" y="1478"/>
                    <a:pt x="535" y="1478"/>
                  </a:cubicBezTo>
                  <a:cubicBezTo>
                    <a:pt x="530" y="1478"/>
                    <a:pt x="532" y="1474"/>
                    <a:pt x="533" y="1473"/>
                  </a:cubicBezTo>
                  <a:cubicBezTo>
                    <a:pt x="537" y="1460"/>
                    <a:pt x="537" y="1446"/>
                    <a:pt x="537" y="1433"/>
                  </a:cubicBezTo>
                  <a:cubicBezTo>
                    <a:pt x="538" y="1407"/>
                    <a:pt x="535" y="1381"/>
                    <a:pt x="526" y="1356"/>
                  </a:cubicBezTo>
                  <a:close/>
                  <a:moveTo>
                    <a:pt x="652" y="1212"/>
                  </a:moveTo>
                  <a:cubicBezTo>
                    <a:pt x="655" y="1212"/>
                    <a:pt x="657" y="1212"/>
                    <a:pt x="660" y="1212"/>
                  </a:cubicBezTo>
                  <a:cubicBezTo>
                    <a:pt x="674" y="1212"/>
                    <a:pt x="682" y="1221"/>
                    <a:pt x="685" y="1235"/>
                  </a:cubicBezTo>
                  <a:cubicBezTo>
                    <a:pt x="689" y="1255"/>
                    <a:pt x="689" y="1276"/>
                    <a:pt x="688" y="1296"/>
                  </a:cubicBezTo>
                  <a:cubicBezTo>
                    <a:pt x="688" y="1310"/>
                    <a:pt x="683" y="1324"/>
                    <a:pt x="678" y="1337"/>
                  </a:cubicBezTo>
                  <a:cubicBezTo>
                    <a:pt x="677" y="1339"/>
                    <a:pt x="675" y="1340"/>
                    <a:pt x="674" y="1340"/>
                  </a:cubicBezTo>
                  <a:cubicBezTo>
                    <a:pt x="667" y="1338"/>
                    <a:pt x="661" y="1340"/>
                    <a:pt x="654" y="1339"/>
                  </a:cubicBezTo>
                  <a:cubicBezTo>
                    <a:pt x="652" y="1339"/>
                    <a:pt x="650" y="1338"/>
                    <a:pt x="651" y="1335"/>
                  </a:cubicBezTo>
                  <a:cubicBezTo>
                    <a:pt x="656" y="1325"/>
                    <a:pt x="657" y="1313"/>
                    <a:pt x="658" y="1302"/>
                  </a:cubicBezTo>
                  <a:cubicBezTo>
                    <a:pt x="659" y="1289"/>
                    <a:pt x="659" y="1277"/>
                    <a:pt x="657" y="1264"/>
                  </a:cubicBezTo>
                  <a:cubicBezTo>
                    <a:pt x="656" y="1253"/>
                    <a:pt x="657" y="1241"/>
                    <a:pt x="652" y="1230"/>
                  </a:cubicBezTo>
                  <a:cubicBezTo>
                    <a:pt x="650" y="1226"/>
                    <a:pt x="648" y="1222"/>
                    <a:pt x="648" y="1217"/>
                  </a:cubicBezTo>
                  <a:cubicBezTo>
                    <a:pt x="647" y="1212"/>
                    <a:pt x="648" y="1211"/>
                    <a:pt x="652" y="1212"/>
                  </a:cubicBezTo>
                  <a:close/>
                  <a:moveTo>
                    <a:pt x="637" y="1222"/>
                  </a:moveTo>
                  <a:cubicBezTo>
                    <a:pt x="638" y="1226"/>
                    <a:pt x="639" y="1230"/>
                    <a:pt x="640" y="1234"/>
                  </a:cubicBezTo>
                  <a:cubicBezTo>
                    <a:pt x="644" y="1249"/>
                    <a:pt x="646" y="1264"/>
                    <a:pt x="645" y="1282"/>
                  </a:cubicBezTo>
                  <a:cubicBezTo>
                    <a:pt x="646" y="1289"/>
                    <a:pt x="645" y="1299"/>
                    <a:pt x="645" y="1309"/>
                  </a:cubicBezTo>
                  <a:cubicBezTo>
                    <a:pt x="644" y="1317"/>
                    <a:pt x="642" y="1324"/>
                    <a:pt x="641" y="1332"/>
                  </a:cubicBezTo>
                  <a:cubicBezTo>
                    <a:pt x="639" y="1339"/>
                    <a:pt x="634" y="1341"/>
                    <a:pt x="627" y="1340"/>
                  </a:cubicBezTo>
                  <a:cubicBezTo>
                    <a:pt x="623" y="1339"/>
                    <a:pt x="624" y="1336"/>
                    <a:pt x="624" y="1334"/>
                  </a:cubicBezTo>
                  <a:cubicBezTo>
                    <a:pt x="631" y="1308"/>
                    <a:pt x="627" y="1282"/>
                    <a:pt x="626" y="1256"/>
                  </a:cubicBezTo>
                  <a:cubicBezTo>
                    <a:pt x="625" y="1243"/>
                    <a:pt x="626" y="1229"/>
                    <a:pt x="619" y="1216"/>
                  </a:cubicBezTo>
                  <a:cubicBezTo>
                    <a:pt x="618" y="1213"/>
                    <a:pt x="619" y="1211"/>
                    <a:pt x="623" y="1211"/>
                  </a:cubicBezTo>
                  <a:cubicBezTo>
                    <a:pt x="634" y="1210"/>
                    <a:pt x="636" y="1211"/>
                    <a:pt x="637" y="1222"/>
                  </a:cubicBezTo>
                  <a:close/>
                  <a:moveTo>
                    <a:pt x="611" y="909"/>
                  </a:moveTo>
                  <a:cubicBezTo>
                    <a:pt x="611" y="911"/>
                    <a:pt x="608" y="910"/>
                    <a:pt x="606" y="910"/>
                  </a:cubicBezTo>
                  <a:cubicBezTo>
                    <a:pt x="588" y="907"/>
                    <a:pt x="570" y="909"/>
                    <a:pt x="553" y="909"/>
                  </a:cubicBezTo>
                  <a:cubicBezTo>
                    <a:pt x="537" y="909"/>
                    <a:pt x="522" y="909"/>
                    <a:pt x="507" y="908"/>
                  </a:cubicBezTo>
                  <a:cubicBezTo>
                    <a:pt x="502" y="908"/>
                    <a:pt x="498" y="909"/>
                    <a:pt x="494" y="909"/>
                  </a:cubicBezTo>
                  <a:cubicBezTo>
                    <a:pt x="468" y="909"/>
                    <a:pt x="443" y="913"/>
                    <a:pt x="418" y="916"/>
                  </a:cubicBezTo>
                  <a:cubicBezTo>
                    <a:pt x="440" y="918"/>
                    <a:pt x="461" y="922"/>
                    <a:pt x="483" y="922"/>
                  </a:cubicBezTo>
                  <a:cubicBezTo>
                    <a:pt x="497" y="922"/>
                    <a:pt x="512" y="922"/>
                    <a:pt x="527" y="922"/>
                  </a:cubicBezTo>
                  <a:cubicBezTo>
                    <a:pt x="549" y="922"/>
                    <a:pt x="571" y="922"/>
                    <a:pt x="593" y="921"/>
                  </a:cubicBezTo>
                  <a:cubicBezTo>
                    <a:pt x="594" y="921"/>
                    <a:pt x="594" y="921"/>
                    <a:pt x="595" y="921"/>
                  </a:cubicBezTo>
                  <a:cubicBezTo>
                    <a:pt x="606" y="921"/>
                    <a:pt x="606" y="921"/>
                    <a:pt x="603" y="932"/>
                  </a:cubicBezTo>
                  <a:cubicBezTo>
                    <a:pt x="602" y="933"/>
                    <a:pt x="602" y="934"/>
                    <a:pt x="602" y="934"/>
                  </a:cubicBezTo>
                  <a:cubicBezTo>
                    <a:pt x="600" y="945"/>
                    <a:pt x="600" y="945"/>
                    <a:pt x="589" y="945"/>
                  </a:cubicBezTo>
                  <a:cubicBezTo>
                    <a:pt x="574" y="944"/>
                    <a:pt x="559" y="943"/>
                    <a:pt x="543" y="943"/>
                  </a:cubicBezTo>
                  <a:cubicBezTo>
                    <a:pt x="521" y="943"/>
                    <a:pt x="499" y="943"/>
                    <a:pt x="476" y="942"/>
                  </a:cubicBezTo>
                  <a:cubicBezTo>
                    <a:pt x="462" y="942"/>
                    <a:pt x="447" y="943"/>
                    <a:pt x="432" y="944"/>
                  </a:cubicBezTo>
                  <a:cubicBezTo>
                    <a:pt x="415" y="946"/>
                    <a:pt x="398" y="945"/>
                    <a:pt x="381" y="947"/>
                  </a:cubicBezTo>
                  <a:cubicBezTo>
                    <a:pt x="368" y="949"/>
                    <a:pt x="355" y="949"/>
                    <a:pt x="341" y="948"/>
                  </a:cubicBezTo>
                  <a:cubicBezTo>
                    <a:pt x="339" y="948"/>
                    <a:pt x="338" y="948"/>
                    <a:pt x="336" y="950"/>
                  </a:cubicBezTo>
                  <a:cubicBezTo>
                    <a:pt x="338" y="952"/>
                    <a:pt x="340" y="952"/>
                    <a:pt x="342" y="952"/>
                  </a:cubicBezTo>
                  <a:cubicBezTo>
                    <a:pt x="360" y="950"/>
                    <a:pt x="378" y="953"/>
                    <a:pt x="395" y="954"/>
                  </a:cubicBezTo>
                  <a:cubicBezTo>
                    <a:pt x="408" y="956"/>
                    <a:pt x="421" y="955"/>
                    <a:pt x="434" y="956"/>
                  </a:cubicBezTo>
                  <a:cubicBezTo>
                    <a:pt x="457" y="957"/>
                    <a:pt x="480" y="958"/>
                    <a:pt x="504" y="956"/>
                  </a:cubicBezTo>
                  <a:cubicBezTo>
                    <a:pt x="513" y="955"/>
                    <a:pt x="522" y="956"/>
                    <a:pt x="531" y="956"/>
                  </a:cubicBezTo>
                  <a:cubicBezTo>
                    <a:pt x="548" y="956"/>
                    <a:pt x="566" y="957"/>
                    <a:pt x="583" y="956"/>
                  </a:cubicBezTo>
                  <a:cubicBezTo>
                    <a:pt x="588" y="956"/>
                    <a:pt x="592" y="958"/>
                    <a:pt x="598" y="956"/>
                  </a:cubicBezTo>
                  <a:cubicBezTo>
                    <a:pt x="600" y="955"/>
                    <a:pt x="600" y="958"/>
                    <a:pt x="600" y="960"/>
                  </a:cubicBezTo>
                  <a:cubicBezTo>
                    <a:pt x="601" y="964"/>
                    <a:pt x="600" y="966"/>
                    <a:pt x="596" y="966"/>
                  </a:cubicBezTo>
                  <a:cubicBezTo>
                    <a:pt x="581" y="967"/>
                    <a:pt x="567" y="967"/>
                    <a:pt x="553" y="968"/>
                  </a:cubicBezTo>
                  <a:cubicBezTo>
                    <a:pt x="543" y="969"/>
                    <a:pt x="533" y="970"/>
                    <a:pt x="522" y="971"/>
                  </a:cubicBezTo>
                  <a:cubicBezTo>
                    <a:pt x="521" y="971"/>
                    <a:pt x="520" y="972"/>
                    <a:pt x="518" y="974"/>
                  </a:cubicBezTo>
                  <a:cubicBezTo>
                    <a:pt x="522" y="976"/>
                    <a:pt x="525" y="976"/>
                    <a:pt x="529" y="976"/>
                  </a:cubicBezTo>
                  <a:cubicBezTo>
                    <a:pt x="541" y="977"/>
                    <a:pt x="553" y="979"/>
                    <a:pt x="565" y="979"/>
                  </a:cubicBezTo>
                  <a:cubicBezTo>
                    <a:pt x="576" y="979"/>
                    <a:pt x="588" y="981"/>
                    <a:pt x="599" y="979"/>
                  </a:cubicBezTo>
                  <a:cubicBezTo>
                    <a:pt x="602" y="978"/>
                    <a:pt x="606" y="979"/>
                    <a:pt x="607" y="983"/>
                  </a:cubicBezTo>
                  <a:cubicBezTo>
                    <a:pt x="608" y="989"/>
                    <a:pt x="612" y="995"/>
                    <a:pt x="617" y="1001"/>
                  </a:cubicBezTo>
                  <a:cubicBezTo>
                    <a:pt x="602" y="998"/>
                    <a:pt x="590" y="1000"/>
                    <a:pt x="577" y="1001"/>
                  </a:cubicBezTo>
                  <a:cubicBezTo>
                    <a:pt x="560" y="1003"/>
                    <a:pt x="544" y="1002"/>
                    <a:pt x="527" y="1002"/>
                  </a:cubicBezTo>
                  <a:cubicBezTo>
                    <a:pt x="514" y="1001"/>
                    <a:pt x="500" y="1003"/>
                    <a:pt x="486" y="1003"/>
                  </a:cubicBezTo>
                  <a:cubicBezTo>
                    <a:pt x="465" y="1003"/>
                    <a:pt x="444" y="1003"/>
                    <a:pt x="424" y="1004"/>
                  </a:cubicBezTo>
                  <a:cubicBezTo>
                    <a:pt x="402" y="1006"/>
                    <a:pt x="380" y="1003"/>
                    <a:pt x="359" y="1005"/>
                  </a:cubicBezTo>
                  <a:cubicBezTo>
                    <a:pt x="341" y="1007"/>
                    <a:pt x="323" y="1006"/>
                    <a:pt x="305" y="1007"/>
                  </a:cubicBezTo>
                  <a:cubicBezTo>
                    <a:pt x="287" y="1008"/>
                    <a:pt x="268" y="1009"/>
                    <a:pt x="249" y="1006"/>
                  </a:cubicBezTo>
                  <a:cubicBezTo>
                    <a:pt x="234" y="1005"/>
                    <a:pt x="220" y="1009"/>
                    <a:pt x="205" y="1009"/>
                  </a:cubicBezTo>
                  <a:cubicBezTo>
                    <a:pt x="194" y="1010"/>
                    <a:pt x="183" y="1011"/>
                    <a:pt x="173" y="1007"/>
                  </a:cubicBezTo>
                  <a:cubicBezTo>
                    <a:pt x="159" y="1002"/>
                    <a:pt x="148" y="984"/>
                    <a:pt x="147" y="968"/>
                  </a:cubicBezTo>
                  <a:cubicBezTo>
                    <a:pt x="146" y="949"/>
                    <a:pt x="149" y="932"/>
                    <a:pt x="157" y="916"/>
                  </a:cubicBezTo>
                  <a:cubicBezTo>
                    <a:pt x="158" y="913"/>
                    <a:pt x="160" y="910"/>
                    <a:pt x="163" y="908"/>
                  </a:cubicBezTo>
                  <a:cubicBezTo>
                    <a:pt x="174" y="901"/>
                    <a:pt x="185" y="894"/>
                    <a:pt x="198" y="894"/>
                  </a:cubicBezTo>
                  <a:cubicBezTo>
                    <a:pt x="212" y="894"/>
                    <a:pt x="227" y="892"/>
                    <a:pt x="241" y="891"/>
                  </a:cubicBezTo>
                  <a:cubicBezTo>
                    <a:pt x="260" y="891"/>
                    <a:pt x="278" y="892"/>
                    <a:pt x="297" y="892"/>
                  </a:cubicBezTo>
                  <a:cubicBezTo>
                    <a:pt x="319" y="892"/>
                    <a:pt x="342" y="893"/>
                    <a:pt x="364" y="892"/>
                  </a:cubicBezTo>
                  <a:cubicBezTo>
                    <a:pt x="380" y="891"/>
                    <a:pt x="395" y="890"/>
                    <a:pt x="410" y="891"/>
                  </a:cubicBezTo>
                  <a:cubicBezTo>
                    <a:pt x="421" y="892"/>
                    <a:pt x="432" y="891"/>
                    <a:pt x="442" y="891"/>
                  </a:cubicBezTo>
                  <a:cubicBezTo>
                    <a:pt x="466" y="892"/>
                    <a:pt x="490" y="893"/>
                    <a:pt x="513" y="893"/>
                  </a:cubicBezTo>
                  <a:cubicBezTo>
                    <a:pt x="523" y="892"/>
                    <a:pt x="533" y="892"/>
                    <a:pt x="543" y="891"/>
                  </a:cubicBezTo>
                  <a:cubicBezTo>
                    <a:pt x="552" y="891"/>
                    <a:pt x="561" y="892"/>
                    <a:pt x="570" y="892"/>
                  </a:cubicBezTo>
                  <a:cubicBezTo>
                    <a:pt x="581" y="893"/>
                    <a:pt x="592" y="892"/>
                    <a:pt x="603" y="891"/>
                  </a:cubicBezTo>
                  <a:cubicBezTo>
                    <a:pt x="608" y="891"/>
                    <a:pt x="613" y="890"/>
                    <a:pt x="619" y="890"/>
                  </a:cubicBezTo>
                  <a:cubicBezTo>
                    <a:pt x="617" y="897"/>
                    <a:pt x="611" y="902"/>
                    <a:pt x="611" y="909"/>
                  </a:cubicBezTo>
                  <a:close/>
                  <a:moveTo>
                    <a:pt x="665" y="722"/>
                  </a:moveTo>
                  <a:cubicBezTo>
                    <a:pt x="670" y="722"/>
                    <a:pt x="673" y="725"/>
                    <a:pt x="674" y="730"/>
                  </a:cubicBezTo>
                  <a:cubicBezTo>
                    <a:pt x="679" y="746"/>
                    <a:pt x="681" y="763"/>
                    <a:pt x="681" y="780"/>
                  </a:cubicBezTo>
                  <a:cubicBezTo>
                    <a:pt x="682" y="795"/>
                    <a:pt x="681" y="811"/>
                    <a:pt x="678" y="826"/>
                  </a:cubicBezTo>
                  <a:cubicBezTo>
                    <a:pt x="676" y="842"/>
                    <a:pt x="673" y="845"/>
                    <a:pt x="660" y="844"/>
                  </a:cubicBezTo>
                  <a:cubicBezTo>
                    <a:pt x="641" y="844"/>
                    <a:pt x="626" y="843"/>
                    <a:pt x="612" y="844"/>
                  </a:cubicBezTo>
                  <a:cubicBezTo>
                    <a:pt x="606" y="844"/>
                    <a:pt x="599" y="843"/>
                    <a:pt x="593" y="844"/>
                  </a:cubicBezTo>
                  <a:cubicBezTo>
                    <a:pt x="588" y="844"/>
                    <a:pt x="590" y="840"/>
                    <a:pt x="591" y="839"/>
                  </a:cubicBezTo>
                  <a:cubicBezTo>
                    <a:pt x="595" y="826"/>
                    <a:pt x="595" y="812"/>
                    <a:pt x="595" y="798"/>
                  </a:cubicBezTo>
                  <a:cubicBezTo>
                    <a:pt x="596" y="774"/>
                    <a:pt x="592" y="751"/>
                    <a:pt x="586" y="728"/>
                  </a:cubicBezTo>
                  <a:cubicBezTo>
                    <a:pt x="585" y="723"/>
                    <a:pt x="585" y="721"/>
                    <a:pt x="591" y="722"/>
                  </a:cubicBezTo>
                  <a:cubicBezTo>
                    <a:pt x="600" y="724"/>
                    <a:pt x="610" y="721"/>
                    <a:pt x="619" y="721"/>
                  </a:cubicBezTo>
                  <a:cubicBezTo>
                    <a:pt x="635" y="722"/>
                    <a:pt x="650" y="722"/>
                    <a:pt x="665" y="722"/>
                  </a:cubicBezTo>
                  <a:close/>
                  <a:moveTo>
                    <a:pt x="442" y="558"/>
                  </a:moveTo>
                  <a:cubicBezTo>
                    <a:pt x="450" y="560"/>
                    <a:pt x="458" y="559"/>
                    <a:pt x="465" y="559"/>
                  </a:cubicBezTo>
                  <a:cubicBezTo>
                    <a:pt x="484" y="559"/>
                    <a:pt x="502" y="558"/>
                    <a:pt x="520" y="558"/>
                  </a:cubicBezTo>
                  <a:cubicBezTo>
                    <a:pt x="529" y="558"/>
                    <a:pt x="539" y="556"/>
                    <a:pt x="548" y="557"/>
                  </a:cubicBezTo>
                  <a:cubicBezTo>
                    <a:pt x="572" y="559"/>
                    <a:pt x="597" y="555"/>
                    <a:pt x="621" y="557"/>
                  </a:cubicBezTo>
                  <a:cubicBezTo>
                    <a:pt x="624" y="558"/>
                    <a:pt x="628" y="557"/>
                    <a:pt x="632" y="557"/>
                  </a:cubicBezTo>
                  <a:cubicBezTo>
                    <a:pt x="636" y="556"/>
                    <a:pt x="636" y="558"/>
                    <a:pt x="636" y="561"/>
                  </a:cubicBezTo>
                  <a:cubicBezTo>
                    <a:pt x="636" y="564"/>
                    <a:pt x="636" y="567"/>
                    <a:pt x="636" y="570"/>
                  </a:cubicBezTo>
                  <a:cubicBezTo>
                    <a:pt x="635" y="575"/>
                    <a:pt x="630" y="572"/>
                    <a:pt x="627" y="572"/>
                  </a:cubicBezTo>
                  <a:cubicBezTo>
                    <a:pt x="615" y="577"/>
                    <a:pt x="602" y="573"/>
                    <a:pt x="590" y="573"/>
                  </a:cubicBezTo>
                  <a:cubicBezTo>
                    <a:pt x="572" y="575"/>
                    <a:pt x="555" y="573"/>
                    <a:pt x="538" y="573"/>
                  </a:cubicBezTo>
                  <a:cubicBezTo>
                    <a:pt x="515" y="573"/>
                    <a:pt x="492" y="572"/>
                    <a:pt x="469" y="573"/>
                  </a:cubicBezTo>
                  <a:cubicBezTo>
                    <a:pt x="457" y="573"/>
                    <a:pt x="445" y="572"/>
                    <a:pt x="433" y="574"/>
                  </a:cubicBezTo>
                  <a:cubicBezTo>
                    <a:pt x="429" y="574"/>
                    <a:pt x="427" y="573"/>
                    <a:pt x="428" y="568"/>
                  </a:cubicBezTo>
                  <a:cubicBezTo>
                    <a:pt x="429" y="558"/>
                    <a:pt x="432" y="555"/>
                    <a:pt x="442" y="558"/>
                  </a:cubicBezTo>
                  <a:close/>
                  <a:moveTo>
                    <a:pt x="473" y="617"/>
                  </a:moveTo>
                  <a:cubicBezTo>
                    <a:pt x="498" y="617"/>
                    <a:pt x="524" y="617"/>
                    <a:pt x="550" y="618"/>
                  </a:cubicBezTo>
                  <a:cubicBezTo>
                    <a:pt x="566" y="618"/>
                    <a:pt x="581" y="617"/>
                    <a:pt x="597" y="616"/>
                  </a:cubicBezTo>
                  <a:cubicBezTo>
                    <a:pt x="603" y="616"/>
                    <a:pt x="610" y="614"/>
                    <a:pt x="617" y="614"/>
                  </a:cubicBezTo>
                  <a:cubicBezTo>
                    <a:pt x="621" y="614"/>
                    <a:pt x="623" y="616"/>
                    <a:pt x="622" y="620"/>
                  </a:cubicBezTo>
                  <a:cubicBezTo>
                    <a:pt x="622" y="622"/>
                    <a:pt x="622" y="625"/>
                    <a:pt x="622" y="627"/>
                  </a:cubicBezTo>
                  <a:cubicBezTo>
                    <a:pt x="622" y="632"/>
                    <a:pt x="620" y="633"/>
                    <a:pt x="615" y="633"/>
                  </a:cubicBezTo>
                  <a:cubicBezTo>
                    <a:pt x="602" y="632"/>
                    <a:pt x="589" y="633"/>
                    <a:pt x="576" y="634"/>
                  </a:cubicBezTo>
                  <a:cubicBezTo>
                    <a:pt x="556" y="634"/>
                    <a:pt x="537" y="633"/>
                    <a:pt x="517" y="634"/>
                  </a:cubicBezTo>
                  <a:cubicBezTo>
                    <a:pt x="497" y="634"/>
                    <a:pt x="476" y="636"/>
                    <a:pt x="456" y="638"/>
                  </a:cubicBezTo>
                  <a:cubicBezTo>
                    <a:pt x="440" y="641"/>
                    <a:pt x="424" y="644"/>
                    <a:pt x="407" y="643"/>
                  </a:cubicBezTo>
                  <a:cubicBezTo>
                    <a:pt x="406" y="643"/>
                    <a:pt x="404" y="642"/>
                    <a:pt x="404" y="645"/>
                  </a:cubicBezTo>
                  <a:cubicBezTo>
                    <a:pt x="404" y="647"/>
                    <a:pt x="405" y="647"/>
                    <a:pt x="407" y="647"/>
                  </a:cubicBezTo>
                  <a:cubicBezTo>
                    <a:pt x="429" y="645"/>
                    <a:pt x="451" y="647"/>
                    <a:pt x="473" y="647"/>
                  </a:cubicBezTo>
                  <a:cubicBezTo>
                    <a:pt x="494" y="647"/>
                    <a:pt x="515" y="648"/>
                    <a:pt x="536" y="646"/>
                  </a:cubicBezTo>
                  <a:cubicBezTo>
                    <a:pt x="558" y="644"/>
                    <a:pt x="580" y="647"/>
                    <a:pt x="601" y="646"/>
                  </a:cubicBezTo>
                  <a:cubicBezTo>
                    <a:pt x="607" y="646"/>
                    <a:pt x="613" y="648"/>
                    <a:pt x="619" y="646"/>
                  </a:cubicBezTo>
                  <a:cubicBezTo>
                    <a:pt x="620" y="645"/>
                    <a:pt x="622" y="646"/>
                    <a:pt x="621" y="647"/>
                  </a:cubicBezTo>
                  <a:cubicBezTo>
                    <a:pt x="619" y="657"/>
                    <a:pt x="624" y="666"/>
                    <a:pt x="626" y="676"/>
                  </a:cubicBezTo>
                  <a:cubicBezTo>
                    <a:pt x="626" y="680"/>
                    <a:pt x="626" y="681"/>
                    <a:pt x="621" y="681"/>
                  </a:cubicBezTo>
                  <a:cubicBezTo>
                    <a:pt x="605" y="683"/>
                    <a:pt x="589" y="679"/>
                    <a:pt x="573" y="680"/>
                  </a:cubicBezTo>
                  <a:cubicBezTo>
                    <a:pt x="557" y="681"/>
                    <a:pt x="540" y="681"/>
                    <a:pt x="524" y="681"/>
                  </a:cubicBezTo>
                  <a:cubicBezTo>
                    <a:pt x="504" y="681"/>
                    <a:pt x="484" y="680"/>
                    <a:pt x="464" y="680"/>
                  </a:cubicBezTo>
                  <a:cubicBezTo>
                    <a:pt x="446" y="681"/>
                    <a:pt x="429" y="684"/>
                    <a:pt x="411" y="684"/>
                  </a:cubicBezTo>
                  <a:cubicBezTo>
                    <a:pt x="394" y="683"/>
                    <a:pt x="377" y="683"/>
                    <a:pt x="360" y="683"/>
                  </a:cubicBezTo>
                  <a:cubicBezTo>
                    <a:pt x="344" y="682"/>
                    <a:pt x="328" y="681"/>
                    <a:pt x="312" y="683"/>
                  </a:cubicBezTo>
                  <a:cubicBezTo>
                    <a:pt x="305" y="684"/>
                    <a:pt x="297" y="682"/>
                    <a:pt x="290" y="683"/>
                  </a:cubicBezTo>
                  <a:cubicBezTo>
                    <a:pt x="275" y="683"/>
                    <a:pt x="260" y="684"/>
                    <a:pt x="245" y="684"/>
                  </a:cubicBezTo>
                  <a:cubicBezTo>
                    <a:pt x="233" y="684"/>
                    <a:pt x="222" y="684"/>
                    <a:pt x="210" y="683"/>
                  </a:cubicBezTo>
                  <a:cubicBezTo>
                    <a:pt x="198" y="682"/>
                    <a:pt x="186" y="684"/>
                    <a:pt x="174" y="684"/>
                  </a:cubicBezTo>
                  <a:cubicBezTo>
                    <a:pt x="160" y="684"/>
                    <a:pt x="146" y="684"/>
                    <a:pt x="133" y="683"/>
                  </a:cubicBezTo>
                  <a:cubicBezTo>
                    <a:pt x="118" y="683"/>
                    <a:pt x="103" y="682"/>
                    <a:pt x="88" y="684"/>
                  </a:cubicBezTo>
                  <a:cubicBezTo>
                    <a:pt x="83" y="685"/>
                    <a:pt x="81" y="682"/>
                    <a:pt x="83" y="678"/>
                  </a:cubicBezTo>
                  <a:cubicBezTo>
                    <a:pt x="87" y="666"/>
                    <a:pt x="88" y="653"/>
                    <a:pt x="88" y="640"/>
                  </a:cubicBezTo>
                  <a:cubicBezTo>
                    <a:pt x="88" y="623"/>
                    <a:pt x="87" y="605"/>
                    <a:pt x="80" y="588"/>
                  </a:cubicBezTo>
                  <a:cubicBezTo>
                    <a:pt x="89" y="588"/>
                    <a:pt x="96" y="588"/>
                    <a:pt x="104" y="587"/>
                  </a:cubicBezTo>
                  <a:cubicBezTo>
                    <a:pt x="107" y="587"/>
                    <a:pt x="108" y="588"/>
                    <a:pt x="109" y="592"/>
                  </a:cubicBezTo>
                  <a:cubicBezTo>
                    <a:pt x="110" y="600"/>
                    <a:pt x="111" y="609"/>
                    <a:pt x="114" y="616"/>
                  </a:cubicBezTo>
                  <a:cubicBezTo>
                    <a:pt x="119" y="627"/>
                    <a:pt x="131" y="630"/>
                    <a:pt x="145" y="625"/>
                  </a:cubicBezTo>
                  <a:cubicBezTo>
                    <a:pt x="149" y="623"/>
                    <a:pt x="154" y="622"/>
                    <a:pt x="158" y="620"/>
                  </a:cubicBezTo>
                  <a:cubicBezTo>
                    <a:pt x="161" y="618"/>
                    <a:pt x="164" y="613"/>
                    <a:pt x="168" y="615"/>
                  </a:cubicBezTo>
                  <a:cubicBezTo>
                    <a:pt x="172" y="617"/>
                    <a:pt x="174" y="620"/>
                    <a:pt x="177" y="623"/>
                  </a:cubicBezTo>
                  <a:cubicBezTo>
                    <a:pt x="186" y="633"/>
                    <a:pt x="199" y="640"/>
                    <a:pt x="207" y="652"/>
                  </a:cubicBezTo>
                  <a:cubicBezTo>
                    <a:pt x="210" y="658"/>
                    <a:pt x="213" y="664"/>
                    <a:pt x="219" y="667"/>
                  </a:cubicBezTo>
                  <a:cubicBezTo>
                    <a:pt x="233" y="675"/>
                    <a:pt x="240" y="676"/>
                    <a:pt x="252" y="665"/>
                  </a:cubicBezTo>
                  <a:cubicBezTo>
                    <a:pt x="259" y="659"/>
                    <a:pt x="267" y="656"/>
                    <a:pt x="274" y="652"/>
                  </a:cubicBezTo>
                  <a:cubicBezTo>
                    <a:pt x="291" y="639"/>
                    <a:pt x="310" y="630"/>
                    <a:pt x="329" y="620"/>
                  </a:cubicBezTo>
                  <a:cubicBezTo>
                    <a:pt x="333" y="618"/>
                    <a:pt x="338" y="618"/>
                    <a:pt x="342" y="614"/>
                  </a:cubicBezTo>
                  <a:cubicBezTo>
                    <a:pt x="344" y="611"/>
                    <a:pt x="348" y="613"/>
                    <a:pt x="347" y="617"/>
                  </a:cubicBezTo>
                  <a:cubicBezTo>
                    <a:pt x="346" y="623"/>
                    <a:pt x="348" y="628"/>
                    <a:pt x="348" y="633"/>
                  </a:cubicBezTo>
                  <a:cubicBezTo>
                    <a:pt x="348" y="644"/>
                    <a:pt x="355" y="648"/>
                    <a:pt x="363" y="652"/>
                  </a:cubicBezTo>
                  <a:cubicBezTo>
                    <a:pt x="370" y="655"/>
                    <a:pt x="377" y="653"/>
                    <a:pt x="383" y="647"/>
                  </a:cubicBezTo>
                  <a:cubicBezTo>
                    <a:pt x="393" y="638"/>
                    <a:pt x="400" y="627"/>
                    <a:pt x="405" y="615"/>
                  </a:cubicBezTo>
                  <a:cubicBezTo>
                    <a:pt x="408" y="607"/>
                    <a:pt x="412" y="598"/>
                    <a:pt x="415" y="590"/>
                  </a:cubicBezTo>
                  <a:cubicBezTo>
                    <a:pt x="416" y="587"/>
                    <a:pt x="417" y="587"/>
                    <a:pt x="420" y="587"/>
                  </a:cubicBezTo>
                  <a:cubicBezTo>
                    <a:pt x="434" y="587"/>
                    <a:pt x="448" y="587"/>
                    <a:pt x="463" y="587"/>
                  </a:cubicBezTo>
                  <a:cubicBezTo>
                    <a:pt x="475" y="588"/>
                    <a:pt x="487" y="587"/>
                    <a:pt x="500" y="586"/>
                  </a:cubicBezTo>
                  <a:cubicBezTo>
                    <a:pt x="510" y="586"/>
                    <a:pt x="521" y="586"/>
                    <a:pt x="532" y="586"/>
                  </a:cubicBezTo>
                  <a:cubicBezTo>
                    <a:pt x="549" y="585"/>
                    <a:pt x="566" y="586"/>
                    <a:pt x="583" y="586"/>
                  </a:cubicBezTo>
                  <a:cubicBezTo>
                    <a:pt x="595" y="586"/>
                    <a:pt x="608" y="586"/>
                    <a:pt x="620" y="584"/>
                  </a:cubicBezTo>
                  <a:cubicBezTo>
                    <a:pt x="624" y="584"/>
                    <a:pt x="628" y="585"/>
                    <a:pt x="626" y="591"/>
                  </a:cubicBezTo>
                  <a:cubicBezTo>
                    <a:pt x="624" y="604"/>
                    <a:pt x="624" y="604"/>
                    <a:pt x="612" y="604"/>
                  </a:cubicBezTo>
                  <a:cubicBezTo>
                    <a:pt x="583" y="604"/>
                    <a:pt x="555" y="607"/>
                    <a:pt x="527" y="608"/>
                  </a:cubicBezTo>
                  <a:cubicBezTo>
                    <a:pt x="509" y="609"/>
                    <a:pt x="491" y="611"/>
                    <a:pt x="473" y="611"/>
                  </a:cubicBezTo>
                  <a:cubicBezTo>
                    <a:pt x="470" y="611"/>
                    <a:pt x="467" y="611"/>
                    <a:pt x="467" y="614"/>
                  </a:cubicBezTo>
                  <a:cubicBezTo>
                    <a:pt x="467" y="617"/>
                    <a:pt x="470" y="617"/>
                    <a:pt x="473" y="617"/>
                  </a:cubicBezTo>
                  <a:close/>
                  <a:moveTo>
                    <a:pt x="122" y="550"/>
                  </a:moveTo>
                  <a:cubicBezTo>
                    <a:pt x="123" y="550"/>
                    <a:pt x="123" y="549"/>
                    <a:pt x="124" y="547"/>
                  </a:cubicBezTo>
                  <a:cubicBezTo>
                    <a:pt x="130" y="556"/>
                    <a:pt x="129" y="566"/>
                    <a:pt x="130" y="576"/>
                  </a:cubicBezTo>
                  <a:cubicBezTo>
                    <a:pt x="130" y="579"/>
                    <a:pt x="131" y="583"/>
                    <a:pt x="132" y="587"/>
                  </a:cubicBezTo>
                  <a:cubicBezTo>
                    <a:pt x="132" y="591"/>
                    <a:pt x="134" y="593"/>
                    <a:pt x="139" y="592"/>
                  </a:cubicBezTo>
                  <a:cubicBezTo>
                    <a:pt x="142" y="592"/>
                    <a:pt x="154" y="601"/>
                    <a:pt x="154" y="603"/>
                  </a:cubicBezTo>
                  <a:cubicBezTo>
                    <a:pt x="153" y="608"/>
                    <a:pt x="149" y="610"/>
                    <a:pt x="145" y="611"/>
                  </a:cubicBezTo>
                  <a:cubicBezTo>
                    <a:pt x="131" y="616"/>
                    <a:pt x="127" y="613"/>
                    <a:pt x="123" y="599"/>
                  </a:cubicBezTo>
                  <a:cubicBezTo>
                    <a:pt x="118" y="583"/>
                    <a:pt x="119" y="567"/>
                    <a:pt x="122" y="550"/>
                  </a:cubicBezTo>
                  <a:close/>
                  <a:moveTo>
                    <a:pt x="370" y="314"/>
                  </a:moveTo>
                  <a:cubicBezTo>
                    <a:pt x="377" y="310"/>
                    <a:pt x="385" y="306"/>
                    <a:pt x="393" y="303"/>
                  </a:cubicBezTo>
                  <a:cubicBezTo>
                    <a:pt x="400" y="300"/>
                    <a:pt x="404" y="304"/>
                    <a:pt x="409" y="308"/>
                  </a:cubicBezTo>
                  <a:cubicBezTo>
                    <a:pt x="398" y="314"/>
                    <a:pt x="387" y="318"/>
                    <a:pt x="377" y="323"/>
                  </a:cubicBezTo>
                  <a:cubicBezTo>
                    <a:pt x="364" y="331"/>
                    <a:pt x="350" y="337"/>
                    <a:pt x="338" y="345"/>
                  </a:cubicBezTo>
                  <a:cubicBezTo>
                    <a:pt x="335" y="347"/>
                    <a:pt x="330" y="347"/>
                    <a:pt x="327" y="350"/>
                  </a:cubicBezTo>
                  <a:cubicBezTo>
                    <a:pt x="308" y="361"/>
                    <a:pt x="290" y="371"/>
                    <a:pt x="271" y="381"/>
                  </a:cubicBezTo>
                  <a:cubicBezTo>
                    <a:pt x="259" y="386"/>
                    <a:pt x="250" y="396"/>
                    <a:pt x="240" y="404"/>
                  </a:cubicBezTo>
                  <a:cubicBezTo>
                    <a:pt x="239" y="406"/>
                    <a:pt x="237" y="408"/>
                    <a:pt x="233" y="408"/>
                  </a:cubicBezTo>
                  <a:cubicBezTo>
                    <a:pt x="237" y="402"/>
                    <a:pt x="243" y="398"/>
                    <a:pt x="248" y="394"/>
                  </a:cubicBezTo>
                  <a:cubicBezTo>
                    <a:pt x="259" y="384"/>
                    <a:pt x="270" y="375"/>
                    <a:pt x="281" y="366"/>
                  </a:cubicBezTo>
                  <a:cubicBezTo>
                    <a:pt x="293" y="356"/>
                    <a:pt x="305" y="347"/>
                    <a:pt x="318" y="339"/>
                  </a:cubicBezTo>
                  <a:cubicBezTo>
                    <a:pt x="326" y="335"/>
                    <a:pt x="332" y="330"/>
                    <a:pt x="339" y="326"/>
                  </a:cubicBezTo>
                  <a:cubicBezTo>
                    <a:pt x="349" y="320"/>
                    <a:pt x="360" y="319"/>
                    <a:pt x="370" y="314"/>
                  </a:cubicBezTo>
                  <a:close/>
                  <a:moveTo>
                    <a:pt x="316" y="304"/>
                  </a:moveTo>
                  <a:cubicBezTo>
                    <a:pt x="302" y="305"/>
                    <a:pt x="290" y="296"/>
                    <a:pt x="278" y="286"/>
                  </a:cubicBezTo>
                  <a:cubicBezTo>
                    <a:pt x="273" y="282"/>
                    <a:pt x="268" y="277"/>
                    <a:pt x="265" y="271"/>
                  </a:cubicBezTo>
                  <a:cubicBezTo>
                    <a:pt x="257" y="255"/>
                    <a:pt x="262" y="241"/>
                    <a:pt x="269" y="227"/>
                  </a:cubicBezTo>
                  <a:cubicBezTo>
                    <a:pt x="279" y="209"/>
                    <a:pt x="295" y="200"/>
                    <a:pt x="315" y="198"/>
                  </a:cubicBezTo>
                  <a:cubicBezTo>
                    <a:pt x="327" y="197"/>
                    <a:pt x="338" y="201"/>
                    <a:pt x="348" y="207"/>
                  </a:cubicBezTo>
                  <a:cubicBezTo>
                    <a:pt x="357" y="213"/>
                    <a:pt x="366" y="220"/>
                    <a:pt x="372" y="230"/>
                  </a:cubicBezTo>
                  <a:cubicBezTo>
                    <a:pt x="380" y="242"/>
                    <a:pt x="382" y="261"/>
                    <a:pt x="374" y="273"/>
                  </a:cubicBezTo>
                  <a:cubicBezTo>
                    <a:pt x="362" y="294"/>
                    <a:pt x="343" y="304"/>
                    <a:pt x="316" y="304"/>
                  </a:cubicBezTo>
                  <a:close/>
                  <a:moveTo>
                    <a:pt x="425" y="326"/>
                  </a:moveTo>
                  <a:cubicBezTo>
                    <a:pt x="425" y="341"/>
                    <a:pt x="424" y="356"/>
                    <a:pt x="424" y="371"/>
                  </a:cubicBezTo>
                  <a:cubicBezTo>
                    <a:pt x="423" y="374"/>
                    <a:pt x="423" y="377"/>
                    <a:pt x="423" y="380"/>
                  </a:cubicBezTo>
                  <a:cubicBezTo>
                    <a:pt x="423" y="387"/>
                    <a:pt x="423" y="393"/>
                    <a:pt x="415" y="396"/>
                  </a:cubicBezTo>
                  <a:cubicBezTo>
                    <a:pt x="409" y="399"/>
                    <a:pt x="405" y="406"/>
                    <a:pt x="405" y="412"/>
                  </a:cubicBezTo>
                  <a:cubicBezTo>
                    <a:pt x="405" y="425"/>
                    <a:pt x="401" y="436"/>
                    <a:pt x="402" y="449"/>
                  </a:cubicBezTo>
                  <a:cubicBezTo>
                    <a:pt x="403" y="460"/>
                    <a:pt x="408" y="468"/>
                    <a:pt x="417" y="473"/>
                  </a:cubicBezTo>
                  <a:cubicBezTo>
                    <a:pt x="419" y="474"/>
                    <a:pt x="420" y="474"/>
                    <a:pt x="420" y="477"/>
                  </a:cubicBezTo>
                  <a:cubicBezTo>
                    <a:pt x="418" y="503"/>
                    <a:pt x="416" y="529"/>
                    <a:pt x="416" y="555"/>
                  </a:cubicBezTo>
                  <a:cubicBezTo>
                    <a:pt x="416" y="559"/>
                    <a:pt x="415" y="563"/>
                    <a:pt x="415" y="567"/>
                  </a:cubicBezTo>
                  <a:cubicBezTo>
                    <a:pt x="415" y="570"/>
                    <a:pt x="414" y="572"/>
                    <a:pt x="411" y="573"/>
                  </a:cubicBezTo>
                  <a:cubicBezTo>
                    <a:pt x="401" y="575"/>
                    <a:pt x="392" y="577"/>
                    <a:pt x="384" y="582"/>
                  </a:cubicBezTo>
                  <a:cubicBezTo>
                    <a:pt x="380" y="584"/>
                    <a:pt x="379" y="583"/>
                    <a:pt x="378" y="579"/>
                  </a:cubicBezTo>
                  <a:cubicBezTo>
                    <a:pt x="377" y="574"/>
                    <a:pt x="375" y="569"/>
                    <a:pt x="373" y="564"/>
                  </a:cubicBezTo>
                  <a:cubicBezTo>
                    <a:pt x="370" y="555"/>
                    <a:pt x="364" y="551"/>
                    <a:pt x="357" y="553"/>
                  </a:cubicBezTo>
                  <a:cubicBezTo>
                    <a:pt x="352" y="554"/>
                    <a:pt x="347" y="562"/>
                    <a:pt x="346" y="569"/>
                  </a:cubicBezTo>
                  <a:cubicBezTo>
                    <a:pt x="346" y="577"/>
                    <a:pt x="346" y="586"/>
                    <a:pt x="346" y="594"/>
                  </a:cubicBezTo>
                  <a:cubicBezTo>
                    <a:pt x="346" y="597"/>
                    <a:pt x="345" y="598"/>
                    <a:pt x="343" y="600"/>
                  </a:cubicBezTo>
                  <a:cubicBezTo>
                    <a:pt x="329" y="608"/>
                    <a:pt x="313" y="611"/>
                    <a:pt x="301" y="622"/>
                  </a:cubicBezTo>
                  <a:cubicBezTo>
                    <a:pt x="289" y="631"/>
                    <a:pt x="275" y="634"/>
                    <a:pt x="262" y="643"/>
                  </a:cubicBezTo>
                  <a:cubicBezTo>
                    <a:pt x="261" y="629"/>
                    <a:pt x="260" y="615"/>
                    <a:pt x="261" y="601"/>
                  </a:cubicBezTo>
                  <a:cubicBezTo>
                    <a:pt x="261" y="587"/>
                    <a:pt x="260" y="572"/>
                    <a:pt x="260" y="558"/>
                  </a:cubicBezTo>
                  <a:cubicBezTo>
                    <a:pt x="260" y="545"/>
                    <a:pt x="260" y="531"/>
                    <a:pt x="260" y="517"/>
                  </a:cubicBezTo>
                  <a:cubicBezTo>
                    <a:pt x="259" y="494"/>
                    <a:pt x="259" y="471"/>
                    <a:pt x="259" y="447"/>
                  </a:cubicBezTo>
                  <a:cubicBezTo>
                    <a:pt x="259" y="436"/>
                    <a:pt x="259" y="424"/>
                    <a:pt x="259" y="413"/>
                  </a:cubicBezTo>
                  <a:cubicBezTo>
                    <a:pt x="258" y="409"/>
                    <a:pt x="260" y="406"/>
                    <a:pt x="264" y="403"/>
                  </a:cubicBezTo>
                  <a:cubicBezTo>
                    <a:pt x="275" y="394"/>
                    <a:pt x="284" y="384"/>
                    <a:pt x="298" y="379"/>
                  </a:cubicBezTo>
                  <a:cubicBezTo>
                    <a:pt x="307" y="376"/>
                    <a:pt x="315" y="368"/>
                    <a:pt x="324" y="365"/>
                  </a:cubicBezTo>
                  <a:cubicBezTo>
                    <a:pt x="337" y="359"/>
                    <a:pt x="349" y="350"/>
                    <a:pt x="363" y="344"/>
                  </a:cubicBezTo>
                  <a:cubicBezTo>
                    <a:pt x="375" y="339"/>
                    <a:pt x="387" y="333"/>
                    <a:pt x="400" y="328"/>
                  </a:cubicBezTo>
                  <a:cubicBezTo>
                    <a:pt x="406" y="325"/>
                    <a:pt x="414" y="322"/>
                    <a:pt x="421" y="320"/>
                  </a:cubicBezTo>
                  <a:cubicBezTo>
                    <a:pt x="426" y="319"/>
                    <a:pt x="425" y="323"/>
                    <a:pt x="425" y="326"/>
                  </a:cubicBezTo>
                  <a:close/>
                  <a:moveTo>
                    <a:pt x="448" y="412"/>
                  </a:moveTo>
                  <a:cubicBezTo>
                    <a:pt x="451" y="417"/>
                    <a:pt x="453" y="421"/>
                    <a:pt x="452" y="427"/>
                  </a:cubicBezTo>
                  <a:cubicBezTo>
                    <a:pt x="450" y="438"/>
                    <a:pt x="451" y="450"/>
                    <a:pt x="443" y="459"/>
                  </a:cubicBezTo>
                  <a:cubicBezTo>
                    <a:pt x="437" y="465"/>
                    <a:pt x="430" y="466"/>
                    <a:pt x="423" y="464"/>
                  </a:cubicBezTo>
                  <a:cubicBezTo>
                    <a:pt x="416" y="462"/>
                    <a:pt x="413" y="455"/>
                    <a:pt x="413" y="449"/>
                  </a:cubicBezTo>
                  <a:cubicBezTo>
                    <a:pt x="413" y="436"/>
                    <a:pt x="417" y="424"/>
                    <a:pt x="417" y="411"/>
                  </a:cubicBezTo>
                  <a:cubicBezTo>
                    <a:pt x="417" y="410"/>
                    <a:pt x="418" y="408"/>
                    <a:pt x="418" y="407"/>
                  </a:cubicBezTo>
                  <a:cubicBezTo>
                    <a:pt x="425" y="401"/>
                    <a:pt x="444" y="404"/>
                    <a:pt x="448" y="412"/>
                  </a:cubicBezTo>
                  <a:close/>
                  <a:moveTo>
                    <a:pt x="359" y="569"/>
                  </a:moveTo>
                  <a:cubicBezTo>
                    <a:pt x="359" y="568"/>
                    <a:pt x="359" y="567"/>
                    <a:pt x="361" y="566"/>
                  </a:cubicBezTo>
                  <a:cubicBezTo>
                    <a:pt x="365" y="574"/>
                    <a:pt x="366" y="582"/>
                    <a:pt x="368" y="590"/>
                  </a:cubicBezTo>
                  <a:cubicBezTo>
                    <a:pt x="369" y="596"/>
                    <a:pt x="370" y="601"/>
                    <a:pt x="372" y="605"/>
                  </a:cubicBezTo>
                  <a:cubicBezTo>
                    <a:pt x="373" y="607"/>
                    <a:pt x="374" y="609"/>
                    <a:pt x="376" y="609"/>
                  </a:cubicBezTo>
                  <a:cubicBezTo>
                    <a:pt x="379" y="609"/>
                    <a:pt x="381" y="607"/>
                    <a:pt x="380" y="605"/>
                  </a:cubicBezTo>
                  <a:cubicBezTo>
                    <a:pt x="379" y="595"/>
                    <a:pt x="387" y="595"/>
                    <a:pt x="393" y="593"/>
                  </a:cubicBezTo>
                  <a:cubicBezTo>
                    <a:pt x="396" y="592"/>
                    <a:pt x="399" y="591"/>
                    <a:pt x="403" y="590"/>
                  </a:cubicBezTo>
                  <a:cubicBezTo>
                    <a:pt x="397" y="602"/>
                    <a:pt x="391" y="613"/>
                    <a:pt x="386" y="624"/>
                  </a:cubicBezTo>
                  <a:cubicBezTo>
                    <a:pt x="383" y="628"/>
                    <a:pt x="380" y="632"/>
                    <a:pt x="376" y="636"/>
                  </a:cubicBezTo>
                  <a:cubicBezTo>
                    <a:pt x="369" y="642"/>
                    <a:pt x="364" y="640"/>
                    <a:pt x="361" y="631"/>
                  </a:cubicBezTo>
                  <a:cubicBezTo>
                    <a:pt x="358" y="623"/>
                    <a:pt x="359" y="615"/>
                    <a:pt x="359" y="608"/>
                  </a:cubicBezTo>
                  <a:cubicBezTo>
                    <a:pt x="359" y="595"/>
                    <a:pt x="359" y="582"/>
                    <a:pt x="359" y="569"/>
                  </a:cubicBezTo>
                  <a:close/>
                  <a:moveTo>
                    <a:pt x="243" y="418"/>
                  </a:moveTo>
                  <a:cubicBezTo>
                    <a:pt x="247" y="415"/>
                    <a:pt x="247" y="419"/>
                    <a:pt x="247" y="421"/>
                  </a:cubicBezTo>
                  <a:cubicBezTo>
                    <a:pt x="245" y="438"/>
                    <a:pt x="248" y="455"/>
                    <a:pt x="247" y="472"/>
                  </a:cubicBezTo>
                  <a:cubicBezTo>
                    <a:pt x="246" y="484"/>
                    <a:pt x="249" y="497"/>
                    <a:pt x="248" y="510"/>
                  </a:cubicBezTo>
                  <a:cubicBezTo>
                    <a:pt x="246" y="527"/>
                    <a:pt x="250" y="543"/>
                    <a:pt x="248" y="559"/>
                  </a:cubicBezTo>
                  <a:cubicBezTo>
                    <a:pt x="248" y="579"/>
                    <a:pt x="248" y="598"/>
                    <a:pt x="248" y="617"/>
                  </a:cubicBezTo>
                  <a:cubicBezTo>
                    <a:pt x="248" y="627"/>
                    <a:pt x="247" y="637"/>
                    <a:pt x="249" y="647"/>
                  </a:cubicBezTo>
                  <a:cubicBezTo>
                    <a:pt x="250" y="652"/>
                    <a:pt x="238" y="661"/>
                    <a:pt x="233" y="661"/>
                  </a:cubicBezTo>
                  <a:cubicBezTo>
                    <a:pt x="228" y="660"/>
                    <a:pt x="222" y="653"/>
                    <a:pt x="221" y="648"/>
                  </a:cubicBezTo>
                  <a:cubicBezTo>
                    <a:pt x="219" y="623"/>
                    <a:pt x="220" y="597"/>
                    <a:pt x="218" y="572"/>
                  </a:cubicBezTo>
                  <a:cubicBezTo>
                    <a:pt x="217" y="556"/>
                    <a:pt x="215" y="540"/>
                    <a:pt x="215" y="525"/>
                  </a:cubicBezTo>
                  <a:cubicBezTo>
                    <a:pt x="215" y="507"/>
                    <a:pt x="214" y="488"/>
                    <a:pt x="214" y="470"/>
                  </a:cubicBezTo>
                  <a:cubicBezTo>
                    <a:pt x="214" y="457"/>
                    <a:pt x="213" y="444"/>
                    <a:pt x="212" y="431"/>
                  </a:cubicBezTo>
                  <a:cubicBezTo>
                    <a:pt x="212" y="427"/>
                    <a:pt x="212" y="425"/>
                    <a:pt x="217" y="426"/>
                  </a:cubicBezTo>
                  <a:cubicBezTo>
                    <a:pt x="227" y="428"/>
                    <a:pt x="235" y="423"/>
                    <a:pt x="243" y="418"/>
                  </a:cubicBezTo>
                  <a:close/>
                  <a:moveTo>
                    <a:pt x="464" y="83"/>
                  </a:moveTo>
                  <a:cubicBezTo>
                    <a:pt x="472" y="71"/>
                    <a:pt x="473" y="58"/>
                    <a:pt x="479" y="46"/>
                  </a:cubicBezTo>
                  <a:cubicBezTo>
                    <a:pt x="481" y="41"/>
                    <a:pt x="484" y="35"/>
                    <a:pt x="488" y="31"/>
                  </a:cubicBezTo>
                  <a:cubicBezTo>
                    <a:pt x="495" y="26"/>
                    <a:pt x="499" y="26"/>
                    <a:pt x="500" y="35"/>
                  </a:cubicBezTo>
                  <a:cubicBezTo>
                    <a:pt x="500" y="48"/>
                    <a:pt x="506" y="61"/>
                    <a:pt x="504" y="75"/>
                  </a:cubicBezTo>
                  <a:cubicBezTo>
                    <a:pt x="504" y="96"/>
                    <a:pt x="504" y="116"/>
                    <a:pt x="505" y="136"/>
                  </a:cubicBezTo>
                  <a:cubicBezTo>
                    <a:pt x="506" y="147"/>
                    <a:pt x="504" y="157"/>
                    <a:pt x="503" y="168"/>
                  </a:cubicBezTo>
                  <a:cubicBezTo>
                    <a:pt x="503" y="169"/>
                    <a:pt x="503" y="171"/>
                    <a:pt x="501" y="172"/>
                  </a:cubicBezTo>
                  <a:cubicBezTo>
                    <a:pt x="499" y="172"/>
                    <a:pt x="499" y="170"/>
                    <a:pt x="498" y="169"/>
                  </a:cubicBezTo>
                  <a:cubicBezTo>
                    <a:pt x="493" y="155"/>
                    <a:pt x="485" y="143"/>
                    <a:pt x="478" y="130"/>
                  </a:cubicBezTo>
                  <a:cubicBezTo>
                    <a:pt x="474" y="123"/>
                    <a:pt x="469" y="116"/>
                    <a:pt x="464" y="109"/>
                  </a:cubicBezTo>
                  <a:cubicBezTo>
                    <a:pt x="456" y="100"/>
                    <a:pt x="458" y="90"/>
                    <a:pt x="464" y="83"/>
                  </a:cubicBezTo>
                  <a:close/>
                  <a:moveTo>
                    <a:pt x="455" y="115"/>
                  </a:moveTo>
                  <a:cubicBezTo>
                    <a:pt x="461" y="124"/>
                    <a:pt x="467" y="133"/>
                    <a:pt x="472" y="143"/>
                  </a:cubicBezTo>
                  <a:cubicBezTo>
                    <a:pt x="478" y="153"/>
                    <a:pt x="483" y="164"/>
                    <a:pt x="488" y="174"/>
                  </a:cubicBezTo>
                  <a:cubicBezTo>
                    <a:pt x="491" y="179"/>
                    <a:pt x="490" y="183"/>
                    <a:pt x="486" y="187"/>
                  </a:cubicBezTo>
                  <a:cubicBezTo>
                    <a:pt x="475" y="199"/>
                    <a:pt x="462" y="208"/>
                    <a:pt x="448" y="216"/>
                  </a:cubicBezTo>
                  <a:cubicBezTo>
                    <a:pt x="442" y="220"/>
                    <a:pt x="435" y="219"/>
                    <a:pt x="428" y="219"/>
                  </a:cubicBezTo>
                  <a:cubicBezTo>
                    <a:pt x="407" y="221"/>
                    <a:pt x="394" y="210"/>
                    <a:pt x="380" y="197"/>
                  </a:cubicBezTo>
                  <a:cubicBezTo>
                    <a:pt x="365" y="182"/>
                    <a:pt x="366" y="165"/>
                    <a:pt x="369" y="146"/>
                  </a:cubicBezTo>
                  <a:cubicBezTo>
                    <a:pt x="372" y="125"/>
                    <a:pt x="385" y="112"/>
                    <a:pt x="404" y="104"/>
                  </a:cubicBezTo>
                  <a:cubicBezTo>
                    <a:pt x="409" y="101"/>
                    <a:pt x="414" y="99"/>
                    <a:pt x="421" y="99"/>
                  </a:cubicBezTo>
                  <a:cubicBezTo>
                    <a:pt x="424" y="101"/>
                    <a:pt x="428" y="99"/>
                    <a:pt x="431" y="98"/>
                  </a:cubicBezTo>
                  <a:cubicBezTo>
                    <a:pt x="444" y="98"/>
                    <a:pt x="450" y="107"/>
                    <a:pt x="455" y="115"/>
                  </a:cubicBezTo>
                  <a:close/>
                  <a:moveTo>
                    <a:pt x="225" y="129"/>
                  </a:moveTo>
                  <a:cubicBezTo>
                    <a:pt x="226" y="112"/>
                    <a:pt x="232" y="96"/>
                    <a:pt x="231" y="79"/>
                  </a:cubicBezTo>
                  <a:cubicBezTo>
                    <a:pt x="230" y="67"/>
                    <a:pt x="232" y="55"/>
                    <a:pt x="234" y="44"/>
                  </a:cubicBezTo>
                  <a:cubicBezTo>
                    <a:pt x="234" y="39"/>
                    <a:pt x="233" y="33"/>
                    <a:pt x="234" y="28"/>
                  </a:cubicBezTo>
                  <a:cubicBezTo>
                    <a:pt x="234" y="23"/>
                    <a:pt x="237" y="20"/>
                    <a:pt x="238" y="16"/>
                  </a:cubicBezTo>
                  <a:cubicBezTo>
                    <a:pt x="238" y="12"/>
                    <a:pt x="241" y="13"/>
                    <a:pt x="243" y="14"/>
                  </a:cubicBezTo>
                  <a:cubicBezTo>
                    <a:pt x="255" y="18"/>
                    <a:pt x="261" y="28"/>
                    <a:pt x="268" y="37"/>
                  </a:cubicBezTo>
                  <a:cubicBezTo>
                    <a:pt x="276" y="48"/>
                    <a:pt x="283" y="61"/>
                    <a:pt x="287" y="75"/>
                  </a:cubicBezTo>
                  <a:cubicBezTo>
                    <a:pt x="287" y="75"/>
                    <a:pt x="288" y="76"/>
                    <a:pt x="288" y="77"/>
                  </a:cubicBezTo>
                  <a:cubicBezTo>
                    <a:pt x="287" y="80"/>
                    <a:pt x="286" y="81"/>
                    <a:pt x="284" y="83"/>
                  </a:cubicBezTo>
                  <a:cubicBezTo>
                    <a:pt x="273" y="90"/>
                    <a:pt x="263" y="98"/>
                    <a:pt x="254" y="108"/>
                  </a:cubicBezTo>
                  <a:cubicBezTo>
                    <a:pt x="247" y="115"/>
                    <a:pt x="239" y="122"/>
                    <a:pt x="233" y="131"/>
                  </a:cubicBezTo>
                  <a:cubicBezTo>
                    <a:pt x="231" y="135"/>
                    <a:pt x="228" y="141"/>
                    <a:pt x="224" y="140"/>
                  </a:cubicBezTo>
                  <a:cubicBezTo>
                    <a:pt x="221" y="140"/>
                    <a:pt x="225" y="133"/>
                    <a:pt x="225" y="129"/>
                  </a:cubicBezTo>
                  <a:close/>
                  <a:moveTo>
                    <a:pt x="162" y="289"/>
                  </a:moveTo>
                  <a:cubicBezTo>
                    <a:pt x="165" y="282"/>
                    <a:pt x="165" y="275"/>
                    <a:pt x="168" y="269"/>
                  </a:cubicBezTo>
                  <a:cubicBezTo>
                    <a:pt x="173" y="257"/>
                    <a:pt x="177" y="244"/>
                    <a:pt x="182" y="232"/>
                  </a:cubicBezTo>
                  <a:cubicBezTo>
                    <a:pt x="185" y="223"/>
                    <a:pt x="190" y="215"/>
                    <a:pt x="195" y="206"/>
                  </a:cubicBezTo>
                  <a:cubicBezTo>
                    <a:pt x="206" y="189"/>
                    <a:pt x="217" y="171"/>
                    <a:pt x="230" y="154"/>
                  </a:cubicBezTo>
                  <a:cubicBezTo>
                    <a:pt x="241" y="140"/>
                    <a:pt x="251" y="125"/>
                    <a:pt x="264" y="112"/>
                  </a:cubicBezTo>
                  <a:cubicBezTo>
                    <a:pt x="272" y="104"/>
                    <a:pt x="282" y="99"/>
                    <a:pt x="291" y="92"/>
                  </a:cubicBezTo>
                  <a:cubicBezTo>
                    <a:pt x="303" y="82"/>
                    <a:pt x="317" y="75"/>
                    <a:pt x="333" y="70"/>
                  </a:cubicBezTo>
                  <a:cubicBezTo>
                    <a:pt x="350" y="65"/>
                    <a:pt x="368" y="63"/>
                    <a:pt x="386" y="66"/>
                  </a:cubicBezTo>
                  <a:cubicBezTo>
                    <a:pt x="402" y="68"/>
                    <a:pt x="416" y="76"/>
                    <a:pt x="429" y="87"/>
                  </a:cubicBezTo>
                  <a:cubicBezTo>
                    <a:pt x="422" y="90"/>
                    <a:pt x="416" y="88"/>
                    <a:pt x="410" y="89"/>
                  </a:cubicBezTo>
                  <a:cubicBezTo>
                    <a:pt x="390" y="92"/>
                    <a:pt x="376" y="104"/>
                    <a:pt x="366" y="119"/>
                  </a:cubicBezTo>
                  <a:cubicBezTo>
                    <a:pt x="354" y="137"/>
                    <a:pt x="353" y="156"/>
                    <a:pt x="355" y="177"/>
                  </a:cubicBezTo>
                  <a:cubicBezTo>
                    <a:pt x="356" y="184"/>
                    <a:pt x="361" y="190"/>
                    <a:pt x="365" y="196"/>
                  </a:cubicBezTo>
                  <a:cubicBezTo>
                    <a:pt x="370" y="204"/>
                    <a:pt x="376" y="212"/>
                    <a:pt x="384" y="219"/>
                  </a:cubicBezTo>
                  <a:cubicBezTo>
                    <a:pt x="392" y="225"/>
                    <a:pt x="401" y="228"/>
                    <a:pt x="411" y="230"/>
                  </a:cubicBezTo>
                  <a:cubicBezTo>
                    <a:pt x="437" y="232"/>
                    <a:pt x="460" y="227"/>
                    <a:pt x="480" y="210"/>
                  </a:cubicBezTo>
                  <a:cubicBezTo>
                    <a:pt x="484" y="207"/>
                    <a:pt x="487" y="204"/>
                    <a:pt x="490" y="200"/>
                  </a:cubicBezTo>
                  <a:cubicBezTo>
                    <a:pt x="495" y="195"/>
                    <a:pt x="496" y="198"/>
                    <a:pt x="497" y="203"/>
                  </a:cubicBezTo>
                  <a:cubicBezTo>
                    <a:pt x="499" y="211"/>
                    <a:pt x="502" y="220"/>
                    <a:pt x="503" y="229"/>
                  </a:cubicBezTo>
                  <a:cubicBezTo>
                    <a:pt x="504" y="241"/>
                    <a:pt x="507" y="253"/>
                    <a:pt x="510" y="264"/>
                  </a:cubicBezTo>
                  <a:cubicBezTo>
                    <a:pt x="513" y="277"/>
                    <a:pt x="512" y="291"/>
                    <a:pt x="512" y="304"/>
                  </a:cubicBezTo>
                  <a:cubicBezTo>
                    <a:pt x="512" y="310"/>
                    <a:pt x="513" y="317"/>
                    <a:pt x="513" y="323"/>
                  </a:cubicBezTo>
                  <a:cubicBezTo>
                    <a:pt x="513" y="332"/>
                    <a:pt x="512" y="342"/>
                    <a:pt x="511" y="351"/>
                  </a:cubicBezTo>
                  <a:cubicBezTo>
                    <a:pt x="509" y="366"/>
                    <a:pt x="509" y="382"/>
                    <a:pt x="507" y="397"/>
                  </a:cubicBezTo>
                  <a:cubicBezTo>
                    <a:pt x="504" y="418"/>
                    <a:pt x="497" y="437"/>
                    <a:pt x="488" y="456"/>
                  </a:cubicBezTo>
                  <a:cubicBezTo>
                    <a:pt x="483" y="469"/>
                    <a:pt x="477" y="481"/>
                    <a:pt x="469" y="493"/>
                  </a:cubicBezTo>
                  <a:cubicBezTo>
                    <a:pt x="460" y="506"/>
                    <a:pt x="451" y="520"/>
                    <a:pt x="438" y="530"/>
                  </a:cubicBezTo>
                  <a:cubicBezTo>
                    <a:pt x="437" y="532"/>
                    <a:pt x="435" y="532"/>
                    <a:pt x="433" y="534"/>
                  </a:cubicBezTo>
                  <a:cubicBezTo>
                    <a:pt x="430" y="535"/>
                    <a:pt x="429" y="534"/>
                    <a:pt x="430" y="532"/>
                  </a:cubicBezTo>
                  <a:cubicBezTo>
                    <a:pt x="430" y="529"/>
                    <a:pt x="429" y="527"/>
                    <a:pt x="429" y="525"/>
                  </a:cubicBezTo>
                  <a:cubicBezTo>
                    <a:pt x="430" y="510"/>
                    <a:pt x="430" y="496"/>
                    <a:pt x="431" y="481"/>
                  </a:cubicBezTo>
                  <a:cubicBezTo>
                    <a:pt x="431" y="478"/>
                    <a:pt x="433" y="475"/>
                    <a:pt x="436" y="473"/>
                  </a:cubicBezTo>
                  <a:cubicBezTo>
                    <a:pt x="453" y="465"/>
                    <a:pt x="463" y="452"/>
                    <a:pt x="465" y="432"/>
                  </a:cubicBezTo>
                  <a:cubicBezTo>
                    <a:pt x="467" y="418"/>
                    <a:pt x="462" y="408"/>
                    <a:pt x="454" y="398"/>
                  </a:cubicBezTo>
                  <a:cubicBezTo>
                    <a:pt x="450" y="394"/>
                    <a:pt x="445" y="392"/>
                    <a:pt x="441" y="391"/>
                  </a:cubicBezTo>
                  <a:cubicBezTo>
                    <a:pt x="435" y="390"/>
                    <a:pt x="435" y="387"/>
                    <a:pt x="435" y="384"/>
                  </a:cubicBezTo>
                  <a:cubicBezTo>
                    <a:pt x="437" y="368"/>
                    <a:pt x="437" y="353"/>
                    <a:pt x="439" y="338"/>
                  </a:cubicBezTo>
                  <a:cubicBezTo>
                    <a:pt x="440" y="331"/>
                    <a:pt x="439" y="324"/>
                    <a:pt x="439" y="317"/>
                  </a:cubicBezTo>
                  <a:cubicBezTo>
                    <a:pt x="439" y="315"/>
                    <a:pt x="440" y="313"/>
                    <a:pt x="441" y="310"/>
                  </a:cubicBezTo>
                  <a:cubicBezTo>
                    <a:pt x="442" y="308"/>
                    <a:pt x="443" y="305"/>
                    <a:pt x="440" y="303"/>
                  </a:cubicBezTo>
                  <a:cubicBezTo>
                    <a:pt x="438" y="302"/>
                    <a:pt x="436" y="299"/>
                    <a:pt x="433" y="301"/>
                  </a:cubicBezTo>
                  <a:cubicBezTo>
                    <a:pt x="427" y="304"/>
                    <a:pt x="423" y="300"/>
                    <a:pt x="418" y="298"/>
                  </a:cubicBezTo>
                  <a:cubicBezTo>
                    <a:pt x="405" y="291"/>
                    <a:pt x="392" y="290"/>
                    <a:pt x="378" y="296"/>
                  </a:cubicBezTo>
                  <a:cubicBezTo>
                    <a:pt x="375" y="298"/>
                    <a:pt x="375" y="297"/>
                    <a:pt x="372" y="297"/>
                  </a:cubicBezTo>
                  <a:cubicBezTo>
                    <a:pt x="381" y="287"/>
                    <a:pt x="387" y="276"/>
                    <a:pt x="389" y="263"/>
                  </a:cubicBezTo>
                  <a:cubicBezTo>
                    <a:pt x="392" y="244"/>
                    <a:pt x="385" y="229"/>
                    <a:pt x="374" y="214"/>
                  </a:cubicBezTo>
                  <a:cubicBezTo>
                    <a:pt x="364" y="202"/>
                    <a:pt x="351" y="196"/>
                    <a:pt x="339" y="188"/>
                  </a:cubicBezTo>
                  <a:cubicBezTo>
                    <a:pt x="334" y="185"/>
                    <a:pt x="329" y="187"/>
                    <a:pt x="324" y="187"/>
                  </a:cubicBezTo>
                  <a:cubicBezTo>
                    <a:pt x="303" y="186"/>
                    <a:pt x="284" y="189"/>
                    <a:pt x="270" y="205"/>
                  </a:cubicBezTo>
                  <a:cubicBezTo>
                    <a:pt x="260" y="216"/>
                    <a:pt x="251" y="229"/>
                    <a:pt x="248" y="244"/>
                  </a:cubicBezTo>
                  <a:cubicBezTo>
                    <a:pt x="245" y="260"/>
                    <a:pt x="253" y="274"/>
                    <a:pt x="262" y="287"/>
                  </a:cubicBezTo>
                  <a:cubicBezTo>
                    <a:pt x="272" y="302"/>
                    <a:pt x="287" y="310"/>
                    <a:pt x="303" y="314"/>
                  </a:cubicBezTo>
                  <a:cubicBezTo>
                    <a:pt x="311" y="316"/>
                    <a:pt x="318" y="317"/>
                    <a:pt x="326" y="317"/>
                  </a:cubicBezTo>
                  <a:cubicBezTo>
                    <a:pt x="327" y="317"/>
                    <a:pt x="329" y="316"/>
                    <a:pt x="329" y="318"/>
                  </a:cubicBezTo>
                  <a:cubicBezTo>
                    <a:pt x="330" y="320"/>
                    <a:pt x="328" y="320"/>
                    <a:pt x="327" y="321"/>
                  </a:cubicBezTo>
                  <a:cubicBezTo>
                    <a:pt x="313" y="326"/>
                    <a:pt x="302" y="337"/>
                    <a:pt x="289" y="344"/>
                  </a:cubicBezTo>
                  <a:cubicBezTo>
                    <a:pt x="270" y="353"/>
                    <a:pt x="255" y="369"/>
                    <a:pt x="241" y="384"/>
                  </a:cubicBezTo>
                  <a:cubicBezTo>
                    <a:pt x="236" y="389"/>
                    <a:pt x="232" y="395"/>
                    <a:pt x="227" y="400"/>
                  </a:cubicBezTo>
                  <a:cubicBezTo>
                    <a:pt x="226" y="401"/>
                    <a:pt x="224" y="403"/>
                    <a:pt x="223" y="403"/>
                  </a:cubicBezTo>
                  <a:cubicBezTo>
                    <a:pt x="222" y="403"/>
                    <a:pt x="221" y="400"/>
                    <a:pt x="221" y="399"/>
                  </a:cubicBezTo>
                  <a:cubicBezTo>
                    <a:pt x="219" y="389"/>
                    <a:pt x="217" y="379"/>
                    <a:pt x="214" y="370"/>
                  </a:cubicBezTo>
                  <a:cubicBezTo>
                    <a:pt x="208" y="354"/>
                    <a:pt x="199" y="341"/>
                    <a:pt x="190" y="327"/>
                  </a:cubicBezTo>
                  <a:cubicBezTo>
                    <a:pt x="183" y="315"/>
                    <a:pt x="173" y="305"/>
                    <a:pt x="163" y="294"/>
                  </a:cubicBezTo>
                  <a:cubicBezTo>
                    <a:pt x="161" y="292"/>
                    <a:pt x="161" y="290"/>
                    <a:pt x="162" y="289"/>
                  </a:cubicBezTo>
                  <a:close/>
                  <a:moveTo>
                    <a:pt x="125" y="290"/>
                  </a:moveTo>
                  <a:cubicBezTo>
                    <a:pt x="126" y="282"/>
                    <a:pt x="126" y="281"/>
                    <a:pt x="133" y="287"/>
                  </a:cubicBezTo>
                  <a:cubicBezTo>
                    <a:pt x="157" y="305"/>
                    <a:pt x="176" y="327"/>
                    <a:pt x="191" y="353"/>
                  </a:cubicBezTo>
                  <a:cubicBezTo>
                    <a:pt x="198" y="366"/>
                    <a:pt x="205" y="378"/>
                    <a:pt x="208" y="393"/>
                  </a:cubicBezTo>
                  <a:cubicBezTo>
                    <a:pt x="208" y="393"/>
                    <a:pt x="208" y="394"/>
                    <a:pt x="208" y="397"/>
                  </a:cubicBezTo>
                  <a:cubicBezTo>
                    <a:pt x="203" y="390"/>
                    <a:pt x="199" y="385"/>
                    <a:pt x="195" y="380"/>
                  </a:cubicBezTo>
                  <a:cubicBezTo>
                    <a:pt x="181" y="366"/>
                    <a:pt x="168" y="351"/>
                    <a:pt x="153" y="338"/>
                  </a:cubicBezTo>
                  <a:cubicBezTo>
                    <a:pt x="145" y="331"/>
                    <a:pt x="137" y="324"/>
                    <a:pt x="128" y="318"/>
                  </a:cubicBezTo>
                  <a:cubicBezTo>
                    <a:pt x="124" y="315"/>
                    <a:pt x="124" y="308"/>
                    <a:pt x="123" y="302"/>
                  </a:cubicBezTo>
                  <a:cubicBezTo>
                    <a:pt x="123" y="298"/>
                    <a:pt x="124" y="294"/>
                    <a:pt x="125" y="290"/>
                  </a:cubicBezTo>
                  <a:close/>
                  <a:moveTo>
                    <a:pt x="87" y="440"/>
                  </a:moveTo>
                  <a:cubicBezTo>
                    <a:pt x="88" y="448"/>
                    <a:pt x="85" y="452"/>
                    <a:pt x="78" y="452"/>
                  </a:cubicBezTo>
                  <a:cubicBezTo>
                    <a:pt x="71" y="452"/>
                    <a:pt x="64" y="445"/>
                    <a:pt x="62" y="436"/>
                  </a:cubicBezTo>
                  <a:cubicBezTo>
                    <a:pt x="61" y="426"/>
                    <a:pt x="60" y="416"/>
                    <a:pt x="67" y="408"/>
                  </a:cubicBezTo>
                  <a:cubicBezTo>
                    <a:pt x="69" y="405"/>
                    <a:pt x="71" y="403"/>
                    <a:pt x="74" y="401"/>
                  </a:cubicBezTo>
                  <a:cubicBezTo>
                    <a:pt x="83" y="397"/>
                    <a:pt x="85" y="399"/>
                    <a:pt x="86" y="408"/>
                  </a:cubicBezTo>
                  <a:cubicBezTo>
                    <a:pt x="88" y="416"/>
                    <a:pt x="90" y="425"/>
                    <a:pt x="86" y="433"/>
                  </a:cubicBezTo>
                  <a:cubicBezTo>
                    <a:pt x="85" y="435"/>
                    <a:pt x="86" y="438"/>
                    <a:pt x="87" y="440"/>
                  </a:cubicBezTo>
                  <a:close/>
                  <a:moveTo>
                    <a:pt x="90" y="390"/>
                  </a:moveTo>
                  <a:cubicBezTo>
                    <a:pt x="86" y="387"/>
                    <a:pt x="85" y="385"/>
                    <a:pt x="84" y="381"/>
                  </a:cubicBezTo>
                  <a:cubicBezTo>
                    <a:pt x="81" y="358"/>
                    <a:pt x="76" y="335"/>
                    <a:pt x="74" y="312"/>
                  </a:cubicBezTo>
                  <a:cubicBezTo>
                    <a:pt x="74" y="308"/>
                    <a:pt x="74" y="307"/>
                    <a:pt x="78" y="309"/>
                  </a:cubicBezTo>
                  <a:cubicBezTo>
                    <a:pt x="103" y="320"/>
                    <a:pt x="127" y="332"/>
                    <a:pt x="148" y="351"/>
                  </a:cubicBezTo>
                  <a:cubicBezTo>
                    <a:pt x="161" y="364"/>
                    <a:pt x="174" y="377"/>
                    <a:pt x="185" y="390"/>
                  </a:cubicBezTo>
                  <a:cubicBezTo>
                    <a:pt x="188" y="393"/>
                    <a:pt x="191" y="395"/>
                    <a:pt x="193" y="398"/>
                  </a:cubicBezTo>
                  <a:cubicBezTo>
                    <a:pt x="202" y="407"/>
                    <a:pt x="201" y="418"/>
                    <a:pt x="201" y="429"/>
                  </a:cubicBezTo>
                  <a:cubicBezTo>
                    <a:pt x="202" y="446"/>
                    <a:pt x="203" y="463"/>
                    <a:pt x="203" y="479"/>
                  </a:cubicBezTo>
                  <a:cubicBezTo>
                    <a:pt x="203" y="496"/>
                    <a:pt x="204" y="513"/>
                    <a:pt x="204" y="530"/>
                  </a:cubicBezTo>
                  <a:cubicBezTo>
                    <a:pt x="205" y="551"/>
                    <a:pt x="205" y="573"/>
                    <a:pt x="207" y="595"/>
                  </a:cubicBezTo>
                  <a:cubicBezTo>
                    <a:pt x="207" y="607"/>
                    <a:pt x="209" y="618"/>
                    <a:pt x="207" y="631"/>
                  </a:cubicBezTo>
                  <a:cubicBezTo>
                    <a:pt x="198" y="623"/>
                    <a:pt x="190" y="615"/>
                    <a:pt x="182" y="607"/>
                  </a:cubicBezTo>
                  <a:cubicBezTo>
                    <a:pt x="173" y="600"/>
                    <a:pt x="164" y="592"/>
                    <a:pt x="154" y="586"/>
                  </a:cubicBezTo>
                  <a:cubicBezTo>
                    <a:pt x="145" y="581"/>
                    <a:pt x="142" y="574"/>
                    <a:pt x="142" y="565"/>
                  </a:cubicBezTo>
                  <a:cubicBezTo>
                    <a:pt x="142" y="555"/>
                    <a:pt x="139" y="546"/>
                    <a:pt x="135" y="538"/>
                  </a:cubicBezTo>
                  <a:cubicBezTo>
                    <a:pt x="133" y="533"/>
                    <a:pt x="129" y="530"/>
                    <a:pt x="124" y="530"/>
                  </a:cubicBezTo>
                  <a:cubicBezTo>
                    <a:pt x="120" y="529"/>
                    <a:pt x="117" y="532"/>
                    <a:pt x="114" y="536"/>
                  </a:cubicBezTo>
                  <a:cubicBezTo>
                    <a:pt x="112" y="539"/>
                    <a:pt x="110" y="543"/>
                    <a:pt x="109" y="547"/>
                  </a:cubicBezTo>
                  <a:cubicBezTo>
                    <a:pt x="106" y="546"/>
                    <a:pt x="106" y="543"/>
                    <a:pt x="105" y="540"/>
                  </a:cubicBezTo>
                  <a:cubicBezTo>
                    <a:pt x="103" y="521"/>
                    <a:pt x="101" y="501"/>
                    <a:pt x="98" y="482"/>
                  </a:cubicBezTo>
                  <a:cubicBezTo>
                    <a:pt x="97" y="477"/>
                    <a:pt x="97" y="472"/>
                    <a:pt x="96" y="467"/>
                  </a:cubicBezTo>
                  <a:cubicBezTo>
                    <a:pt x="95" y="461"/>
                    <a:pt x="96" y="456"/>
                    <a:pt x="98" y="451"/>
                  </a:cubicBezTo>
                  <a:cubicBezTo>
                    <a:pt x="100" y="439"/>
                    <a:pt x="103" y="427"/>
                    <a:pt x="101" y="415"/>
                  </a:cubicBezTo>
                  <a:cubicBezTo>
                    <a:pt x="100" y="412"/>
                    <a:pt x="100" y="410"/>
                    <a:pt x="100" y="408"/>
                  </a:cubicBezTo>
                  <a:cubicBezTo>
                    <a:pt x="100" y="400"/>
                    <a:pt x="96" y="394"/>
                    <a:pt x="90" y="390"/>
                  </a:cubicBezTo>
                  <a:close/>
                  <a:moveTo>
                    <a:pt x="75" y="574"/>
                  </a:moveTo>
                  <a:cubicBezTo>
                    <a:pt x="68" y="574"/>
                    <a:pt x="70" y="568"/>
                    <a:pt x="69" y="565"/>
                  </a:cubicBezTo>
                  <a:cubicBezTo>
                    <a:pt x="68" y="560"/>
                    <a:pt x="72" y="562"/>
                    <a:pt x="75" y="561"/>
                  </a:cubicBezTo>
                  <a:cubicBezTo>
                    <a:pt x="81" y="562"/>
                    <a:pt x="87" y="563"/>
                    <a:pt x="93" y="562"/>
                  </a:cubicBezTo>
                  <a:cubicBezTo>
                    <a:pt x="95" y="561"/>
                    <a:pt x="96" y="562"/>
                    <a:pt x="97" y="562"/>
                  </a:cubicBezTo>
                  <a:cubicBezTo>
                    <a:pt x="103" y="563"/>
                    <a:pt x="108" y="566"/>
                    <a:pt x="108" y="571"/>
                  </a:cubicBezTo>
                  <a:cubicBezTo>
                    <a:pt x="107" y="576"/>
                    <a:pt x="101" y="574"/>
                    <a:pt x="98" y="573"/>
                  </a:cubicBezTo>
                  <a:cubicBezTo>
                    <a:pt x="90" y="573"/>
                    <a:pt x="83" y="574"/>
                    <a:pt x="75" y="574"/>
                  </a:cubicBezTo>
                  <a:close/>
                  <a:moveTo>
                    <a:pt x="114" y="709"/>
                  </a:moveTo>
                  <a:cubicBezTo>
                    <a:pt x="102" y="709"/>
                    <a:pt x="89" y="708"/>
                    <a:pt x="77" y="710"/>
                  </a:cubicBezTo>
                  <a:cubicBezTo>
                    <a:pt x="69" y="711"/>
                    <a:pt x="71" y="705"/>
                    <a:pt x="70" y="701"/>
                  </a:cubicBezTo>
                  <a:cubicBezTo>
                    <a:pt x="69" y="696"/>
                    <a:pt x="74" y="697"/>
                    <a:pt x="77" y="698"/>
                  </a:cubicBezTo>
                  <a:cubicBezTo>
                    <a:pt x="99" y="700"/>
                    <a:pt x="121" y="697"/>
                    <a:pt x="143" y="697"/>
                  </a:cubicBezTo>
                  <a:cubicBezTo>
                    <a:pt x="164" y="697"/>
                    <a:pt x="186" y="697"/>
                    <a:pt x="207" y="697"/>
                  </a:cubicBezTo>
                  <a:cubicBezTo>
                    <a:pt x="232" y="697"/>
                    <a:pt x="257" y="697"/>
                    <a:pt x="281" y="697"/>
                  </a:cubicBezTo>
                  <a:cubicBezTo>
                    <a:pt x="304" y="696"/>
                    <a:pt x="327" y="695"/>
                    <a:pt x="349" y="695"/>
                  </a:cubicBezTo>
                  <a:cubicBezTo>
                    <a:pt x="362" y="695"/>
                    <a:pt x="375" y="694"/>
                    <a:pt x="387" y="695"/>
                  </a:cubicBezTo>
                  <a:cubicBezTo>
                    <a:pt x="402" y="695"/>
                    <a:pt x="416" y="694"/>
                    <a:pt x="431" y="693"/>
                  </a:cubicBezTo>
                  <a:cubicBezTo>
                    <a:pt x="439" y="693"/>
                    <a:pt x="446" y="695"/>
                    <a:pt x="455" y="695"/>
                  </a:cubicBezTo>
                  <a:cubicBezTo>
                    <a:pt x="475" y="695"/>
                    <a:pt x="496" y="696"/>
                    <a:pt x="517" y="694"/>
                  </a:cubicBezTo>
                  <a:cubicBezTo>
                    <a:pt x="530" y="694"/>
                    <a:pt x="543" y="692"/>
                    <a:pt x="556" y="693"/>
                  </a:cubicBezTo>
                  <a:cubicBezTo>
                    <a:pt x="579" y="696"/>
                    <a:pt x="601" y="691"/>
                    <a:pt x="623" y="694"/>
                  </a:cubicBezTo>
                  <a:cubicBezTo>
                    <a:pt x="624" y="694"/>
                    <a:pt x="624" y="694"/>
                    <a:pt x="625" y="694"/>
                  </a:cubicBezTo>
                  <a:cubicBezTo>
                    <a:pt x="639" y="693"/>
                    <a:pt x="639" y="693"/>
                    <a:pt x="637" y="707"/>
                  </a:cubicBezTo>
                  <a:cubicBezTo>
                    <a:pt x="636" y="713"/>
                    <a:pt x="631" y="708"/>
                    <a:pt x="629" y="708"/>
                  </a:cubicBezTo>
                  <a:cubicBezTo>
                    <a:pt x="616" y="713"/>
                    <a:pt x="604" y="709"/>
                    <a:pt x="591" y="710"/>
                  </a:cubicBezTo>
                  <a:cubicBezTo>
                    <a:pt x="573" y="711"/>
                    <a:pt x="554" y="709"/>
                    <a:pt x="535" y="709"/>
                  </a:cubicBezTo>
                  <a:cubicBezTo>
                    <a:pt x="514" y="709"/>
                    <a:pt x="493" y="709"/>
                    <a:pt x="471" y="709"/>
                  </a:cubicBezTo>
                  <a:cubicBezTo>
                    <a:pt x="443" y="709"/>
                    <a:pt x="415" y="711"/>
                    <a:pt x="387" y="710"/>
                  </a:cubicBezTo>
                  <a:cubicBezTo>
                    <a:pt x="377" y="709"/>
                    <a:pt x="367" y="711"/>
                    <a:pt x="357" y="710"/>
                  </a:cubicBezTo>
                  <a:cubicBezTo>
                    <a:pt x="343" y="710"/>
                    <a:pt x="328" y="709"/>
                    <a:pt x="314" y="710"/>
                  </a:cubicBezTo>
                  <a:cubicBezTo>
                    <a:pt x="302" y="711"/>
                    <a:pt x="291" y="712"/>
                    <a:pt x="279" y="711"/>
                  </a:cubicBezTo>
                  <a:cubicBezTo>
                    <a:pt x="258" y="709"/>
                    <a:pt x="238" y="711"/>
                    <a:pt x="217" y="711"/>
                  </a:cubicBezTo>
                  <a:cubicBezTo>
                    <a:pt x="203" y="710"/>
                    <a:pt x="189" y="711"/>
                    <a:pt x="175" y="711"/>
                  </a:cubicBezTo>
                  <a:cubicBezTo>
                    <a:pt x="155" y="711"/>
                    <a:pt x="134" y="710"/>
                    <a:pt x="114" y="709"/>
                  </a:cubicBezTo>
                  <a:close/>
                  <a:moveTo>
                    <a:pt x="561" y="766"/>
                  </a:moveTo>
                  <a:cubicBezTo>
                    <a:pt x="560" y="752"/>
                    <a:pt x="558" y="739"/>
                    <a:pt x="554" y="727"/>
                  </a:cubicBezTo>
                  <a:cubicBezTo>
                    <a:pt x="554" y="726"/>
                    <a:pt x="554" y="725"/>
                    <a:pt x="554" y="724"/>
                  </a:cubicBezTo>
                  <a:cubicBezTo>
                    <a:pt x="557" y="722"/>
                    <a:pt x="561" y="721"/>
                    <a:pt x="563" y="722"/>
                  </a:cubicBezTo>
                  <a:cubicBezTo>
                    <a:pt x="567" y="724"/>
                    <a:pt x="573" y="719"/>
                    <a:pt x="574" y="726"/>
                  </a:cubicBezTo>
                  <a:cubicBezTo>
                    <a:pt x="575" y="737"/>
                    <a:pt x="579" y="748"/>
                    <a:pt x="581" y="760"/>
                  </a:cubicBezTo>
                  <a:cubicBezTo>
                    <a:pt x="582" y="769"/>
                    <a:pt x="583" y="778"/>
                    <a:pt x="583" y="788"/>
                  </a:cubicBezTo>
                  <a:cubicBezTo>
                    <a:pt x="584" y="802"/>
                    <a:pt x="583" y="816"/>
                    <a:pt x="580" y="829"/>
                  </a:cubicBezTo>
                  <a:cubicBezTo>
                    <a:pt x="580" y="833"/>
                    <a:pt x="578" y="836"/>
                    <a:pt x="577" y="839"/>
                  </a:cubicBezTo>
                  <a:cubicBezTo>
                    <a:pt x="576" y="844"/>
                    <a:pt x="573" y="846"/>
                    <a:pt x="569" y="845"/>
                  </a:cubicBezTo>
                  <a:cubicBezTo>
                    <a:pt x="560" y="844"/>
                    <a:pt x="559" y="843"/>
                    <a:pt x="561" y="835"/>
                  </a:cubicBezTo>
                  <a:cubicBezTo>
                    <a:pt x="566" y="812"/>
                    <a:pt x="562" y="789"/>
                    <a:pt x="561" y="766"/>
                  </a:cubicBezTo>
                  <a:close/>
                  <a:moveTo>
                    <a:pt x="492" y="843"/>
                  </a:moveTo>
                  <a:cubicBezTo>
                    <a:pt x="481" y="844"/>
                    <a:pt x="469" y="844"/>
                    <a:pt x="458" y="844"/>
                  </a:cubicBezTo>
                  <a:cubicBezTo>
                    <a:pt x="433" y="843"/>
                    <a:pt x="409" y="848"/>
                    <a:pt x="384" y="846"/>
                  </a:cubicBezTo>
                  <a:cubicBezTo>
                    <a:pt x="368" y="846"/>
                    <a:pt x="352" y="847"/>
                    <a:pt x="336" y="847"/>
                  </a:cubicBezTo>
                  <a:cubicBezTo>
                    <a:pt x="324" y="847"/>
                    <a:pt x="312" y="846"/>
                    <a:pt x="301" y="847"/>
                  </a:cubicBezTo>
                  <a:cubicBezTo>
                    <a:pt x="286" y="848"/>
                    <a:pt x="272" y="847"/>
                    <a:pt x="257" y="848"/>
                  </a:cubicBezTo>
                  <a:cubicBezTo>
                    <a:pt x="254" y="849"/>
                    <a:pt x="252" y="849"/>
                    <a:pt x="252" y="844"/>
                  </a:cubicBezTo>
                  <a:cubicBezTo>
                    <a:pt x="248" y="824"/>
                    <a:pt x="248" y="803"/>
                    <a:pt x="247" y="783"/>
                  </a:cubicBezTo>
                  <a:cubicBezTo>
                    <a:pt x="246" y="767"/>
                    <a:pt x="246" y="751"/>
                    <a:pt x="249" y="735"/>
                  </a:cubicBezTo>
                  <a:cubicBezTo>
                    <a:pt x="250" y="732"/>
                    <a:pt x="252" y="729"/>
                    <a:pt x="252" y="725"/>
                  </a:cubicBezTo>
                  <a:cubicBezTo>
                    <a:pt x="252" y="722"/>
                    <a:pt x="256" y="722"/>
                    <a:pt x="258" y="722"/>
                  </a:cubicBezTo>
                  <a:cubicBezTo>
                    <a:pt x="270" y="722"/>
                    <a:pt x="282" y="723"/>
                    <a:pt x="294" y="723"/>
                  </a:cubicBezTo>
                  <a:cubicBezTo>
                    <a:pt x="312" y="722"/>
                    <a:pt x="329" y="724"/>
                    <a:pt x="347" y="722"/>
                  </a:cubicBezTo>
                  <a:cubicBezTo>
                    <a:pt x="359" y="721"/>
                    <a:pt x="371" y="722"/>
                    <a:pt x="383" y="723"/>
                  </a:cubicBezTo>
                  <a:cubicBezTo>
                    <a:pt x="396" y="724"/>
                    <a:pt x="409" y="723"/>
                    <a:pt x="422" y="723"/>
                  </a:cubicBezTo>
                  <a:cubicBezTo>
                    <a:pt x="436" y="724"/>
                    <a:pt x="451" y="724"/>
                    <a:pt x="465" y="724"/>
                  </a:cubicBezTo>
                  <a:cubicBezTo>
                    <a:pt x="478" y="723"/>
                    <a:pt x="491" y="724"/>
                    <a:pt x="505" y="723"/>
                  </a:cubicBezTo>
                  <a:cubicBezTo>
                    <a:pt x="517" y="721"/>
                    <a:pt x="530" y="722"/>
                    <a:pt x="543" y="722"/>
                  </a:cubicBezTo>
                  <a:cubicBezTo>
                    <a:pt x="544" y="722"/>
                    <a:pt x="545" y="723"/>
                    <a:pt x="545" y="725"/>
                  </a:cubicBezTo>
                  <a:cubicBezTo>
                    <a:pt x="547" y="748"/>
                    <a:pt x="553" y="771"/>
                    <a:pt x="552" y="795"/>
                  </a:cubicBezTo>
                  <a:cubicBezTo>
                    <a:pt x="552" y="808"/>
                    <a:pt x="549" y="822"/>
                    <a:pt x="548" y="835"/>
                  </a:cubicBezTo>
                  <a:cubicBezTo>
                    <a:pt x="547" y="846"/>
                    <a:pt x="542" y="844"/>
                    <a:pt x="536" y="844"/>
                  </a:cubicBezTo>
                  <a:cubicBezTo>
                    <a:pt x="532" y="844"/>
                    <a:pt x="529" y="844"/>
                    <a:pt x="525" y="844"/>
                  </a:cubicBezTo>
                  <a:cubicBezTo>
                    <a:pt x="525" y="844"/>
                    <a:pt x="525" y="844"/>
                    <a:pt x="525" y="843"/>
                  </a:cubicBezTo>
                  <a:cubicBezTo>
                    <a:pt x="514" y="843"/>
                    <a:pt x="503" y="843"/>
                    <a:pt x="492" y="843"/>
                  </a:cubicBezTo>
                  <a:close/>
                  <a:moveTo>
                    <a:pt x="233" y="792"/>
                  </a:moveTo>
                  <a:cubicBezTo>
                    <a:pt x="234" y="802"/>
                    <a:pt x="235" y="811"/>
                    <a:pt x="236" y="820"/>
                  </a:cubicBezTo>
                  <a:cubicBezTo>
                    <a:pt x="236" y="828"/>
                    <a:pt x="237" y="837"/>
                    <a:pt x="239" y="845"/>
                  </a:cubicBezTo>
                  <a:cubicBezTo>
                    <a:pt x="241" y="849"/>
                    <a:pt x="240" y="849"/>
                    <a:pt x="232" y="849"/>
                  </a:cubicBezTo>
                  <a:cubicBezTo>
                    <a:pt x="226" y="850"/>
                    <a:pt x="223" y="849"/>
                    <a:pt x="222" y="842"/>
                  </a:cubicBezTo>
                  <a:cubicBezTo>
                    <a:pt x="220" y="827"/>
                    <a:pt x="216" y="813"/>
                    <a:pt x="214" y="798"/>
                  </a:cubicBezTo>
                  <a:cubicBezTo>
                    <a:pt x="211" y="784"/>
                    <a:pt x="214" y="770"/>
                    <a:pt x="215" y="756"/>
                  </a:cubicBezTo>
                  <a:cubicBezTo>
                    <a:pt x="216" y="747"/>
                    <a:pt x="216" y="737"/>
                    <a:pt x="217" y="728"/>
                  </a:cubicBezTo>
                  <a:cubicBezTo>
                    <a:pt x="217" y="725"/>
                    <a:pt x="216" y="721"/>
                    <a:pt x="222" y="723"/>
                  </a:cubicBezTo>
                  <a:cubicBezTo>
                    <a:pt x="226" y="724"/>
                    <a:pt x="231" y="723"/>
                    <a:pt x="236" y="722"/>
                  </a:cubicBezTo>
                  <a:cubicBezTo>
                    <a:pt x="241" y="721"/>
                    <a:pt x="243" y="724"/>
                    <a:pt x="240" y="728"/>
                  </a:cubicBezTo>
                  <a:cubicBezTo>
                    <a:pt x="237" y="734"/>
                    <a:pt x="236" y="740"/>
                    <a:pt x="236" y="747"/>
                  </a:cubicBezTo>
                  <a:cubicBezTo>
                    <a:pt x="236" y="762"/>
                    <a:pt x="232" y="777"/>
                    <a:pt x="233" y="792"/>
                  </a:cubicBezTo>
                  <a:close/>
                  <a:moveTo>
                    <a:pt x="151" y="848"/>
                  </a:moveTo>
                  <a:cubicBezTo>
                    <a:pt x="146" y="848"/>
                    <a:pt x="142" y="848"/>
                    <a:pt x="137" y="849"/>
                  </a:cubicBezTo>
                  <a:cubicBezTo>
                    <a:pt x="130" y="850"/>
                    <a:pt x="126" y="846"/>
                    <a:pt x="124" y="840"/>
                  </a:cubicBezTo>
                  <a:cubicBezTo>
                    <a:pt x="120" y="823"/>
                    <a:pt x="118" y="805"/>
                    <a:pt x="119" y="787"/>
                  </a:cubicBezTo>
                  <a:cubicBezTo>
                    <a:pt x="119" y="777"/>
                    <a:pt x="119" y="767"/>
                    <a:pt x="120" y="757"/>
                  </a:cubicBezTo>
                  <a:cubicBezTo>
                    <a:pt x="122" y="746"/>
                    <a:pt x="124" y="736"/>
                    <a:pt x="129" y="726"/>
                  </a:cubicBezTo>
                  <a:cubicBezTo>
                    <a:pt x="131" y="723"/>
                    <a:pt x="134" y="723"/>
                    <a:pt x="137" y="723"/>
                  </a:cubicBezTo>
                  <a:cubicBezTo>
                    <a:pt x="151" y="723"/>
                    <a:pt x="165" y="724"/>
                    <a:pt x="180" y="723"/>
                  </a:cubicBezTo>
                  <a:cubicBezTo>
                    <a:pt x="189" y="722"/>
                    <a:pt x="198" y="725"/>
                    <a:pt x="207" y="722"/>
                  </a:cubicBezTo>
                  <a:cubicBezTo>
                    <a:pt x="205" y="741"/>
                    <a:pt x="202" y="759"/>
                    <a:pt x="201" y="778"/>
                  </a:cubicBezTo>
                  <a:cubicBezTo>
                    <a:pt x="201" y="787"/>
                    <a:pt x="201" y="796"/>
                    <a:pt x="203" y="806"/>
                  </a:cubicBezTo>
                  <a:cubicBezTo>
                    <a:pt x="206" y="816"/>
                    <a:pt x="207" y="827"/>
                    <a:pt x="209" y="838"/>
                  </a:cubicBezTo>
                  <a:cubicBezTo>
                    <a:pt x="209" y="840"/>
                    <a:pt x="209" y="842"/>
                    <a:pt x="209" y="843"/>
                  </a:cubicBezTo>
                  <a:cubicBezTo>
                    <a:pt x="211" y="847"/>
                    <a:pt x="210" y="848"/>
                    <a:pt x="206" y="848"/>
                  </a:cubicBezTo>
                  <a:cubicBezTo>
                    <a:pt x="188" y="849"/>
                    <a:pt x="169" y="849"/>
                    <a:pt x="151" y="848"/>
                  </a:cubicBezTo>
                  <a:close/>
                  <a:moveTo>
                    <a:pt x="135" y="1014"/>
                  </a:moveTo>
                  <a:cubicBezTo>
                    <a:pt x="127" y="1005"/>
                    <a:pt x="122" y="994"/>
                    <a:pt x="118" y="982"/>
                  </a:cubicBezTo>
                  <a:cubicBezTo>
                    <a:pt x="113" y="969"/>
                    <a:pt x="116" y="957"/>
                    <a:pt x="117" y="944"/>
                  </a:cubicBezTo>
                  <a:cubicBezTo>
                    <a:pt x="118" y="942"/>
                    <a:pt x="118" y="940"/>
                    <a:pt x="118" y="938"/>
                  </a:cubicBezTo>
                  <a:cubicBezTo>
                    <a:pt x="120" y="912"/>
                    <a:pt x="132" y="891"/>
                    <a:pt x="156" y="877"/>
                  </a:cubicBezTo>
                  <a:cubicBezTo>
                    <a:pt x="173" y="867"/>
                    <a:pt x="192" y="862"/>
                    <a:pt x="212" y="862"/>
                  </a:cubicBezTo>
                  <a:cubicBezTo>
                    <a:pt x="216" y="862"/>
                    <a:pt x="220" y="860"/>
                    <a:pt x="225" y="860"/>
                  </a:cubicBezTo>
                  <a:cubicBezTo>
                    <a:pt x="236" y="861"/>
                    <a:pt x="247" y="860"/>
                    <a:pt x="258" y="861"/>
                  </a:cubicBezTo>
                  <a:cubicBezTo>
                    <a:pt x="266" y="861"/>
                    <a:pt x="275" y="860"/>
                    <a:pt x="283" y="860"/>
                  </a:cubicBezTo>
                  <a:cubicBezTo>
                    <a:pt x="308" y="860"/>
                    <a:pt x="334" y="860"/>
                    <a:pt x="359" y="859"/>
                  </a:cubicBezTo>
                  <a:cubicBezTo>
                    <a:pt x="373" y="859"/>
                    <a:pt x="386" y="857"/>
                    <a:pt x="400" y="858"/>
                  </a:cubicBezTo>
                  <a:cubicBezTo>
                    <a:pt x="429" y="860"/>
                    <a:pt x="457" y="858"/>
                    <a:pt x="486" y="858"/>
                  </a:cubicBezTo>
                  <a:cubicBezTo>
                    <a:pt x="512" y="859"/>
                    <a:pt x="538" y="857"/>
                    <a:pt x="563" y="857"/>
                  </a:cubicBezTo>
                  <a:cubicBezTo>
                    <a:pt x="585" y="858"/>
                    <a:pt x="607" y="856"/>
                    <a:pt x="629" y="858"/>
                  </a:cubicBezTo>
                  <a:cubicBezTo>
                    <a:pt x="633" y="858"/>
                    <a:pt x="634" y="859"/>
                    <a:pt x="633" y="862"/>
                  </a:cubicBezTo>
                  <a:cubicBezTo>
                    <a:pt x="633" y="865"/>
                    <a:pt x="632" y="869"/>
                    <a:pt x="633" y="872"/>
                  </a:cubicBezTo>
                  <a:cubicBezTo>
                    <a:pt x="635" y="879"/>
                    <a:pt x="630" y="879"/>
                    <a:pt x="625" y="879"/>
                  </a:cubicBezTo>
                  <a:cubicBezTo>
                    <a:pt x="609" y="879"/>
                    <a:pt x="592" y="878"/>
                    <a:pt x="576" y="878"/>
                  </a:cubicBezTo>
                  <a:cubicBezTo>
                    <a:pt x="564" y="878"/>
                    <a:pt x="551" y="879"/>
                    <a:pt x="539" y="879"/>
                  </a:cubicBezTo>
                  <a:cubicBezTo>
                    <a:pt x="522" y="879"/>
                    <a:pt x="506" y="876"/>
                    <a:pt x="490" y="878"/>
                  </a:cubicBezTo>
                  <a:cubicBezTo>
                    <a:pt x="475" y="879"/>
                    <a:pt x="460" y="878"/>
                    <a:pt x="446" y="879"/>
                  </a:cubicBezTo>
                  <a:cubicBezTo>
                    <a:pt x="438" y="880"/>
                    <a:pt x="430" y="881"/>
                    <a:pt x="422" y="880"/>
                  </a:cubicBezTo>
                  <a:cubicBezTo>
                    <a:pt x="414" y="879"/>
                    <a:pt x="405" y="882"/>
                    <a:pt x="396" y="879"/>
                  </a:cubicBezTo>
                  <a:cubicBezTo>
                    <a:pt x="391" y="878"/>
                    <a:pt x="386" y="881"/>
                    <a:pt x="381" y="880"/>
                  </a:cubicBezTo>
                  <a:cubicBezTo>
                    <a:pt x="362" y="877"/>
                    <a:pt x="342" y="878"/>
                    <a:pt x="323" y="878"/>
                  </a:cubicBezTo>
                  <a:cubicBezTo>
                    <a:pt x="307" y="879"/>
                    <a:pt x="291" y="880"/>
                    <a:pt x="276" y="880"/>
                  </a:cubicBezTo>
                  <a:cubicBezTo>
                    <a:pt x="253" y="879"/>
                    <a:pt x="230" y="881"/>
                    <a:pt x="207" y="879"/>
                  </a:cubicBezTo>
                  <a:cubicBezTo>
                    <a:pt x="194" y="877"/>
                    <a:pt x="184" y="884"/>
                    <a:pt x="173" y="888"/>
                  </a:cubicBezTo>
                  <a:cubicBezTo>
                    <a:pt x="154" y="894"/>
                    <a:pt x="143" y="908"/>
                    <a:pt x="137" y="926"/>
                  </a:cubicBezTo>
                  <a:cubicBezTo>
                    <a:pt x="133" y="939"/>
                    <a:pt x="134" y="953"/>
                    <a:pt x="133" y="967"/>
                  </a:cubicBezTo>
                  <a:cubicBezTo>
                    <a:pt x="133" y="984"/>
                    <a:pt x="141" y="997"/>
                    <a:pt x="151" y="1009"/>
                  </a:cubicBezTo>
                  <a:cubicBezTo>
                    <a:pt x="158" y="1016"/>
                    <a:pt x="168" y="1021"/>
                    <a:pt x="179" y="1021"/>
                  </a:cubicBezTo>
                  <a:cubicBezTo>
                    <a:pt x="197" y="1021"/>
                    <a:pt x="216" y="1022"/>
                    <a:pt x="234" y="1021"/>
                  </a:cubicBezTo>
                  <a:cubicBezTo>
                    <a:pt x="258" y="1020"/>
                    <a:pt x="281" y="1019"/>
                    <a:pt x="305" y="1018"/>
                  </a:cubicBezTo>
                  <a:cubicBezTo>
                    <a:pt x="324" y="1018"/>
                    <a:pt x="343" y="1019"/>
                    <a:pt x="362" y="1018"/>
                  </a:cubicBezTo>
                  <a:cubicBezTo>
                    <a:pt x="376" y="1018"/>
                    <a:pt x="391" y="1019"/>
                    <a:pt x="405" y="1018"/>
                  </a:cubicBezTo>
                  <a:cubicBezTo>
                    <a:pt x="423" y="1017"/>
                    <a:pt x="441" y="1017"/>
                    <a:pt x="459" y="1016"/>
                  </a:cubicBezTo>
                  <a:cubicBezTo>
                    <a:pt x="476" y="1016"/>
                    <a:pt x="494" y="1017"/>
                    <a:pt x="511" y="1016"/>
                  </a:cubicBezTo>
                  <a:cubicBezTo>
                    <a:pt x="529" y="1015"/>
                    <a:pt x="548" y="1015"/>
                    <a:pt x="566" y="1014"/>
                  </a:cubicBezTo>
                  <a:cubicBezTo>
                    <a:pt x="578" y="1013"/>
                    <a:pt x="591" y="1015"/>
                    <a:pt x="604" y="1015"/>
                  </a:cubicBezTo>
                  <a:cubicBezTo>
                    <a:pt x="612" y="1015"/>
                    <a:pt x="620" y="1014"/>
                    <a:pt x="629" y="1014"/>
                  </a:cubicBezTo>
                  <a:cubicBezTo>
                    <a:pt x="633" y="1014"/>
                    <a:pt x="637" y="1013"/>
                    <a:pt x="636" y="1019"/>
                  </a:cubicBezTo>
                  <a:cubicBezTo>
                    <a:pt x="635" y="1024"/>
                    <a:pt x="636" y="1027"/>
                    <a:pt x="629" y="1027"/>
                  </a:cubicBezTo>
                  <a:cubicBezTo>
                    <a:pt x="612" y="1028"/>
                    <a:pt x="595" y="1026"/>
                    <a:pt x="578" y="1030"/>
                  </a:cubicBezTo>
                  <a:cubicBezTo>
                    <a:pt x="566" y="1032"/>
                    <a:pt x="555" y="1030"/>
                    <a:pt x="543" y="1030"/>
                  </a:cubicBezTo>
                  <a:cubicBezTo>
                    <a:pt x="535" y="1029"/>
                    <a:pt x="527" y="1030"/>
                    <a:pt x="519" y="1030"/>
                  </a:cubicBezTo>
                  <a:cubicBezTo>
                    <a:pt x="502" y="1028"/>
                    <a:pt x="485" y="1030"/>
                    <a:pt x="467" y="1030"/>
                  </a:cubicBezTo>
                  <a:cubicBezTo>
                    <a:pt x="455" y="1031"/>
                    <a:pt x="443" y="1032"/>
                    <a:pt x="431" y="1032"/>
                  </a:cubicBezTo>
                  <a:cubicBezTo>
                    <a:pt x="416" y="1031"/>
                    <a:pt x="401" y="1030"/>
                    <a:pt x="386" y="1031"/>
                  </a:cubicBezTo>
                  <a:cubicBezTo>
                    <a:pt x="369" y="1032"/>
                    <a:pt x="353" y="1032"/>
                    <a:pt x="336" y="1032"/>
                  </a:cubicBezTo>
                  <a:cubicBezTo>
                    <a:pt x="318" y="1032"/>
                    <a:pt x="300" y="1035"/>
                    <a:pt x="283" y="1034"/>
                  </a:cubicBezTo>
                  <a:cubicBezTo>
                    <a:pt x="266" y="1032"/>
                    <a:pt x="250" y="1032"/>
                    <a:pt x="233" y="1033"/>
                  </a:cubicBezTo>
                  <a:cubicBezTo>
                    <a:pt x="215" y="1033"/>
                    <a:pt x="197" y="1035"/>
                    <a:pt x="178" y="1035"/>
                  </a:cubicBezTo>
                  <a:cubicBezTo>
                    <a:pt x="161" y="1035"/>
                    <a:pt x="147" y="1027"/>
                    <a:pt x="135" y="1014"/>
                  </a:cubicBezTo>
                  <a:close/>
                  <a:moveTo>
                    <a:pt x="60" y="1054"/>
                  </a:moveTo>
                  <a:cubicBezTo>
                    <a:pt x="59" y="1049"/>
                    <a:pt x="63" y="1050"/>
                    <a:pt x="66" y="1050"/>
                  </a:cubicBezTo>
                  <a:cubicBezTo>
                    <a:pt x="85" y="1052"/>
                    <a:pt x="104" y="1050"/>
                    <a:pt x="123" y="1050"/>
                  </a:cubicBezTo>
                  <a:cubicBezTo>
                    <a:pt x="138" y="1050"/>
                    <a:pt x="152" y="1050"/>
                    <a:pt x="166" y="1049"/>
                  </a:cubicBezTo>
                  <a:cubicBezTo>
                    <a:pt x="181" y="1049"/>
                    <a:pt x="197" y="1049"/>
                    <a:pt x="212" y="1049"/>
                  </a:cubicBezTo>
                  <a:cubicBezTo>
                    <a:pt x="229" y="1048"/>
                    <a:pt x="247" y="1049"/>
                    <a:pt x="265" y="1049"/>
                  </a:cubicBezTo>
                  <a:cubicBezTo>
                    <a:pt x="289" y="1049"/>
                    <a:pt x="314" y="1047"/>
                    <a:pt x="339" y="1047"/>
                  </a:cubicBezTo>
                  <a:cubicBezTo>
                    <a:pt x="350" y="1048"/>
                    <a:pt x="361" y="1046"/>
                    <a:pt x="372" y="1047"/>
                  </a:cubicBezTo>
                  <a:cubicBezTo>
                    <a:pt x="388" y="1048"/>
                    <a:pt x="404" y="1046"/>
                    <a:pt x="421" y="1046"/>
                  </a:cubicBezTo>
                  <a:cubicBezTo>
                    <a:pt x="429" y="1045"/>
                    <a:pt x="436" y="1048"/>
                    <a:pt x="444" y="1048"/>
                  </a:cubicBezTo>
                  <a:cubicBezTo>
                    <a:pt x="465" y="1047"/>
                    <a:pt x="486" y="1048"/>
                    <a:pt x="507" y="1047"/>
                  </a:cubicBezTo>
                  <a:cubicBezTo>
                    <a:pt x="520" y="1046"/>
                    <a:pt x="533" y="1044"/>
                    <a:pt x="546" y="1046"/>
                  </a:cubicBezTo>
                  <a:cubicBezTo>
                    <a:pt x="568" y="1048"/>
                    <a:pt x="591" y="1043"/>
                    <a:pt x="613" y="1046"/>
                  </a:cubicBezTo>
                  <a:cubicBezTo>
                    <a:pt x="614" y="1046"/>
                    <a:pt x="615" y="1046"/>
                    <a:pt x="617" y="1046"/>
                  </a:cubicBezTo>
                  <a:cubicBezTo>
                    <a:pt x="627" y="1044"/>
                    <a:pt x="626" y="1044"/>
                    <a:pt x="627" y="1054"/>
                  </a:cubicBezTo>
                  <a:cubicBezTo>
                    <a:pt x="628" y="1064"/>
                    <a:pt x="623" y="1062"/>
                    <a:pt x="617" y="1061"/>
                  </a:cubicBezTo>
                  <a:cubicBezTo>
                    <a:pt x="601" y="1065"/>
                    <a:pt x="584" y="1061"/>
                    <a:pt x="566" y="1062"/>
                  </a:cubicBezTo>
                  <a:cubicBezTo>
                    <a:pt x="545" y="1063"/>
                    <a:pt x="523" y="1061"/>
                    <a:pt x="501" y="1061"/>
                  </a:cubicBezTo>
                  <a:cubicBezTo>
                    <a:pt x="488" y="1061"/>
                    <a:pt x="474" y="1061"/>
                    <a:pt x="461" y="1061"/>
                  </a:cubicBezTo>
                  <a:cubicBezTo>
                    <a:pt x="433" y="1061"/>
                    <a:pt x="405" y="1063"/>
                    <a:pt x="378" y="1062"/>
                  </a:cubicBezTo>
                  <a:cubicBezTo>
                    <a:pt x="367" y="1062"/>
                    <a:pt x="357" y="1063"/>
                    <a:pt x="347" y="1063"/>
                  </a:cubicBezTo>
                  <a:cubicBezTo>
                    <a:pt x="333" y="1063"/>
                    <a:pt x="318" y="1061"/>
                    <a:pt x="304" y="1063"/>
                  </a:cubicBezTo>
                  <a:cubicBezTo>
                    <a:pt x="293" y="1064"/>
                    <a:pt x="281" y="1064"/>
                    <a:pt x="270" y="1063"/>
                  </a:cubicBezTo>
                  <a:cubicBezTo>
                    <a:pt x="249" y="1061"/>
                    <a:pt x="228" y="1064"/>
                    <a:pt x="207" y="1063"/>
                  </a:cubicBezTo>
                  <a:cubicBezTo>
                    <a:pt x="193" y="1063"/>
                    <a:pt x="179" y="1063"/>
                    <a:pt x="166" y="1063"/>
                  </a:cubicBezTo>
                  <a:cubicBezTo>
                    <a:pt x="146" y="1063"/>
                    <a:pt x="125" y="1063"/>
                    <a:pt x="105" y="1062"/>
                  </a:cubicBezTo>
                  <a:cubicBezTo>
                    <a:pt x="92" y="1061"/>
                    <a:pt x="80" y="1061"/>
                    <a:pt x="67" y="1063"/>
                  </a:cubicBezTo>
                  <a:cubicBezTo>
                    <a:pt x="59" y="1064"/>
                    <a:pt x="61" y="1057"/>
                    <a:pt x="60" y="1054"/>
                  </a:cubicBezTo>
                  <a:close/>
                  <a:moveTo>
                    <a:pt x="465" y="1105"/>
                  </a:moveTo>
                  <a:cubicBezTo>
                    <a:pt x="486" y="1106"/>
                    <a:pt x="507" y="1106"/>
                    <a:pt x="528" y="1106"/>
                  </a:cubicBezTo>
                  <a:cubicBezTo>
                    <a:pt x="541" y="1106"/>
                    <a:pt x="553" y="1107"/>
                    <a:pt x="566" y="1107"/>
                  </a:cubicBezTo>
                  <a:cubicBezTo>
                    <a:pt x="579" y="1106"/>
                    <a:pt x="593" y="1104"/>
                    <a:pt x="607" y="1103"/>
                  </a:cubicBezTo>
                  <a:cubicBezTo>
                    <a:pt x="613" y="1103"/>
                    <a:pt x="614" y="1105"/>
                    <a:pt x="614" y="1111"/>
                  </a:cubicBezTo>
                  <a:cubicBezTo>
                    <a:pt x="613" y="1113"/>
                    <a:pt x="613" y="1115"/>
                    <a:pt x="613" y="1117"/>
                  </a:cubicBezTo>
                  <a:cubicBezTo>
                    <a:pt x="613" y="1121"/>
                    <a:pt x="611" y="1122"/>
                    <a:pt x="608" y="1122"/>
                  </a:cubicBezTo>
                  <a:cubicBezTo>
                    <a:pt x="586" y="1120"/>
                    <a:pt x="565" y="1123"/>
                    <a:pt x="544" y="1123"/>
                  </a:cubicBezTo>
                  <a:cubicBezTo>
                    <a:pt x="531" y="1123"/>
                    <a:pt x="518" y="1121"/>
                    <a:pt x="505" y="1122"/>
                  </a:cubicBezTo>
                  <a:cubicBezTo>
                    <a:pt x="486" y="1124"/>
                    <a:pt x="466" y="1125"/>
                    <a:pt x="447" y="1127"/>
                  </a:cubicBezTo>
                  <a:cubicBezTo>
                    <a:pt x="431" y="1130"/>
                    <a:pt x="415" y="1132"/>
                    <a:pt x="399" y="1132"/>
                  </a:cubicBezTo>
                  <a:cubicBezTo>
                    <a:pt x="397" y="1131"/>
                    <a:pt x="395" y="1131"/>
                    <a:pt x="395" y="1134"/>
                  </a:cubicBezTo>
                  <a:cubicBezTo>
                    <a:pt x="395" y="1136"/>
                    <a:pt x="397" y="1136"/>
                    <a:pt x="399" y="1136"/>
                  </a:cubicBezTo>
                  <a:cubicBezTo>
                    <a:pt x="421" y="1134"/>
                    <a:pt x="443" y="1136"/>
                    <a:pt x="465" y="1136"/>
                  </a:cubicBezTo>
                  <a:cubicBezTo>
                    <a:pt x="486" y="1136"/>
                    <a:pt x="507" y="1136"/>
                    <a:pt x="528" y="1135"/>
                  </a:cubicBezTo>
                  <a:cubicBezTo>
                    <a:pt x="547" y="1133"/>
                    <a:pt x="566" y="1135"/>
                    <a:pt x="585" y="1135"/>
                  </a:cubicBezTo>
                  <a:cubicBezTo>
                    <a:pt x="594" y="1135"/>
                    <a:pt x="602" y="1136"/>
                    <a:pt x="610" y="1134"/>
                  </a:cubicBezTo>
                  <a:cubicBezTo>
                    <a:pt x="612" y="1134"/>
                    <a:pt x="613" y="1135"/>
                    <a:pt x="613" y="1137"/>
                  </a:cubicBezTo>
                  <a:cubicBezTo>
                    <a:pt x="610" y="1146"/>
                    <a:pt x="616" y="1155"/>
                    <a:pt x="617" y="1164"/>
                  </a:cubicBezTo>
                  <a:cubicBezTo>
                    <a:pt x="618" y="1168"/>
                    <a:pt x="618" y="1169"/>
                    <a:pt x="612" y="1170"/>
                  </a:cubicBezTo>
                  <a:cubicBezTo>
                    <a:pt x="598" y="1171"/>
                    <a:pt x="584" y="1169"/>
                    <a:pt x="569" y="1169"/>
                  </a:cubicBezTo>
                  <a:cubicBezTo>
                    <a:pt x="560" y="1169"/>
                    <a:pt x="550" y="1169"/>
                    <a:pt x="541" y="1170"/>
                  </a:cubicBezTo>
                  <a:cubicBezTo>
                    <a:pt x="514" y="1170"/>
                    <a:pt x="487" y="1170"/>
                    <a:pt x="460" y="1169"/>
                  </a:cubicBezTo>
                  <a:cubicBezTo>
                    <a:pt x="449" y="1169"/>
                    <a:pt x="437" y="1171"/>
                    <a:pt x="425" y="1172"/>
                  </a:cubicBezTo>
                  <a:cubicBezTo>
                    <a:pt x="403" y="1173"/>
                    <a:pt x="382" y="1172"/>
                    <a:pt x="361" y="1172"/>
                  </a:cubicBezTo>
                  <a:cubicBezTo>
                    <a:pt x="347" y="1171"/>
                    <a:pt x="334" y="1171"/>
                    <a:pt x="320" y="1172"/>
                  </a:cubicBezTo>
                  <a:cubicBezTo>
                    <a:pt x="307" y="1173"/>
                    <a:pt x="295" y="1171"/>
                    <a:pt x="282" y="1172"/>
                  </a:cubicBezTo>
                  <a:cubicBezTo>
                    <a:pt x="270" y="1172"/>
                    <a:pt x="259" y="1172"/>
                    <a:pt x="247" y="1173"/>
                  </a:cubicBezTo>
                  <a:cubicBezTo>
                    <a:pt x="231" y="1174"/>
                    <a:pt x="215" y="1173"/>
                    <a:pt x="199" y="1172"/>
                  </a:cubicBezTo>
                  <a:cubicBezTo>
                    <a:pt x="188" y="1171"/>
                    <a:pt x="176" y="1173"/>
                    <a:pt x="165" y="1173"/>
                  </a:cubicBezTo>
                  <a:cubicBezTo>
                    <a:pt x="151" y="1172"/>
                    <a:pt x="138" y="1173"/>
                    <a:pt x="124" y="1172"/>
                  </a:cubicBezTo>
                  <a:cubicBezTo>
                    <a:pt x="110" y="1171"/>
                    <a:pt x="95" y="1172"/>
                    <a:pt x="80" y="1173"/>
                  </a:cubicBezTo>
                  <a:cubicBezTo>
                    <a:pt x="74" y="1173"/>
                    <a:pt x="73" y="1171"/>
                    <a:pt x="74" y="1166"/>
                  </a:cubicBezTo>
                  <a:cubicBezTo>
                    <a:pt x="79" y="1153"/>
                    <a:pt x="80" y="1139"/>
                    <a:pt x="79" y="1125"/>
                  </a:cubicBezTo>
                  <a:cubicBezTo>
                    <a:pt x="79" y="1109"/>
                    <a:pt x="79" y="1093"/>
                    <a:pt x="71" y="1077"/>
                  </a:cubicBezTo>
                  <a:cubicBezTo>
                    <a:pt x="99" y="1076"/>
                    <a:pt x="125" y="1076"/>
                    <a:pt x="151" y="1076"/>
                  </a:cubicBezTo>
                  <a:cubicBezTo>
                    <a:pt x="169" y="1076"/>
                    <a:pt x="187" y="1075"/>
                    <a:pt x="204" y="1075"/>
                  </a:cubicBezTo>
                  <a:cubicBezTo>
                    <a:pt x="224" y="1075"/>
                    <a:pt x="244" y="1074"/>
                    <a:pt x="263" y="1075"/>
                  </a:cubicBezTo>
                  <a:cubicBezTo>
                    <a:pt x="284" y="1076"/>
                    <a:pt x="305" y="1075"/>
                    <a:pt x="326" y="1075"/>
                  </a:cubicBezTo>
                  <a:cubicBezTo>
                    <a:pt x="340" y="1075"/>
                    <a:pt x="353" y="1074"/>
                    <a:pt x="367" y="1075"/>
                  </a:cubicBezTo>
                  <a:cubicBezTo>
                    <a:pt x="394" y="1077"/>
                    <a:pt x="421" y="1075"/>
                    <a:pt x="448" y="1076"/>
                  </a:cubicBezTo>
                  <a:cubicBezTo>
                    <a:pt x="472" y="1076"/>
                    <a:pt x="496" y="1076"/>
                    <a:pt x="521" y="1075"/>
                  </a:cubicBezTo>
                  <a:cubicBezTo>
                    <a:pt x="539" y="1074"/>
                    <a:pt x="558" y="1075"/>
                    <a:pt x="577" y="1074"/>
                  </a:cubicBezTo>
                  <a:cubicBezTo>
                    <a:pt x="589" y="1074"/>
                    <a:pt x="600" y="1074"/>
                    <a:pt x="611" y="1073"/>
                  </a:cubicBezTo>
                  <a:cubicBezTo>
                    <a:pt x="615" y="1073"/>
                    <a:pt x="620" y="1075"/>
                    <a:pt x="617" y="1081"/>
                  </a:cubicBezTo>
                  <a:cubicBezTo>
                    <a:pt x="617" y="1083"/>
                    <a:pt x="616" y="1085"/>
                    <a:pt x="616" y="1087"/>
                  </a:cubicBezTo>
                  <a:cubicBezTo>
                    <a:pt x="616" y="1091"/>
                    <a:pt x="614" y="1093"/>
                    <a:pt x="609" y="1093"/>
                  </a:cubicBezTo>
                  <a:cubicBezTo>
                    <a:pt x="588" y="1093"/>
                    <a:pt x="566" y="1093"/>
                    <a:pt x="545" y="1095"/>
                  </a:cubicBezTo>
                  <a:cubicBezTo>
                    <a:pt x="523" y="1097"/>
                    <a:pt x="502" y="1095"/>
                    <a:pt x="481" y="1099"/>
                  </a:cubicBezTo>
                  <a:cubicBezTo>
                    <a:pt x="476" y="1100"/>
                    <a:pt x="470" y="1099"/>
                    <a:pt x="465" y="1100"/>
                  </a:cubicBezTo>
                  <a:cubicBezTo>
                    <a:pt x="462" y="1100"/>
                    <a:pt x="459" y="1099"/>
                    <a:pt x="459" y="1103"/>
                  </a:cubicBezTo>
                  <a:cubicBezTo>
                    <a:pt x="459" y="1107"/>
                    <a:pt x="463" y="1105"/>
                    <a:pt x="465" y="1105"/>
                  </a:cubicBezTo>
                  <a:close/>
                  <a:moveTo>
                    <a:pt x="106" y="1198"/>
                  </a:moveTo>
                  <a:cubicBezTo>
                    <a:pt x="94" y="1197"/>
                    <a:pt x="82" y="1198"/>
                    <a:pt x="69" y="1199"/>
                  </a:cubicBezTo>
                  <a:cubicBezTo>
                    <a:pt x="67" y="1199"/>
                    <a:pt x="64" y="1200"/>
                    <a:pt x="63" y="1197"/>
                  </a:cubicBezTo>
                  <a:cubicBezTo>
                    <a:pt x="63" y="1194"/>
                    <a:pt x="60" y="1191"/>
                    <a:pt x="62" y="1187"/>
                  </a:cubicBezTo>
                  <a:cubicBezTo>
                    <a:pt x="64" y="1185"/>
                    <a:pt x="66" y="1187"/>
                    <a:pt x="68" y="1187"/>
                  </a:cubicBezTo>
                  <a:cubicBezTo>
                    <a:pt x="87" y="1188"/>
                    <a:pt x="106" y="1187"/>
                    <a:pt x="125" y="1186"/>
                  </a:cubicBezTo>
                  <a:cubicBezTo>
                    <a:pt x="139" y="1186"/>
                    <a:pt x="153" y="1186"/>
                    <a:pt x="167" y="1186"/>
                  </a:cubicBezTo>
                  <a:cubicBezTo>
                    <a:pt x="182" y="1185"/>
                    <a:pt x="198" y="1186"/>
                    <a:pt x="213" y="1185"/>
                  </a:cubicBezTo>
                  <a:cubicBezTo>
                    <a:pt x="231" y="1184"/>
                    <a:pt x="248" y="1185"/>
                    <a:pt x="266" y="1185"/>
                  </a:cubicBezTo>
                  <a:cubicBezTo>
                    <a:pt x="291" y="1185"/>
                    <a:pt x="316" y="1184"/>
                    <a:pt x="340" y="1184"/>
                  </a:cubicBezTo>
                  <a:cubicBezTo>
                    <a:pt x="351" y="1184"/>
                    <a:pt x="363" y="1183"/>
                    <a:pt x="374" y="1183"/>
                  </a:cubicBezTo>
                  <a:cubicBezTo>
                    <a:pt x="390" y="1184"/>
                    <a:pt x="406" y="1182"/>
                    <a:pt x="422" y="1182"/>
                  </a:cubicBezTo>
                  <a:cubicBezTo>
                    <a:pt x="430" y="1182"/>
                    <a:pt x="439" y="1185"/>
                    <a:pt x="447" y="1184"/>
                  </a:cubicBezTo>
                  <a:cubicBezTo>
                    <a:pt x="467" y="1184"/>
                    <a:pt x="488" y="1185"/>
                    <a:pt x="508" y="1183"/>
                  </a:cubicBezTo>
                  <a:cubicBezTo>
                    <a:pt x="521" y="1182"/>
                    <a:pt x="534" y="1181"/>
                    <a:pt x="547" y="1182"/>
                  </a:cubicBezTo>
                  <a:cubicBezTo>
                    <a:pt x="570" y="1185"/>
                    <a:pt x="592" y="1180"/>
                    <a:pt x="614" y="1183"/>
                  </a:cubicBezTo>
                  <a:cubicBezTo>
                    <a:pt x="618" y="1183"/>
                    <a:pt x="621" y="1182"/>
                    <a:pt x="624" y="1182"/>
                  </a:cubicBezTo>
                  <a:cubicBezTo>
                    <a:pt x="629" y="1181"/>
                    <a:pt x="629" y="1184"/>
                    <a:pt x="629" y="1188"/>
                  </a:cubicBezTo>
                  <a:cubicBezTo>
                    <a:pt x="629" y="1189"/>
                    <a:pt x="628" y="1190"/>
                    <a:pt x="628" y="1190"/>
                  </a:cubicBezTo>
                  <a:cubicBezTo>
                    <a:pt x="630" y="1198"/>
                    <a:pt x="627" y="1200"/>
                    <a:pt x="619" y="1197"/>
                  </a:cubicBezTo>
                  <a:cubicBezTo>
                    <a:pt x="608" y="1202"/>
                    <a:pt x="595" y="1198"/>
                    <a:pt x="582" y="1199"/>
                  </a:cubicBezTo>
                  <a:cubicBezTo>
                    <a:pt x="565" y="1200"/>
                    <a:pt x="548" y="1198"/>
                    <a:pt x="530" y="1198"/>
                  </a:cubicBezTo>
                  <a:cubicBezTo>
                    <a:pt x="508" y="1198"/>
                    <a:pt x="485" y="1197"/>
                    <a:pt x="462" y="1198"/>
                  </a:cubicBezTo>
                  <a:cubicBezTo>
                    <a:pt x="449" y="1198"/>
                    <a:pt x="436" y="1199"/>
                    <a:pt x="423" y="1199"/>
                  </a:cubicBezTo>
                  <a:cubicBezTo>
                    <a:pt x="408" y="1199"/>
                    <a:pt x="393" y="1198"/>
                    <a:pt x="379" y="1198"/>
                  </a:cubicBezTo>
                  <a:cubicBezTo>
                    <a:pt x="369" y="1198"/>
                    <a:pt x="359" y="1199"/>
                    <a:pt x="348" y="1199"/>
                  </a:cubicBezTo>
                  <a:cubicBezTo>
                    <a:pt x="334" y="1199"/>
                    <a:pt x="320" y="1198"/>
                    <a:pt x="305" y="1199"/>
                  </a:cubicBezTo>
                  <a:cubicBezTo>
                    <a:pt x="294" y="1200"/>
                    <a:pt x="283" y="1201"/>
                    <a:pt x="272" y="1200"/>
                  </a:cubicBezTo>
                  <a:cubicBezTo>
                    <a:pt x="251" y="1198"/>
                    <a:pt x="230" y="1200"/>
                    <a:pt x="208" y="1199"/>
                  </a:cubicBezTo>
                  <a:cubicBezTo>
                    <a:pt x="195" y="1199"/>
                    <a:pt x="181" y="1200"/>
                    <a:pt x="167" y="1199"/>
                  </a:cubicBezTo>
                  <a:cubicBezTo>
                    <a:pt x="147" y="1199"/>
                    <a:pt x="127" y="1199"/>
                    <a:pt x="106" y="1198"/>
                  </a:cubicBezTo>
                  <a:close/>
                  <a:moveTo>
                    <a:pt x="151" y="1481"/>
                  </a:moveTo>
                  <a:cubicBezTo>
                    <a:pt x="149" y="1483"/>
                    <a:pt x="145" y="1482"/>
                    <a:pt x="142" y="1482"/>
                  </a:cubicBezTo>
                  <a:cubicBezTo>
                    <a:pt x="126" y="1484"/>
                    <a:pt x="111" y="1482"/>
                    <a:pt x="96" y="1482"/>
                  </a:cubicBezTo>
                  <a:cubicBezTo>
                    <a:pt x="90" y="1482"/>
                    <a:pt x="84" y="1482"/>
                    <a:pt x="78" y="1483"/>
                  </a:cubicBezTo>
                  <a:cubicBezTo>
                    <a:pt x="73" y="1483"/>
                    <a:pt x="69" y="1481"/>
                    <a:pt x="67" y="1476"/>
                  </a:cubicBezTo>
                  <a:cubicBezTo>
                    <a:pt x="64" y="1461"/>
                    <a:pt x="60" y="1447"/>
                    <a:pt x="61" y="1432"/>
                  </a:cubicBezTo>
                  <a:cubicBezTo>
                    <a:pt x="62" y="1425"/>
                    <a:pt x="61" y="1418"/>
                    <a:pt x="61" y="1411"/>
                  </a:cubicBezTo>
                  <a:cubicBezTo>
                    <a:pt x="61" y="1396"/>
                    <a:pt x="64" y="1382"/>
                    <a:pt x="68" y="1367"/>
                  </a:cubicBezTo>
                  <a:cubicBezTo>
                    <a:pt x="70" y="1359"/>
                    <a:pt x="76" y="1357"/>
                    <a:pt x="83" y="1356"/>
                  </a:cubicBezTo>
                  <a:cubicBezTo>
                    <a:pt x="101" y="1353"/>
                    <a:pt x="119" y="1352"/>
                    <a:pt x="138" y="1354"/>
                  </a:cubicBezTo>
                  <a:cubicBezTo>
                    <a:pt x="142" y="1354"/>
                    <a:pt x="146" y="1351"/>
                    <a:pt x="149" y="1354"/>
                  </a:cubicBezTo>
                  <a:cubicBezTo>
                    <a:pt x="151" y="1357"/>
                    <a:pt x="148" y="1361"/>
                    <a:pt x="147" y="1365"/>
                  </a:cubicBezTo>
                  <a:cubicBezTo>
                    <a:pt x="146" y="1381"/>
                    <a:pt x="144" y="1396"/>
                    <a:pt x="143" y="1411"/>
                  </a:cubicBezTo>
                  <a:cubicBezTo>
                    <a:pt x="143" y="1420"/>
                    <a:pt x="143" y="1429"/>
                    <a:pt x="145" y="1439"/>
                  </a:cubicBezTo>
                  <a:cubicBezTo>
                    <a:pt x="147" y="1450"/>
                    <a:pt x="149" y="1461"/>
                    <a:pt x="150" y="1471"/>
                  </a:cubicBezTo>
                  <a:cubicBezTo>
                    <a:pt x="151" y="1475"/>
                    <a:pt x="154" y="1478"/>
                    <a:pt x="151" y="1481"/>
                  </a:cubicBezTo>
                  <a:close/>
                  <a:moveTo>
                    <a:pt x="133" y="1340"/>
                  </a:moveTo>
                  <a:cubicBezTo>
                    <a:pt x="129" y="1340"/>
                    <a:pt x="127" y="1338"/>
                    <a:pt x="126" y="1334"/>
                  </a:cubicBezTo>
                  <a:cubicBezTo>
                    <a:pt x="117" y="1313"/>
                    <a:pt x="115" y="1291"/>
                    <a:pt x="116" y="1269"/>
                  </a:cubicBezTo>
                  <a:cubicBezTo>
                    <a:pt x="116" y="1256"/>
                    <a:pt x="118" y="1243"/>
                    <a:pt x="120" y="1230"/>
                  </a:cubicBezTo>
                  <a:cubicBezTo>
                    <a:pt x="122" y="1222"/>
                    <a:pt x="133" y="1212"/>
                    <a:pt x="142" y="1212"/>
                  </a:cubicBezTo>
                  <a:cubicBezTo>
                    <a:pt x="150" y="1212"/>
                    <a:pt x="158" y="1212"/>
                    <a:pt x="166" y="1212"/>
                  </a:cubicBezTo>
                  <a:cubicBezTo>
                    <a:pt x="169" y="1212"/>
                    <a:pt x="171" y="1213"/>
                    <a:pt x="170" y="1217"/>
                  </a:cubicBezTo>
                  <a:cubicBezTo>
                    <a:pt x="163" y="1237"/>
                    <a:pt x="164" y="1258"/>
                    <a:pt x="163" y="1278"/>
                  </a:cubicBezTo>
                  <a:cubicBezTo>
                    <a:pt x="162" y="1295"/>
                    <a:pt x="164" y="1312"/>
                    <a:pt x="169" y="1328"/>
                  </a:cubicBezTo>
                  <a:cubicBezTo>
                    <a:pt x="170" y="1332"/>
                    <a:pt x="175" y="1336"/>
                    <a:pt x="171" y="1339"/>
                  </a:cubicBezTo>
                  <a:cubicBezTo>
                    <a:pt x="169" y="1341"/>
                    <a:pt x="164" y="1339"/>
                    <a:pt x="160" y="1340"/>
                  </a:cubicBezTo>
                  <a:cubicBezTo>
                    <a:pt x="158" y="1340"/>
                    <a:pt x="156" y="1340"/>
                    <a:pt x="154" y="1340"/>
                  </a:cubicBezTo>
                  <a:cubicBezTo>
                    <a:pt x="154" y="1340"/>
                    <a:pt x="154" y="1340"/>
                    <a:pt x="154" y="1340"/>
                  </a:cubicBezTo>
                  <a:cubicBezTo>
                    <a:pt x="147" y="1340"/>
                    <a:pt x="140" y="1340"/>
                    <a:pt x="133" y="1340"/>
                  </a:cubicBezTo>
                  <a:close/>
                  <a:moveTo>
                    <a:pt x="176" y="1428"/>
                  </a:moveTo>
                  <a:cubicBezTo>
                    <a:pt x="176" y="1444"/>
                    <a:pt x="177" y="1461"/>
                    <a:pt x="181" y="1477"/>
                  </a:cubicBezTo>
                  <a:cubicBezTo>
                    <a:pt x="182" y="1482"/>
                    <a:pt x="181" y="1484"/>
                    <a:pt x="176" y="1483"/>
                  </a:cubicBezTo>
                  <a:cubicBezTo>
                    <a:pt x="174" y="1483"/>
                    <a:pt x="171" y="1483"/>
                    <a:pt x="168" y="1483"/>
                  </a:cubicBezTo>
                  <a:cubicBezTo>
                    <a:pt x="166" y="1483"/>
                    <a:pt x="165" y="1482"/>
                    <a:pt x="165" y="1480"/>
                  </a:cubicBezTo>
                  <a:cubicBezTo>
                    <a:pt x="163" y="1464"/>
                    <a:pt x="158" y="1448"/>
                    <a:pt x="156" y="1432"/>
                  </a:cubicBezTo>
                  <a:cubicBezTo>
                    <a:pt x="154" y="1419"/>
                    <a:pt x="156" y="1405"/>
                    <a:pt x="157" y="1392"/>
                  </a:cubicBezTo>
                  <a:cubicBezTo>
                    <a:pt x="158" y="1381"/>
                    <a:pt x="158" y="1369"/>
                    <a:pt x="159" y="1358"/>
                  </a:cubicBezTo>
                  <a:cubicBezTo>
                    <a:pt x="160" y="1355"/>
                    <a:pt x="159" y="1352"/>
                    <a:pt x="163" y="1353"/>
                  </a:cubicBezTo>
                  <a:cubicBezTo>
                    <a:pt x="170" y="1354"/>
                    <a:pt x="178" y="1352"/>
                    <a:pt x="185" y="1354"/>
                  </a:cubicBezTo>
                  <a:cubicBezTo>
                    <a:pt x="175" y="1378"/>
                    <a:pt x="175" y="1403"/>
                    <a:pt x="176" y="1428"/>
                  </a:cubicBezTo>
                  <a:close/>
                  <a:moveTo>
                    <a:pt x="149" y="1622"/>
                  </a:moveTo>
                  <a:cubicBezTo>
                    <a:pt x="144" y="1609"/>
                    <a:pt x="143" y="1595"/>
                    <a:pt x="145" y="1582"/>
                  </a:cubicBezTo>
                  <a:cubicBezTo>
                    <a:pt x="146" y="1577"/>
                    <a:pt x="147" y="1573"/>
                    <a:pt x="147" y="1568"/>
                  </a:cubicBezTo>
                  <a:cubicBezTo>
                    <a:pt x="148" y="1557"/>
                    <a:pt x="150" y="1547"/>
                    <a:pt x="157" y="1539"/>
                  </a:cubicBezTo>
                  <a:cubicBezTo>
                    <a:pt x="164" y="1528"/>
                    <a:pt x="171" y="1516"/>
                    <a:pt x="184" y="1510"/>
                  </a:cubicBezTo>
                  <a:cubicBezTo>
                    <a:pt x="200" y="1502"/>
                    <a:pt x="215" y="1496"/>
                    <a:pt x="232" y="1495"/>
                  </a:cubicBezTo>
                  <a:cubicBezTo>
                    <a:pt x="255" y="1493"/>
                    <a:pt x="278" y="1494"/>
                    <a:pt x="301" y="1493"/>
                  </a:cubicBezTo>
                  <a:cubicBezTo>
                    <a:pt x="315" y="1493"/>
                    <a:pt x="329" y="1490"/>
                    <a:pt x="343" y="1491"/>
                  </a:cubicBezTo>
                  <a:cubicBezTo>
                    <a:pt x="372" y="1494"/>
                    <a:pt x="400" y="1491"/>
                    <a:pt x="429" y="1492"/>
                  </a:cubicBezTo>
                  <a:cubicBezTo>
                    <a:pt x="457" y="1493"/>
                    <a:pt x="485" y="1491"/>
                    <a:pt x="513" y="1491"/>
                  </a:cubicBezTo>
                  <a:cubicBezTo>
                    <a:pt x="517" y="1491"/>
                    <a:pt x="520" y="1491"/>
                    <a:pt x="523" y="1492"/>
                  </a:cubicBezTo>
                  <a:cubicBezTo>
                    <a:pt x="516" y="1497"/>
                    <a:pt x="509" y="1502"/>
                    <a:pt x="504" y="1509"/>
                  </a:cubicBezTo>
                  <a:cubicBezTo>
                    <a:pt x="502" y="1511"/>
                    <a:pt x="498" y="1511"/>
                    <a:pt x="495" y="1511"/>
                  </a:cubicBezTo>
                  <a:cubicBezTo>
                    <a:pt x="480" y="1512"/>
                    <a:pt x="466" y="1513"/>
                    <a:pt x="451" y="1513"/>
                  </a:cubicBezTo>
                  <a:cubicBezTo>
                    <a:pt x="443" y="1513"/>
                    <a:pt x="434" y="1514"/>
                    <a:pt x="426" y="1512"/>
                  </a:cubicBezTo>
                  <a:cubicBezTo>
                    <a:pt x="421" y="1511"/>
                    <a:pt x="415" y="1513"/>
                    <a:pt x="410" y="1512"/>
                  </a:cubicBezTo>
                  <a:cubicBezTo>
                    <a:pt x="391" y="1510"/>
                    <a:pt x="371" y="1510"/>
                    <a:pt x="352" y="1511"/>
                  </a:cubicBezTo>
                  <a:cubicBezTo>
                    <a:pt x="336" y="1511"/>
                    <a:pt x="320" y="1512"/>
                    <a:pt x="304" y="1512"/>
                  </a:cubicBezTo>
                  <a:cubicBezTo>
                    <a:pt x="288" y="1512"/>
                    <a:pt x="272" y="1513"/>
                    <a:pt x="255" y="1512"/>
                  </a:cubicBezTo>
                  <a:cubicBezTo>
                    <a:pt x="244" y="1511"/>
                    <a:pt x="233" y="1511"/>
                    <a:pt x="222" y="1512"/>
                  </a:cubicBezTo>
                  <a:cubicBezTo>
                    <a:pt x="217" y="1512"/>
                    <a:pt x="213" y="1516"/>
                    <a:pt x="208" y="1518"/>
                  </a:cubicBezTo>
                  <a:cubicBezTo>
                    <a:pt x="201" y="1520"/>
                    <a:pt x="194" y="1524"/>
                    <a:pt x="187" y="1528"/>
                  </a:cubicBezTo>
                  <a:cubicBezTo>
                    <a:pt x="181" y="1531"/>
                    <a:pt x="177" y="1536"/>
                    <a:pt x="173" y="1543"/>
                  </a:cubicBezTo>
                  <a:cubicBezTo>
                    <a:pt x="166" y="1558"/>
                    <a:pt x="163" y="1574"/>
                    <a:pt x="162" y="1591"/>
                  </a:cubicBezTo>
                  <a:cubicBezTo>
                    <a:pt x="161" y="1611"/>
                    <a:pt x="167" y="1627"/>
                    <a:pt x="180" y="1641"/>
                  </a:cubicBezTo>
                  <a:cubicBezTo>
                    <a:pt x="187" y="1649"/>
                    <a:pt x="198" y="1653"/>
                    <a:pt x="210" y="1653"/>
                  </a:cubicBezTo>
                  <a:cubicBezTo>
                    <a:pt x="228" y="1653"/>
                    <a:pt x="246" y="1655"/>
                    <a:pt x="264" y="1654"/>
                  </a:cubicBezTo>
                  <a:cubicBezTo>
                    <a:pt x="287" y="1653"/>
                    <a:pt x="310" y="1651"/>
                    <a:pt x="334" y="1651"/>
                  </a:cubicBezTo>
                  <a:cubicBezTo>
                    <a:pt x="353" y="1651"/>
                    <a:pt x="372" y="1652"/>
                    <a:pt x="391" y="1651"/>
                  </a:cubicBezTo>
                  <a:cubicBezTo>
                    <a:pt x="405" y="1650"/>
                    <a:pt x="419" y="1651"/>
                    <a:pt x="433" y="1651"/>
                  </a:cubicBezTo>
                  <a:cubicBezTo>
                    <a:pt x="439" y="1651"/>
                    <a:pt x="445" y="1649"/>
                    <a:pt x="451" y="1650"/>
                  </a:cubicBezTo>
                  <a:cubicBezTo>
                    <a:pt x="454" y="1650"/>
                    <a:pt x="455" y="1650"/>
                    <a:pt x="454" y="1653"/>
                  </a:cubicBezTo>
                  <a:cubicBezTo>
                    <a:pt x="453" y="1654"/>
                    <a:pt x="454" y="1656"/>
                    <a:pt x="454" y="1657"/>
                  </a:cubicBezTo>
                  <a:cubicBezTo>
                    <a:pt x="454" y="1661"/>
                    <a:pt x="454" y="1664"/>
                    <a:pt x="448" y="1663"/>
                  </a:cubicBezTo>
                  <a:cubicBezTo>
                    <a:pt x="427" y="1663"/>
                    <a:pt x="406" y="1665"/>
                    <a:pt x="385" y="1664"/>
                  </a:cubicBezTo>
                  <a:cubicBezTo>
                    <a:pt x="353" y="1664"/>
                    <a:pt x="322" y="1667"/>
                    <a:pt x="290" y="1665"/>
                  </a:cubicBezTo>
                  <a:cubicBezTo>
                    <a:pt x="273" y="1664"/>
                    <a:pt x="254" y="1666"/>
                    <a:pt x="237" y="1667"/>
                  </a:cubicBezTo>
                  <a:cubicBezTo>
                    <a:pt x="220" y="1668"/>
                    <a:pt x="202" y="1669"/>
                    <a:pt x="185" y="1662"/>
                  </a:cubicBezTo>
                  <a:cubicBezTo>
                    <a:pt x="179" y="1660"/>
                    <a:pt x="174" y="1656"/>
                    <a:pt x="170" y="1652"/>
                  </a:cubicBezTo>
                  <a:cubicBezTo>
                    <a:pt x="161" y="1643"/>
                    <a:pt x="153" y="1633"/>
                    <a:pt x="149" y="1622"/>
                  </a:cubicBezTo>
                  <a:close/>
                  <a:moveTo>
                    <a:pt x="72" y="1694"/>
                  </a:moveTo>
                  <a:cubicBezTo>
                    <a:pt x="65" y="1695"/>
                    <a:pt x="67" y="1688"/>
                    <a:pt x="66" y="1685"/>
                  </a:cubicBezTo>
                  <a:cubicBezTo>
                    <a:pt x="65" y="1682"/>
                    <a:pt x="67" y="1680"/>
                    <a:pt x="70" y="1681"/>
                  </a:cubicBezTo>
                  <a:cubicBezTo>
                    <a:pt x="94" y="1683"/>
                    <a:pt x="118" y="1681"/>
                    <a:pt x="142" y="1681"/>
                  </a:cubicBezTo>
                  <a:cubicBezTo>
                    <a:pt x="165" y="1680"/>
                    <a:pt x="189" y="1681"/>
                    <a:pt x="212" y="1680"/>
                  </a:cubicBezTo>
                  <a:cubicBezTo>
                    <a:pt x="247" y="1680"/>
                    <a:pt x="282" y="1681"/>
                    <a:pt x="317" y="1679"/>
                  </a:cubicBezTo>
                  <a:cubicBezTo>
                    <a:pt x="332" y="1679"/>
                    <a:pt x="347" y="1679"/>
                    <a:pt x="362" y="1678"/>
                  </a:cubicBezTo>
                  <a:cubicBezTo>
                    <a:pt x="381" y="1678"/>
                    <a:pt x="400" y="1678"/>
                    <a:pt x="419" y="1678"/>
                  </a:cubicBezTo>
                  <a:cubicBezTo>
                    <a:pt x="431" y="1677"/>
                    <a:pt x="444" y="1680"/>
                    <a:pt x="456" y="1678"/>
                  </a:cubicBezTo>
                  <a:cubicBezTo>
                    <a:pt x="459" y="1678"/>
                    <a:pt x="468" y="1687"/>
                    <a:pt x="468" y="1691"/>
                  </a:cubicBezTo>
                  <a:cubicBezTo>
                    <a:pt x="468" y="1692"/>
                    <a:pt x="467" y="1693"/>
                    <a:pt x="466" y="1693"/>
                  </a:cubicBezTo>
                  <a:cubicBezTo>
                    <a:pt x="453" y="1691"/>
                    <a:pt x="441" y="1693"/>
                    <a:pt x="429" y="1693"/>
                  </a:cubicBezTo>
                  <a:cubicBezTo>
                    <a:pt x="413" y="1694"/>
                    <a:pt x="398" y="1693"/>
                    <a:pt x="383" y="1693"/>
                  </a:cubicBezTo>
                  <a:cubicBezTo>
                    <a:pt x="373" y="1693"/>
                    <a:pt x="363" y="1694"/>
                    <a:pt x="353" y="1694"/>
                  </a:cubicBezTo>
                  <a:cubicBezTo>
                    <a:pt x="339" y="1694"/>
                    <a:pt x="324" y="1692"/>
                    <a:pt x="310" y="1694"/>
                  </a:cubicBezTo>
                  <a:cubicBezTo>
                    <a:pt x="298" y="1695"/>
                    <a:pt x="287" y="1695"/>
                    <a:pt x="276" y="1694"/>
                  </a:cubicBezTo>
                  <a:cubicBezTo>
                    <a:pt x="255" y="1692"/>
                    <a:pt x="234" y="1695"/>
                    <a:pt x="213" y="1694"/>
                  </a:cubicBezTo>
                  <a:cubicBezTo>
                    <a:pt x="199" y="1694"/>
                    <a:pt x="185" y="1694"/>
                    <a:pt x="172" y="1694"/>
                  </a:cubicBezTo>
                  <a:cubicBezTo>
                    <a:pt x="151" y="1694"/>
                    <a:pt x="131" y="1694"/>
                    <a:pt x="111" y="1693"/>
                  </a:cubicBezTo>
                  <a:cubicBezTo>
                    <a:pt x="98" y="1692"/>
                    <a:pt x="85" y="1692"/>
                    <a:pt x="72" y="1694"/>
                  </a:cubicBezTo>
                  <a:close/>
                  <a:moveTo>
                    <a:pt x="73" y="1817"/>
                  </a:moveTo>
                  <a:cubicBezTo>
                    <a:pt x="95" y="1820"/>
                    <a:pt x="118" y="1817"/>
                    <a:pt x="140" y="1817"/>
                  </a:cubicBezTo>
                  <a:cubicBezTo>
                    <a:pt x="162" y="1817"/>
                    <a:pt x="183" y="1817"/>
                    <a:pt x="204" y="1816"/>
                  </a:cubicBezTo>
                  <a:cubicBezTo>
                    <a:pt x="229" y="1816"/>
                    <a:pt x="253" y="1817"/>
                    <a:pt x="278" y="1816"/>
                  </a:cubicBezTo>
                  <a:cubicBezTo>
                    <a:pt x="287" y="1816"/>
                    <a:pt x="297" y="1817"/>
                    <a:pt x="306" y="1815"/>
                  </a:cubicBezTo>
                  <a:cubicBezTo>
                    <a:pt x="316" y="1814"/>
                    <a:pt x="313" y="1823"/>
                    <a:pt x="314" y="1827"/>
                  </a:cubicBezTo>
                  <a:cubicBezTo>
                    <a:pt x="315" y="1833"/>
                    <a:pt x="310" y="1830"/>
                    <a:pt x="307" y="1830"/>
                  </a:cubicBezTo>
                  <a:cubicBezTo>
                    <a:pt x="291" y="1831"/>
                    <a:pt x="275" y="1830"/>
                    <a:pt x="259" y="1830"/>
                  </a:cubicBezTo>
                  <a:cubicBezTo>
                    <a:pt x="246" y="1831"/>
                    <a:pt x="233" y="1829"/>
                    <a:pt x="221" y="1831"/>
                  </a:cubicBezTo>
                  <a:cubicBezTo>
                    <a:pt x="198" y="1829"/>
                    <a:pt x="175" y="1830"/>
                    <a:pt x="152" y="1830"/>
                  </a:cubicBezTo>
                  <a:cubicBezTo>
                    <a:pt x="134" y="1830"/>
                    <a:pt x="115" y="1829"/>
                    <a:pt x="97" y="1830"/>
                  </a:cubicBezTo>
                  <a:cubicBezTo>
                    <a:pt x="89" y="1830"/>
                    <a:pt x="81" y="1830"/>
                    <a:pt x="73" y="1830"/>
                  </a:cubicBezTo>
                  <a:cubicBezTo>
                    <a:pt x="66" y="1830"/>
                    <a:pt x="68" y="1824"/>
                    <a:pt x="67" y="1821"/>
                  </a:cubicBezTo>
                  <a:cubicBezTo>
                    <a:pt x="66" y="1817"/>
                    <a:pt x="70" y="1817"/>
                    <a:pt x="73" y="1817"/>
                  </a:cubicBezTo>
                  <a:close/>
                  <a:moveTo>
                    <a:pt x="13" y="1857"/>
                  </a:moveTo>
                  <a:cubicBezTo>
                    <a:pt x="14" y="1845"/>
                    <a:pt x="14" y="1846"/>
                    <a:pt x="26" y="1845"/>
                  </a:cubicBezTo>
                  <a:cubicBezTo>
                    <a:pt x="45" y="1844"/>
                    <a:pt x="65" y="1847"/>
                    <a:pt x="84" y="1846"/>
                  </a:cubicBezTo>
                  <a:cubicBezTo>
                    <a:pt x="108" y="1844"/>
                    <a:pt x="132" y="1846"/>
                    <a:pt x="157" y="1846"/>
                  </a:cubicBezTo>
                  <a:cubicBezTo>
                    <a:pt x="171" y="1845"/>
                    <a:pt x="186" y="1846"/>
                    <a:pt x="200" y="1845"/>
                  </a:cubicBezTo>
                  <a:cubicBezTo>
                    <a:pt x="217" y="1843"/>
                    <a:pt x="234" y="1843"/>
                    <a:pt x="251" y="1844"/>
                  </a:cubicBezTo>
                  <a:cubicBezTo>
                    <a:pt x="266" y="1844"/>
                    <a:pt x="280" y="1842"/>
                    <a:pt x="295" y="1844"/>
                  </a:cubicBezTo>
                  <a:cubicBezTo>
                    <a:pt x="299" y="1845"/>
                    <a:pt x="304" y="1845"/>
                    <a:pt x="308" y="1844"/>
                  </a:cubicBezTo>
                  <a:cubicBezTo>
                    <a:pt x="314" y="1843"/>
                    <a:pt x="316" y="1846"/>
                    <a:pt x="317" y="1851"/>
                  </a:cubicBezTo>
                  <a:cubicBezTo>
                    <a:pt x="319" y="1856"/>
                    <a:pt x="317" y="1858"/>
                    <a:pt x="312" y="1858"/>
                  </a:cubicBezTo>
                  <a:cubicBezTo>
                    <a:pt x="290" y="1862"/>
                    <a:pt x="268" y="1857"/>
                    <a:pt x="247" y="1859"/>
                  </a:cubicBezTo>
                  <a:cubicBezTo>
                    <a:pt x="224" y="1861"/>
                    <a:pt x="202" y="1859"/>
                    <a:pt x="180" y="1859"/>
                  </a:cubicBezTo>
                  <a:cubicBezTo>
                    <a:pt x="155" y="1859"/>
                    <a:pt x="130" y="1860"/>
                    <a:pt x="105" y="1860"/>
                  </a:cubicBezTo>
                  <a:cubicBezTo>
                    <a:pt x="90" y="1860"/>
                    <a:pt x="75" y="1861"/>
                    <a:pt x="60" y="1861"/>
                  </a:cubicBezTo>
                  <a:cubicBezTo>
                    <a:pt x="45" y="1862"/>
                    <a:pt x="31" y="1861"/>
                    <a:pt x="17" y="1861"/>
                  </a:cubicBezTo>
                  <a:cubicBezTo>
                    <a:pt x="14" y="1861"/>
                    <a:pt x="13" y="1861"/>
                    <a:pt x="13" y="1857"/>
                  </a:cubicBezTo>
                  <a:close/>
                  <a:moveTo>
                    <a:pt x="37" y="1998"/>
                  </a:moveTo>
                  <a:cubicBezTo>
                    <a:pt x="30" y="1999"/>
                    <a:pt x="23" y="1996"/>
                    <a:pt x="15" y="1997"/>
                  </a:cubicBezTo>
                  <a:cubicBezTo>
                    <a:pt x="13" y="1998"/>
                    <a:pt x="12" y="1996"/>
                    <a:pt x="13" y="1994"/>
                  </a:cubicBezTo>
                  <a:cubicBezTo>
                    <a:pt x="13" y="1993"/>
                    <a:pt x="14" y="1992"/>
                    <a:pt x="14" y="1991"/>
                  </a:cubicBezTo>
                  <a:cubicBezTo>
                    <a:pt x="13" y="1980"/>
                    <a:pt x="13" y="1981"/>
                    <a:pt x="24" y="1982"/>
                  </a:cubicBezTo>
                  <a:cubicBezTo>
                    <a:pt x="35" y="1982"/>
                    <a:pt x="45" y="1982"/>
                    <a:pt x="56" y="1981"/>
                  </a:cubicBezTo>
                  <a:cubicBezTo>
                    <a:pt x="64" y="1981"/>
                    <a:pt x="71" y="1982"/>
                    <a:pt x="78" y="1982"/>
                  </a:cubicBezTo>
                  <a:cubicBezTo>
                    <a:pt x="91" y="1981"/>
                    <a:pt x="103" y="1980"/>
                    <a:pt x="116" y="1981"/>
                  </a:cubicBezTo>
                  <a:cubicBezTo>
                    <a:pt x="131" y="1982"/>
                    <a:pt x="147" y="1983"/>
                    <a:pt x="162" y="1982"/>
                  </a:cubicBezTo>
                  <a:cubicBezTo>
                    <a:pt x="179" y="1981"/>
                    <a:pt x="197" y="1983"/>
                    <a:pt x="214" y="1980"/>
                  </a:cubicBezTo>
                  <a:cubicBezTo>
                    <a:pt x="224" y="1978"/>
                    <a:pt x="234" y="1979"/>
                    <a:pt x="244" y="1980"/>
                  </a:cubicBezTo>
                  <a:cubicBezTo>
                    <a:pt x="259" y="1981"/>
                    <a:pt x="274" y="1979"/>
                    <a:pt x="289" y="1980"/>
                  </a:cubicBezTo>
                  <a:cubicBezTo>
                    <a:pt x="292" y="1980"/>
                    <a:pt x="296" y="1982"/>
                    <a:pt x="300" y="1980"/>
                  </a:cubicBezTo>
                  <a:cubicBezTo>
                    <a:pt x="301" y="1979"/>
                    <a:pt x="302" y="1981"/>
                    <a:pt x="303" y="1983"/>
                  </a:cubicBezTo>
                  <a:cubicBezTo>
                    <a:pt x="305" y="1986"/>
                    <a:pt x="306" y="1990"/>
                    <a:pt x="310" y="1993"/>
                  </a:cubicBezTo>
                  <a:cubicBezTo>
                    <a:pt x="302" y="1998"/>
                    <a:pt x="295" y="1997"/>
                    <a:pt x="288" y="1996"/>
                  </a:cubicBezTo>
                  <a:cubicBezTo>
                    <a:pt x="269" y="1995"/>
                    <a:pt x="251" y="1995"/>
                    <a:pt x="232" y="1995"/>
                  </a:cubicBezTo>
                  <a:cubicBezTo>
                    <a:pt x="196" y="1995"/>
                    <a:pt x="159" y="1994"/>
                    <a:pt x="123" y="1996"/>
                  </a:cubicBezTo>
                  <a:cubicBezTo>
                    <a:pt x="105" y="1997"/>
                    <a:pt x="87" y="1997"/>
                    <a:pt x="69" y="1997"/>
                  </a:cubicBezTo>
                  <a:cubicBezTo>
                    <a:pt x="58" y="1997"/>
                    <a:pt x="48" y="1997"/>
                    <a:pt x="37" y="1998"/>
                  </a:cubicBezTo>
                  <a:close/>
                  <a:moveTo>
                    <a:pt x="111" y="2130"/>
                  </a:moveTo>
                  <a:cubicBezTo>
                    <a:pt x="107" y="2130"/>
                    <a:pt x="102" y="2130"/>
                    <a:pt x="95" y="2130"/>
                  </a:cubicBezTo>
                  <a:cubicBezTo>
                    <a:pt x="91" y="2131"/>
                    <a:pt x="84" y="2129"/>
                    <a:pt x="78" y="2130"/>
                  </a:cubicBezTo>
                  <a:cubicBezTo>
                    <a:pt x="74" y="2131"/>
                    <a:pt x="72" y="2130"/>
                    <a:pt x="71" y="2126"/>
                  </a:cubicBezTo>
                  <a:cubicBezTo>
                    <a:pt x="62" y="2105"/>
                    <a:pt x="60" y="2082"/>
                    <a:pt x="61" y="2059"/>
                  </a:cubicBezTo>
                  <a:cubicBezTo>
                    <a:pt x="61" y="2046"/>
                    <a:pt x="63" y="2034"/>
                    <a:pt x="65" y="2021"/>
                  </a:cubicBezTo>
                  <a:cubicBezTo>
                    <a:pt x="66" y="2014"/>
                    <a:pt x="71" y="2010"/>
                    <a:pt x="79" y="2010"/>
                  </a:cubicBezTo>
                  <a:cubicBezTo>
                    <a:pt x="88" y="2010"/>
                    <a:pt x="98" y="2010"/>
                    <a:pt x="107" y="2009"/>
                  </a:cubicBezTo>
                  <a:cubicBezTo>
                    <a:pt x="111" y="2009"/>
                    <a:pt x="113" y="2010"/>
                    <a:pt x="112" y="2015"/>
                  </a:cubicBezTo>
                  <a:cubicBezTo>
                    <a:pt x="109" y="2029"/>
                    <a:pt x="108" y="2042"/>
                    <a:pt x="108" y="2056"/>
                  </a:cubicBezTo>
                  <a:cubicBezTo>
                    <a:pt x="108" y="2068"/>
                    <a:pt x="107" y="2079"/>
                    <a:pt x="108" y="2091"/>
                  </a:cubicBezTo>
                  <a:cubicBezTo>
                    <a:pt x="108" y="2102"/>
                    <a:pt x="112" y="2113"/>
                    <a:pt x="116" y="2123"/>
                  </a:cubicBezTo>
                  <a:cubicBezTo>
                    <a:pt x="118" y="2129"/>
                    <a:pt x="118" y="2130"/>
                    <a:pt x="111" y="2130"/>
                  </a:cubicBezTo>
                  <a:close/>
                  <a:moveTo>
                    <a:pt x="138" y="2130"/>
                  </a:moveTo>
                  <a:cubicBezTo>
                    <a:pt x="133" y="2131"/>
                    <a:pt x="131" y="2129"/>
                    <a:pt x="129" y="2123"/>
                  </a:cubicBezTo>
                  <a:cubicBezTo>
                    <a:pt x="126" y="2112"/>
                    <a:pt x="121" y="2101"/>
                    <a:pt x="120" y="2089"/>
                  </a:cubicBezTo>
                  <a:cubicBezTo>
                    <a:pt x="120" y="2075"/>
                    <a:pt x="120" y="2061"/>
                    <a:pt x="121" y="2047"/>
                  </a:cubicBezTo>
                  <a:cubicBezTo>
                    <a:pt x="121" y="2037"/>
                    <a:pt x="124" y="2028"/>
                    <a:pt x="123" y="2019"/>
                  </a:cubicBezTo>
                  <a:cubicBezTo>
                    <a:pt x="123" y="2011"/>
                    <a:pt x="125" y="2010"/>
                    <a:pt x="133" y="2010"/>
                  </a:cubicBezTo>
                  <a:cubicBezTo>
                    <a:pt x="137" y="2010"/>
                    <a:pt x="142" y="2007"/>
                    <a:pt x="145" y="2010"/>
                  </a:cubicBezTo>
                  <a:cubicBezTo>
                    <a:pt x="146" y="2012"/>
                    <a:pt x="144" y="2017"/>
                    <a:pt x="143" y="2021"/>
                  </a:cubicBezTo>
                  <a:cubicBezTo>
                    <a:pt x="139" y="2043"/>
                    <a:pt x="141" y="2065"/>
                    <a:pt x="141" y="2088"/>
                  </a:cubicBezTo>
                  <a:cubicBezTo>
                    <a:pt x="141" y="2098"/>
                    <a:pt x="144" y="2110"/>
                    <a:pt x="146" y="2120"/>
                  </a:cubicBezTo>
                  <a:cubicBezTo>
                    <a:pt x="149" y="2130"/>
                    <a:pt x="149" y="2130"/>
                    <a:pt x="138" y="2130"/>
                  </a:cubicBezTo>
                  <a:close/>
                  <a:moveTo>
                    <a:pt x="188" y="2127"/>
                  </a:moveTo>
                  <a:cubicBezTo>
                    <a:pt x="188" y="2129"/>
                    <a:pt x="187" y="2130"/>
                    <a:pt x="185" y="2130"/>
                  </a:cubicBezTo>
                  <a:cubicBezTo>
                    <a:pt x="182" y="2130"/>
                    <a:pt x="179" y="2130"/>
                    <a:pt x="176" y="2130"/>
                  </a:cubicBezTo>
                  <a:cubicBezTo>
                    <a:pt x="165" y="2130"/>
                    <a:pt x="159" y="2124"/>
                    <a:pt x="157" y="2112"/>
                  </a:cubicBezTo>
                  <a:cubicBezTo>
                    <a:pt x="155" y="2099"/>
                    <a:pt x="152" y="2085"/>
                    <a:pt x="154" y="2071"/>
                  </a:cubicBezTo>
                  <a:cubicBezTo>
                    <a:pt x="156" y="2053"/>
                    <a:pt x="151" y="2035"/>
                    <a:pt x="156" y="2017"/>
                  </a:cubicBezTo>
                  <a:cubicBezTo>
                    <a:pt x="157" y="2013"/>
                    <a:pt x="158" y="2009"/>
                    <a:pt x="164" y="2010"/>
                  </a:cubicBezTo>
                  <a:cubicBezTo>
                    <a:pt x="170" y="2010"/>
                    <a:pt x="178" y="2008"/>
                    <a:pt x="183" y="2011"/>
                  </a:cubicBezTo>
                  <a:cubicBezTo>
                    <a:pt x="190" y="2015"/>
                    <a:pt x="184" y="2022"/>
                    <a:pt x="184" y="2028"/>
                  </a:cubicBezTo>
                  <a:cubicBezTo>
                    <a:pt x="184" y="2042"/>
                    <a:pt x="185" y="2056"/>
                    <a:pt x="184" y="2070"/>
                  </a:cubicBezTo>
                  <a:cubicBezTo>
                    <a:pt x="183" y="2082"/>
                    <a:pt x="184" y="2095"/>
                    <a:pt x="187" y="2107"/>
                  </a:cubicBezTo>
                  <a:cubicBezTo>
                    <a:pt x="189" y="2113"/>
                    <a:pt x="187" y="2120"/>
                    <a:pt x="188" y="2127"/>
                  </a:cubicBezTo>
                  <a:close/>
                  <a:moveTo>
                    <a:pt x="217" y="2062"/>
                  </a:moveTo>
                  <a:cubicBezTo>
                    <a:pt x="216" y="2078"/>
                    <a:pt x="215" y="2095"/>
                    <a:pt x="214" y="2111"/>
                  </a:cubicBezTo>
                  <a:cubicBezTo>
                    <a:pt x="214" y="2116"/>
                    <a:pt x="217" y="2121"/>
                    <a:pt x="215" y="2126"/>
                  </a:cubicBezTo>
                  <a:cubicBezTo>
                    <a:pt x="214" y="2128"/>
                    <a:pt x="215" y="2131"/>
                    <a:pt x="212" y="2130"/>
                  </a:cubicBezTo>
                  <a:cubicBezTo>
                    <a:pt x="208" y="2129"/>
                    <a:pt x="202" y="2133"/>
                    <a:pt x="201" y="2126"/>
                  </a:cubicBezTo>
                  <a:cubicBezTo>
                    <a:pt x="200" y="2121"/>
                    <a:pt x="199" y="2115"/>
                    <a:pt x="199" y="2110"/>
                  </a:cubicBezTo>
                  <a:cubicBezTo>
                    <a:pt x="199" y="2104"/>
                    <a:pt x="198" y="2099"/>
                    <a:pt x="197" y="2094"/>
                  </a:cubicBezTo>
                  <a:cubicBezTo>
                    <a:pt x="194" y="2069"/>
                    <a:pt x="195" y="2044"/>
                    <a:pt x="197" y="2019"/>
                  </a:cubicBezTo>
                  <a:cubicBezTo>
                    <a:pt x="198" y="2017"/>
                    <a:pt x="198" y="2015"/>
                    <a:pt x="197" y="2013"/>
                  </a:cubicBezTo>
                  <a:cubicBezTo>
                    <a:pt x="197" y="2010"/>
                    <a:pt x="199" y="2009"/>
                    <a:pt x="201" y="2009"/>
                  </a:cubicBezTo>
                  <a:cubicBezTo>
                    <a:pt x="205" y="2009"/>
                    <a:pt x="209" y="2009"/>
                    <a:pt x="213" y="2009"/>
                  </a:cubicBezTo>
                  <a:cubicBezTo>
                    <a:pt x="215" y="2009"/>
                    <a:pt x="216" y="2011"/>
                    <a:pt x="216" y="2013"/>
                  </a:cubicBezTo>
                  <a:cubicBezTo>
                    <a:pt x="216" y="2017"/>
                    <a:pt x="216" y="2022"/>
                    <a:pt x="216" y="2026"/>
                  </a:cubicBezTo>
                  <a:cubicBezTo>
                    <a:pt x="216" y="2026"/>
                    <a:pt x="216" y="2026"/>
                    <a:pt x="217" y="2026"/>
                  </a:cubicBezTo>
                  <a:cubicBezTo>
                    <a:pt x="217" y="2038"/>
                    <a:pt x="217" y="2050"/>
                    <a:pt x="217" y="2062"/>
                  </a:cubicBezTo>
                  <a:close/>
                  <a:moveTo>
                    <a:pt x="399" y="2099"/>
                  </a:moveTo>
                  <a:cubicBezTo>
                    <a:pt x="397" y="2109"/>
                    <a:pt x="392" y="2118"/>
                    <a:pt x="390" y="2128"/>
                  </a:cubicBezTo>
                  <a:cubicBezTo>
                    <a:pt x="389" y="2131"/>
                    <a:pt x="385" y="2130"/>
                    <a:pt x="383" y="2130"/>
                  </a:cubicBezTo>
                  <a:cubicBezTo>
                    <a:pt x="372" y="2129"/>
                    <a:pt x="360" y="2129"/>
                    <a:pt x="349" y="2129"/>
                  </a:cubicBezTo>
                  <a:cubicBezTo>
                    <a:pt x="332" y="2129"/>
                    <a:pt x="315" y="2130"/>
                    <a:pt x="298" y="2130"/>
                  </a:cubicBezTo>
                  <a:cubicBezTo>
                    <a:pt x="277" y="2130"/>
                    <a:pt x="255" y="2130"/>
                    <a:pt x="233" y="2130"/>
                  </a:cubicBezTo>
                  <a:cubicBezTo>
                    <a:pt x="228" y="2130"/>
                    <a:pt x="228" y="2128"/>
                    <a:pt x="227" y="2124"/>
                  </a:cubicBezTo>
                  <a:cubicBezTo>
                    <a:pt x="226" y="2106"/>
                    <a:pt x="231" y="2088"/>
                    <a:pt x="228" y="2070"/>
                  </a:cubicBezTo>
                  <a:cubicBezTo>
                    <a:pt x="226" y="2053"/>
                    <a:pt x="229" y="2036"/>
                    <a:pt x="228" y="2020"/>
                  </a:cubicBezTo>
                  <a:cubicBezTo>
                    <a:pt x="227" y="2010"/>
                    <a:pt x="228" y="2011"/>
                    <a:pt x="238" y="2010"/>
                  </a:cubicBezTo>
                  <a:cubicBezTo>
                    <a:pt x="258" y="2008"/>
                    <a:pt x="278" y="2008"/>
                    <a:pt x="298" y="2007"/>
                  </a:cubicBezTo>
                  <a:cubicBezTo>
                    <a:pt x="310" y="2006"/>
                    <a:pt x="320" y="2008"/>
                    <a:pt x="325" y="2020"/>
                  </a:cubicBezTo>
                  <a:cubicBezTo>
                    <a:pt x="328" y="2027"/>
                    <a:pt x="339" y="2030"/>
                    <a:pt x="349" y="2028"/>
                  </a:cubicBezTo>
                  <a:cubicBezTo>
                    <a:pt x="351" y="2027"/>
                    <a:pt x="353" y="2027"/>
                    <a:pt x="356" y="2026"/>
                  </a:cubicBezTo>
                  <a:cubicBezTo>
                    <a:pt x="355" y="2031"/>
                    <a:pt x="350" y="2032"/>
                    <a:pt x="346" y="2034"/>
                  </a:cubicBezTo>
                  <a:cubicBezTo>
                    <a:pt x="338" y="2040"/>
                    <a:pt x="330" y="2046"/>
                    <a:pt x="321" y="2050"/>
                  </a:cubicBezTo>
                  <a:cubicBezTo>
                    <a:pt x="311" y="2054"/>
                    <a:pt x="302" y="2050"/>
                    <a:pt x="292" y="2046"/>
                  </a:cubicBezTo>
                  <a:cubicBezTo>
                    <a:pt x="285" y="2043"/>
                    <a:pt x="277" y="2040"/>
                    <a:pt x="268" y="2040"/>
                  </a:cubicBezTo>
                  <a:cubicBezTo>
                    <a:pt x="261" y="2041"/>
                    <a:pt x="258" y="2048"/>
                    <a:pt x="261" y="2055"/>
                  </a:cubicBezTo>
                  <a:cubicBezTo>
                    <a:pt x="264" y="2063"/>
                    <a:pt x="268" y="2070"/>
                    <a:pt x="275" y="2075"/>
                  </a:cubicBezTo>
                  <a:cubicBezTo>
                    <a:pt x="288" y="2088"/>
                    <a:pt x="300" y="2103"/>
                    <a:pt x="312" y="2117"/>
                  </a:cubicBezTo>
                  <a:cubicBezTo>
                    <a:pt x="315" y="2120"/>
                    <a:pt x="318" y="2121"/>
                    <a:pt x="322" y="2121"/>
                  </a:cubicBezTo>
                  <a:cubicBezTo>
                    <a:pt x="333" y="2119"/>
                    <a:pt x="344" y="2115"/>
                    <a:pt x="354" y="2110"/>
                  </a:cubicBezTo>
                  <a:cubicBezTo>
                    <a:pt x="367" y="2104"/>
                    <a:pt x="381" y="2099"/>
                    <a:pt x="395" y="2096"/>
                  </a:cubicBezTo>
                  <a:cubicBezTo>
                    <a:pt x="398" y="2095"/>
                    <a:pt x="400" y="2095"/>
                    <a:pt x="399" y="2099"/>
                  </a:cubicBezTo>
                  <a:close/>
                  <a:moveTo>
                    <a:pt x="353" y="2096"/>
                  </a:moveTo>
                  <a:cubicBezTo>
                    <a:pt x="344" y="2101"/>
                    <a:pt x="336" y="2107"/>
                    <a:pt x="326" y="2110"/>
                  </a:cubicBezTo>
                  <a:cubicBezTo>
                    <a:pt x="322" y="2111"/>
                    <a:pt x="321" y="2110"/>
                    <a:pt x="319" y="2108"/>
                  </a:cubicBezTo>
                  <a:cubicBezTo>
                    <a:pt x="310" y="2099"/>
                    <a:pt x="305" y="2088"/>
                    <a:pt x="295" y="2080"/>
                  </a:cubicBezTo>
                  <a:cubicBezTo>
                    <a:pt x="289" y="2075"/>
                    <a:pt x="285" y="2068"/>
                    <a:pt x="279" y="2063"/>
                  </a:cubicBezTo>
                  <a:cubicBezTo>
                    <a:pt x="276" y="2061"/>
                    <a:pt x="275" y="2057"/>
                    <a:pt x="274" y="2055"/>
                  </a:cubicBezTo>
                  <a:cubicBezTo>
                    <a:pt x="281" y="2053"/>
                    <a:pt x="288" y="2057"/>
                    <a:pt x="294" y="2060"/>
                  </a:cubicBezTo>
                  <a:cubicBezTo>
                    <a:pt x="308" y="2067"/>
                    <a:pt x="320" y="2065"/>
                    <a:pt x="333" y="2057"/>
                  </a:cubicBezTo>
                  <a:cubicBezTo>
                    <a:pt x="353" y="2044"/>
                    <a:pt x="372" y="2030"/>
                    <a:pt x="392" y="2017"/>
                  </a:cubicBezTo>
                  <a:cubicBezTo>
                    <a:pt x="401" y="2011"/>
                    <a:pt x="408" y="2003"/>
                    <a:pt x="416" y="1996"/>
                  </a:cubicBezTo>
                  <a:cubicBezTo>
                    <a:pt x="426" y="1988"/>
                    <a:pt x="436" y="1982"/>
                    <a:pt x="446" y="1977"/>
                  </a:cubicBezTo>
                  <a:cubicBezTo>
                    <a:pt x="451" y="1975"/>
                    <a:pt x="455" y="1972"/>
                    <a:pt x="460" y="1970"/>
                  </a:cubicBezTo>
                  <a:cubicBezTo>
                    <a:pt x="472" y="1967"/>
                    <a:pt x="484" y="1968"/>
                    <a:pt x="496" y="1967"/>
                  </a:cubicBezTo>
                  <a:cubicBezTo>
                    <a:pt x="516" y="1966"/>
                    <a:pt x="536" y="1969"/>
                    <a:pt x="555" y="1969"/>
                  </a:cubicBezTo>
                  <a:cubicBezTo>
                    <a:pt x="574" y="1968"/>
                    <a:pt x="589" y="1978"/>
                    <a:pt x="604" y="1986"/>
                  </a:cubicBezTo>
                  <a:cubicBezTo>
                    <a:pt x="619" y="1993"/>
                    <a:pt x="635" y="2000"/>
                    <a:pt x="652" y="2003"/>
                  </a:cubicBezTo>
                  <a:cubicBezTo>
                    <a:pt x="661" y="2005"/>
                    <a:pt x="671" y="2007"/>
                    <a:pt x="681" y="2007"/>
                  </a:cubicBezTo>
                  <a:cubicBezTo>
                    <a:pt x="679" y="2018"/>
                    <a:pt x="672" y="2028"/>
                    <a:pt x="666" y="2036"/>
                  </a:cubicBezTo>
                  <a:cubicBezTo>
                    <a:pt x="651" y="2055"/>
                    <a:pt x="631" y="2066"/>
                    <a:pt x="606" y="2065"/>
                  </a:cubicBezTo>
                  <a:cubicBezTo>
                    <a:pt x="584" y="2065"/>
                    <a:pt x="563" y="2062"/>
                    <a:pt x="542" y="2060"/>
                  </a:cubicBezTo>
                  <a:cubicBezTo>
                    <a:pt x="530" y="2058"/>
                    <a:pt x="517" y="2060"/>
                    <a:pt x="505" y="2060"/>
                  </a:cubicBezTo>
                  <a:cubicBezTo>
                    <a:pt x="495" y="2060"/>
                    <a:pt x="486" y="2059"/>
                    <a:pt x="477" y="2060"/>
                  </a:cubicBezTo>
                  <a:cubicBezTo>
                    <a:pt x="472" y="2061"/>
                    <a:pt x="466" y="2062"/>
                    <a:pt x="461" y="2063"/>
                  </a:cubicBezTo>
                  <a:cubicBezTo>
                    <a:pt x="441" y="2068"/>
                    <a:pt x="421" y="2074"/>
                    <a:pt x="402" y="2079"/>
                  </a:cubicBezTo>
                  <a:cubicBezTo>
                    <a:pt x="385" y="2083"/>
                    <a:pt x="369" y="2089"/>
                    <a:pt x="353" y="2096"/>
                  </a:cubicBezTo>
                  <a:close/>
                  <a:moveTo>
                    <a:pt x="724" y="2162"/>
                  </a:moveTo>
                  <a:cubicBezTo>
                    <a:pt x="728" y="2168"/>
                    <a:pt x="725" y="2172"/>
                    <a:pt x="719" y="2172"/>
                  </a:cubicBezTo>
                  <a:cubicBezTo>
                    <a:pt x="703" y="2173"/>
                    <a:pt x="688" y="2171"/>
                    <a:pt x="673" y="2171"/>
                  </a:cubicBezTo>
                  <a:cubicBezTo>
                    <a:pt x="663" y="2171"/>
                    <a:pt x="653" y="2172"/>
                    <a:pt x="644" y="2170"/>
                  </a:cubicBezTo>
                  <a:cubicBezTo>
                    <a:pt x="626" y="2167"/>
                    <a:pt x="608" y="2167"/>
                    <a:pt x="590" y="2167"/>
                  </a:cubicBezTo>
                  <a:cubicBezTo>
                    <a:pt x="570" y="2168"/>
                    <a:pt x="553" y="2161"/>
                    <a:pt x="534" y="2160"/>
                  </a:cubicBezTo>
                  <a:cubicBezTo>
                    <a:pt x="521" y="2159"/>
                    <a:pt x="507" y="2159"/>
                    <a:pt x="494" y="2161"/>
                  </a:cubicBezTo>
                  <a:cubicBezTo>
                    <a:pt x="487" y="2162"/>
                    <a:pt x="480" y="2160"/>
                    <a:pt x="473" y="2162"/>
                  </a:cubicBezTo>
                  <a:cubicBezTo>
                    <a:pt x="464" y="2166"/>
                    <a:pt x="454" y="2167"/>
                    <a:pt x="445" y="2171"/>
                  </a:cubicBezTo>
                  <a:cubicBezTo>
                    <a:pt x="438" y="2173"/>
                    <a:pt x="434" y="2179"/>
                    <a:pt x="426" y="2182"/>
                  </a:cubicBezTo>
                  <a:cubicBezTo>
                    <a:pt x="416" y="2185"/>
                    <a:pt x="404" y="2176"/>
                    <a:pt x="403" y="2165"/>
                  </a:cubicBezTo>
                  <a:cubicBezTo>
                    <a:pt x="402" y="2151"/>
                    <a:pt x="403" y="2137"/>
                    <a:pt x="406" y="2123"/>
                  </a:cubicBezTo>
                  <a:cubicBezTo>
                    <a:pt x="408" y="2110"/>
                    <a:pt x="411" y="2096"/>
                    <a:pt x="424" y="2089"/>
                  </a:cubicBezTo>
                  <a:cubicBezTo>
                    <a:pt x="432" y="2085"/>
                    <a:pt x="440" y="2084"/>
                    <a:pt x="448" y="2081"/>
                  </a:cubicBezTo>
                  <a:cubicBezTo>
                    <a:pt x="457" y="2079"/>
                    <a:pt x="467" y="2077"/>
                    <a:pt x="476" y="2075"/>
                  </a:cubicBezTo>
                  <a:cubicBezTo>
                    <a:pt x="487" y="2072"/>
                    <a:pt x="498" y="2072"/>
                    <a:pt x="510" y="2073"/>
                  </a:cubicBezTo>
                  <a:cubicBezTo>
                    <a:pt x="500" y="2076"/>
                    <a:pt x="491" y="2079"/>
                    <a:pt x="481" y="2083"/>
                  </a:cubicBezTo>
                  <a:cubicBezTo>
                    <a:pt x="469" y="2088"/>
                    <a:pt x="457" y="2094"/>
                    <a:pt x="450" y="2106"/>
                  </a:cubicBezTo>
                  <a:cubicBezTo>
                    <a:pt x="449" y="2108"/>
                    <a:pt x="447" y="2109"/>
                    <a:pt x="449" y="2111"/>
                  </a:cubicBezTo>
                  <a:cubicBezTo>
                    <a:pt x="450" y="2113"/>
                    <a:pt x="452" y="2111"/>
                    <a:pt x="454" y="2111"/>
                  </a:cubicBezTo>
                  <a:cubicBezTo>
                    <a:pt x="477" y="2098"/>
                    <a:pt x="500" y="2089"/>
                    <a:pt x="525" y="2081"/>
                  </a:cubicBezTo>
                  <a:cubicBezTo>
                    <a:pt x="533" y="2079"/>
                    <a:pt x="541" y="2079"/>
                    <a:pt x="550" y="2078"/>
                  </a:cubicBezTo>
                  <a:cubicBezTo>
                    <a:pt x="579" y="2075"/>
                    <a:pt x="609" y="2079"/>
                    <a:pt x="639" y="2078"/>
                  </a:cubicBezTo>
                  <a:cubicBezTo>
                    <a:pt x="648" y="2078"/>
                    <a:pt x="656" y="2083"/>
                    <a:pt x="664" y="2087"/>
                  </a:cubicBezTo>
                  <a:cubicBezTo>
                    <a:pt x="667" y="2089"/>
                    <a:pt x="669" y="2091"/>
                    <a:pt x="672" y="2088"/>
                  </a:cubicBezTo>
                  <a:cubicBezTo>
                    <a:pt x="675" y="2084"/>
                    <a:pt x="673" y="2081"/>
                    <a:pt x="670" y="2078"/>
                  </a:cubicBezTo>
                  <a:cubicBezTo>
                    <a:pt x="664" y="2074"/>
                    <a:pt x="658" y="2070"/>
                    <a:pt x="649" y="2069"/>
                  </a:cubicBezTo>
                  <a:cubicBezTo>
                    <a:pt x="654" y="2064"/>
                    <a:pt x="659" y="2061"/>
                    <a:pt x="663" y="2057"/>
                  </a:cubicBezTo>
                  <a:cubicBezTo>
                    <a:pt x="665" y="2055"/>
                    <a:pt x="667" y="2054"/>
                    <a:pt x="670" y="2055"/>
                  </a:cubicBezTo>
                  <a:cubicBezTo>
                    <a:pt x="693" y="2060"/>
                    <a:pt x="710" y="2073"/>
                    <a:pt x="717" y="2095"/>
                  </a:cubicBezTo>
                  <a:cubicBezTo>
                    <a:pt x="720" y="2105"/>
                    <a:pt x="720" y="2116"/>
                    <a:pt x="716" y="2126"/>
                  </a:cubicBezTo>
                  <a:cubicBezTo>
                    <a:pt x="714" y="2131"/>
                    <a:pt x="712" y="2136"/>
                    <a:pt x="711" y="2141"/>
                  </a:cubicBezTo>
                  <a:cubicBezTo>
                    <a:pt x="710" y="2147"/>
                    <a:pt x="711" y="2152"/>
                    <a:pt x="718" y="2155"/>
                  </a:cubicBezTo>
                  <a:cubicBezTo>
                    <a:pt x="721" y="2157"/>
                    <a:pt x="723" y="2160"/>
                    <a:pt x="724" y="2162"/>
                  </a:cubicBezTo>
                  <a:close/>
                  <a:moveTo>
                    <a:pt x="732" y="2012"/>
                  </a:moveTo>
                  <a:cubicBezTo>
                    <a:pt x="726" y="2022"/>
                    <a:pt x="724" y="2035"/>
                    <a:pt x="724" y="2047"/>
                  </a:cubicBezTo>
                  <a:cubicBezTo>
                    <a:pt x="724" y="2057"/>
                    <a:pt x="723" y="2065"/>
                    <a:pt x="721" y="2075"/>
                  </a:cubicBezTo>
                  <a:cubicBezTo>
                    <a:pt x="712" y="2060"/>
                    <a:pt x="698" y="2051"/>
                    <a:pt x="683" y="2046"/>
                  </a:cubicBezTo>
                  <a:cubicBezTo>
                    <a:pt x="677" y="2044"/>
                    <a:pt x="677" y="2042"/>
                    <a:pt x="681" y="2038"/>
                  </a:cubicBezTo>
                  <a:cubicBezTo>
                    <a:pt x="687" y="2031"/>
                    <a:pt x="690" y="2022"/>
                    <a:pt x="693" y="2014"/>
                  </a:cubicBezTo>
                  <a:cubicBezTo>
                    <a:pt x="699" y="2001"/>
                    <a:pt x="702" y="1987"/>
                    <a:pt x="704" y="1973"/>
                  </a:cubicBezTo>
                  <a:cubicBezTo>
                    <a:pt x="708" y="1956"/>
                    <a:pt x="709" y="1938"/>
                    <a:pt x="712" y="1920"/>
                  </a:cubicBezTo>
                  <a:cubicBezTo>
                    <a:pt x="715" y="1899"/>
                    <a:pt x="715" y="1879"/>
                    <a:pt x="714" y="1859"/>
                  </a:cubicBezTo>
                  <a:cubicBezTo>
                    <a:pt x="714" y="1838"/>
                    <a:pt x="712" y="1818"/>
                    <a:pt x="709" y="1798"/>
                  </a:cubicBezTo>
                  <a:cubicBezTo>
                    <a:pt x="708" y="1792"/>
                    <a:pt x="706" y="1787"/>
                    <a:pt x="704" y="1782"/>
                  </a:cubicBezTo>
                  <a:cubicBezTo>
                    <a:pt x="703" y="1778"/>
                    <a:pt x="703" y="1776"/>
                    <a:pt x="707" y="1775"/>
                  </a:cubicBezTo>
                  <a:cubicBezTo>
                    <a:pt x="714" y="1771"/>
                    <a:pt x="721" y="1767"/>
                    <a:pt x="729" y="1764"/>
                  </a:cubicBezTo>
                  <a:cubicBezTo>
                    <a:pt x="742" y="1758"/>
                    <a:pt x="752" y="1748"/>
                    <a:pt x="763" y="1740"/>
                  </a:cubicBezTo>
                  <a:cubicBezTo>
                    <a:pt x="764" y="1739"/>
                    <a:pt x="765" y="1737"/>
                    <a:pt x="768" y="1738"/>
                  </a:cubicBezTo>
                  <a:cubicBezTo>
                    <a:pt x="770" y="1739"/>
                    <a:pt x="768" y="1741"/>
                    <a:pt x="769" y="1743"/>
                  </a:cubicBezTo>
                  <a:cubicBezTo>
                    <a:pt x="771" y="1757"/>
                    <a:pt x="764" y="1769"/>
                    <a:pt x="763" y="1782"/>
                  </a:cubicBezTo>
                  <a:cubicBezTo>
                    <a:pt x="763" y="1783"/>
                    <a:pt x="762" y="1784"/>
                    <a:pt x="762" y="1784"/>
                  </a:cubicBezTo>
                  <a:cubicBezTo>
                    <a:pt x="751" y="1794"/>
                    <a:pt x="756" y="1807"/>
                    <a:pt x="756" y="1818"/>
                  </a:cubicBezTo>
                  <a:cubicBezTo>
                    <a:pt x="755" y="1824"/>
                    <a:pt x="759" y="1826"/>
                    <a:pt x="764" y="1824"/>
                  </a:cubicBezTo>
                  <a:cubicBezTo>
                    <a:pt x="766" y="1823"/>
                    <a:pt x="768" y="1823"/>
                    <a:pt x="769" y="1823"/>
                  </a:cubicBezTo>
                  <a:cubicBezTo>
                    <a:pt x="780" y="1823"/>
                    <a:pt x="791" y="1823"/>
                    <a:pt x="802" y="1823"/>
                  </a:cubicBezTo>
                  <a:cubicBezTo>
                    <a:pt x="796" y="1827"/>
                    <a:pt x="789" y="1829"/>
                    <a:pt x="783" y="1833"/>
                  </a:cubicBezTo>
                  <a:cubicBezTo>
                    <a:pt x="777" y="1838"/>
                    <a:pt x="772" y="1842"/>
                    <a:pt x="769" y="1849"/>
                  </a:cubicBezTo>
                  <a:cubicBezTo>
                    <a:pt x="765" y="1855"/>
                    <a:pt x="761" y="1861"/>
                    <a:pt x="758" y="1868"/>
                  </a:cubicBezTo>
                  <a:cubicBezTo>
                    <a:pt x="749" y="1888"/>
                    <a:pt x="748" y="1910"/>
                    <a:pt x="749" y="1931"/>
                  </a:cubicBezTo>
                  <a:cubicBezTo>
                    <a:pt x="750" y="1947"/>
                    <a:pt x="756" y="1962"/>
                    <a:pt x="765" y="1975"/>
                  </a:cubicBezTo>
                  <a:cubicBezTo>
                    <a:pt x="770" y="1981"/>
                    <a:pt x="774" y="1987"/>
                    <a:pt x="779" y="1994"/>
                  </a:cubicBezTo>
                  <a:cubicBezTo>
                    <a:pt x="771" y="1994"/>
                    <a:pt x="765" y="1994"/>
                    <a:pt x="758" y="1994"/>
                  </a:cubicBezTo>
                  <a:cubicBezTo>
                    <a:pt x="745" y="1993"/>
                    <a:pt x="738" y="2002"/>
                    <a:pt x="732" y="2012"/>
                  </a:cubicBezTo>
                  <a:close/>
                  <a:moveTo>
                    <a:pt x="777" y="2014"/>
                  </a:moveTo>
                  <a:cubicBezTo>
                    <a:pt x="770" y="2027"/>
                    <a:pt x="770" y="2041"/>
                    <a:pt x="768" y="2056"/>
                  </a:cubicBezTo>
                  <a:cubicBezTo>
                    <a:pt x="766" y="2072"/>
                    <a:pt x="767" y="2089"/>
                    <a:pt x="769" y="2106"/>
                  </a:cubicBezTo>
                  <a:cubicBezTo>
                    <a:pt x="769" y="2113"/>
                    <a:pt x="770" y="2120"/>
                    <a:pt x="774" y="2127"/>
                  </a:cubicBezTo>
                  <a:cubicBezTo>
                    <a:pt x="775" y="2129"/>
                    <a:pt x="774" y="2131"/>
                    <a:pt x="772" y="2131"/>
                  </a:cubicBezTo>
                  <a:cubicBezTo>
                    <a:pt x="765" y="2132"/>
                    <a:pt x="758" y="2130"/>
                    <a:pt x="751" y="2132"/>
                  </a:cubicBezTo>
                  <a:cubicBezTo>
                    <a:pt x="750" y="2132"/>
                    <a:pt x="748" y="2131"/>
                    <a:pt x="747" y="2129"/>
                  </a:cubicBezTo>
                  <a:cubicBezTo>
                    <a:pt x="742" y="2113"/>
                    <a:pt x="736" y="2098"/>
                    <a:pt x="737" y="2078"/>
                  </a:cubicBezTo>
                  <a:cubicBezTo>
                    <a:pt x="735" y="2066"/>
                    <a:pt x="737" y="2051"/>
                    <a:pt x="738" y="2036"/>
                  </a:cubicBezTo>
                  <a:cubicBezTo>
                    <a:pt x="739" y="2025"/>
                    <a:pt x="743" y="2014"/>
                    <a:pt x="752" y="2006"/>
                  </a:cubicBezTo>
                  <a:cubicBezTo>
                    <a:pt x="754" y="2005"/>
                    <a:pt x="756" y="2004"/>
                    <a:pt x="758" y="2004"/>
                  </a:cubicBezTo>
                  <a:cubicBezTo>
                    <a:pt x="762" y="2004"/>
                    <a:pt x="765" y="2004"/>
                    <a:pt x="769" y="2004"/>
                  </a:cubicBezTo>
                  <a:cubicBezTo>
                    <a:pt x="780" y="2003"/>
                    <a:pt x="781" y="2004"/>
                    <a:pt x="777" y="2014"/>
                  </a:cubicBezTo>
                  <a:close/>
                  <a:moveTo>
                    <a:pt x="804" y="2016"/>
                  </a:moveTo>
                  <a:cubicBezTo>
                    <a:pt x="800" y="2030"/>
                    <a:pt x="799" y="2046"/>
                    <a:pt x="799" y="2061"/>
                  </a:cubicBezTo>
                  <a:cubicBezTo>
                    <a:pt x="799" y="2077"/>
                    <a:pt x="797" y="2092"/>
                    <a:pt x="798" y="2107"/>
                  </a:cubicBezTo>
                  <a:cubicBezTo>
                    <a:pt x="798" y="2112"/>
                    <a:pt x="799" y="2117"/>
                    <a:pt x="800" y="2122"/>
                  </a:cubicBezTo>
                  <a:cubicBezTo>
                    <a:pt x="803" y="2131"/>
                    <a:pt x="802" y="2131"/>
                    <a:pt x="793" y="2132"/>
                  </a:cubicBezTo>
                  <a:cubicBezTo>
                    <a:pt x="785" y="2134"/>
                    <a:pt x="785" y="2126"/>
                    <a:pt x="784" y="2122"/>
                  </a:cubicBezTo>
                  <a:cubicBezTo>
                    <a:pt x="780" y="2100"/>
                    <a:pt x="779" y="2078"/>
                    <a:pt x="780" y="2056"/>
                  </a:cubicBezTo>
                  <a:cubicBezTo>
                    <a:pt x="781" y="2047"/>
                    <a:pt x="782" y="2038"/>
                    <a:pt x="784" y="2030"/>
                  </a:cubicBezTo>
                  <a:cubicBezTo>
                    <a:pt x="786" y="2023"/>
                    <a:pt x="788" y="2016"/>
                    <a:pt x="789" y="2009"/>
                  </a:cubicBezTo>
                  <a:cubicBezTo>
                    <a:pt x="789" y="2004"/>
                    <a:pt x="792" y="2001"/>
                    <a:pt x="798" y="2004"/>
                  </a:cubicBezTo>
                  <a:cubicBezTo>
                    <a:pt x="804" y="2007"/>
                    <a:pt x="805" y="2008"/>
                    <a:pt x="804" y="2016"/>
                  </a:cubicBezTo>
                  <a:close/>
                  <a:moveTo>
                    <a:pt x="1142" y="2046"/>
                  </a:moveTo>
                  <a:cubicBezTo>
                    <a:pt x="1143" y="2055"/>
                    <a:pt x="1143" y="2064"/>
                    <a:pt x="1142" y="2072"/>
                  </a:cubicBezTo>
                  <a:cubicBezTo>
                    <a:pt x="1140" y="2086"/>
                    <a:pt x="1143" y="2100"/>
                    <a:pt x="1143" y="2114"/>
                  </a:cubicBezTo>
                  <a:cubicBezTo>
                    <a:pt x="1143" y="2119"/>
                    <a:pt x="1143" y="2124"/>
                    <a:pt x="1143" y="2129"/>
                  </a:cubicBezTo>
                  <a:cubicBezTo>
                    <a:pt x="1143" y="2132"/>
                    <a:pt x="1141" y="2132"/>
                    <a:pt x="1138" y="2132"/>
                  </a:cubicBezTo>
                  <a:cubicBezTo>
                    <a:pt x="1132" y="2132"/>
                    <a:pt x="1125" y="2132"/>
                    <a:pt x="1115" y="2132"/>
                  </a:cubicBezTo>
                  <a:cubicBezTo>
                    <a:pt x="1098" y="2132"/>
                    <a:pt x="1078" y="2132"/>
                    <a:pt x="1059" y="2131"/>
                  </a:cubicBezTo>
                  <a:cubicBezTo>
                    <a:pt x="1041" y="2131"/>
                    <a:pt x="1022" y="2131"/>
                    <a:pt x="1004" y="2131"/>
                  </a:cubicBezTo>
                  <a:cubicBezTo>
                    <a:pt x="994" y="2130"/>
                    <a:pt x="984" y="2132"/>
                    <a:pt x="974" y="2131"/>
                  </a:cubicBezTo>
                  <a:cubicBezTo>
                    <a:pt x="943" y="2131"/>
                    <a:pt x="911" y="2132"/>
                    <a:pt x="880" y="2132"/>
                  </a:cubicBezTo>
                  <a:cubicBezTo>
                    <a:pt x="860" y="2132"/>
                    <a:pt x="840" y="2131"/>
                    <a:pt x="821" y="2132"/>
                  </a:cubicBezTo>
                  <a:cubicBezTo>
                    <a:pt x="817" y="2132"/>
                    <a:pt x="815" y="2130"/>
                    <a:pt x="814" y="2126"/>
                  </a:cubicBezTo>
                  <a:cubicBezTo>
                    <a:pt x="806" y="2106"/>
                    <a:pt x="810" y="2085"/>
                    <a:pt x="810" y="2065"/>
                  </a:cubicBezTo>
                  <a:cubicBezTo>
                    <a:pt x="809" y="2048"/>
                    <a:pt x="814" y="2031"/>
                    <a:pt x="816" y="2014"/>
                  </a:cubicBezTo>
                  <a:cubicBezTo>
                    <a:pt x="816" y="2010"/>
                    <a:pt x="818" y="2008"/>
                    <a:pt x="823" y="2008"/>
                  </a:cubicBezTo>
                  <a:cubicBezTo>
                    <a:pt x="847" y="2008"/>
                    <a:pt x="872" y="2009"/>
                    <a:pt x="896" y="2009"/>
                  </a:cubicBezTo>
                  <a:cubicBezTo>
                    <a:pt x="918" y="2009"/>
                    <a:pt x="939" y="2006"/>
                    <a:pt x="961" y="2007"/>
                  </a:cubicBezTo>
                  <a:cubicBezTo>
                    <a:pt x="980" y="2008"/>
                    <a:pt x="999" y="2006"/>
                    <a:pt x="1019" y="2006"/>
                  </a:cubicBezTo>
                  <a:cubicBezTo>
                    <a:pt x="1027" y="2006"/>
                    <a:pt x="1035" y="2007"/>
                    <a:pt x="1042" y="2007"/>
                  </a:cubicBezTo>
                  <a:cubicBezTo>
                    <a:pt x="1052" y="2006"/>
                    <a:pt x="1061" y="2006"/>
                    <a:pt x="1071" y="2006"/>
                  </a:cubicBezTo>
                  <a:cubicBezTo>
                    <a:pt x="1090" y="2006"/>
                    <a:pt x="1110" y="2006"/>
                    <a:pt x="1129" y="2006"/>
                  </a:cubicBezTo>
                  <a:cubicBezTo>
                    <a:pt x="1130" y="2006"/>
                    <a:pt x="1132" y="2006"/>
                    <a:pt x="1133" y="2006"/>
                  </a:cubicBezTo>
                  <a:cubicBezTo>
                    <a:pt x="1144" y="2005"/>
                    <a:pt x="1144" y="2006"/>
                    <a:pt x="1142" y="2018"/>
                  </a:cubicBezTo>
                  <a:cubicBezTo>
                    <a:pt x="1141" y="2027"/>
                    <a:pt x="1141" y="2037"/>
                    <a:pt x="1142" y="2046"/>
                  </a:cubicBezTo>
                  <a:close/>
                  <a:moveTo>
                    <a:pt x="1172" y="2101"/>
                  </a:moveTo>
                  <a:cubicBezTo>
                    <a:pt x="1171" y="2108"/>
                    <a:pt x="1171" y="2116"/>
                    <a:pt x="1170" y="2123"/>
                  </a:cubicBezTo>
                  <a:cubicBezTo>
                    <a:pt x="1170" y="2131"/>
                    <a:pt x="1163" y="2135"/>
                    <a:pt x="1157" y="2131"/>
                  </a:cubicBezTo>
                  <a:cubicBezTo>
                    <a:pt x="1154" y="2130"/>
                    <a:pt x="1154" y="2125"/>
                    <a:pt x="1155" y="2123"/>
                  </a:cubicBezTo>
                  <a:cubicBezTo>
                    <a:pt x="1157" y="2103"/>
                    <a:pt x="1154" y="2084"/>
                    <a:pt x="1153" y="2064"/>
                  </a:cubicBezTo>
                  <a:cubicBezTo>
                    <a:pt x="1153" y="2054"/>
                    <a:pt x="1155" y="2043"/>
                    <a:pt x="1154" y="2032"/>
                  </a:cubicBezTo>
                  <a:cubicBezTo>
                    <a:pt x="1154" y="2025"/>
                    <a:pt x="1155" y="2018"/>
                    <a:pt x="1154" y="2010"/>
                  </a:cubicBezTo>
                  <a:cubicBezTo>
                    <a:pt x="1153" y="2007"/>
                    <a:pt x="1153" y="2006"/>
                    <a:pt x="1157" y="2005"/>
                  </a:cubicBezTo>
                  <a:cubicBezTo>
                    <a:pt x="1172" y="2004"/>
                    <a:pt x="1171" y="2005"/>
                    <a:pt x="1173" y="2018"/>
                  </a:cubicBezTo>
                  <a:cubicBezTo>
                    <a:pt x="1174" y="2035"/>
                    <a:pt x="1174" y="2052"/>
                    <a:pt x="1175" y="2068"/>
                  </a:cubicBezTo>
                  <a:cubicBezTo>
                    <a:pt x="1175" y="2079"/>
                    <a:pt x="1173" y="2090"/>
                    <a:pt x="1172" y="2101"/>
                  </a:cubicBezTo>
                  <a:close/>
                  <a:moveTo>
                    <a:pt x="1213" y="2115"/>
                  </a:moveTo>
                  <a:cubicBezTo>
                    <a:pt x="1212" y="2122"/>
                    <a:pt x="1208" y="2126"/>
                    <a:pt x="1204" y="2131"/>
                  </a:cubicBezTo>
                  <a:cubicBezTo>
                    <a:pt x="1203" y="2132"/>
                    <a:pt x="1197" y="2131"/>
                    <a:pt x="1194" y="2132"/>
                  </a:cubicBezTo>
                  <a:cubicBezTo>
                    <a:pt x="1183" y="2132"/>
                    <a:pt x="1183" y="2132"/>
                    <a:pt x="1182" y="2122"/>
                  </a:cubicBezTo>
                  <a:cubicBezTo>
                    <a:pt x="1182" y="2113"/>
                    <a:pt x="1182" y="2105"/>
                    <a:pt x="1186" y="2098"/>
                  </a:cubicBezTo>
                  <a:cubicBezTo>
                    <a:pt x="1188" y="2092"/>
                    <a:pt x="1187" y="2086"/>
                    <a:pt x="1187" y="2081"/>
                  </a:cubicBezTo>
                  <a:cubicBezTo>
                    <a:pt x="1185" y="2061"/>
                    <a:pt x="1188" y="2041"/>
                    <a:pt x="1185" y="2021"/>
                  </a:cubicBezTo>
                  <a:cubicBezTo>
                    <a:pt x="1185" y="2019"/>
                    <a:pt x="1185" y="2018"/>
                    <a:pt x="1184" y="2016"/>
                  </a:cubicBezTo>
                  <a:cubicBezTo>
                    <a:pt x="1182" y="2004"/>
                    <a:pt x="1182" y="2004"/>
                    <a:pt x="1195" y="2003"/>
                  </a:cubicBezTo>
                  <a:cubicBezTo>
                    <a:pt x="1197" y="2003"/>
                    <a:pt x="1198" y="2003"/>
                    <a:pt x="1199" y="2003"/>
                  </a:cubicBezTo>
                  <a:cubicBezTo>
                    <a:pt x="1210" y="2003"/>
                    <a:pt x="1210" y="2004"/>
                    <a:pt x="1213" y="2015"/>
                  </a:cubicBezTo>
                  <a:cubicBezTo>
                    <a:pt x="1216" y="2028"/>
                    <a:pt x="1216" y="2041"/>
                    <a:pt x="1216" y="2054"/>
                  </a:cubicBezTo>
                  <a:cubicBezTo>
                    <a:pt x="1216" y="2075"/>
                    <a:pt x="1216" y="2095"/>
                    <a:pt x="1213" y="2115"/>
                  </a:cubicBezTo>
                  <a:close/>
                  <a:moveTo>
                    <a:pt x="1243" y="2118"/>
                  </a:moveTo>
                  <a:cubicBezTo>
                    <a:pt x="1243" y="2119"/>
                    <a:pt x="1242" y="2121"/>
                    <a:pt x="1241" y="2122"/>
                  </a:cubicBezTo>
                  <a:cubicBezTo>
                    <a:pt x="1240" y="2125"/>
                    <a:pt x="1240" y="2131"/>
                    <a:pt x="1238" y="2131"/>
                  </a:cubicBezTo>
                  <a:cubicBezTo>
                    <a:pt x="1234" y="2132"/>
                    <a:pt x="1229" y="2131"/>
                    <a:pt x="1225" y="2131"/>
                  </a:cubicBezTo>
                  <a:cubicBezTo>
                    <a:pt x="1221" y="2131"/>
                    <a:pt x="1222" y="2129"/>
                    <a:pt x="1222" y="2127"/>
                  </a:cubicBezTo>
                  <a:cubicBezTo>
                    <a:pt x="1229" y="2103"/>
                    <a:pt x="1230" y="2078"/>
                    <a:pt x="1230" y="2053"/>
                  </a:cubicBezTo>
                  <a:cubicBezTo>
                    <a:pt x="1230" y="2041"/>
                    <a:pt x="1228" y="2029"/>
                    <a:pt x="1226" y="2018"/>
                  </a:cubicBezTo>
                  <a:cubicBezTo>
                    <a:pt x="1225" y="2013"/>
                    <a:pt x="1222" y="2008"/>
                    <a:pt x="1220" y="2003"/>
                  </a:cubicBezTo>
                  <a:cubicBezTo>
                    <a:pt x="1227" y="2002"/>
                    <a:pt x="1233" y="2003"/>
                    <a:pt x="1239" y="2005"/>
                  </a:cubicBezTo>
                  <a:cubicBezTo>
                    <a:pt x="1245" y="2006"/>
                    <a:pt x="1246" y="2014"/>
                    <a:pt x="1247" y="2019"/>
                  </a:cubicBezTo>
                  <a:cubicBezTo>
                    <a:pt x="1249" y="2041"/>
                    <a:pt x="1251" y="2063"/>
                    <a:pt x="1251" y="2085"/>
                  </a:cubicBezTo>
                  <a:cubicBezTo>
                    <a:pt x="1251" y="2097"/>
                    <a:pt x="1247" y="2107"/>
                    <a:pt x="1243" y="2118"/>
                  </a:cubicBezTo>
                  <a:close/>
                  <a:moveTo>
                    <a:pt x="1294" y="2009"/>
                  </a:moveTo>
                  <a:cubicBezTo>
                    <a:pt x="1300" y="2010"/>
                    <a:pt x="1304" y="2016"/>
                    <a:pt x="1305" y="2022"/>
                  </a:cubicBezTo>
                  <a:cubicBezTo>
                    <a:pt x="1306" y="2027"/>
                    <a:pt x="1308" y="2033"/>
                    <a:pt x="1308" y="2040"/>
                  </a:cubicBezTo>
                  <a:cubicBezTo>
                    <a:pt x="1310" y="2052"/>
                    <a:pt x="1309" y="2066"/>
                    <a:pt x="1310" y="2079"/>
                  </a:cubicBezTo>
                  <a:cubicBezTo>
                    <a:pt x="1310" y="2097"/>
                    <a:pt x="1304" y="2113"/>
                    <a:pt x="1299" y="2129"/>
                  </a:cubicBezTo>
                  <a:cubicBezTo>
                    <a:pt x="1298" y="2131"/>
                    <a:pt x="1296" y="2132"/>
                    <a:pt x="1294" y="2132"/>
                  </a:cubicBezTo>
                  <a:cubicBezTo>
                    <a:pt x="1282" y="2130"/>
                    <a:pt x="1270" y="2132"/>
                    <a:pt x="1258" y="2132"/>
                  </a:cubicBezTo>
                  <a:cubicBezTo>
                    <a:pt x="1252" y="2132"/>
                    <a:pt x="1252" y="2128"/>
                    <a:pt x="1254" y="2125"/>
                  </a:cubicBezTo>
                  <a:cubicBezTo>
                    <a:pt x="1261" y="2108"/>
                    <a:pt x="1264" y="2091"/>
                    <a:pt x="1263" y="2073"/>
                  </a:cubicBezTo>
                  <a:cubicBezTo>
                    <a:pt x="1262" y="2063"/>
                    <a:pt x="1263" y="2053"/>
                    <a:pt x="1262" y="2043"/>
                  </a:cubicBezTo>
                  <a:cubicBezTo>
                    <a:pt x="1261" y="2032"/>
                    <a:pt x="1261" y="2022"/>
                    <a:pt x="1257" y="2012"/>
                  </a:cubicBezTo>
                  <a:cubicBezTo>
                    <a:pt x="1254" y="2005"/>
                    <a:pt x="1254" y="2006"/>
                    <a:pt x="1262" y="2005"/>
                  </a:cubicBezTo>
                  <a:cubicBezTo>
                    <a:pt x="1273" y="2003"/>
                    <a:pt x="1283" y="2008"/>
                    <a:pt x="1294" y="2009"/>
                  </a:cubicBezTo>
                  <a:close/>
                  <a:moveTo>
                    <a:pt x="1258" y="1870"/>
                  </a:moveTo>
                  <a:cubicBezTo>
                    <a:pt x="1258" y="1872"/>
                    <a:pt x="1255" y="1872"/>
                    <a:pt x="1253" y="1872"/>
                  </a:cubicBezTo>
                  <a:cubicBezTo>
                    <a:pt x="1236" y="1869"/>
                    <a:pt x="1219" y="1870"/>
                    <a:pt x="1202" y="1871"/>
                  </a:cubicBezTo>
                  <a:cubicBezTo>
                    <a:pt x="1187" y="1871"/>
                    <a:pt x="1171" y="1870"/>
                    <a:pt x="1156" y="1870"/>
                  </a:cubicBezTo>
                  <a:cubicBezTo>
                    <a:pt x="1138" y="1871"/>
                    <a:pt x="1119" y="1871"/>
                    <a:pt x="1101" y="1873"/>
                  </a:cubicBezTo>
                  <a:cubicBezTo>
                    <a:pt x="1089" y="1875"/>
                    <a:pt x="1077" y="1876"/>
                    <a:pt x="1065" y="1878"/>
                  </a:cubicBezTo>
                  <a:cubicBezTo>
                    <a:pt x="1071" y="1879"/>
                    <a:pt x="1076" y="1880"/>
                    <a:pt x="1081" y="1880"/>
                  </a:cubicBezTo>
                  <a:cubicBezTo>
                    <a:pt x="1101" y="1881"/>
                    <a:pt x="1120" y="1885"/>
                    <a:pt x="1140" y="1883"/>
                  </a:cubicBezTo>
                  <a:cubicBezTo>
                    <a:pt x="1153" y="1883"/>
                    <a:pt x="1166" y="1883"/>
                    <a:pt x="1179" y="1883"/>
                  </a:cubicBezTo>
                  <a:cubicBezTo>
                    <a:pt x="1195" y="1883"/>
                    <a:pt x="1211" y="1883"/>
                    <a:pt x="1228" y="1884"/>
                  </a:cubicBezTo>
                  <a:cubicBezTo>
                    <a:pt x="1234" y="1884"/>
                    <a:pt x="1241" y="1884"/>
                    <a:pt x="1248" y="1882"/>
                  </a:cubicBezTo>
                  <a:cubicBezTo>
                    <a:pt x="1252" y="1881"/>
                    <a:pt x="1253" y="1883"/>
                    <a:pt x="1251" y="1887"/>
                  </a:cubicBezTo>
                  <a:cubicBezTo>
                    <a:pt x="1250" y="1890"/>
                    <a:pt x="1250" y="1893"/>
                    <a:pt x="1249" y="1896"/>
                  </a:cubicBezTo>
                  <a:cubicBezTo>
                    <a:pt x="1247" y="1906"/>
                    <a:pt x="1246" y="1907"/>
                    <a:pt x="1236" y="1906"/>
                  </a:cubicBezTo>
                  <a:cubicBezTo>
                    <a:pt x="1221" y="1906"/>
                    <a:pt x="1206" y="1905"/>
                    <a:pt x="1190" y="1905"/>
                  </a:cubicBezTo>
                  <a:cubicBezTo>
                    <a:pt x="1168" y="1905"/>
                    <a:pt x="1146" y="1905"/>
                    <a:pt x="1123" y="1904"/>
                  </a:cubicBezTo>
                  <a:cubicBezTo>
                    <a:pt x="1109" y="1904"/>
                    <a:pt x="1094" y="1905"/>
                    <a:pt x="1079" y="1906"/>
                  </a:cubicBezTo>
                  <a:cubicBezTo>
                    <a:pt x="1062" y="1907"/>
                    <a:pt x="1045" y="1907"/>
                    <a:pt x="1028" y="1909"/>
                  </a:cubicBezTo>
                  <a:cubicBezTo>
                    <a:pt x="1015" y="1910"/>
                    <a:pt x="1002" y="1910"/>
                    <a:pt x="988" y="1910"/>
                  </a:cubicBezTo>
                  <a:cubicBezTo>
                    <a:pt x="986" y="1910"/>
                    <a:pt x="985" y="1910"/>
                    <a:pt x="983" y="1911"/>
                  </a:cubicBezTo>
                  <a:cubicBezTo>
                    <a:pt x="984" y="1914"/>
                    <a:pt x="987" y="1914"/>
                    <a:pt x="989" y="1913"/>
                  </a:cubicBezTo>
                  <a:cubicBezTo>
                    <a:pt x="1006" y="1911"/>
                    <a:pt x="1023" y="1914"/>
                    <a:pt x="1040" y="1916"/>
                  </a:cubicBezTo>
                  <a:cubicBezTo>
                    <a:pt x="1053" y="1917"/>
                    <a:pt x="1067" y="1917"/>
                    <a:pt x="1080" y="1918"/>
                  </a:cubicBezTo>
                  <a:cubicBezTo>
                    <a:pt x="1104" y="1919"/>
                    <a:pt x="1128" y="1919"/>
                    <a:pt x="1151" y="1918"/>
                  </a:cubicBezTo>
                  <a:cubicBezTo>
                    <a:pt x="1161" y="1917"/>
                    <a:pt x="1171" y="1919"/>
                    <a:pt x="1181" y="1918"/>
                  </a:cubicBezTo>
                  <a:cubicBezTo>
                    <a:pt x="1197" y="1918"/>
                    <a:pt x="1214" y="1920"/>
                    <a:pt x="1230" y="1918"/>
                  </a:cubicBezTo>
                  <a:cubicBezTo>
                    <a:pt x="1235" y="1917"/>
                    <a:pt x="1240" y="1920"/>
                    <a:pt x="1245" y="1918"/>
                  </a:cubicBezTo>
                  <a:cubicBezTo>
                    <a:pt x="1247" y="1917"/>
                    <a:pt x="1247" y="1921"/>
                    <a:pt x="1247" y="1923"/>
                  </a:cubicBezTo>
                  <a:cubicBezTo>
                    <a:pt x="1247" y="1926"/>
                    <a:pt x="1246" y="1928"/>
                    <a:pt x="1243" y="1928"/>
                  </a:cubicBezTo>
                  <a:cubicBezTo>
                    <a:pt x="1228" y="1928"/>
                    <a:pt x="1214" y="1929"/>
                    <a:pt x="1200" y="1930"/>
                  </a:cubicBezTo>
                  <a:cubicBezTo>
                    <a:pt x="1189" y="1931"/>
                    <a:pt x="1177" y="1933"/>
                    <a:pt x="1164" y="1934"/>
                  </a:cubicBezTo>
                  <a:cubicBezTo>
                    <a:pt x="1168" y="1938"/>
                    <a:pt x="1172" y="1938"/>
                    <a:pt x="1175" y="1938"/>
                  </a:cubicBezTo>
                  <a:cubicBezTo>
                    <a:pt x="1188" y="1939"/>
                    <a:pt x="1200" y="1941"/>
                    <a:pt x="1213" y="1941"/>
                  </a:cubicBezTo>
                  <a:cubicBezTo>
                    <a:pt x="1224" y="1941"/>
                    <a:pt x="1235" y="1944"/>
                    <a:pt x="1246" y="1940"/>
                  </a:cubicBezTo>
                  <a:cubicBezTo>
                    <a:pt x="1249" y="1940"/>
                    <a:pt x="1253" y="1941"/>
                    <a:pt x="1254" y="1944"/>
                  </a:cubicBezTo>
                  <a:cubicBezTo>
                    <a:pt x="1255" y="1951"/>
                    <a:pt x="1259" y="1957"/>
                    <a:pt x="1263" y="1963"/>
                  </a:cubicBezTo>
                  <a:cubicBezTo>
                    <a:pt x="1249" y="1960"/>
                    <a:pt x="1237" y="1962"/>
                    <a:pt x="1224" y="1963"/>
                  </a:cubicBezTo>
                  <a:cubicBezTo>
                    <a:pt x="1207" y="1965"/>
                    <a:pt x="1191" y="1964"/>
                    <a:pt x="1174" y="1963"/>
                  </a:cubicBezTo>
                  <a:cubicBezTo>
                    <a:pt x="1161" y="1963"/>
                    <a:pt x="1147" y="1965"/>
                    <a:pt x="1133" y="1965"/>
                  </a:cubicBezTo>
                  <a:cubicBezTo>
                    <a:pt x="1112" y="1964"/>
                    <a:pt x="1091" y="1965"/>
                    <a:pt x="1071" y="1966"/>
                  </a:cubicBezTo>
                  <a:cubicBezTo>
                    <a:pt x="1049" y="1967"/>
                    <a:pt x="1028" y="1965"/>
                    <a:pt x="1006" y="1967"/>
                  </a:cubicBezTo>
                  <a:cubicBezTo>
                    <a:pt x="988" y="1969"/>
                    <a:pt x="970" y="1968"/>
                    <a:pt x="952" y="1969"/>
                  </a:cubicBezTo>
                  <a:cubicBezTo>
                    <a:pt x="934" y="1970"/>
                    <a:pt x="915" y="1971"/>
                    <a:pt x="896" y="1968"/>
                  </a:cubicBezTo>
                  <a:cubicBezTo>
                    <a:pt x="881" y="1966"/>
                    <a:pt x="867" y="1970"/>
                    <a:pt x="852" y="1971"/>
                  </a:cubicBezTo>
                  <a:cubicBezTo>
                    <a:pt x="841" y="1971"/>
                    <a:pt x="830" y="1973"/>
                    <a:pt x="820" y="1969"/>
                  </a:cubicBezTo>
                  <a:cubicBezTo>
                    <a:pt x="806" y="1964"/>
                    <a:pt x="794" y="1945"/>
                    <a:pt x="794" y="1929"/>
                  </a:cubicBezTo>
                  <a:cubicBezTo>
                    <a:pt x="793" y="1911"/>
                    <a:pt x="796" y="1894"/>
                    <a:pt x="803" y="1878"/>
                  </a:cubicBezTo>
                  <a:cubicBezTo>
                    <a:pt x="805" y="1874"/>
                    <a:pt x="807" y="1871"/>
                    <a:pt x="811" y="1869"/>
                  </a:cubicBezTo>
                  <a:cubicBezTo>
                    <a:pt x="821" y="1863"/>
                    <a:pt x="831" y="1856"/>
                    <a:pt x="844" y="1856"/>
                  </a:cubicBezTo>
                  <a:cubicBezTo>
                    <a:pt x="859" y="1856"/>
                    <a:pt x="873" y="1853"/>
                    <a:pt x="888" y="1853"/>
                  </a:cubicBezTo>
                  <a:cubicBezTo>
                    <a:pt x="907" y="1854"/>
                    <a:pt x="926" y="1853"/>
                    <a:pt x="945" y="1854"/>
                  </a:cubicBezTo>
                  <a:cubicBezTo>
                    <a:pt x="967" y="1854"/>
                    <a:pt x="989" y="1855"/>
                    <a:pt x="1011" y="1853"/>
                  </a:cubicBezTo>
                  <a:cubicBezTo>
                    <a:pt x="1026" y="1852"/>
                    <a:pt x="1042" y="1852"/>
                    <a:pt x="1057" y="1853"/>
                  </a:cubicBezTo>
                  <a:cubicBezTo>
                    <a:pt x="1068" y="1854"/>
                    <a:pt x="1079" y="1852"/>
                    <a:pt x="1089" y="1853"/>
                  </a:cubicBezTo>
                  <a:cubicBezTo>
                    <a:pt x="1113" y="1854"/>
                    <a:pt x="1136" y="1855"/>
                    <a:pt x="1160" y="1854"/>
                  </a:cubicBezTo>
                  <a:cubicBezTo>
                    <a:pt x="1170" y="1854"/>
                    <a:pt x="1181" y="1854"/>
                    <a:pt x="1191" y="1853"/>
                  </a:cubicBezTo>
                  <a:cubicBezTo>
                    <a:pt x="1200" y="1852"/>
                    <a:pt x="1208" y="1854"/>
                    <a:pt x="1217" y="1854"/>
                  </a:cubicBezTo>
                  <a:cubicBezTo>
                    <a:pt x="1228" y="1855"/>
                    <a:pt x="1239" y="1853"/>
                    <a:pt x="1251" y="1853"/>
                  </a:cubicBezTo>
                  <a:cubicBezTo>
                    <a:pt x="1256" y="1852"/>
                    <a:pt x="1261" y="1852"/>
                    <a:pt x="1266" y="1852"/>
                  </a:cubicBezTo>
                  <a:cubicBezTo>
                    <a:pt x="1264" y="1858"/>
                    <a:pt x="1258" y="1863"/>
                    <a:pt x="1258" y="1870"/>
                  </a:cubicBezTo>
                  <a:close/>
                  <a:moveTo>
                    <a:pt x="1280" y="1834"/>
                  </a:moveTo>
                  <a:cubicBezTo>
                    <a:pt x="1282" y="1841"/>
                    <a:pt x="1276" y="1841"/>
                    <a:pt x="1272" y="1841"/>
                  </a:cubicBezTo>
                  <a:cubicBezTo>
                    <a:pt x="1256" y="1841"/>
                    <a:pt x="1240" y="1840"/>
                    <a:pt x="1224" y="1840"/>
                  </a:cubicBezTo>
                  <a:cubicBezTo>
                    <a:pt x="1211" y="1840"/>
                    <a:pt x="1198" y="1841"/>
                    <a:pt x="1185" y="1841"/>
                  </a:cubicBezTo>
                  <a:cubicBezTo>
                    <a:pt x="1169" y="1840"/>
                    <a:pt x="1153" y="1838"/>
                    <a:pt x="1136" y="1839"/>
                  </a:cubicBezTo>
                  <a:cubicBezTo>
                    <a:pt x="1115" y="1841"/>
                    <a:pt x="1094" y="1841"/>
                    <a:pt x="1073" y="1841"/>
                  </a:cubicBezTo>
                  <a:cubicBezTo>
                    <a:pt x="1050" y="1841"/>
                    <a:pt x="1026" y="1842"/>
                    <a:pt x="1003" y="1840"/>
                  </a:cubicBezTo>
                  <a:cubicBezTo>
                    <a:pt x="991" y="1839"/>
                    <a:pt x="979" y="1840"/>
                    <a:pt x="968" y="1840"/>
                  </a:cubicBezTo>
                  <a:cubicBezTo>
                    <a:pt x="959" y="1840"/>
                    <a:pt x="950" y="1842"/>
                    <a:pt x="941" y="1841"/>
                  </a:cubicBezTo>
                  <a:cubicBezTo>
                    <a:pt x="936" y="1840"/>
                    <a:pt x="930" y="1841"/>
                    <a:pt x="925" y="1841"/>
                  </a:cubicBezTo>
                  <a:cubicBezTo>
                    <a:pt x="908" y="1841"/>
                    <a:pt x="891" y="1841"/>
                    <a:pt x="874" y="1841"/>
                  </a:cubicBezTo>
                  <a:cubicBezTo>
                    <a:pt x="862" y="1841"/>
                    <a:pt x="851" y="1841"/>
                    <a:pt x="840" y="1841"/>
                  </a:cubicBezTo>
                  <a:cubicBezTo>
                    <a:pt x="835" y="1841"/>
                    <a:pt x="832" y="1845"/>
                    <a:pt x="827" y="1847"/>
                  </a:cubicBezTo>
                  <a:cubicBezTo>
                    <a:pt x="819" y="1849"/>
                    <a:pt x="812" y="1853"/>
                    <a:pt x="804" y="1857"/>
                  </a:cubicBezTo>
                  <a:cubicBezTo>
                    <a:pt x="799" y="1861"/>
                    <a:pt x="795" y="1866"/>
                    <a:pt x="792" y="1871"/>
                  </a:cubicBezTo>
                  <a:cubicBezTo>
                    <a:pt x="784" y="1887"/>
                    <a:pt x="781" y="1903"/>
                    <a:pt x="780" y="1920"/>
                  </a:cubicBezTo>
                  <a:cubicBezTo>
                    <a:pt x="779" y="1940"/>
                    <a:pt x="785" y="1957"/>
                    <a:pt x="798" y="1971"/>
                  </a:cubicBezTo>
                  <a:cubicBezTo>
                    <a:pt x="805" y="1978"/>
                    <a:pt x="816" y="1983"/>
                    <a:pt x="827" y="1983"/>
                  </a:cubicBezTo>
                  <a:cubicBezTo>
                    <a:pt x="845" y="1983"/>
                    <a:pt x="863" y="1984"/>
                    <a:pt x="881" y="1983"/>
                  </a:cubicBezTo>
                  <a:cubicBezTo>
                    <a:pt x="905" y="1982"/>
                    <a:pt x="928" y="1980"/>
                    <a:pt x="952" y="1980"/>
                  </a:cubicBezTo>
                  <a:cubicBezTo>
                    <a:pt x="971" y="1980"/>
                    <a:pt x="990" y="1981"/>
                    <a:pt x="1009" y="1980"/>
                  </a:cubicBezTo>
                  <a:cubicBezTo>
                    <a:pt x="1021" y="1979"/>
                    <a:pt x="1034" y="1980"/>
                    <a:pt x="1046" y="1980"/>
                  </a:cubicBezTo>
                  <a:cubicBezTo>
                    <a:pt x="1067" y="1979"/>
                    <a:pt x="1087" y="1978"/>
                    <a:pt x="1108" y="1978"/>
                  </a:cubicBezTo>
                  <a:cubicBezTo>
                    <a:pt x="1126" y="1978"/>
                    <a:pt x="1145" y="1979"/>
                    <a:pt x="1163" y="1978"/>
                  </a:cubicBezTo>
                  <a:cubicBezTo>
                    <a:pt x="1179" y="1976"/>
                    <a:pt x="1196" y="1977"/>
                    <a:pt x="1212" y="1976"/>
                  </a:cubicBezTo>
                  <a:cubicBezTo>
                    <a:pt x="1225" y="1975"/>
                    <a:pt x="1237" y="1977"/>
                    <a:pt x="1250" y="1977"/>
                  </a:cubicBezTo>
                  <a:cubicBezTo>
                    <a:pt x="1259" y="1977"/>
                    <a:pt x="1268" y="1976"/>
                    <a:pt x="1278" y="1975"/>
                  </a:cubicBezTo>
                  <a:cubicBezTo>
                    <a:pt x="1283" y="1975"/>
                    <a:pt x="1283" y="1978"/>
                    <a:pt x="1283" y="1981"/>
                  </a:cubicBezTo>
                  <a:cubicBezTo>
                    <a:pt x="1283" y="1985"/>
                    <a:pt x="1283" y="1989"/>
                    <a:pt x="1277" y="1989"/>
                  </a:cubicBezTo>
                  <a:cubicBezTo>
                    <a:pt x="1260" y="1990"/>
                    <a:pt x="1242" y="1989"/>
                    <a:pt x="1224" y="1992"/>
                  </a:cubicBezTo>
                  <a:cubicBezTo>
                    <a:pt x="1213" y="1994"/>
                    <a:pt x="1201" y="1992"/>
                    <a:pt x="1190" y="1991"/>
                  </a:cubicBezTo>
                  <a:cubicBezTo>
                    <a:pt x="1181" y="1990"/>
                    <a:pt x="1173" y="1991"/>
                    <a:pt x="1165" y="1991"/>
                  </a:cubicBezTo>
                  <a:cubicBezTo>
                    <a:pt x="1148" y="1991"/>
                    <a:pt x="1132" y="1991"/>
                    <a:pt x="1115" y="1992"/>
                  </a:cubicBezTo>
                  <a:cubicBezTo>
                    <a:pt x="1103" y="1993"/>
                    <a:pt x="1090" y="1994"/>
                    <a:pt x="1078" y="1993"/>
                  </a:cubicBezTo>
                  <a:cubicBezTo>
                    <a:pt x="1064" y="1993"/>
                    <a:pt x="1050" y="1992"/>
                    <a:pt x="1036" y="1992"/>
                  </a:cubicBezTo>
                  <a:cubicBezTo>
                    <a:pt x="1018" y="1993"/>
                    <a:pt x="999" y="1994"/>
                    <a:pt x="980" y="1994"/>
                  </a:cubicBezTo>
                  <a:cubicBezTo>
                    <a:pt x="965" y="1994"/>
                    <a:pt x="950" y="1996"/>
                    <a:pt x="934" y="1995"/>
                  </a:cubicBezTo>
                  <a:cubicBezTo>
                    <a:pt x="916" y="1994"/>
                    <a:pt x="897" y="1994"/>
                    <a:pt x="879" y="1994"/>
                  </a:cubicBezTo>
                  <a:cubicBezTo>
                    <a:pt x="868" y="1995"/>
                    <a:pt x="857" y="1997"/>
                    <a:pt x="846" y="1997"/>
                  </a:cubicBezTo>
                  <a:cubicBezTo>
                    <a:pt x="829" y="1998"/>
                    <a:pt x="813" y="1998"/>
                    <a:pt x="798" y="1989"/>
                  </a:cubicBezTo>
                  <a:cubicBezTo>
                    <a:pt x="793" y="1987"/>
                    <a:pt x="790" y="1983"/>
                    <a:pt x="786" y="1979"/>
                  </a:cubicBezTo>
                  <a:cubicBezTo>
                    <a:pt x="777" y="1971"/>
                    <a:pt x="770" y="1962"/>
                    <a:pt x="766" y="1951"/>
                  </a:cubicBezTo>
                  <a:cubicBezTo>
                    <a:pt x="761" y="1937"/>
                    <a:pt x="760" y="1923"/>
                    <a:pt x="764" y="1909"/>
                  </a:cubicBezTo>
                  <a:cubicBezTo>
                    <a:pt x="765" y="1905"/>
                    <a:pt x="765" y="1901"/>
                    <a:pt x="765" y="1898"/>
                  </a:cubicBezTo>
                  <a:cubicBezTo>
                    <a:pt x="766" y="1887"/>
                    <a:pt x="768" y="1877"/>
                    <a:pt x="774" y="1868"/>
                  </a:cubicBezTo>
                  <a:cubicBezTo>
                    <a:pt x="782" y="1857"/>
                    <a:pt x="789" y="1846"/>
                    <a:pt x="803" y="1839"/>
                  </a:cubicBezTo>
                  <a:cubicBezTo>
                    <a:pt x="824" y="1827"/>
                    <a:pt x="847" y="1824"/>
                    <a:pt x="874" y="1821"/>
                  </a:cubicBezTo>
                  <a:cubicBezTo>
                    <a:pt x="883" y="1821"/>
                    <a:pt x="896" y="1821"/>
                    <a:pt x="909" y="1821"/>
                  </a:cubicBezTo>
                  <a:cubicBezTo>
                    <a:pt x="928" y="1821"/>
                    <a:pt x="948" y="1820"/>
                    <a:pt x="968" y="1820"/>
                  </a:cubicBezTo>
                  <a:cubicBezTo>
                    <a:pt x="998" y="1821"/>
                    <a:pt x="1028" y="1820"/>
                    <a:pt x="1058" y="1820"/>
                  </a:cubicBezTo>
                  <a:cubicBezTo>
                    <a:pt x="1074" y="1820"/>
                    <a:pt x="1090" y="1822"/>
                    <a:pt x="1105" y="1822"/>
                  </a:cubicBezTo>
                  <a:cubicBezTo>
                    <a:pt x="1121" y="1821"/>
                    <a:pt x="1136" y="1821"/>
                    <a:pt x="1151" y="1821"/>
                  </a:cubicBezTo>
                  <a:cubicBezTo>
                    <a:pt x="1175" y="1821"/>
                    <a:pt x="1199" y="1820"/>
                    <a:pt x="1223" y="1820"/>
                  </a:cubicBezTo>
                  <a:cubicBezTo>
                    <a:pt x="1241" y="1820"/>
                    <a:pt x="1259" y="1820"/>
                    <a:pt x="1276" y="1820"/>
                  </a:cubicBezTo>
                  <a:cubicBezTo>
                    <a:pt x="1281" y="1819"/>
                    <a:pt x="1281" y="1821"/>
                    <a:pt x="1280" y="1824"/>
                  </a:cubicBezTo>
                  <a:cubicBezTo>
                    <a:pt x="1280" y="1827"/>
                    <a:pt x="1279" y="1831"/>
                    <a:pt x="1280" y="1834"/>
                  </a:cubicBezTo>
                  <a:close/>
                  <a:moveTo>
                    <a:pt x="1331" y="1798"/>
                  </a:moveTo>
                  <a:cubicBezTo>
                    <a:pt x="1332" y="1807"/>
                    <a:pt x="1328" y="1806"/>
                    <a:pt x="1322" y="1806"/>
                  </a:cubicBezTo>
                  <a:cubicBezTo>
                    <a:pt x="1297" y="1808"/>
                    <a:pt x="1272" y="1806"/>
                    <a:pt x="1247" y="1807"/>
                  </a:cubicBezTo>
                  <a:cubicBezTo>
                    <a:pt x="1225" y="1807"/>
                    <a:pt x="1203" y="1807"/>
                    <a:pt x="1181" y="1806"/>
                  </a:cubicBezTo>
                  <a:cubicBezTo>
                    <a:pt x="1178" y="1806"/>
                    <a:pt x="1175" y="1808"/>
                    <a:pt x="1172" y="1806"/>
                  </a:cubicBezTo>
                  <a:cubicBezTo>
                    <a:pt x="1156" y="1806"/>
                    <a:pt x="1141" y="1807"/>
                    <a:pt x="1125" y="1808"/>
                  </a:cubicBezTo>
                  <a:cubicBezTo>
                    <a:pt x="1110" y="1808"/>
                    <a:pt x="1096" y="1808"/>
                    <a:pt x="1081" y="1808"/>
                  </a:cubicBezTo>
                  <a:cubicBezTo>
                    <a:pt x="1071" y="1807"/>
                    <a:pt x="1061" y="1809"/>
                    <a:pt x="1051" y="1809"/>
                  </a:cubicBezTo>
                  <a:cubicBezTo>
                    <a:pt x="1037" y="1808"/>
                    <a:pt x="1022" y="1807"/>
                    <a:pt x="1008" y="1809"/>
                  </a:cubicBezTo>
                  <a:cubicBezTo>
                    <a:pt x="996" y="1810"/>
                    <a:pt x="985" y="1810"/>
                    <a:pt x="973" y="1809"/>
                  </a:cubicBezTo>
                  <a:cubicBezTo>
                    <a:pt x="954" y="1808"/>
                    <a:pt x="935" y="1810"/>
                    <a:pt x="916" y="1810"/>
                  </a:cubicBezTo>
                  <a:cubicBezTo>
                    <a:pt x="896" y="1809"/>
                    <a:pt x="876" y="1810"/>
                    <a:pt x="856" y="1809"/>
                  </a:cubicBezTo>
                  <a:cubicBezTo>
                    <a:pt x="840" y="1809"/>
                    <a:pt x="824" y="1809"/>
                    <a:pt x="809" y="1808"/>
                  </a:cubicBezTo>
                  <a:cubicBezTo>
                    <a:pt x="796" y="1808"/>
                    <a:pt x="783" y="1807"/>
                    <a:pt x="771" y="1809"/>
                  </a:cubicBezTo>
                  <a:cubicBezTo>
                    <a:pt x="763" y="1810"/>
                    <a:pt x="765" y="1804"/>
                    <a:pt x="764" y="1800"/>
                  </a:cubicBezTo>
                  <a:cubicBezTo>
                    <a:pt x="763" y="1795"/>
                    <a:pt x="768" y="1796"/>
                    <a:pt x="770" y="1797"/>
                  </a:cubicBezTo>
                  <a:cubicBezTo>
                    <a:pt x="793" y="1799"/>
                    <a:pt x="815" y="1796"/>
                    <a:pt x="838" y="1796"/>
                  </a:cubicBezTo>
                  <a:cubicBezTo>
                    <a:pt x="856" y="1796"/>
                    <a:pt x="874" y="1796"/>
                    <a:pt x="892" y="1795"/>
                  </a:cubicBezTo>
                  <a:cubicBezTo>
                    <a:pt x="906" y="1795"/>
                    <a:pt x="920" y="1796"/>
                    <a:pt x="934" y="1794"/>
                  </a:cubicBezTo>
                  <a:cubicBezTo>
                    <a:pt x="944" y="1793"/>
                    <a:pt x="955" y="1795"/>
                    <a:pt x="966" y="1795"/>
                  </a:cubicBezTo>
                  <a:cubicBezTo>
                    <a:pt x="991" y="1794"/>
                    <a:pt x="1017" y="1794"/>
                    <a:pt x="1043" y="1793"/>
                  </a:cubicBezTo>
                  <a:cubicBezTo>
                    <a:pt x="1054" y="1793"/>
                    <a:pt x="1065" y="1792"/>
                    <a:pt x="1076" y="1792"/>
                  </a:cubicBezTo>
                  <a:cubicBezTo>
                    <a:pt x="1092" y="1793"/>
                    <a:pt x="1108" y="1792"/>
                    <a:pt x="1124" y="1791"/>
                  </a:cubicBezTo>
                  <a:cubicBezTo>
                    <a:pt x="1132" y="1791"/>
                    <a:pt x="1140" y="1793"/>
                    <a:pt x="1148" y="1793"/>
                  </a:cubicBezTo>
                  <a:cubicBezTo>
                    <a:pt x="1177" y="1792"/>
                    <a:pt x="1206" y="1793"/>
                    <a:pt x="1235" y="1791"/>
                  </a:cubicBezTo>
                  <a:cubicBezTo>
                    <a:pt x="1246" y="1790"/>
                    <a:pt x="1256" y="1792"/>
                    <a:pt x="1266" y="1792"/>
                  </a:cubicBezTo>
                  <a:cubicBezTo>
                    <a:pt x="1285" y="1791"/>
                    <a:pt x="1304" y="1791"/>
                    <a:pt x="1322" y="1790"/>
                  </a:cubicBezTo>
                  <a:cubicBezTo>
                    <a:pt x="1331" y="1790"/>
                    <a:pt x="1330" y="1790"/>
                    <a:pt x="1331" y="1798"/>
                  </a:cubicBezTo>
                  <a:close/>
                  <a:moveTo>
                    <a:pt x="1329" y="1665"/>
                  </a:moveTo>
                  <a:cubicBezTo>
                    <a:pt x="1330" y="1669"/>
                    <a:pt x="1328" y="1670"/>
                    <a:pt x="1324" y="1670"/>
                  </a:cubicBezTo>
                  <a:cubicBezTo>
                    <a:pt x="1291" y="1671"/>
                    <a:pt x="1259" y="1670"/>
                    <a:pt x="1226" y="1670"/>
                  </a:cubicBezTo>
                  <a:cubicBezTo>
                    <a:pt x="1205" y="1670"/>
                    <a:pt x="1184" y="1670"/>
                    <a:pt x="1163" y="1670"/>
                  </a:cubicBezTo>
                  <a:cubicBezTo>
                    <a:pt x="1150" y="1670"/>
                    <a:pt x="1137" y="1671"/>
                    <a:pt x="1124" y="1671"/>
                  </a:cubicBezTo>
                  <a:cubicBezTo>
                    <a:pt x="1109" y="1672"/>
                    <a:pt x="1094" y="1671"/>
                    <a:pt x="1079" y="1671"/>
                  </a:cubicBezTo>
                  <a:cubicBezTo>
                    <a:pt x="1069" y="1671"/>
                    <a:pt x="1059" y="1672"/>
                    <a:pt x="1050" y="1672"/>
                  </a:cubicBezTo>
                  <a:cubicBezTo>
                    <a:pt x="1035" y="1672"/>
                    <a:pt x="1020" y="1671"/>
                    <a:pt x="1006" y="1672"/>
                  </a:cubicBezTo>
                  <a:cubicBezTo>
                    <a:pt x="995" y="1673"/>
                    <a:pt x="983" y="1674"/>
                    <a:pt x="972" y="1673"/>
                  </a:cubicBezTo>
                  <a:cubicBezTo>
                    <a:pt x="952" y="1671"/>
                    <a:pt x="933" y="1674"/>
                    <a:pt x="914" y="1673"/>
                  </a:cubicBezTo>
                  <a:cubicBezTo>
                    <a:pt x="894" y="1673"/>
                    <a:pt x="874" y="1673"/>
                    <a:pt x="854" y="1673"/>
                  </a:cubicBezTo>
                  <a:cubicBezTo>
                    <a:pt x="838" y="1673"/>
                    <a:pt x="822" y="1674"/>
                    <a:pt x="807" y="1672"/>
                  </a:cubicBezTo>
                  <a:cubicBezTo>
                    <a:pt x="802" y="1671"/>
                    <a:pt x="797" y="1672"/>
                    <a:pt x="792" y="1673"/>
                  </a:cubicBezTo>
                  <a:cubicBezTo>
                    <a:pt x="787" y="1673"/>
                    <a:pt x="782" y="1669"/>
                    <a:pt x="784" y="1663"/>
                  </a:cubicBezTo>
                  <a:cubicBezTo>
                    <a:pt x="784" y="1661"/>
                    <a:pt x="786" y="1660"/>
                    <a:pt x="789" y="1661"/>
                  </a:cubicBezTo>
                  <a:cubicBezTo>
                    <a:pt x="792" y="1661"/>
                    <a:pt x="795" y="1661"/>
                    <a:pt x="798" y="1661"/>
                  </a:cubicBezTo>
                  <a:cubicBezTo>
                    <a:pt x="815" y="1660"/>
                    <a:pt x="832" y="1660"/>
                    <a:pt x="848" y="1660"/>
                  </a:cubicBezTo>
                  <a:cubicBezTo>
                    <a:pt x="873" y="1659"/>
                    <a:pt x="899" y="1660"/>
                    <a:pt x="924" y="1659"/>
                  </a:cubicBezTo>
                  <a:cubicBezTo>
                    <a:pt x="946" y="1658"/>
                    <a:pt x="968" y="1660"/>
                    <a:pt x="990" y="1658"/>
                  </a:cubicBezTo>
                  <a:cubicBezTo>
                    <a:pt x="1007" y="1657"/>
                    <a:pt x="1024" y="1658"/>
                    <a:pt x="1041" y="1657"/>
                  </a:cubicBezTo>
                  <a:cubicBezTo>
                    <a:pt x="1054" y="1657"/>
                    <a:pt x="1067" y="1657"/>
                    <a:pt x="1080" y="1656"/>
                  </a:cubicBezTo>
                  <a:cubicBezTo>
                    <a:pt x="1097" y="1656"/>
                    <a:pt x="1115" y="1654"/>
                    <a:pt x="1132" y="1656"/>
                  </a:cubicBezTo>
                  <a:cubicBezTo>
                    <a:pt x="1148" y="1657"/>
                    <a:pt x="1163" y="1656"/>
                    <a:pt x="1179" y="1657"/>
                  </a:cubicBezTo>
                  <a:cubicBezTo>
                    <a:pt x="1200" y="1658"/>
                    <a:pt x="1221" y="1654"/>
                    <a:pt x="1243" y="1655"/>
                  </a:cubicBezTo>
                  <a:cubicBezTo>
                    <a:pt x="1269" y="1656"/>
                    <a:pt x="1296" y="1654"/>
                    <a:pt x="1323" y="1654"/>
                  </a:cubicBezTo>
                  <a:cubicBezTo>
                    <a:pt x="1328" y="1654"/>
                    <a:pt x="1330" y="1655"/>
                    <a:pt x="1329" y="1661"/>
                  </a:cubicBezTo>
                  <a:cubicBezTo>
                    <a:pt x="1328" y="1662"/>
                    <a:pt x="1328" y="1664"/>
                    <a:pt x="1329" y="1665"/>
                  </a:cubicBezTo>
                  <a:close/>
                  <a:moveTo>
                    <a:pt x="929" y="1515"/>
                  </a:moveTo>
                  <a:cubicBezTo>
                    <a:pt x="933" y="1515"/>
                    <a:pt x="938" y="1515"/>
                    <a:pt x="942" y="1515"/>
                  </a:cubicBezTo>
                  <a:cubicBezTo>
                    <a:pt x="945" y="1514"/>
                    <a:pt x="946" y="1515"/>
                    <a:pt x="945" y="1519"/>
                  </a:cubicBezTo>
                  <a:cubicBezTo>
                    <a:pt x="933" y="1551"/>
                    <a:pt x="934" y="1585"/>
                    <a:pt x="938" y="1619"/>
                  </a:cubicBezTo>
                  <a:cubicBezTo>
                    <a:pt x="939" y="1626"/>
                    <a:pt x="939" y="1633"/>
                    <a:pt x="941" y="1640"/>
                  </a:cubicBezTo>
                  <a:cubicBezTo>
                    <a:pt x="942" y="1644"/>
                    <a:pt x="941" y="1646"/>
                    <a:pt x="938" y="1646"/>
                  </a:cubicBezTo>
                  <a:cubicBezTo>
                    <a:pt x="935" y="1646"/>
                    <a:pt x="932" y="1645"/>
                    <a:pt x="930" y="1645"/>
                  </a:cubicBezTo>
                  <a:cubicBezTo>
                    <a:pt x="926" y="1645"/>
                    <a:pt x="925" y="1644"/>
                    <a:pt x="925" y="1640"/>
                  </a:cubicBezTo>
                  <a:cubicBezTo>
                    <a:pt x="922" y="1625"/>
                    <a:pt x="918" y="1611"/>
                    <a:pt x="916" y="1595"/>
                  </a:cubicBezTo>
                  <a:cubicBezTo>
                    <a:pt x="914" y="1582"/>
                    <a:pt x="916" y="1568"/>
                    <a:pt x="917" y="1554"/>
                  </a:cubicBezTo>
                  <a:cubicBezTo>
                    <a:pt x="918" y="1543"/>
                    <a:pt x="919" y="1532"/>
                    <a:pt x="919" y="1522"/>
                  </a:cubicBezTo>
                  <a:cubicBezTo>
                    <a:pt x="919" y="1516"/>
                    <a:pt x="921" y="1514"/>
                    <a:pt x="926" y="1515"/>
                  </a:cubicBezTo>
                  <a:cubicBezTo>
                    <a:pt x="927" y="1515"/>
                    <a:pt x="928" y="1515"/>
                    <a:pt x="929" y="1515"/>
                  </a:cubicBezTo>
                  <a:cubicBezTo>
                    <a:pt x="929" y="1515"/>
                    <a:pt x="929" y="1515"/>
                    <a:pt x="929" y="1515"/>
                  </a:cubicBezTo>
                  <a:close/>
                  <a:moveTo>
                    <a:pt x="954" y="1518"/>
                  </a:moveTo>
                  <a:cubicBezTo>
                    <a:pt x="953" y="1515"/>
                    <a:pt x="955" y="1515"/>
                    <a:pt x="957" y="1515"/>
                  </a:cubicBezTo>
                  <a:cubicBezTo>
                    <a:pt x="978" y="1516"/>
                    <a:pt x="998" y="1514"/>
                    <a:pt x="1018" y="1516"/>
                  </a:cubicBezTo>
                  <a:cubicBezTo>
                    <a:pt x="1030" y="1517"/>
                    <a:pt x="1043" y="1517"/>
                    <a:pt x="1055" y="1516"/>
                  </a:cubicBezTo>
                  <a:cubicBezTo>
                    <a:pt x="1067" y="1514"/>
                    <a:pt x="1079" y="1515"/>
                    <a:pt x="1091" y="1517"/>
                  </a:cubicBezTo>
                  <a:cubicBezTo>
                    <a:pt x="1103" y="1518"/>
                    <a:pt x="1113" y="1515"/>
                    <a:pt x="1125" y="1517"/>
                  </a:cubicBezTo>
                  <a:cubicBezTo>
                    <a:pt x="1135" y="1518"/>
                    <a:pt x="1146" y="1517"/>
                    <a:pt x="1157" y="1518"/>
                  </a:cubicBezTo>
                  <a:cubicBezTo>
                    <a:pt x="1167" y="1520"/>
                    <a:pt x="1178" y="1518"/>
                    <a:pt x="1188" y="1518"/>
                  </a:cubicBezTo>
                  <a:cubicBezTo>
                    <a:pt x="1205" y="1519"/>
                    <a:pt x="1222" y="1518"/>
                    <a:pt x="1239" y="1518"/>
                  </a:cubicBezTo>
                  <a:cubicBezTo>
                    <a:pt x="1245" y="1518"/>
                    <a:pt x="1247" y="1520"/>
                    <a:pt x="1248" y="1526"/>
                  </a:cubicBezTo>
                  <a:cubicBezTo>
                    <a:pt x="1250" y="1543"/>
                    <a:pt x="1253" y="1560"/>
                    <a:pt x="1254" y="1578"/>
                  </a:cubicBezTo>
                  <a:cubicBezTo>
                    <a:pt x="1255" y="1595"/>
                    <a:pt x="1251" y="1613"/>
                    <a:pt x="1250" y="1631"/>
                  </a:cubicBezTo>
                  <a:cubicBezTo>
                    <a:pt x="1250" y="1643"/>
                    <a:pt x="1242" y="1640"/>
                    <a:pt x="1236" y="1640"/>
                  </a:cubicBezTo>
                  <a:cubicBezTo>
                    <a:pt x="1230" y="1641"/>
                    <a:pt x="1224" y="1640"/>
                    <a:pt x="1218" y="1640"/>
                  </a:cubicBezTo>
                  <a:cubicBezTo>
                    <a:pt x="1198" y="1640"/>
                    <a:pt x="1178" y="1641"/>
                    <a:pt x="1158" y="1641"/>
                  </a:cubicBezTo>
                  <a:cubicBezTo>
                    <a:pt x="1137" y="1640"/>
                    <a:pt x="1116" y="1644"/>
                    <a:pt x="1094" y="1643"/>
                  </a:cubicBezTo>
                  <a:cubicBezTo>
                    <a:pt x="1081" y="1643"/>
                    <a:pt x="1068" y="1643"/>
                    <a:pt x="1055" y="1643"/>
                  </a:cubicBezTo>
                  <a:cubicBezTo>
                    <a:pt x="1037" y="1643"/>
                    <a:pt x="1019" y="1642"/>
                    <a:pt x="1001" y="1643"/>
                  </a:cubicBezTo>
                  <a:cubicBezTo>
                    <a:pt x="987" y="1644"/>
                    <a:pt x="973" y="1643"/>
                    <a:pt x="959" y="1644"/>
                  </a:cubicBezTo>
                  <a:cubicBezTo>
                    <a:pt x="955" y="1645"/>
                    <a:pt x="954" y="1643"/>
                    <a:pt x="954" y="1640"/>
                  </a:cubicBezTo>
                  <a:cubicBezTo>
                    <a:pt x="950" y="1619"/>
                    <a:pt x="949" y="1599"/>
                    <a:pt x="949" y="1578"/>
                  </a:cubicBezTo>
                  <a:cubicBezTo>
                    <a:pt x="948" y="1562"/>
                    <a:pt x="948" y="1547"/>
                    <a:pt x="952" y="1531"/>
                  </a:cubicBezTo>
                  <a:cubicBezTo>
                    <a:pt x="953" y="1527"/>
                    <a:pt x="955" y="1523"/>
                    <a:pt x="954" y="1518"/>
                  </a:cubicBezTo>
                  <a:close/>
                  <a:moveTo>
                    <a:pt x="1280" y="1543"/>
                  </a:moveTo>
                  <a:cubicBezTo>
                    <a:pt x="1283" y="1556"/>
                    <a:pt x="1285" y="1570"/>
                    <a:pt x="1285" y="1584"/>
                  </a:cubicBezTo>
                  <a:cubicBezTo>
                    <a:pt x="1286" y="1599"/>
                    <a:pt x="1285" y="1612"/>
                    <a:pt x="1282" y="1626"/>
                  </a:cubicBezTo>
                  <a:cubicBezTo>
                    <a:pt x="1282" y="1630"/>
                    <a:pt x="1280" y="1634"/>
                    <a:pt x="1278" y="1637"/>
                  </a:cubicBezTo>
                  <a:cubicBezTo>
                    <a:pt x="1276" y="1644"/>
                    <a:pt x="1270" y="1640"/>
                    <a:pt x="1266" y="1640"/>
                  </a:cubicBezTo>
                  <a:cubicBezTo>
                    <a:pt x="1261" y="1640"/>
                    <a:pt x="1263" y="1636"/>
                    <a:pt x="1263" y="1633"/>
                  </a:cubicBezTo>
                  <a:cubicBezTo>
                    <a:pt x="1264" y="1622"/>
                    <a:pt x="1267" y="1611"/>
                    <a:pt x="1267" y="1601"/>
                  </a:cubicBezTo>
                  <a:cubicBezTo>
                    <a:pt x="1265" y="1588"/>
                    <a:pt x="1264" y="1576"/>
                    <a:pt x="1263" y="1563"/>
                  </a:cubicBezTo>
                  <a:cubicBezTo>
                    <a:pt x="1263" y="1549"/>
                    <a:pt x="1261" y="1535"/>
                    <a:pt x="1256" y="1522"/>
                  </a:cubicBezTo>
                  <a:cubicBezTo>
                    <a:pt x="1255" y="1519"/>
                    <a:pt x="1256" y="1518"/>
                    <a:pt x="1259" y="1518"/>
                  </a:cubicBezTo>
                  <a:cubicBezTo>
                    <a:pt x="1263" y="1518"/>
                    <a:pt x="1266" y="1518"/>
                    <a:pt x="1270" y="1517"/>
                  </a:cubicBezTo>
                  <a:cubicBezTo>
                    <a:pt x="1275" y="1516"/>
                    <a:pt x="1278" y="1517"/>
                    <a:pt x="1276" y="1523"/>
                  </a:cubicBezTo>
                  <a:cubicBezTo>
                    <a:pt x="1276" y="1530"/>
                    <a:pt x="1279" y="1536"/>
                    <a:pt x="1280" y="1543"/>
                  </a:cubicBezTo>
                  <a:close/>
                  <a:moveTo>
                    <a:pt x="1334" y="1515"/>
                  </a:moveTo>
                  <a:cubicBezTo>
                    <a:pt x="1345" y="1516"/>
                    <a:pt x="1356" y="1518"/>
                    <a:pt x="1367" y="1518"/>
                  </a:cubicBezTo>
                  <a:cubicBezTo>
                    <a:pt x="1372" y="1518"/>
                    <a:pt x="1375" y="1522"/>
                    <a:pt x="1376" y="1527"/>
                  </a:cubicBezTo>
                  <a:cubicBezTo>
                    <a:pt x="1381" y="1543"/>
                    <a:pt x="1383" y="1559"/>
                    <a:pt x="1383" y="1576"/>
                  </a:cubicBezTo>
                  <a:cubicBezTo>
                    <a:pt x="1384" y="1594"/>
                    <a:pt x="1383" y="1610"/>
                    <a:pt x="1379" y="1627"/>
                  </a:cubicBezTo>
                  <a:cubicBezTo>
                    <a:pt x="1377" y="1639"/>
                    <a:pt x="1375" y="1640"/>
                    <a:pt x="1363" y="1640"/>
                  </a:cubicBezTo>
                  <a:cubicBezTo>
                    <a:pt x="1346" y="1640"/>
                    <a:pt x="1329" y="1639"/>
                    <a:pt x="1312" y="1641"/>
                  </a:cubicBezTo>
                  <a:cubicBezTo>
                    <a:pt x="1312" y="1641"/>
                    <a:pt x="1311" y="1641"/>
                    <a:pt x="1311" y="1641"/>
                  </a:cubicBezTo>
                  <a:cubicBezTo>
                    <a:pt x="1305" y="1641"/>
                    <a:pt x="1297" y="1642"/>
                    <a:pt x="1294" y="1639"/>
                  </a:cubicBezTo>
                  <a:cubicBezTo>
                    <a:pt x="1290" y="1636"/>
                    <a:pt x="1295" y="1629"/>
                    <a:pt x="1296" y="1624"/>
                  </a:cubicBezTo>
                  <a:cubicBezTo>
                    <a:pt x="1298" y="1610"/>
                    <a:pt x="1297" y="1596"/>
                    <a:pt x="1297" y="1582"/>
                  </a:cubicBezTo>
                  <a:cubicBezTo>
                    <a:pt x="1298" y="1563"/>
                    <a:pt x="1293" y="1545"/>
                    <a:pt x="1289" y="1527"/>
                  </a:cubicBezTo>
                  <a:cubicBezTo>
                    <a:pt x="1288" y="1523"/>
                    <a:pt x="1286" y="1519"/>
                    <a:pt x="1284" y="1514"/>
                  </a:cubicBezTo>
                  <a:cubicBezTo>
                    <a:pt x="1302" y="1514"/>
                    <a:pt x="1318" y="1513"/>
                    <a:pt x="1334" y="1515"/>
                  </a:cubicBezTo>
                  <a:close/>
                  <a:moveTo>
                    <a:pt x="1277" y="1500"/>
                  </a:moveTo>
                  <a:cubicBezTo>
                    <a:pt x="1259" y="1506"/>
                    <a:pt x="1241" y="1510"/>
                    <a:pt x="1221" y="1505"/>
                  </a:cubicBezTo>
                  <a:cubicBezTo>
                    <a:pt x="1213" y="1503"/>
                    <a:pt x="1203" y="1504"/>
                    <a:pt x="1193" y="1504"/>
                  </a:cubicBezTo>
                  <a:cubicBezTo>
                    <a:pt x="1184" y="1504"/>
                    <a:pt x="1174" y="1504"/>
                    <a:pt x="1165" y="1504"/>
                  </a:cubicBezTo>
                  <a:cubicBezTo>
                    <a:pt x="1144" y="1506"/>
                    <a:pt x="1124" y="1506"/>
                    <a:pt x="1103" y="1504"/>
                  </a:cubicBezTo>
                  <a:cubicBezTo>
                    <a:pt x="1093" y="1503"/>
                    <a:pt x="1083" y="1504"/>
                    <a:pt x="1073" y="1504"/>
                  </a:cubicBezTo>
                  <a:cubicBezTo>
                    <a:pt x="1051" y="1502"/>
                    <a:pt x="1029" y="1501"/>
                    <a:pt x="1007" y="1503"/>
                  </a:cubicBezTo>
                  <a:cubicBezTo>
                    <a:pt x="993" y="1503"/>
                    <a:pt x="979" y="1502"/>
                    <a:pt x="964" y="1502"/>
                  </a:cubicBezTo>
                  <a:cubicBezTo>
                    <a:pt x="942" y="1501"/>
                    <a:pt x="920" y="1501"/>
                    <a:pt x="897" y="1501"/>
                  </a:cubicBezTo>
                  <a:cubicBezTo>
                    <a:pt x="878" y="1502"/>
                    <a:pt x="859" y="1503"/>
                    <a:pt x="840" y="1499"/>
                  </a:cubicBezTo>
                  <a:cubicBezTo>
                    <a:pt x="828" y="1497"/>
                    <a:pt x="815" y="1498"/>
                    <a:pt x="803" y="1499"/>
                  </a:cubicBezTo>
                  <a:cubicBezTo>
                    <a:pt x="796" y="1499"/>
                    <a:pt x="797" y="1495"/>
                    <a:pt x="797" y="1491"/>
                  </a:cubicBezTo>
                  <a:cubicBezTo>
                    <a:pt x="796" y="1487"/>
                    <a:pt x="797" y="1485"/>
                    <a:pt x="802" y="1485"/>
                  </a:cubicBezTo>
                  <a:cubicBezTo>
                    <a:pt x="823" y="1487"/>
                    <a:pt x="845" y="1486"/>
                    <a:pt x="866" y="1485"/>
                  </a:cubicBezTo>
                  <a:cubicBezTo>
                    <a:pt x="882" y="1485"/>
                    <a:pt x="899" y="1486"/>
                    <a:pt x="916" y="1487"/>
                  </a:cubicBezTo>
                  <a:cubicBezTo>
                    <a:pt x="943" y="1488"/>
                    <a:pt x="971" y="1488"/>
                    <a:pt x="998" y="1488"/>
                  </a:cubicBezTo>
                  <a:cubicBezTo>
                    <a:pt x="1012" y="1487"/>
                    <a:pt x="1026" y="1490"/>
                    <a:pt x="1040" y="1490"/>
                  </a:cubicBezTo>
                  <a:cubicBezTo>
                    <a:pt x="1049" y="1490"/>
                    <a:pt x="1058" y="1490"/>
                    <a:pt x="1067" y="1490"/>
                  </a:cubicBezTo>
                  <a:cubicBezTo>
                    <a:pt x="1073" y="1490"/>
                    <a:pt x="1079" y="1490"/>
                    <a:pt x="1085" y="1490"/>
                  </a:cubicBezTo>
                  <a:cubicBezTo>
                    <a:pt x="1108" y="1490"/>
                    <a:pt x="1130" y="1490"/>
                    <a:pt x="1153" y="1490"/>
                  </a:cubicBezTo>
                  <a:cubicBezTo>
                    <a:pt x="1165" y="1490"/>
                    <a:pt x="1177" y="1493"/>
                    <a:pt x="1189" y="1493"/>
                  </a:cubicBezTo>
                  <a:cubicBezTo>
                    <a:pt x="1206" y="1493"/>
                    <a:pt x="1222" y="1495"/>
                    <a:pt x="1239" y="1493"/>
                  </a:cubicBezTo>
                  <a:cubicBezTo>
                    <a:pt x="1244" y="1492"/>
                    <a:pt x="1249" y="1492"/>
                    <a:pt x="1254" y="1492"/>
                  </a:cubicBezTo>
                  <a:cubicBezTo>
                    <a:pt x="1268" y="1491"/>
                    <a:pt x="1281" y="1485"/>
                    <a:pt x="1288" y="1471"/>
                  </a:cubicBezTo>
                  <a:cubicBezTo>
                    <a:pt x="1293" y="1462"/>
                    <a:pt x="1301" y="1461"/>
                    <a:pt x="1312" y="1462"/>
                  </a:cubicBezTo>
                  <a:cubicBezTo>
                    <a:pt x="1305" y="1479"/>
                    <a:pt x="1294" y="1494"/>
                    <a:pt x="1277" y="1500"/>
                  </a:cubicBezTo>
                  <a:close/>
                  <a:moveTo>
                    <a:pt x="1315" y="1449"/>
                  </a:moveTo>
                  <a:cubicBezTo>
                    <a:pt x="1310" y="1450"/>
                    <a:pt x="1306" y="1451"/>
                    <a:pt x="1303" y="1451"/>
                  </a:cubicBezTo>
                  <a:cubicBezTo>
                    <a:pt x="1292" y="1449"/>
                    <a:pt x="1283" y="1452"/>
                    <a:pt x="1273" y="1453"/>
                  </a:cubicBezTo>
                  <a:cubicBezTo>
                    <a:pt x="1265" y="1454"/>
                    <a:pt x="1257" y="1455"/>
                    <a:pt x="1248" y="1454"/>
                  </a:cubicBezTo>
                  <a:cubicBezTo>
                    <a:pt x="1242" y="1453"/>
                    <a:pt x="1239" y="1449"/>
                    <a:pt x="1238" y="1444"/>
                  </a:cubicBezTo>
                  <a:cubicBezTo>
                    <a:pt x="1231" y="1429"/>
                    <a:pt x="1223" y="1415"/>
                    <a:pt x="1215" y="1401"/>
                  </a:cubicBezTo>
                  <a:cubicBezTo>
                    <a:pt x="1208" y="1391"/>
                    <a:pt x="1202" y="1381"/>
                    <a:pt x="1193" y="1372"/>
                  </a:cubicBezTo>
                  <a:cubicBezTo>
                    <a:pt x="1187" y="1367"/>
                    <a:pt x="1182" y="1361"/>
                    <a:pt x="1176" y="1356"/>
                  </a:cubicBezTo>
                  <a:cubicBezTo>
                    <a:pt x="1164" y="1345"/>
                    <a:pt x="1151" y="1335"/>
                    <a:pt x="1134" y="1330"/>
                  </a:cubicBezTo>
                  <a:cubicBezTo>
                    <a:pt x="1116" y="1325"/>
                    <a:pt x="1097" y="1322"/>
                    <a:pt x="1079" y="1317"/>
                  </a:cubicBezTo>
                  <a:cubicBezTo>
                    <a:pt x="1054" y="1310"/>
                    <a:pt x="1031" y="1299"/>
                    <a:pt x="1016" y="1276"/>
                  </a:cubicBezTo>
                  <a:cubicBezTo>
                    <a:pt x="1015" y="1274"/>
                    <a:pt x="1014" y="1274"/>
                    <a:pt x="1017" y="1273"/>
                  </a:cubicBezTo>
                  <a:cubicBezTo>
                    <a:pt x="1040" y="1265"/>
                    <a:pt x="1063" y="1257"/>
                    <a:pt x="1088" y="1265"/>
                  </a:cubicBezTo>
                  <a:cubicBezTo>
                    <a:pt x="1106" y="1271"/>
                    <a:pt x="1123" y="1278"/>
                    <a:pt x="1141" y="1284"/>
                  </a:cubicBezTo>
                  <a:cubicBezTo>
                    <a:pt x="1163" y="1291"/>
                    <a:pt x="1184" y="1301"/>
                    <a:pt x="1206" y="1305"/>
                  </a:cubicBezTo>
                  <a:cubicBezTo>
                    <a:pt x="1211" y="1306"/>
                    <a:pt x="1215" y="1306"/>
                    <a:pt x="1219" y="1305"/>
                  </a:cubicBezTo>
                  <a:cubicBezTo>
                    <a:pt x="1222" y="1305"/>
                    <a:pt x="1224" y="1306"/>
                    <a:pt x="1225" y="1308"/>
                  </a:cubicBezTo>
                  <a:cubicBezTo>
                    <a:pt x="1231" y="1317"/>
                    <a:pt x="1238" y="1326"/>
                    <a:pt x="1244" y="1335"/>
                  </a:cubicBezTo>
                  <a:cubicBezTo>
                    <a:pt x="1254" y="1349"/>
                    <a:pt x="1261" y="1364"/>
                    <a:pt x="1268" y="1379"/>
                  </a:cubicBezTo>
                  <a:cubicBezTo>
                    <a:pt x="1273" y="1392"/>
                    <a:pt x="1275" y="1405"/>
                    <a:pt x="1279" y="1418"/>
                  </a:cubicBezTo>
                  <a:cubicBezTo>
                    <a:pt x="1283" y="1429"/>
                    <a:pt x="1290" y="1439"/>
                    <a:pt x="1304" y="1441"/>
                  </a:cubicBezTo>
                  <a:cubicBezTo>
                    <a:pt x="1307" y="1441"/>
                    <a:pt x="1311" y="1443"/>
                    <a:pt x="1314" y="1443"/>
                  </a:cubicBezTo>
                  <a:cubicBezTo>
                    <a:pt x="1316" y="1444"/>
                    <a:pt x="1317" y="1444"/>
                    <a:pt x="1317" y="1446"/>
                  </a:cubicBezTo>
                  <a:cubicBezTo>
                    <a:pt x="1317" y="1448"/>
                    <a:pt x="1317" y="1448"/>
                    <a:pt x="1315" y="1449"/>
                  </a:cubicBezTo>
                  <a:close/>
                  <a:moveTo>
                    <a:pt x="1252" y="1320"/>
                  </a:moveTo>
                  <a:cubicBezTo>
                    <a:pt x="1255" y="1322"/>
                    <a:pt x="1259" y="1323"/>
                    <a:pt x="1260" y="1328"/>
                  </a:cubicBezTo>
                  <a:cubicBezTo>
                    <a:pt x="1254" y="1328"/>
                    <a:pt x="1255" y="1323"/>
                    <a:pt x="1252" y="1320"/>
                  </a:cubicBezTo>
                  <a:close/>
                  <a:moveTo>
                    <a:pt x="1265" y="1345"/>
                  </a:moveTo>
                  <a:cubicBezTo>
                    <a:pt x="1288" y="1349"/>
                    <a:pt x="1298" y="1366"/>
                    <a:pt x="1308" y="1383"/>
                  </a:cubicBezTo>
                  <a:cubicBezTo>
                    <a:pt x="1311" y="1387"/>
                    <a:pt x="1313" y="1392"/>
                    <a:pt x="1313" y="1397"/>
                  </a:cubicBezTo>
                  <a:cubicBezTo>
                    <a:pt x="1314" y="1407"/>
                    <a:pt x="1316" y="1417"/>
                    <a:pt x="1317" y="1427"/>
                  </a:cubicBezTo>
                  <a:cubicBezTo>
                    <a:pt x="1317" y="1429"/>
                    <a:pt x="1317" y="1432"/>
                    <a:pt x="1314" y="1431"/>
                  </a:cubicBezTo>
                  <a:cubicBezTo>
                    <a:pt x="1303" y="1427"/>
                    <a:pt x="1292" y="1422"/>
                    <a:pt x="1288" y="1410"/>
                  </a:cubicBezTo>
                  <a:cubicBezTo>
                    <a:pt x="1286" y="1404"/>
                    <a:pt x="1285" y="1398"/>
                    <a:pt x="1284" y="1392"/>
                  </a:cubicBezTo>
                  <a:cubicBezTo>
                    <a:pt x="1283" y="1380"/>
                    <a:pt x="1278" y="1369"/>
                    <a:pt x="1273" y="1358"/>
                  </a:cubicBezTo>
                  <a:cubicBezTo>
                    <a:pt x="1270" y="1354"/>
                    <a:pt x="1268" y="1349"/>
                    <a:pt x="1265" y="1345"/>
                  </a:cubicBezTo>
                  <a:close/>
                  <a:moveTo>
                    <a:pt x="1393" y="1378"/>
                  </a:moveTo>
                  <a:cubicBezTo>
                    <a:pt x="1383" y="1379"/>
                    <a:pt x="1374" y="1383"/>
                    <a:pt x="1365" y="1385"/>
                  </a:cubicBezTo>
                  <a:cubicBezTo>
                    <a:pt x="1358" y="1387"/>
                    <a:pt x="1352" y="1389"/>
                    <a:pt x="1345" y="1391"/>
                  </a:cubicBezTo>
                  <a:cubicBezTo>
                    <a:pt x="1339" y="1392"/>
                    <a:pt x="1331" y="1388"/>
                    <a:pt x="1328" y="1382"/>
                  </a:cubicBezTo>
                  <a:cubicBezTo>
                    <a:pt x="1319" y="1368"/>
                    <a:pt x="1309" y="1355"/>
                    <a:pt x="1298" y="1343"/>
                  </a:cubicBezTo>
                  <a:cubicBezTo>
                    <a:pt x="1287" y="1330"/>
                    <a:pt x="1274" y="1320"/>
                    <a:pt x="1260" y="1312"/>
                  </a:cubicBezTo>
                  <a:cubicBezTo>
                    <a:pt x="1254" y="1308"/>
                    <a:pt x="1249" y="1301"/>
                    <a:pt x="1244" y="1296"/>
                  </a:cubicBezTo>
                  <a:cubicBezTo>
                    <a:pt x="1240" y="1293"/>
                    <a:pt x="1244" y="1287"/>
                    <a:pt x="1244" y="1283"/>
                  </a:cubicBezTo>
                  <a:cubicBezTo>
                    <a:pt x="1247" y="1263"/>
                    <a:pt x="1250" y="1243"/>
                    <a:pt x="1252" y="1223"/>
                  </a:cubicBezTo>
                  <a:cubicBezTo>
                    <a:pt x="1266" y="1230"/>
                    <a:pt x="1278" y="1237"/>
                    <a:pt x="1289" y="1247"/>
                  </a:cubicBezTo>
                  <a:cubicBezTo>
                    <a:pt x="1301" y="1258"/>
                    <a:pt x="1312" y="1270"/>
                    <a:pt x="1323" y="1282"/>
                  </a:cubicBezTo>
                  <a:cubicBezTo>
                    <a:pt x="1335" y="1293"/>
                    <a:pt x="1342" y="1307"/>
                    <a:pt x="1351" y="1319"/>
                  </a:cubicBezTo>
                  <a:cubicBezTo>
                    <a:pt x="1357" y="1327"/>
                    <a:pt x="1360" y="1338"/>
                    <a:pt x="1364" y="1347"/>
                  </a:cubicBezTo>
                  <a:cubicBezTo>
                    <a:pt x="1368" y="1356"/>
                    <a:pt x="1379" y="1367"/>
                    <a:pt x="1392" y="1368"/>
                  </a:cubicBezTo>
                  <a:cubicBezTo>
                    <a:pt x="1400" y="1368"/>
                    <a:pt x="1408" y="1369"/>
                    <a:pt x="1418" y="1369"/>
                  </a:cubicBezTo>
                  <a:cubicBezTo>
                    <a:pt x="1409" y="1373"/>
                    <a:pt x="1401" y="1377"/>
                    <a:pt x="1393" y="1378"/>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íṥļîḍè">
              <a:extLst>
                <a:ext uri="{FF2B5EF4-FFF2-40B4-BE49-F238E27FC236}">
                  <a16:creationId xmlns:a16="http://schemas.microsoft.com/office/drawing/2014/main" id="{7CBF31A6-EEAD-46D0-AFB7-D7B50EBCF60A}"/>
                </a:ext>
              </a:extLst>
            </p:cNvPr>
            <p:cNvSpPr/>
            <p:nvPr/>
          </p:nvSpPr>
          <p:spPr bwMode="auto">
            <a:xfrm>
              <a:off x="7350870" y="369333"/>
              <a:ext cx="369914" cy="121283"/>
            </a:xfrm>
            <a:custGeom>
              <a:avLst/>
              <a:gdLst>
                <a:gd name="T0" fmla="*/ 116 w 198"/>
                <a:gd name="T1" fmla="*/ 60 h 65"/>
                <a:gd name="T2" fmla="*/ 175 w 198"/>
                <a:gd name="T3" fmla="*/ 36 h 65"/>
                <a:gd name="T4" fmla="*/ 195 w 198"/>
                <a:gd name="T5" fmla="*/ 13 h 65"/>
                <a:gd name="T6" fmla="*/ 193 w 198"/>
                <a:gd name="T7" fmla="*/ 3 h 65"/>
                <a:gd name="T8" fmla="*/ 183 w 198"/>
                <a:gd name="T9" fmla="*/ 9 h 65"/>
                <a:gd name="T10" fmla="*/ 159 w 198"/>
                <a:gd name="T11" fmla="*/ 31 h 65"/>
                <a:gd name="T12" fmla="*/ 109 w 198"/>
                <a:gd name="T13" fmla="*/ 49 h 65"/>
                <a:gd name="T14" fmla="*/ 62 w 198"/>
                <a:gd name="T15" fmla="*/ 51 h 65"/>
                <a:gd name="T16" fmla="*/ 10 w 198"/>
                <a:gd name="T17" fmla="*/ 34 h 65"/>
                <a:gd name="T18" fmla="*/ 2 w 198"/>
                <a:gd name="T19" fmla="*/ 35 h 65"/>
                <a:gd name="T20" fmla="*/ 5 w 198"/>
                <a:gd name="T21" fmla="*/ 42 h 65"/>
                <a:gd name="T22" fmla="*/ 29 w 198"/>
                <a:gd name="T23" fmla="*/ 57 h 65"/>
                <a:gd name="T24" fmla="*/ 86 w 198"/>
                <a:gd name="T25" fmla="*/ 65 h 65"/>
                <a:gd name="T26" fmla="*/ 116 w 198"/>
                <a:gd name="T27" fmla="*/ 6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65">
                  <a:moveTo>
                    <a:pt x="116" y="60"/>
                  </a:moveTo>
                  <a:cubicBezTo>
                    <a:pt x="137" y="55"/>
                    <a:pt x="158" y="50"/>
                    <a:pt x="175" y="36"/>
                  </a:cubicBezTo>
                  <a:cubicBezTo>
                    <a:pt x="183" y="30"/>
                    <a:pt x="191" y="23"/>
                    <a:pt x="195" y="13"/>
                  </a:cubicBezTo>
                  <a:cubicBezTo>
                    <a:pt x="196" y="9"/>
                    <a:pt x="198" y="5"/>
                    <a:pt x="193" y="3"/>
                  </a:cubicBezTo>
                  <a:cubicBezTo>
                    <a:pt x="187" y="0"/>
                    <a:pt x="185" y="5"/>
                    <a:pt x="183" y="9"/>
                  </a:cubicBezTo>
                  <a:cubicBezTo>
                    <a:pt x="178" y="20"/>
                    <a:pt x="170" y="26"/>
                    <a:pt x="159" y="31"/>
                  </a:cubicBezTo>
                  <a:cubicBezTo>
                    <a:pt x="143" y="39"/>
                    <a:pt x="127" y="45"/>
                    <a:pt x="109" y="49"/>
                  </a:cubicBezTo>
                  <a:cubicBezTo>
                    <a:pt x="94" y="52"/>
                    <a:pt x="78" y="52"/>
                    <a:pt x="62" y="51"/>
                  </a:cubicBezTo>
                  <a:cubicBezTo>
                    <a:pt x="43" y="50"/>
                    <a:pt x="27" y="42"/>
                    <a:pt x="10" y="34"/>
                  </a:cubicBezTo>
                  <a:cubicBezTo>
                    <a:pt x="7" y="33"/>
                    <a:pt x="4" y="32"/>
                    <a:pt x="2" y="35"/>
                  </a:cubicBezTo>
                  <a:cubicBezTo>
                    <a:pt x="0" y="38"/>
                    <a:pt x="3" y="40"/>
                    <a:pt x="5" y="42"/>
                  </a:cubicBezTo>
                  <a:cubicBezTo>
                    <a:pt x="12" y="49"/>
                    <a:pt x="20" y="54"/>
                    <a:pt x="29" y="57"/>
                  </a:cubicBezTo>
                  <a:cubicBezTo>
                    <a:pt x="47" y="64"/>
                    <a:pt x="65" y="64"/>
                    <a:pt x="86" y="65"/>
                  </a:cubicBezTo>
                  <a:cubicBezTo>
                    <a:pt x="95" y="64"/>
                    <a:pt x="105" y="62"/>
                    <a:pt x="116" y="60"/>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i$1íde">
              <a:extLst>
                <a:ext uri="{FF2B5EF4-FFF2-40B4-BE49-F238E27FC236}">
                  <a16:creationId xmlns:a16="http://schemas.microsoft.com/office/drawing/2014/main" id="{AA584F1B-6D93-4BC7-8250-83864997387D}"/>
                </a:ext>
              </a:extLst>
            </p:cNvPr>
            <p:cNvSpPr/>
            <p:nvPr/>
          </p:nvSpPr>
          <p:spPr bwMode="auto">
            <a:xfrm>
              <a:off x="7634875" y="245018"/>
              <a:ext cx="95005" cy="75802"/>
            </a:xfrm>
            <a:custGeom>
              <a:avLst/>
              <a:gdLst>
                <a:gd name="T0" fmla="*/ 5 w 51"/>
                <a:gd name="T1" fmla="*/ 39 h 41"/>
                <a:gd name="T2" fmla="*/ 13 w 51"/>
                <a:gd name="T3" fmla="*/ 34 h 41"/>
                <a:gd name="T4" fmla="*/ 21 w 51"/>
                <a:gd name="T5" fmla="*/ 18 h 41"/>
                <a:gd name="T6" fmla="*/ 29 w 51"/>
                <a:gd name="T7" fmla="*/ 16 h 41"/>
                <a:gd name="T8" fmla="*/ 39 w 51"/>
                <a:gd name="T9" fmla="*/ 27 h 41"/>
                <a:gd name="T10" fmla="*/ 47 w 51"/>
                <a:gd name="T11" fmla="*/ 27 h 41"/>
                <a:gd name="T12" fmla="*/ 49 w 51"/>
                <a:gd name="T13" fmla="*/ 19 h 41"/>
                <a:gd name="T14" fmla="*/ 41 w 51"/>
                <a:gd name="T15" fmla="*/ 9 h 41"/>
                <a:gd name="T16" fmla="*/ 25 w 51"/>
                <a:gd name="T17" fmla="*/ 0 h 41"/>
                <a:gd name="T18" fmla="*/ 12 w 51"/>
                <a:gd name="T19" fmla="*/ 10 h 41"/>
                <a:gd name="T20" fmla="*/ 3 w 51"/>
                <a:gd name="T21" fmla="*/ 29 h 41"/>
                <a:gd name="T22" fmla="*/ 5 w 51"/>
                <a:gd name="T23"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41">
                  <a:moveTo>
                    <a:pt x="5" y="39"/>
                  </a:moveTo>
                  <a:cubicBezTo>
                    <a:pt x="10" y="41"/>
                    <a:pt x="11" y="37"/>
                    <a:pt x="13" y="34"/>
                  </a:cubicBezTo>
                  <a:cubicBezTo>
                    <a:pt x="15" y="28"/>
                    <a:pt x="17" y="23"/>
                    <a:pt x="21" y="18"/>
                  </a:cubicBezTo>
                  <a:cubicBezTo>
                    <a:pt x="24" y="14"/>
                    <a:pt x="26" y="14"/>
                    <a:pt x="29" y="16"/>
                  </a:cubicBezTo>
                  <a:cubicBezTo>
                    <a:pt x="32" y="20"/>
                    <a:pt x="35" y="23"/>
                    <a:pt x="39" y="27"/>
                  </a:cubicBezTo>
                  <a:cubicBezTo>
                    <a:pt x="41" y="30"/>
                    <a:pt x="45" y="29"/>
                    <a:pt x="47" y="27"/>
                  </a:cubicBezTo>
                  <a:cubicBezTo>
                    <a:pt x="51" y="25"/>
                    <a:pt x="51" y="22"/>
                    <a:pt x="49" y="19"/>
                  </a:cubicBezTo>
                  <a:cubicBezTo>
                    <a:pt x="46" y="15"/>
                    <a:pt x="44" y="12"/>
                    <a:pt x="41" y="9"/>
                  </a:cubicBezTo>
                  <a:cubicBezTo>
                    <a:pt x="36" y="6"/>
                    <a:pt x="33" y="0"/>
                    <a:pt x="25" y="0"/>
                  </a:cubicBezTo>
                  <a:cubicBezTo>
                    <a:pt x="19" y="1"/>
                    <a:pt x="14" y="4"/>
                    <a:pt x="12" y="10"/>
                  </a:cubicBezTo>
                  <a:cubicBezTo>
                    <a:pt x="9" y="16"/>
                    <a:pt x="5" y="22"/>
                    <a:pt x="3" y="29"/>
                  </a:cubicBezTo>
                  <a:cubicBezTo>
                    <a:pt x="2" y="33"/>
                    <a:pt x="0" y="37"/>
                    <a:pt x="5" y="39"/>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ïşlíďê">
              <a:extLst>
                <a:ext uri="{FF2B5EF4-FFF2-40B4-BE49-F238E27FC236}">
                  <a16:creationId xmlns:a16="http://schemas.microsoft.com/office/drawing/2014/main" id="{D4F12FFD-F367-48D0-8F5A-24DA40E4DFFB}"/>
                </a:ext>
              </a:extLst>
            </p:cNvPr>
            <p:cNvSpPr/>
            <p:nvPr/>
          </p:nvSpPr>
          <p:spPr bwMode="auto">
            <a:xfrm>
              <a:off x="7330656" y="296564"/>
              <a:ext cx="92984" cy="78834"/>
            </a:xfrm>
            <a:custGeom>
              <a:avLst/>
              <a:gdLst>
                <a:gd name="T0" fmla="*/ 23 w 50"/>
                <a:gd name="T1" fmla="*/ 16 h 42"/>
                <a:gd name="T2" fmla="*/ 34 w 50"/>
                <a:gd name="T3" fmla="*/ 24 h 42"/>
                <a:gd name="T4" fmla="*/ 43 w 50"/>
                <a:gd name="T5" fmla="*/ 30 h 42"/>
                <a:gd name="T6" fmla="*/ 48 w 50"/>
                <a:gd name="T7" fmla="*/ 27 h 42"/>
                <a:gd name="T8" fmla="*/ 48 w 50"/>
                <a:gd name="T9" fmla="*/ 19 h 42"/>
                <a:gd name="T10" fmla="*/ 31 w 50"/>
                <a:gd name="T11" fmla="*/ 3 h 42"/>
                <a:gd name="T12" fmla="*/ 15 w 50"/>
                <a:gd name="T13" fmla="*/ 5 h 42"/>
                <a:gd name="T14" fmla="*/ 1 w 50"/>
                <a:gd name="T15" fmla="*/ 34 h 42"/>
                <a:gd name="T16" fmla="*/ 4 w 50"/>
                <a:gd name="T17" fmla="*/ 40 h 42"/>
                <a:gd name="T18" fmla="*/ 10 w 50"/>
                <a:gd name="T19" fmla="*/ 38 h 42"/>
                <a:gd name="T20" fmla="*/ 14 w 50"/>
                <a:gd name="T21" fmla="*/ 30 h 42"/>
                <a:gd name="T22" fmla="*/ 23 w 50"/>
                <a:gd name="T23"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42">
                  <a:moveTo>
                    <a:pt x="23" y="16"/>
                  </a:moveTo>
                  <a:cubicBezTo>
                    <a:pt x="27" y="14"/>
                    <a:pt x="31" y="20"/>
                    <a:pt x="34" y="24"/>
                  </a:cubicBezTo>
                  <a:cubicBezTo>
                    <a:pt x="36" y="26"/>
                    <a:pt x="38" y="30"/>
                    <a:pt x="43" y="30"/>
                  </a:cubicBezTo>
                  <a:cubicBezTo>
                    <a:pt x="45" y="30"/>
                    <a:pt x="47" y="29"/>
                    <a:pt x="48" y="27"/>
                  </a:cubicBezTo>
                  <a:cubicBezTo>
                    <a:pt x="50" y="24"/>
                    <a:pt x="49" y="22"/>
                    <a:pt x="48" y="19"/>
                  </a:cubicBezTo>
                  <a:cubicBezTo>
                    <a:pt x="44" y="13"/>
                    <a:pt x="37" y="8"/>
                    <a:pt x="31" y="3"/>
                  </a:cubicBezTo>
                  <a:cubicBezTo>
                    <a:pt x="26" y="0"/>
                    <a:pt x="19" y="0"/>
                    <a:pt x="15" y="5"/>
                  </a:cubicBezTo>
                  <a:cubicBezTo>
                    <a:pt x="8" y="13"/>
                    <a:pt x="4" y="24"/>
                    <a:pt x="1" y="34"/>
                  </a:cubicBezTo>
                  <a:cubicBezTo>
                    <a:pt x="0" y="37"/>
                    <a:pt x="1" y="39"/>
                    <a:pt x="4" y="40"/>
                  </a:cubicBezTo>
                  <a:cubicBezTo>
                    <a:pt x="7" y="42"/>
                    <a:pt x="9" y="40"/>
                    <a:pt x="10" y="38"/>
                  </a:cubicBezTo>
                  <a:cubicBezTo>
                    <a:pt x="12" y="35"/>
                    <a:pt x="13" y="33"/>
                    <a:pt x="14" y="30"/>
                  </a:cubicBezTo>
                  <a:cubicBezTo>
                    <a:pt x="15" y="24"/>
                    <a:pt x="18" y="18"/>
                    <a:pt x="23" y="16"/>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ïsļïḋe">
              <a:extLst>
                <a:ext uri="{FF2B5EF4-FFF2-40B4-BE49-F238E27FC236}">
                  <a16:creationId xmlns:a16="http://schemas.microsoft.com/office/drawing/2014/main" id="{8B9B7873-33DF-443B-83C2-353CB6143B09}"/>
                </a:ext>
              </a:extLst>
            </p:cNvPr>
            <p:cNvSpPr/>
            <p:nvPr/>
          </p:nvSpPr>
          <p:spPr bwMode="auto">
            <a:xfrm>
              <a:off x="7516624" y="318799"/>
              <a:ext cx="74791" cy="52556"/>
            </a:xfrm>
            <a:custGeom>
              <a:avLst/>
              <a:gdLst>
                <a:gd name="T0" fmla="*/ 8 w 40"/>
                <a:gd name="T1" fmla="*/ 26 h 28"/>
                <a:gd name="T2" fmla="*/ 12 w 40"/>
                <a:gd name="T3" fmla="*/ 22 h 28"/>
                <a:gd name="T4" fmla="*/ 31 w 40"/>
                <a:gd name="T5" fmla="*/ 20 h 28"/>
                <a:gd name="T6" fmla="*/ 36 w 40"/>
                <a:gd name="T7" fmla="*/ 21 h 28"/>
                <a:gd name="T8" fmla="*/ 39 w 40"/>
                <a:gd name="T9" fmla="*/ 15 h 28"/>
                <a:gd name="T10" fmla="*/ 26 w 40"/>
                <a:gd name="T11" fmla="*/ 2 h 28"/>
                <a:gd name="T12" fmla="*/ 0 w 40"/>
                <a:gd name="T13" fmla="*/ 20 h 28"/>
                <a:gd name="T14" fmla="*/ 2 w 40"/>
                <a:gd name="T15" fmla="*/ 26 h 28"/>
                <a:gd name="T16" fmla="*/ 8 w 40"/>
                <a:gd name="T1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8">
                  <a:moveTo>
                    <a:pt x="8" y="26"/>
                  </a:moveTo>
                  <a:cubicBezTo>
                    <a:pt x="10" y="25"/>
                    <a:pt x="11" y="23"/>
                    <a:pt x="12" y="22"/>
                  </a:cubicBezTo>
                  <a:cubicBezTo>
                    <a:pt x="20" y="13"/>
                    <a:pt x="21" y="13"/>
                    <a:pt x="31" y="20"/>
                  </a:cubicBezTo>
                  <a:cubicBezTo>
                    <a:pt x="32" y="21"/>
                    <a:pt x="34" y="22"/>
                    <a:pt x="36" y="21"/>
                  </a:cubicBezTo>
                  <a:cubicBezTo>
                    <a:pt x="37" y="19"/>
                    <a:pt x="40" y="19"/>
                    <a:pt x="39" y="15"/>
                  </a:cubicBezTo>
                  <a:cubicBezTo>
                    <a:pt x="39" y="12"/>
                    <a:pt x="30" y="2"/>
                    <a:pt x="26" y="2"/>
                  </a:cubicBezTo>
                  <a:cubicBezTo>
                    <a:pt x="17" y="0"/>
                    <a:pt x="1" y="11"/>
                    <a:pt x="0" y="20"/>
                  </a:cubicBezTo>
                  <a:cubicBezTo>
                    <a:pt x="0" y="22"/>
                    <a:pt x="0" y="24"/>
                    <a:pt x="2" y="26"/>
                  </a:cubicBezTo>
                  <a:cubicBezTo>
                    <a:pt x="4" y="28"/>
                    <a:pt x="6" y="27"/>
                    <a:pt x="8" y="26"/>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1ïḓe">
              <a:extLst>
                <a:ext uri="{FF2B5EF4-FFF2-40B4-BE49-F238E27FC236}">
                  <a16:creationId xmlns:a16="http://schemas.microsoft.com/office/drawing/2014/main" id="{AAD2CD91-5391-45C7-B4B4-D2ADB57EC3DE}"/>
                </a:ext>
              </a:extLst>
            </p:cNvPr>
            <p:cNvSpPr/>
            <p:nvPr/>
          </p:nvSpPr>
          <p:spPr bwMode="auto">
            <a:xfrm>
              <a:off x="5998562" y="-1084041"/>
              <a:ext cx="76813" cy="83887"/>
            </a:xfrm>
            <a:custGeom>
              <a:avLst/>
              <a:gdLst>
                <a:gd name="T0" fmla="*/ 18 w 41"/>
                <a:gd name="T1" fmla="*/ 40 h 45"/>
                <a:gd name="T2" fmla="*/ 29 w 41"/>
                <a:gd name="T3" fmla="*/ 28 h 45"/>
                <a:gd name="T4" fmla="*/ 40 w 41"/>
                <a:gd name="T5" fmla="*/ 10 h 45"/>
                <a:gd name="T6" fmla="*/ 37 w 41"/>
                <a:gd name="T7" fmla="*/ 2 h 45"/>
                <a:gd name="T8" fmla="*/ 31 w 41"/>
                <a:gd name="T9" fmla="*/ 6 h 45"/>
                <a:gd name="T10" fmla="*/ 16 w 41"/>
                <a:gd name="T11" fmla="*/ 27 h 45"/>
                <a:gd name="T12" fmla="*/ 12 w 41"/>
                <a:gd name="T13" fmla="*/ 29 h 45"/>
                <a:gd name="T14" fmla="*/ 11 w 41"/>
                <a:gd name="T15" fmla="*/ 25 h 45"/>
                <a:gd name="T16" fmla="*/ 13 w 41"/>
                <a:gd name="T17" fmla="*/ 13 h 45"/>
                <a:gd name="T18" fmla="*/ 10 w 41"/>
                <a:gd name="T19" fmla="*/ 9 h 45"/>
                <a:gd name="T20" fmla="*/ 5 w 41"/>
                <a:gd name="T21" fmla="*/ 11 h 45"/>
                <a:gd name="T22" fmla="*/ 0 w 41"/>
                <a:gd name="T23" fmla="*/ 28 h 45"/>
                <a:gd name="T24" fmla="*/ 18 w 41"/>
                <a:gd name="T2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5">
                  <a:moveTo>
                    <a:pt x="18" y="40"/>
                  </a:moveTo>
                  <a:cubicBezTo>
                    <a:pt x="24" y="37"/>
                    <a:pt x="25" y="32"/>
                    <a:pt x="29" y="28"/>
                  </a:cubicBezTo>
                  <a:cubicBezTo>
                    <a:pt x="33" y="22"/>
                    <a:pt x="38" y="17"/>
                    <a:pt x="40" y="10"/>
                  </a:cubicBezTo>
                  <a:cubicBezTo>
                    <a:pt x="41" y="7"/>
                    <a:pt x="40" y="4"/>
                    <a:pt x="37" y="2"/>
                  </a:cubicBezTo>
                  <a:cubicBezTo>
                    <a:pt x="34" y="0"/>
                    <a:pt x="33" y="3"/>
                    <a:pt x="31" y="6"/>
                  </a:cubicBezTo>
                  <a:cubicBezTo>
                    <a:pt x="26" y="13"/>
                    <a:pt x="21" y="20"/>
                    <a:pt x="16" y="27"/>
                  </a:cubicBezTo>
                  <a:cubicBezTo>
                    <a:pt x="15" y="28"/>
                    <a:pt x="14" y="30"/>
                    <a:pt x="12" y="29"/>
                  </a:cubicBezTo>
                  <a:cubicBezTo>
                    <a:pt x="10" y="28"/>
                    <a:pt x="11" y="26"/>
                    <a:pt x="11" y="25"/>
                  </a:cubicBezTo>
                  <a:cubicBezTo>
                    <a:pt x="12" y="21"/>
                    <a:pt x="12" y="17"/>
                    <a:pt x="13" y="13"/>
                  </a:cubicBezTo>
                  <a:cubicBezTo>
                    <a:pt x="13" y="11"/>
                    <a:pt x="12" y="9"/>
                    <a:pt x="10" y="9"/>
                  </a:cubicBezTo>
                  <a:cubicBezTo>
                    <a:pt x="7" y="8"/>
                    <a:pt x="6" y="9"/>
                    <a:pt x="5" y="11"/>
                  </a:cubicBezTo>
                  <a:cubicBezTo>
                    <a:pt x="3" y="17"/>
                    <a:pt x="0" y="22"/>
                    <a:pt x="0" y="28"/>
                  </a:cubicBezTo>
                  <a:cubicBezTo>
                    <a:pt x="0" y="42"/>
                    <a:pt x="6" y="45"/>
                    <a:pt x="18" y="40"/>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îšlidé">
              <a:extLst>
                <a:ext uri="{FF2B5EF4-FFF2-40B4-BE49-F238E27FC236}">
                  <a16:creationId xmlns:a16="http://schemas.microsoft.com/office/drawing/2014/main" id="{9646A0CB-799A-453C-9748-EA50C9ABAD40}"/>
                </a:ext>
              </a:extLst>
            </p:cNvPr>
            <p:cNvSpPr/>
            <p:nvPr/>
          </p:nvSpPr>
          <p:spPr bwMode="auto">
            <a:xfrm>
              <a:off x="6474599" y="1652912"/>
              <a:ext cx="74791" cy="60642"/>
            </a:xfrm>
            <a:custGeom>
              <a:avLst/>
              <a:gdLst>
                <a:gd name="T0" fmla="*/ 3 w 40"/>
                <a:gd name="T1" fmla="*/ 25 h 32"/>
                <a:gd name="T2" fmla="*/ 10 w 40"/>
                <a:gd name="T3" fmla="*/ 23 h 32"/>
                <a:gd name="T4" fmla="*/ 14 w 40"/>
                <a:gd name="T5" fmla="*/ 19 h 32"/>
                <a:gd name="T6" fmla="*/ 24 w 40"/>
                <a:gd name="T7" fmla="*/ 22 h 32"/>
                <a:gd name="T8" fmla="*/ 27 w 40"/>
                <a:gd name="T9" fmla="*/ 27 h 32"/>
                <a:gd name="T10" fmla="*/ 36 w 40"/>
                <a:gd name="T11" fmla="*/ 31 h 32"/>
                <a:gd name="T12" fmla="*/ 39 w 40"/>
                <a:gd name="T13" fmla="*/ 22 h 32"/>
                <a:gd name="T14" fmla="*/ 33 w 40"/>
                <a:gd name="T15" fmla="*/ 8 h 32"/>
                <a:gd name="T16" fmla="*/ 24 w 40"/>
                <a:gd name="T17" fmla="*/ 0 h 32"/>
                <a:gd name="T18" fmla="*/ 1 w 40"/>
                <a:gd name="T19" fmla="*/ 18 h 32"/>
                <a:gd name="T20" fmla="*/ 3 w 40"/>
                <a:gd name="T21"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2">
                  <a:moveTo>
                    <a:pt x="3" y="25"/>
                  </a:moveTo>
                  <a:cubicBezTo>
                    <a:pt x="6" y="27"/>
                    <a:pt x="8" y="25"/>
                    <a:pt x="10" y="23"/>
                  </a:cubicBezTo>
                  <a:cubicBezTo>
                    <a:pt x="11" y="22"/>
                    <a:pt x="13" y="21"/>
                    <a:pt x="14" y="19"/>
                  </a:cubicBezTo>
                  <a:cubicBezTo>
                    <a:pt x="21" y="14"/>
                    <a:pt x="21" y="14"/>
                    <a:pt x="24" y="22"/>
                  </a:cubicBezTo>
                  <a:cubicBezTo>
                    <a:pt x="25" y="24"/>
                    <a:pt x="26" y="25"/>
                    <a:pt x="27" y="27"/>
                  </a:cubicBezTo>
                  <a:cubicBezTo>
                    <a:pt x="29" y="31"/>
                    <a:pt x="32" y="32"/>
                    <a:pt x="36" y="31"/>
                  </a:cubicBezTo>
                  <a:cubicBezTo>
                    <a:pt x="39" y="29"/>
                    <a:pt x="40" y="25"/>
                    <a:pt x="39" y="22"/>
                  </a:cubicBezTo>
                  <a:cubicBezTo>
                    <a:pt x="37" y="17"/>
                    <a:pt x="34" y="12"/>
                    <a:pt x="33" y="8"/>
                  </a:cubicBezTo>
                  <a:cubicBezTo>
                    <a:pt x="32" y="2"/>
                    <a:pt x="27" y="2"/>
                    <a:pt x="24" y="0"/>
                  </a:cubicBezTo>
                  <a:cubicBezTo>
                    <a:pt x="16" y="0"/>
                    <a:pt x="2" y="12"/>
                    <a:pt x="1" y="18"/>
                  </a:cubicBezTo>
                  <a:cubicBezTo>
                    <a:pt x="0" y="21"/>
                    <a:pt x="1" y="24"/>
                    <a:pt x="3" y="25"/>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ï$ḻíḍe">
              <a:extLst>
                <a:ext uri="{FF2B5EF4-FFF2-40B4-BE49-F238E27FC236}">
                  <a16:creationId xmlns:a16="http://schemas.microsoft.com/office/drawing/2014/main" id="{7B99E3CD-4C64-42D0-8118-AE3BD6A2F653}"/>
                </a:ext>
              </a:extLst>
            </p:cNvPr>
            <p:cNvSpPr/>
            <p:nvPr/>
          </p:nvSpPr>
          <p:spPr bwMode="auto">
            <a:xfrm>
              <a:off x="6241129" y="-1066860"/>
              <a:ext cx="78834" cy="85909"/>
            </a:xfrm>
            <a:custGeom>
              <a:avLst/>
              <a:gdLst>
                <a:gd name="T0" fmla="*/ 32 w 42"/>
                <a:gd name="T1" fmla="*/ 5 h 46"/>
                <a:gd name="T2" fmla="*/ 18 w 42"/>
                <a:gd name="T3" fmla="*/ 25 h 46"/>
                <a:gd name="T4" fmla="*/ 13 w 42"/>
                <a:gd name="T5" fmla="*/ 29 h 46"/>
                <a:gd name="T6" fmla="*/ 12 w 42"/>
                <a:gd name="T7" fmla="*/ 23 h 46"/>
                <a:gd name="T8" fmla="*/ 13 w 42"/>
                <a:gd name="T9" fmla="*/ 13 h 46"/>
                <a:gd name="T10" fmla="*/ 10 w 42"/>
                <a:gd name="T11" fmla="*/ 8 h 46"/>
                <a:gd name="T12" fmla="*/ 6 w 42"/>
                <a:gd name="T13" fmla="*/ 10 h 46"/>
                <a:gd name="T14" fmla="*/ 1 w 42"/>
                <a:gd name="T15" fmla="*/ 27 h 46"/>
                <a:gd name="T16" fmla="*/ 19 w 42"/>
                <a:gd name="T17" fmla="*/ 38 h 46"/>
                <a:gd name="T18" fmla="*/ 41 w 42"/>
                <a:gd name="T19" fmla="*/ 8 h 46"/>
                <a:gd name="T20" fmla="*/ 38 w 42"/>
                <a:gd name="T21" fmla="*/ 2 h 46"/>
                <a:gd name="T22" fmla="*/ 32 w 42"/>
                <a:gd name="T23" fmla="*/ 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46">
                  <a:moveTo>
                    <a:pt x="32" y="5"/>
                  </a:moveTo>
                  <a:cubicBezTo>
                    <a:pt x="27" y="11"/>
                    <a:pt x="23" y="18"/>
                    <a:pt x="18" y="25"/>
                  </a:cubicBezTo>
                  <a:cubicBezTo>
                    <a:pt x="16" y="27"/>
                    <a:pt x="15" y="30"/>
                    <a:pt x="13" y="29"/>
                  </a:cubicBezTo>
                  <a:cubicBezTo>
                    <a:pt x="10" y="28"/>
                    <a:pt x="12" y="25"/>
                    <a:pt x="12" y="23"/>
                  </a:cubicBezTo>
                  <a:cubicBezTo>
                    <a:pt x="13" y="20"/>
                    <a:pt x="13" y="16"/>
                    <a:pt x="13" y="13"/>
                  </a:cubicBezTo>
                  <a:cubicBezTo>
                    <a:pt x="13" y="11"/>
                    <a:pt x="12" y="9"/>
                    <a:pt x="10" y="8"/>
                  </a:cubicBezTo>
                  <a:cubicBezTo>
                    <a:pt x="8" y="8"/>
                    <a:pt x="7" y="9"/>
                    <a:pt x="6" y="10"/>
                  </a:cubicBezTo>
                  <a:cubicBezTo>
                    <a:pt x="4" y="16"/>
                    <a:pt x="0" y="21"/>
                    <a:pt x="1" y="27"/>
                  </a:cubicBezTo>
                  <a:cubicBezTo>
                    <a:pt x="1" y="41"/>
                    <a:pt x="8" y="46"/>
                    <a:pt x="19" y="38"/>
                  </a:cubicBezTo>
                  <a:cubicBezTo>
                    <a:pt x="30" y="31"/>
                    <a:pt x="36" y="20"/>
                    <a:pt x="41" y="8"/>
                  </a:cubicBezTo>
                  <a:cubicBezTo>
                    <a:pt x="42" y="6"/>
                    <a:pt x="40" y="3"/>
                    <a:pt x="38" y="2"/>
                  </a:cubicBezTo>
                  <a:cubicBezTo>
                    <a:pt x="35" y="0"/>
                    <a:pt x="33" y="3"/>
                    <a:pt x="32" y="5"/>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ïsľîďé">
              <a:extLst>
                <a:ext uri="{FF2B5EF4-FFF2-40B4-BE49-F238E27FC236}">
                  <a16:creationId xmlns:a16="http://schemas.microsoft.com/office/drawing/2014/main" id="{83D05435-19E8-480C-A24D-55EBFD55E339}"/>
                </a:ext>
              </a:extLst>
            </p:cNvPr>
            <p:cNvSpPr/>
            <p:nvPr/>
          </p:nvSpPr>
          <p:spPr bwMode="auto">
            <a:xfrm>
              <a:off x="6029894" y="-945577"/>
              <a:ext cx="131390" cy="77823"/>
            </a:xfrm>
            <a:custGeom>
              <a:avLst/>
              <a:gdLst>
                <a:gd name="T0" fmla="*/ 62 w 70"/>
                <a:gd name="T1" fmla="*/ 7 h 42"/>
                <a:gd name="T2" fmla="*/ 19 w 70"/>
                <a:gd name="T3" fmla="*/ 1 h 42"/>
                <a:gd name="T4" fmla="*/ 4 w 70"/>
                <a:gd name="T5" fmla="*/ 6 h 42"/>
                <a:gd name="T6" fmla="*/ 1 w 70"/>
                <a:gd name="T7" fmla="*/ 18 h 42"/>
                <a:gd name="T8" fmla="*/ 34 w 70"/>
                <a:gd name="T9" fmla="*/ 40 h 42"/>
                <a:gd name="T10" fmla="*/ 65 w 70"/>
                <a:gd name="T11" fmla="*/ 26 h 42"/>
                <a:gd name="T12" fmla="*/ 70 w 70"/>
                <a:gd name="T13" fmla="*/ 15 h 42"/>
                <a:gd name="T14" fmla="*/ 62 w 70"/>
                <a:gd name="T15" fmla="*/ 7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42">
                  <a:moveTo>
                    <a:pt x="62" y="7"/>
                  </a:moveTo>
                  <a:cubicBezTo>
                    <a:pt x="48" y="4"/>
                    <a:pt x="33" y="0"/>
                    <a:pt x="19" y="1"/>
                  </a:cubicBezTo>
                  <a:cubicBezTo>
                    <a:pt x="14" y="1"/>
                    <a:pt x="9" y="2"/>
                    <a:pt x="4" y="6"/>
                  </a:cubicBezTo>
                  <a:cubicBezTo>
                    <a:pt x="0" y="10"/>
                    <a:pt x="0" y="14"/>
                    <a:pt x="1" y="18"/>
                  </a:cubicBezTo>
                  <a:cubicBezTo>
                    <a:pt x="4" y="27"/>
                    <a:pt x="25" y="42"/>
                    <a:pt x="34" y="40"/>
                  </a:cubicBezTo>
                  <a:cubicBezTo>
                    <a:pt x="45" y="37"/>
                    <a:pt x="57" y="36"/>
                    <a:pt x="65" y="26"/>
                  </a:cubicBezTo>
                  <a:cubicBezTo>
                    <a:pt x="68" y="23"/>
                    <a:pt x="70" y="19"/>
                    <a:pt x="70" y="15"/>
                  </a:cubicBezTo>
                  <a:cubicBezTo>
                    <a:pt x="69" y="11"/>
                    <a:pt x="66" y="8"/>
                    <a:pt x="62" y="7"/>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ïṣļïḓê">
              <a:extLst>
                <a:ext uri="{FF2B5EF4-FFF2-40B4-BE49-F238E27FC236}">
                  <a16:creationId xmlns:a16="http://schemas.microsoft.com/office/drawing/2014/main" id="{F1E49FED-C02F-4034-BB0D-C832E2686392}"/>
                </a:ext>
              </a:extLst>
            </p:cNvPr>
            <p:cNvSpPr/>
            <p:nvPr/>
          </p:nvSpPr>
          <p:spPr bwMode="auto">
            <a:xfrm>
              <a:off x="6043033" y="-845518"/>
              <a:ext cx="95005" cy="43460"/>
            </a:xfrm>
            <a:custGeom>
              <a:avLst/>
              <a:gdLst>
                <a:gd name="T0" fmla="*/ 43 w 51"/>
                <a:gd name="T1" fmla="*/ 9 h 23"/>
                <a:gd name="T2" fmla="*/ 38 w 51"/>
                <a:gd name="T3" fmla="*/ 10 h 23"/>
                <a:gd name="T4" fmla="*/ 10 w 51"/>
                <a:gd name="T5" fmla="*/ 3 h 23"/>
                <a:gd name="T6" fmla="*/ 3 w 51"/>
                <a:gd name="T7" fmla="*/ 2 h 23"/>
                <a:gd name="T8" fmla="*/ 3 w 51"/>
                <a:gd name="T9" fmla="*/ 9 h 23"/>
                <a:gd name="T10" fmla="*/ 29 w 51"/>
                <a:gd name="T11" fmla="*/ 23 h 23"/>
                <a:gd name="T12" fmla="*/ 44 w 51"/>
                <a:gd name="T13" fmla="*/ 19 h 23"/>
                <a:gd name="T14" fmla="*/ 50 w 51"/>
                <a:gd name="T15" fmla="*/ 11 h 23"/>
                <a:gd name="T16" fmla="*/ 43 w 51"/>
                <a:gd name="T17"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
                  <a:moveTo>
                    <a:pt x="43" y="9"/>
                  </a:moveTo>
                  <a:cubicBezTo>
                    <a:pt x="41" y="9"/>
                    <a:pt x="39" y="9"/>
                    <a:pt x="38" y="10"/>
                  </a:cubicBezTo>
                  <a:cubicBezTo>
                    <a:pt x="28" y="10"/>
                    <a:pt x="18" y="10"/>
                    <a:pt x="10" y="3"/>
                  </a:cubicBezTo>
                  <a:cubicBezTo>
                    <a:pt x="8" y="0"/>
                    <a:pt x="5" y="1"/>
                    <a:pt x="3" y="2"/>
                  </a:cubicBezTo>
                  <a:cubicBezTo>
                    <a:pt x="0" y="4"/>
                    <a:pt x="1" y="7"/>
                    <a:pt x="3" y="9"/>
                  </a:cubicBezTo>
                  <a:cubicBezTo>
                    <a:pt x="9" y="20"/>
                    <a:pt x="20" y="19"/>
                    <a:pt x="29" y="23"/>
                  </a:cubicBezTo>
                  <a:cubicBezTo>
                    <a:pt x="34" y="21"/>
                    <a:pt x="40" y="21"/>
                    <a:pt x="44" y="19"/>
                  </a:cubicBezTo>
                  <a:cubicBezTo>
                    <a:pt x="48" y="18"/>
                    <a:pt x="51" y="14"/>
                    <a:pt x="50" y="11"/>
                  </a:cubicBezTo>
                  <a:cubicBezTo>
                    <a:pt x="49" y="7"/>
                    <a:pt x="45" y="9"/>
                    <a:pt x="43" y="9"/>
                  </a:cubicBezTo>
                  <a:close/>
                </a:path>
              </a:pathLst>
            </a:custGeom>
            <a:solidFill>
              <a:srgbClr val="5B40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îṣlíḍe">
              <a:extLst>
                <a:ext uri="{FF2B5EF4-FFF2-40B4-BE49-F238E27FC236}">
                  <a16:creationId xmlns:a16="http://schemas.microsoft.com/office/drawing/2014/main" id="{F916A81E-729C-4D59-9E57-0648D08EE402}"/>
                </a:ext>
              </a:extLst>
            </p:cNvPr>
            <p:cNvSpPr/>
            <p:nvPr/>
          </p:nvSpPr>
          <p:spPr bwMode="auto">
            <a:xfrm>
              <a:off x="7283154" y="377419"/>
              <a:ext cx="60642" cy="53567"/>
            </a:xfrm>
            <a:custGeom>
              <a:avLst/>
              <a:gdLst>
                <a:gd name="T0" fmla="*/ 27 w 32"/>
                <a:gd name="T1" fmla="*/ 7 h 29"/>
                <a:gd name="T2" fmla="*/ 6 w 32"/>
                <a:gd name="T3" fmla="*/ 7 h 29"/>
                <a:gd name="T4" fmla="*/ 4 w 32"/>
                <a:gd name="T5" fmla="*/ 10 h 29"/>
                <a:gd name="T6" fmla="*/ 18 w 32"/>
                <a:gd name="T7" fmla="*/ 28 h 29"/>
                <a:gd name="T8" fmla="*/ 27 w 32"/>
                <a:gd name="T9" fmla="*/ 7 h 29"/>
              </a:gdLst>
              <a:ahLst/>
              <a:cxnLst>
                <a:cxn ang="0">
                  <a:pos x="T0" y="T1"/>
                </a:cxn>
                <a:cxn ang="0">
                  <a:pos x="T2" y="T3"/>
                </a:cxn>
                <a:cxn ang="0">
                  <a:pos x="T4" y="T5"/>
                </a:cxn>
                <a:cxn ang="0">
                  <a:pos x="T6" y="T7"/>
                </a:cxn>
                <a:cxn ang="0">
                  <a:pos x="T8" y="T9"/>
                </a:cxn>
              </a:cxnLst>
              <a:rect l="0" t="0" r="r" b="b"/>
              <a:pathLst>
                <a:path w="32" h="29">
                  <a:moveTo>
                    <a:pt x="27" y="7"/>
                  </a:moveTo>
                  <a:cubicBezTo>
                    <a:pt x="22" y="0"/>
                    <a:pt x="11" y="0"/>
                    <a:pt x="6" y="7"/>
                  </a:cubicBezTo>
                  <a:cubicBezTo>
                    <a:pt x="5" y="8"/>
                    <a:pt x="4" y="9"/>
                    <a:pt x="4" y="10"/>
                  </a:cubicBezTo>
                  <a:cubicBezTo>
                    <a:pt x="0" y="20"/>
                    <a:pt x="8" y="29"/>
                    <a:pt x="18" y="28"/>
                  </a:cubicBezTo>
                  <a:cubicBezTo>
                    <a:pt x="27" y="26"/>
                    <a:pt x="32" y="15"/>
                    <a:pt x="27" y="7"/>
                  </a:cubicBezTo>
                  <a:close/>
                </a:path>
              </a:pathLst>
            </a:custGeom>
            <a:solidFill>
              <a:srgbClr val="FF97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íṡľïḓe">
              <a:extLst>
                <a:ext uri="{FF2B5EF4-FFF2-40B4-BE49-F238E27FC236}">
                  <a16:creationId xmlns:a16="http://schemas.microsoft.com/office/drawing/2014/main" id="{DB1A0C3F-1578-4546-87F4-A30E9C0329EC}"/>
                </a:ext>
              </a:extLst>
            </p:cNvPr>
            <p:cNvSpPr/>
            <p:nvPr/>
          </p:nvSpPr>
          <p:spPr bwMode="auto">
            <a:xfrm>
              <a:off x="7711688" y="300606"/>
              <a:ext cx="40428" cy="54577"/>
            </a:xfrm>
            <a:custGeom>
              <a:avLst/>
              <a:gdLst>
                <a:gd name="T0" fmla="*/ 22 w 22"/>
                <a:gd name="T1" fmla="*/ 14 h 29"/>
                <a:gd name="T2" fmla="*/ 18 w 22"/>
                <a:gd name="T3" fmla="*/ 6 h 29"/>
                <a:gd name="T4" fmla="*/ 1 w 22"/>
                <a:gd name="T5" fmla="*/ 13 h 29"/>
                <a:gd name="T6" fmla="*/ 18 w 22"/>
                <a:gd name="T7" fmla="*/ 23 h 29"/>
                <a:gd name="T8" fmla="*/ 22 w 22"/>
                <a:gd name="T9" fmla="*/ 16 h 29"/>
                <a:gd name="T10" fmla="*/ 22 w 22"/>
                <a:gd name="T11" fmla="*/ 14 h 29"/>
              </a:gdLst>
              <a:ahLst/>
              <a:cxnLst>
                <a:cxn ang="0">
                  <a:pos x="T0" y="T1"/>
                </a:cxn>
                <a:cxn ang="0">
                  <a:pos x="T2" y="T3"/>
                </a:cxn>
                <a:cxn ang="0">
                  <a:pos x="T4" y="T5"/>
                </a:cxn>
                <a:cxn ang="0">
                  <a:pos x="T6" y="T7"/>
                </a:cxn>
                <a:cxn ang="0">
                  <a:pos x="T8" y="T9"/>
                </a:cxn>
                <a:cxn ang="0">
                  <a:pos x="T10" y="T11"/>
                </a:cxn>
              </a:cxnLst>
              <a:rect l="0" t="0" r="r" b="b"/>
              <a:pathLst>
                <a:path w="22" h="29">
                  <a:moveTo>
                    <a:pt x="22" y="14"/>
                  </a:moveTo>
                  <a:cubicBezTo>
                    <a:pt x="22" y="10"/>
                    <a:pt x="21" y="7"/>
                    <a:pt x="18" y="6"/>
                  </a:cubicBezTo>
                  <a:cubicBezTo>
                    <a:pt x="12" y="0"/>
                    <a:pt x="3" y="5"/>
                    <a:pt x="1" y="13"/>
                  </a:cubicBezTo>
                  <a:cubicBezTo>
                    <a:pt x="0" y="22"/>
                    <a:pt x="11" y="29"/>
                    <a:pt x="18" y="23"/>
                  </a:cubicBezTo>
                  <a:cubicBezTo>
                    <a:pt x="21" y="21"/>
                    <a:pt x="22" y="19"/>
                    <a:pt x="22" y="16"/>
                  </a:cubicBezTo>
                  <a:cubicBezTo>
                    <a:pt x="22" y="15"/>
                    <a:pt x="22" y="15"/>
                    <a:pt x="22" y="14"/>
                  </a:cubicBezTo>
                  <a:close/>
                </a:path>
              </a:pathLst>
            </a:custGeom>
            <a:solidFill>
              <a:srgbClr val="FF97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ïṧḷíḑé">
              <a:extLst>
                <a:ext uri="{FF2B5EF4-FFF2-40B4-BE49-F238E27FC236}">
                  <a16:creationId xmlns:a16="http://schemas.microsoft.com/office/drawing/2014/main" id="{30E22077-4360-47D0-8B58-83D8D4D3191E}"/>
                </a:ext>
              </a:extLst>
            </p:cNvPr>
            <p:cNvSpPr/>
            <p:nvPr/>
          </p:nvSpPr>
          <p:spPr bwMode="auto">
            <a:xfrm>
              <a:off x="6536251" y="1709511"/>
              <a:ext cx="70749" cy="61652"/>
            </a:xfrm>
            <a:custGeom>
              <a:avLst/>
              <a:gdLst>
                <a:gd name="T0" fmla="*/ 22 w 38"/>
                <a:gd name="T1" fmla="*/ 1 h 33"/>
                <a:gd name="T2" fmla="*/ 17 w 38"/>
                <a:gd name="T3" fmla="*/ 0 h 33"/>
                <a:gd name="T4" fmla="*/ 17 w 38"/>
                <a:gd name="T5" fmla="*/ 0 h 33"/>
                <a:gd name="T6" fmla="*/ 1 w 38"/>
                <a:gd name="T7" fmla="*/ 12 h 33"/>
                <a:gd name="T8" fmla="*/ 9 w 38"/>
                <a:gd name="T9" fmla="*/ 28 h 33"/>
                <a:gd name="T10" fmla="*/ 17 w 38"/>
                <a:gd name="T11" fmla="*/ 31 h 33"/>
                <a:gd name="T12" fmla="*/ 22 w 38"/>
                <a:gd name="T13" fmla="*/ 1 h 33"/>
              </a:gdLst>
              <a:ahLst/>
              <a:cxnLst>
                <a:cxn ang="0">
                  <a:pos x="T0" y="T1"/>
                </a:cxn>
                <a:cxn ang="0">
                  <a:pos x="T2" y="T3"/>
                </a:cxn>
                <a:cxn ang="0">
                  <a:pos x="T4" y="T5"/>
                </a:cxn>
                <a:cxn ang="0">
                  <a:pos x="T6" y="T7"/>
                </a:cxn>
                <a:cxn ang="0">
                  <a:pos x="T8" y="T9"/>
                </a:cxn>
                <a:cxn ang="0">
                  <a:pos x="T10" y="T11"/>
                </a:cxn>
                <a:cxn ang="0">
                  <a:pos x="T12" y="T13"/>
                </a:cxn>
              </a:cxnLst>
              <a:rect l="0" t="0" r="r" b="b"/>
              <a:pathLst>
                <a:path w="38" h="33">
                  <a:moveTo>
                    <a:pt x="22" y="1"/>
                  </a:moveTo>
                  <a:cubicBezTo>
                    <a:pt x="20" y="0"/>
                    <a:pt x="19" y="0"/>
                    <a:pt x="17" y="0"/>
                  </a:cubicBezTo>
                  <a:cubicBezTo>
                    <a:pt x="17" y="0"/>
                    <a:pt x="17" y="0"/>
                    <a:pt x="17" y="0"/>
                  </a:cubicBezTo>
                  <a:cubicBezTo>
                    <a:pt x="9" y="0"/>
                    <a:pt x="2" y="4"/>
                    <a:pt x="1" y="12"/>
                  </a:cubicBezTo>
                  <a:cubicBezTo>
                    <a:pt x="0" y="19"/>
                    <a:pt x="3" y="26"/>
                    <a:pt x="9" y="28"/>
                  </a:cubicBezTo>
                  <a:cubicBezTo>
                    <a:pt x="11" y="30"/>
                    <a:pt x="14" y="31"/>
                    <a:pt x="17" y="31"/>
                  </a:cubicBezTo>
                  <a:cubicBezTo>
                    <a:pt x="34" y="33"/>
                    <a:pt x="38" y="5"/>
                    <a:pt x="22" y="1"/>
                  </a:cubicBezTo>
                  <a:close/>
                </a:path>
              </a:pathLst>
            </a:custGeom>
            <a:solidFill>
              <a:srgbClr val="FF97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ïṣḷîďe">
              <a:extLst>
                <a:ext uri="{FF2B5EF4-FFF2-40B4-BE49-F238E27FC236}">
                  <a16:creationId xmlns:a16="http://schemas.microsoft.com/office/drawing/2014/main" id="{7F690763-6FF5-4644-BFBC-B90429C52602}"/>
                </a:ext>
              </a:extLst>
            </p:cNvPr>
            <p:cNvSpPr/>
            <p:nvPr/>
          </p:nvSpPr>
          <p:spPr bwMode="auto">
            <a:xfrm>
              <a:off x="6355337" y="-923341"/>
              <a:ext cx="74791" cy="63674"/>
            </a:xfrm>
            <a:custGeom>
              <a:avLst/>
              <a:gdLst>
                <a:gd name="T0" fmla="*/ 35 w 40"/>
                <a:gd name="T1" fmla="*/ 7 h 34"/>
                <a:gd name="T2" fmla="*/ 21 w 40"/>
                <a:gd name="T3" fmla="*/ 0 h 34"/>
                <a:gd name="T4" fmla="*/ 10 w 40"/>
                <a:gd name="T5" fmla="*/ 3 h 34"/>
                <a:gd name="T6" fmla="*/ 8 w 40"/>
                <a:gd name="T7" fmla="*/ 30 h 34"/>
                <a:gd name="T8" fmla="*/ 20 w 40"/>
                <a:gd name="T9" fmla="*/ 33 h 34"/>
                <a:gd name="T10" fmla="*/ 21 w 40"/>
                <a:gd name="T11" fmla="*/ 33 h 34"/>
                <a:gd name="T12" fmla="*/ 23 w 40"/>
                <a:gd name="T13" fmla="*/ 33 h 34"/>
                <a:gd name="T14" fmla="*/ 24 w 40"/>
                <a:gd name="T15" fmla="*/ 32 h 34"/>
                <a:gd name="T16" fmla="*/ 31 w 40"/>
                <a:gd name="T17" fmla="*/ 28 h 34"/>
                <a:gd name="T18" fmla="*/ 35 w 40"/>
                <a:gd name="T19"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4">
                  <a:moveTo>
                    <a:pt x="35" y="7"/>
                  </a:moveTo>
                  <a:cubicBezTo>
                    <a:pt x="32" y="3"/>
                    <a:pt x="26" y="0"/>
                    <a:pt x="21" y="0"/>
                  </a:cubicBezTo>
                  <a:cubicBezTo>
                    <a:pt x="17" y="0"/>
                    <a:pt x="13" y="0"/>
                    <a:pt x="10" y="3"/>
                  </a:cubicBezTo>
                  <a:cubicBezTo>
                    <a:pt x="0" y="9"/>
                    <a:pt x="0" y="23"/>
                    <a:pt x="8" y="30"/>
                  </a:cubicBezTo>
                  <a:cubicBezTo>
                    <a:pt x="12" y="33"/>
                    <a:pt x="16" y="34"/>
                    <a:pt x="20" y="33"/>
                  </a:cubicBezTo>
                  <a:cubicBezTo>
                    <a:pt x="20" y="33"/>
                    <a:pt x="21" y="33"/>
                    <a:pt x="21" y="33"/>
                  </a:cubicBezTo>
                  <a:cubicBezTo>
                    <a:pt x="22" y="33"/>
                    <a:pt x="22" y="33"/>
                    <a:pt x="23" y="33"/>
                  </a:cubicBezTo>
                  <a:cubicBezTo>
                    <a:pt x="23" y="33"/>
                    <a:pt x="24" y="33"/>
                    <a:pt x="24" y="32"/>
                  </a:cubicBezTo>
                  <a:cubicBezTo>
                    <a:pt x="27" y="32"/>
                    <a:pt x="29" y="30"/>
                    <a:pt x="31" y="28"/>
                  </a:cubicBezTo>
                  <a:cubicBezTo>
                    <a:pt x="38" y="24"/>
                    <a:pt x="40" y="14"/>
                    <a:pt x="35" y="7"/>
                  </a:cubicBezTo>
                  <a:close/>
                </a:path>
              </a:pathLst>
            </a:custGeom>
            <a:solidFill>
              <a:srgbClr val="FF97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îṩľíďe">
              <a:extLst>
                <a:ext uri="{FF2B5EF4-FFF2-40B4-BE49-F238E27FC236}">
                  <a16:creationId xmlns:a16="http://schemas.microsoft.com/office/drawing/2014/main" id="{3F9BEB4F-50BA-4469-A504-1FB26DA96A87}"/>
                </a:ext>
              </a:extLst>
            </p:cNvPr>
            <p:cNvSpPr/>
            <p:nvPr/>
          </p:nvSpPr>
          <p:spPr bwMode="auto">
            <a:xfrm>
              <a:off x="5895472" y="-992068"/>
              <a:ext cx="83888" cy="62663"/>
            </a:xfrm>
            <a:custGeom>
              <a:avLst/>
              <a:gdLst>
                <a:gd name="T0" fmla="*/ 35 w 45"/>
                <a:gd name="T1" fmla="*/ 7 h 34"/>
                <a:gd name="T2" fmla="*/ 29 w 45"/>
                <a:gd name="T3" fmla="*/ 4 h 34"/>
                <a:gd name="T4" fmla="*/ 9 w 45"/>
                <a:gd name="T5" fmla="*/ 7 h 34"/>
                <a:gd name="T6" fmla="*/ 19 w 45"/>
                <a:gd name="T7" fmla="*/ 33 h 34"/>
                <a:gd name="T8" fmla="*/ 20 w 45"/>
                <a:gd name="T9" fmla="*/ 33 h 34"/>
                <a:gd name="T10" fmla="*/ 27 w 45"/>
                <a:gd name="T11" fmla="*/ 31 h 34"/>
                <a:gd name="T12" fmla="*/ 35 w 45"/>
                <a:gd name="T13" fmla="*/ 7 h 34"/>
              </a:gdLst>
              <a:ahLst/>
              <a:cxnLst>
                <a:cxn ang="0">
                  <a:pos x="T0" y="T1"/>
                </a:cxn>
                <a:cxn ang="0">
                  <a:pos x="T2" y="T3"/>
                </a:cxn>
                <a:cxn ang="0">
                  <a:pos x="T4" y="T5"/>
                </a:cxn>
                <a:cxn ang="0">
                  <a:pos x="T6" y="T7"/>
                </a:cxn>
                <a:cxn ang="0">
                  <a:pos x="T8" y="T9"/>
                </a:cxn>
                <a:cxn ang="0">
                  <a:pos x="T10" y="T11"/>
                </a:cxn>
                <a:cxn ang="0">
                  <a:pos x="T12" y="T13"/>
                </a:cxn>
              </a:cxnLst>
              <a:rect l="0" t="0" r="r" b="b"/>
              <a:pathLst>
                <a:path w="45" h="34">
                  <a:moveTo>
                    <a:pt x="35" y="7"/>
                  </a:moveTo>
                  <a:cubicBezTo>
                    <a:pt x="33" y="6"/>
                    <a:pt x="31" y="5"/>
                    <a:pt x="29" y="4"/>
                  </a:cubicBezTo>
                  <a:cubicBezTo>
                    <a:pt x="23" y="0"/>
                    <a:pt x="14" y="1"/>
                    <a:pt x="9" y="7"/>
                  </a:cubicBezTo>
                  <a:cubicBezTo>
                    <a:pt x="0" y="16"/>
                    <a:pt x="4" y="34"/>
                    <a:pt x="19" y="33"/>
                  </a:cubicBezTo>
                  <a:cubicBezTo>
                    <a:pt x="19" y="33"/>
                    <a:pt x="20" y="33"/>
                    <a:pt x="20" y="33"/>
                  </a:cubicBezTo>
                  <a:cubicBezTo>
                    <a:pt x="23" y="33"/>
                    <a:pt x="25" y="32"/>
                    <a:pt x="27" y="31"/>
                  </a:cubicBezTo>
                  <a:cubicBezTo>
                    <a:pt x="37" y="29"/>
                    <a:pt x="45" y="15"/>
                    <a:pt x="35" y="7"/>
                  </a:cubicBezTo>
                  <a:close/>
                </a:path>
              </a:pathLst>
            </a:custGeom>
            <a:solidFill>
              <a:srgbClr val="FF97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07" name="椭圆 206">
            <a:extLst>
              <a:ext uri="{FF2B5EF4-FFF2-40B4-BE49-F238E27FC236}">
                <a16:creationId xmlns:a16="http://schemas.microsoft.com/office/drawing/2014/main" id="{E1F4BF7F-7DDD-4F4A-99D2-669B4F8AE1EE}"/>
              </a:ext>
            </a:extLst>
          </p:cNvPr>
          <p:cNvSpPr/>
          <p:nvPr/>
        </p:nvSpPr>
        <p:spPr>
          <a:xfrm>
            <a:off x="7707991" y="2159536"/>
            <a:ext cx="300164" cy="300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8" name="组合 207">
            <a:extLst>
              <a:ext uri="{FF2B5EF4-FFF2-40B4-BE49-F238E27FC236}">
                <a16:creationId xmlns:a16="http://schemas.microsoft.com/office/drawing/2014/main" id="{288B15E8-DBD8-43FD-9665-114CBB8553A3}"/>
              </a:ext>
            </a:extLst>
          </p:cNvPr>
          <p:cNvGrpSpPr/>
          <p:nvPr/>
        </p:nvGrpSpPr>
        <p:grpSpPr>
          <a:xfrm>
            <a:off x="8475477" y="1703943"/>
            <a:ext cx="2687741" cy="950356"/>
            <a:chOff x="7553990" y="2061949"/>
            <a:chExt cx="2687741" cy="950356"/>
          </a:xfrm>
        </p:grpSpPr>
        <p:sp>
          <p:nvSpPr>
            <p:cNvPr id="209" name="矩形 208">
              <a:extLst>
                <a:ext uri="{FF2B5EF4-FFF2-40B4-BE49-F238E27FC236}">
                  <a16:creationId xmlns:a16="http://schemas.microsoft.com/office/drawing/2014/main" id="{71F5FC52-D6E2-42D6-B1DB-D1B159DA8D87}"/>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10" name="文本框 209">
              <a:extLst>
                <a:ext uri="{FF2B5EF4-FFF2-40B4-BE49-F238E27FC236}">
                  <a16:creationId xmlns:a16="http://schemas.microsoft.com/office/drawing/2014/main" id="{33DC896C-861E-46B8-B4AE-6758A0C8BA52}"/>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211" name="组合 210">
            <a:extLst>
              <a:ext uri="{FF2B5EF4-FFF2-40B4-BE49-F238E27FC236}">
                <a16:creationId xmlns:a16="http://schemas.microsoft.com/office/drawing/2014/main" id="{2E4050BD-DF05-43BF-8DB1-3CFC9B1658CE}"/>
              </a:ext>
            </a:extLst>
          </p:cNvPr>
          <p:cNvGrpSpPr/>
          <p:nvPr/>
        </p:nvGrpSpPr>
        <p:grpSpPr>
          <a:xfrm>
            <a:off x="8475477" y="3067151"/>
            <a:ext cx="2687741" cy="950356"/>
            <a:chOff x="7553990" y="2061949"/>
            <a:chExt cx="2687741" cy="950356"/>
          </a:xfrm>
        </p:grpSpPr>
        <p:sp>
          <p:nvSpPr>
            <p:cNvPr id="212" name="矩形 211">
              <a:extLst>
                <a:ext uri="{FF2B5EF4-FFF2-40B4-BE49-F238E27FC236}">
                  <a16:creationId xmlns:a16="http://schemas.microsoft.com/office/drawing/2014/main" id="{19B0C3B2-C06C-4BB8-9357-2F88F2E836C0}"/>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13" name="文本框 212">
              <a:extLst>
                <a:ext uri="{FF2B5EF4-FFF2-40B4-BE49-F238E27FC236}">
                  <a16:creationId xmlns:a16="http://schemas.microsoft.com/office/drawing/2014/main" id="{DC8668C5-B774-44DC-8C7E-F2F50D97F76F}"/>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214" name="组合 213">
            <a:extLst>
              <a:ext uri="{FF2B5EF4-FFF2-40B4-BE49-F238E27FC236}">
                <a16:creationId xmlns:a16="http://schemas.microsoft.com/office/drawing/2014/main" id="{646CA346-C666-4F0B-8E44-BFA3B6B10FB0}"/>
              </a:ext>
            </a:extLst>
          </p:cNvPr>
          <p:cNvGrpSpPr/>
          <p:nvPr/>
        </p:nvGrpSpPr>
        <p:grpSpPr>
          <a:xfrm>
            <a:off x="1098970" y="1703943"/>
            <a:ext cx="2687740" cy="950356"/>
            <a:chOff x="7553991" y="2061949"/>
            <a:chExt cx="2687740" cy="950356"/>
          </a:xfrm>
        </p:grpSpPr>
        <p:sp>
          <p:nvSpPr>
            <p:cNvPr id="215" name="矩形 214">
              <a:extLst>
                <a:ext uri="{FF2B5EF4-FFF2-40B4-BE49-F238E27FC236}">
                  <a16:creationId xmlns:a16="http://schemas.microsoft.com/office/drawing/2014/main" id="{67D9C110-9766-4D8E-998D-0ECDD30315EC}"/>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16" name="文本框 215">
              <a:extLst>
                <a:ext uri="{FF2B5EF4-FFF2-40B4-BE49-F238E27FC236}">
                  <a16:creationId xmlns:a16="http://schemas.microsoft.com/office/drawing/2014/main" id="{2E6DD8C8-66B7-4659-BB40-2B6A09504348}"/>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217" name="组合 216">
            <a:extLst>
              <a:ext uri="{FF2B5EF4-FFF2-40B4-BE49-F238E27FC236}">
                <a16:creationId xmlns:a16="http://schemas.microsoft.com/office/drawing/2014/main" id="{166B7B8F-C3EA-4854-B075-85A148AEC045}"/>
              </a:ext>
            </a:extLst>
          </p:cNvPr>
          <p:cNvGrpSpPr/>
          <p:nvPr/>
        </p:nvGrpSpPr>
        <p:grpSpPr>
          <a:xfrm>
            <a:off x="1098970" y="3067151"/>
            <a:ext cx="2687740" cy="950356"/>
            <a:chOff x="7553991" y="2061949"/>
            <a:chExt cx="2687740" cy="950356"/>
          </a:xfrm>
        </p:grpSpPr>
        <p:sp>
          <p:nvSpPr>
            <p:cNvPr id="218" name="矩形 217">
              <a:extLst>
                <a:ext uri="{FF2B5EF4-FFF2-40B4-BE49-F238E27FC236}">
                  <a16:creationId xmlns:a16="http://schemas.microsoft.com/office/drawing/2014/main" id="{0B8CA959-477F-4B24-B350-43DE9D921A4E}"/>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19" name="文本框 218">
              <a:extLst>
                <a:ext uri="{FF2B5EF4-FFF2-40B4-BE49-F238E27FC236}">
                  <a16:creationId xmlns:a16="http://schemas.microsoft.com/office/drawing/2014/main" id="{A8058483-1DDD-4069-896F-8BE6F1F9E025}"/>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220" name="组合 219">
            <a:extLst>
              <a:ext uri="{FF2B5EF4-FFF2-40B4-BE49-F238E27FC236}">
                <a16:creationId xmlns:a16="http://schemas.microsoft.com/office/drawing/2014/main" id="{46F619C8-F64E-4D21-9916-324DEB352AD1}"/>
              </a:ext>
            </a:extLst>
          </p:cNvPr>
          <p:cNvGrpSpPr/>
          <p:nvPr/>
        </p:nvGrpSpPr>
        <p:grpSpPr>
          <a:xfrm>
            <a:off x="8475477" y="4430358"/>
            <a:ext cx="2687741" cy="950356"/>
            <a:chOff x="7553990" y="2061949"/>
            <a:chExt cx="2687741" cy="950356"/>
          </a:xfrm>
        </p:grpSpPr>
        <p:sp>
          <p:nvSpPr>
            <p:cNvPr id="221" name="矩形 220">
              <a:extLst>
                <a:ext uri="{FF2B5EF4-FFF2-40B4-BE49-F238E27FC236}">
                  <a16:creationId xmlns:a16="http://schemas.microsoft.com/office/drawing/2014/main" id="{4429A1E2-AE1A-4C0F-AD0C-453C945BEFBC}"/>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22" name="文本框 221">
              <a:extLst>
                <a:ext uri="{FF2B5EF4-FFF2-40B4-BE49-F238E27FC236}">
                  <a16:creationId xmlns:a16="http://schemas.microsoft.com/office/drawing/2014/main" id="{9D682B75-1865-48DD-BCCE-AB0784B819F5}"/>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223" name="组合 222">
            <a:extLst>
              <a:ext uri="{FF2B5EF4-FFF2-40B4-BE49-F238E27FC236}">
                <a16:creationId xmlns:a16="http://schemas.microsoft.com/office/drawing/2014/main" id="{35630BFC-1211-4E9A-8CEE-AF548796EE8F}"/>
              </a:ext>
            </a:extLst>
          </p:cNvPr>
          <p:cNvGrpSpPr/>
          <p:nvPr/>
        </p:nvGrpSpPr>
        <p:grpSpPr>
          <a:xfrm>
            <a:off x="1098970" y="4430358"/>
            <a:ext cx="2687740" cy="950356"/>
            <a:chOff x="7553991" y="2061949"/>
            <a:chExt cx="2687740" cy="950356"/>
          </a:xfrm>
        </p:grpSpPr>
        <p:sp>
          <p:nvSpPr>
            <p:cNvPr id="224" name="矩形 223">
              <a:extLst>
                <a:ext uri="{FF2B5EF4-FFF2-40B4-BE49-F238E27FC236}">
                  <a16:creationId xmlns:a16="http://schemas.microsoft.com/office/drawing/2014/main" id="{88E3D107-CF33-49B2-8FDB-B29C912EA76E}"/>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25" name="文本框 224">
              <a:extLst>
                <a:ext uri="{FF2B5EF4-FFF2-40B4-BE49-F238E27FC236}">
                  <a16:creationId xmlns:a16="http://schemas.microsoft.com/office/drawing/2014/main" id="{E9794131-89DD-40AC-B4E0-CA1DA64F1123}"/>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228" name="组合 227">
            <a:extLst>
              <a:ext uri="{FF2B5EF4-FFF2-40B4-BE49-F238E27FC236}">
                <a16:creationId xmlns:a16="http://schemas.microsoft.com/office/drawing/2014/main" id="{B73FEF73-7CCF-41A6-B4A6-0C63681BCAFF}"/>
              </a:ext>
            </a:extLst>
          </p:cNvPr>
          <p:cNvGrpSpPr/>
          <p:nvPr/>
        </p:nvGrpSpPr>
        <p:grpSpPr>
          <a:xfrm>
            <a:off x="4341019" y="330981"/>
            <a:ext cx="3570208" cy="773892"/>
            <a:chOff x="4393901" y="432426"/>
            <a:chExt cx="3570208" cy="773892"/>
          </a:xfrm>
        </p:grpSpPr>
        <p:sp>
          <p:nvSpPr>
            <p:cNvPr id="226" name="矩形 225">
              <a:extLst>
                <a:ext uri="{FF2B5EF4-FFF2-40B4-BE49-F238E27FC236}">
                  <a16:creationId xmlns:a16="http://schemas.microsoft.com/office/drawing/2014/main" id="{3E4F3063-B442-4FC6-A1E1-79D1E12C424D}"/>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227" name="矩形 226">
              <a:extLst>
                <a:ext uri="{FF2B5EF4-FFF2-40B4-BE49-F238E27FC236}">
                  <a16:creationId xmlns:a16="http://schemas.microsoft.com/office/drawing/2014/main" id="{98D4BB7C-A5DC-41F8-BA43-EE67E9011C13}"/>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90727115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down)">
                                      <p:cBhvr>
                                        <p:cTn id="7" dur="500"/>
                                        <p:tgtEl>
                                          <p:spTgt spid="20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07"/>
                                        </p:tgtEl>
                                        <p:attrNameLst>
                                          <p:attrName>style.visibility</p:attrName>
                                        </p:attrNameLst>
                                      </p:cBhvr>
                                      <p:to>
                                        <p:strVal val="visible"/>
                                      </p:to>
                                    </p:set>
                                    <p:anim calcmode="lin" valueType="num">
                                      <p:cBhvr>
                                        <p:cTn id="36" dur="500" fill="hold"/>
                                        <p:tgtEl>
                                          <p:spTgt spid="207"/>
                                        </p:tgtEl>
                                        <p:attrNameLst>
                                          <p:attrName>ppt_w</p:attrName>
                                        </p:attrNameLst>
                                      </p:cBhvr>
                                      <p:tavLst>
                                        <p:tav tm="0">
                                          <p:val>
                                            <p:fltVal val="0"/>
                                          </p:val>
                                        </p:tav>
                                        <p:tav tm="100000">
                                          <p:val>
                                            <p:strVal val="#ppt_w"/>
                                          </p:val>
                                        </p:tav>
                                      </p:tavLst>
                                    </p:anim>
                                    <p:anim calcmode="lin" valueType="num">
                                      <p:cBhvr>
                                        <p:cTn id="37" dur="500" fill="hold"/>
                                        <p:tgtEl>
                                          <p:spTgt spid="207"/>
                                        </p:tgtEl>
                                        <p:attrNameLst>
                                          <p:attrName>ppt_h</p:attrName>
                                        </p:attrNameLst>
                                      </p:cBhvr>
                                      <p:tavLst>
                                        <p:tav tm="0">
                                          <p:val>
                                            <p:fltVal val="0"/>
                                          </p:val>
                                        </p:tav>
                                        <p:tav tm="100000">
                                          <p:val>
                                            <p:strVal val="#ppt_h"/>
                                          </p:val>
                                        </p:tav>
                                      </p:tavLst>
                                    </p:anim>
                                    <p:animEffect transition="in" filter="fade">
                                      <p:cBhvr>
                                        <p:cTn id="38" dur="500"/>
                                        <p:tgtEl>
                                          <p:spTgt spid="207"/>
                                        </p:tgtEl>
                                      </p:cBhvr>
                                    </p:animEffect>
                                  </p:childTnLst>
                                </p:cTn>
                              </p:par>
                            </p:childTnLst>
                          </p:cTn>
                        </p:par>
                        <p:par>
                          <p:cTn id="39" fill="hold">
                            <p:stCondLst>
                              <p:cond delay="1000"/>
                            </p:stCondLst>
                            <p:childTnLst>
                              <p:par>
                                <p:cTn id="40" presetID="2" presetClass="entr" presetSubtype="8" fill="hold" nodeType="afterEffect">
                                  <p:stCondLst>
                                    <p:cond delay="0"/>
                                  </p:stCondLst>
                                  <p:childTnLst>
                                    <p:set>
                                      <p:cBhvr>
                                        <p:cTn id="41" dur="1" fill="hold">
                                          <p:stCondLst>
                                            <p:cond delay="0"/>
                                          </p:stCondLst>
                                        </p:cTn>
                                        <p:tgtEl>
                                          <p:spTgt spid="214"/>
                                        </p:tgtEl>
                                        <p:attrNameLst>
                                          <p:attrName>style.visibility</p:attrName>
                                        </p:attrNameLst>
                                      </p:cBhvr>
                                      <p:to>
                                        <p:strVal val="visible"/>
                                      </p:to>
                                    </p:set>
                                    <p:anim calcmode="lin" valueType="num">
                                      <p:cBhvr additive="base">
                                        <p:cTn id="42" dur="500" fill="hold"/>
                                        <p:tgtEl>
                                          <p:spTgt spid="214"/>
                                        </p:tgtEl>
                                        <p:attrNameLst>
                                          <p:attrName>ppt_x</p:attrName>
                                        </p:attrNameLst>
                                      </p:cBhvr>
                                      <p:tavLst>
                                        <p:tav tm="0">
                                          <p:val>
                                            <p:strVal val="0-#ppt_w/2"/>
                                          </p:val>
                                        </p:tav>
                                        <p:tav tm="100000">
                                          <p:val>
                                            <p:strVal val="#ppt_x"/>
                                          </p:val>
                                        </p:tav>
                                      </p:tavLst>
                                    </p:anim>
                                    <p:anim calcmode="lin" valueType="num">
                                      <p:cBhvr additive="base">
                                        <p:cTn id="43" dur="500" fill="hold"/>
                                        <p:tgtEl>
                                          <p:spTgt spid="214"/>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217"/>
                                        </p:tgtEl>
                                        <p:attrNameLst>
                                          <p:attrName>style.visibility</p:attrName>
                                        </p:attrNameLst>
                                      </p:cBhvr>
                                      <p:to>
                                        <p:strVal val="visible"/>
                                      </p:to>
                                    </p:set>
                                    <p:anim calcmode="lin" valueType="num">
                                      <p:cBhvr additive="base">
                                        <p:cTn id="46" dur="500" fill="hold"/>
                                        <p:tgtEl>
                                          <p:spTgt spid="217"/>
                                        </p:tgtEl>
                                        <p:attrNameLst>
                                          <p:attrName>ppt_x</p:attrName>
                                        </p:attrNameLst>
                                      </p:cBhvr>
                                      <p:tavLst>
                                        <p:tav tm="0">
                                          <p:val>
                                            <p:strVal val="0-#ppt_w/2"/>
                                          </p:val>
                                        </p:tav>
                                        <p:tav tm="100000">
                                          <p:val>
                                            <p:strVal val="#ppt_x"/>
                                          </p:val>
                                        </p:tav>
                                      </p:tavLst>
                                    </p:anim>
                                    <p:anim calcmode="lin" valueType="num">
                                      <p:cBhvr additive="base">
                                        <p:cTn id="47" dur="500" fill="hold"/>
                                        <p:tgtEl>
                                          <p:spTgt spid="217"/>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223"/>
                                        </p:tgtEl>
                                        <p:attrNameLst>
                                          <p:attrName>style.visibility</p:attrName>
                                        </p:attrNameLst>
                                      </p:cBhvr>
                                      <p:to>
                                        <p:strVal val="visible"/>
                                      </p:to>
                                    </p:set>
                                    <p:anim calcmode="lin" valueType="num">
                                      <p:cBhvr additive="base">
                                        <p:cTn id="50" dur="500" fill="hold"/>
                                        <p:tgtEl>
                                          <p:spTgt spid="223"/>
                                        </p:tgtEl>
                                        <p:attrNameLst>
                                          <p:attrName>ppt_x</p:attrName>
                                        </p:attrNameLst>
                                      </p:cBhvr>
                                      <p:tavLst>
                                        <p:tav tm="0">
                                          <p:val>
                                            <p:strVal val="0-#ppt_w/2"/>
                                          </p:val>
                                        </p:tav>
                                        <p:tav tm="100000">
                                          <p:val>
                                            <p:strVal val="#ppt_x"/>
                                          </p:val>
                                        </p:tav>
                                      </p:tavLst>
                                    </p:anim>
                                    <p:anim calcmode="lin" valueType="num">
                                      <p:cBhvr additive="base">
                                        <p:cTn id="51" dur="500" fill="hold"/>
                                        <p:tgtEl>
                                          <p:spTgt spid="223"/>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08"/>
                                        </p:tgtEl>
                                        <p:attrNameLst>
                                          <p:attrName>style.visibility</p:attrName>
                                        </p:attrNameLst>
                                      </p:cBhvr>
                                      <p:to>
                                        <p:strVal val="visible"/>
                                      </p:to>
                                    </p:set>
                                    <p:anim calcmode="lin" valueType="num">
                                      <p:cBhvr additive="base">
                                        <p:cTn id="54" dur="500" fill="hold"/>
                                        <p:tgtEl>
                                          <p:spTgt spid="208"/>
                                        </p:tgtEl>
                                        <p:attrNameLst>
                                          <p:attrName>ppt_x</p:attrName>
                                        </p:attrNameLst>
                                      </p:cBhvr>
                                      <p:tavLst>
                                        <p:tav tm="0">
                                          <p:val>
                                            <p:strVal val="1+#ppt_w/2"/>
                                          </p:val>
                                        </p:tav>
                                        <p:tav tm="100000">
                                          <p:val>
                                            <p:strVal val="#ppt_x"/>
                                          </p:val>
                                        </p:tav>
                                      </p:tavLst>
                                    </p:anim>
                                    <p:anim calcmode="lin" valueType="num">
                                      <p:cBhvr additive="base">
                                        <p:cTn id="55" dur="500" fill="hold"/>
                                        <p:tgtEl>
                                          <p:spTgt spid="208"/>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11"/>
                                        </p:tgtEl>
                                        <p:attrNameLst>
                                          <p:attrName>style.visibility</p:attrName>
                                        </p:attrNameLst>
                                      </p:cBhvr>
                                      <p:to>
                                        <p:strVal val="visible"/>
                                      </p:to>
                                    </p:set>
                                    <p:anim calcmode="lin" valueType="num">
                                      <p:cBhvr additive="base">
                                        <p:cTn id="58" dur="500" fill="hold"/>
                                        <p:tgtEl>
                                          <p:spTgt spid="211"/>
                                        </p:tgtEl>
                                        <p:attrNameLst>
                                          <p:attrName>ppt_x</p:attrName>
                                        </p:attrNameLst>
                                      </p:cBhvr>
                                      <p:tavLst>
                                        <p:tav tm="0">
                                          <p:val>
                                            <p:strVal val="1+#ppt_w/2"/>
                                          </p:val>
                                        </p:tav>
                                        <p:tav tm="100000">
                                          <p:val>
                                            <p:strVal val="#ppt_x"/>
                                          </p:val>
                                        </p:tav>
                                      </p:tavLst>
                                    </p:anim>
                                    <p:anim calcmode="lin" valueType="num">
                                      <p:cBhvr additive="base">
                                        <p:cTn id="59" dur="500" fill="hold"/>
                                        <p:tgtEl>
                                          <p:spTgt spid="211"/>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220"/>
                                        </p:tgtEl>
                                        <p:attrNameLst>
                                          <p:attrName>style.visibility</p:attrName>
                                        </p:attrNameLst>
                                      </p:cBhvr>
                                      <p:to>
                                        <p:strVal val="visible"/>
                                      </p:to>
                                    </p:set>
                                    <p:anim calcmode="lin" valueType="num">
                                      <p:cBhvr additive="base">
                                        <p:cTn id="62" dur="500" fill="hold"/>
                                        <p:tgtEl>
                                          <p:spTgt spid="220"/>
                                        </p:tgtEl>
                                        <p:attrNameLst>
                                          <p:attrName>ppt_x</p:attrName>
                                        </p:attrNameLst>
                                      </p:cBhvr>
                                      <p:tavLst>
                                        <p:tav tm="0">
                                          <p:val>
                                            <p:strVal val="1+#ppt_w/2"/>
                                          </p:val>
                                        </p:tav>
                                        <p:tav tm="100000">
                                          <p:val>
                                            <p:strVal val="#ppt_x"/>
                                          </p:val>
                                        </p:tav>
                                      </p:tavLst>
                                    </p:anim>
                                    <p:anim calcmode="lin" valueType="num">
                                      <p:cBhvr additive="base">
                                        <p:cTn id="63" dur="500" fill="hold"/>
                                        <p:tgtEl>
                                          <p:spTgt spid="220"/>
                                        </p:tgtEl>
                                        <p:attrNameLst>
                                          <p:attrName>ppt_y</p:attrName>
                                        </p:attrNameLst>
                                      </p:cBhvr>
                                      <p:tavLst>
                                        <p:tav tm="0">
                                          <p:val>
                                            <p:strVal val="#ppt_y"/>
                                          </p:val>
                                        </p:tav>
                                        <p:tav tm="100000">
                                          <p:val>
                                            <p:strVal val="#ppt_y"/>
                                          </p:val>
                                        </p:tav>
                                      </p:tavLst>
                                    </p:anim>
                                  </p:childTnLst>
                                </p:cTn>
                              </p:par>
                            </p:childTnLst>
                          </p:cTn>
                        </p:par>
                        <p:par>
                          <p:cTn id="64" fill="hold">
                            <p:stCondLst>
                              <p:cond delay="1500"/>
                            </p:stCondLst>
                            <p:childTnLst>
                              <p:par>
                                <p:cTn id="65" presetID="53" presetClass="entr" presetSubtype="16" fill="hold" nodeType="afterEffect">
                                  <p:stCondLst>
                                    <p:cond delay="0"/>
                                  </p:stCondLst>
                                  <p:childTnLst>
                                    <p:set>
                                      <p:cBhvr>
                                        <p:cTn id="66" dur="1" fill="hold">
                                          <p:stCondLst>
                                            <p:cond delay="0"/>
                                          </p:stCondLst>
                                        </p:cTn>
                                        <p:tgtEl>
                                          <p:spTgt spid="177"/>
                                        </p:tgtEl>
                                        <p:attrNameLst>
                                          <p:attrName>style.visibility</p:attrName>
                                        </p:attrNameLst>
                                      </p:cBhvr>
                                      <p:to>
                                        <p:strVal val="visible"/>
                                      </p:to>
                                    </p:set>
                                    <p:anim calcmode="lin" valueType="num">
                                      <p:cBhvr>
                                        <p:cTn id="67" dur="500" fill="hold"/>
                                        <p:tgtEl>
                                          <p:spTgt spid="177"/>
                                        </p:tgtEl>
                                        <p:attrNameLst>
                                          <p:attrName>ppt_w</p:attrName>
                                        </p:attrNameLst>
                                      </p:cBhvr>
                                      <p:tavLst>
                                        <p:tav tm="0">
                                          <p:val>
                                            <p:fltVal val="0"/>
                                          </p:val>
                                        </p:tav>
                                        <p:tav tm="100000">
                                          <p:val>
                                            <p:strVal val="#ppt_w"/>
                                          </p:val>
                                        </p:tav>
                                      </p:tavLst>
                                    </p:anim>
                                    <p:anim calcmode="lin" valueType="num">
                                      <p:cBhvr>
                                        <p:cTn id="68" dur="500" fill="hold"/>
                                        <p:tgtEl>
                                          <p:spTgt spid="177"/>
                                        </p:tgtEl>
                                        <p:attrNameLst>
                                          <p:attrName>ppt_h</p:attrName>
                                        </p:attrNameLst>
                                      </p:cBhvr>
                                      <p:tavLst>
                                        <p:tav tm="0">
                                          <p:val>
                                            <p:fltVal val="0"/>
                                          </p:val>
                                        </p:tav>
                                        <p:tav tm="100000">
                                          <p:val>
                                            <p:strVal val="#ppt_h"/>
                                          </p:val>
                                        </p:tav>
                                      </p:tavLst>
                                    </p:anim>
                                    <p:animEffect transition="in" filter="fade">
                                      <p:cBhvr>
                                        <p:cTn id="69"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P spid="20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9A5887E6-E52F-47F7-A104-09CA3E662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36" name="组合 35">
            <a:extLst>
              <a:ext uri="{FF2B5EF4-FFF2-40B4-BE49-F238E27FC236}">
                <a16:creationId xmlns:a16="http://schemas.microsoft.com/office/drawing/2014/main" id="{AED73FF5-D3B7-40CA-A443-5B126A5641F3}"/>
              </a:ext>
            </a:extLst>
          </p:cNvPr>
          <p:cNvGrpSpPr/>
          <p:nvPr/>
        </p:nvGrpSpPr>
        <p:grpSpPr>
          <a:xfrm>
            <a:off x="1805788" y="1718780"/>
            <a:ext cx="8612830" cy="3656782"/>
            <a:chOff x="1805788" y="1718780"/>
            <a:chExt cx="8612830" cy="3656782"/>
          </a:xfrm>
        </p:grpSpPr>
        <p:cxnSp>
          <p:nvCxnSpPr>
            <p:cNvPr id="3" name="Straight Connector 9">
              <a:extLst>
                <a:ext uri="{FF2B5EF4-FFF2-40B4-BE49-F238E27FC236}">
                  <a16:creationId xmlns:a16="http://schemas.microsoft.com/office/drawing/2014/main" id="{E646BF9F-E410-460F-94C6-3471DBABC6CC}"/>
                </a:ext>
              </a:extLst>
            </p:cNvPr>
            <p:cNvCxnSpPr/>
            <p:nvPr/>
          </p:nvCxnSpPr>
          <p:spPr>
            <a:xfrm flipH="1">
              <a:off x="3197111" y="3014905"/>
              <a:ext cx="5812113" cy="0"/>
            </a:xfrm>
            <a:prstGeom prst="line">
              <a:avLst/>
            </a:prstGeom>
            <a:solidFill>
              <a:schemeClr val="bg1">
                <a:lumMod val="65000"/>
              </a:schemeClr>
            </a:solidFill>
            <a:ln w="9525">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 name="Straight Connector 10">
              <a:extLst>
                <a:ext uri="{FF2B5EF4-FFF2-40B4-BE49-F238E27FC236}">
                  <a16:creationId xmlns:a16="http://schemas.microsoft.com/office/drawing/2014/main" id="{3389A423-D0BB-4DFF-83DD-99DC50ED111D}"/>
                </a:ext>
              </a:extLst>
            </p:cNvPr>
            <p:cNvCxnSpPr/>
            <p:nvPr/>
          </p:nvCxnSpPr>
          <p:spPr>
            <a:xfrm>
              <a:off x="3197111" y="3014905"/>
              <a:ext cx="0" cy="207282"/>
            </a:xfrm>
            <a:prstGeom prst="line">
              <a:avLst/>
            </a:prstGeom>
            <a:solidFill>
              <a:schemeClr val="bg1">
                <a:lumMod val="65000"/>
              </a:schemeClr>
            </a:solidFill>
            <a:ln w="9525">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 name="Straight Connector 11">
              <a:extLst>
                <a:ext uri="{FF2B5EF4-FFF2-40B4-BE49-F238E27FC236}">
                  <a16:creationId xmlns:a16="http://schemas.microsoft.com/office/drawing/2014/main" id="{D877F48B-8DA7-4B26-8A45-24654F8BC050}"/>
                </a:ext>
              </a:extLst>
            </p:cNvPr>
            <p:cNvCxnSpPr/>
            <p:nvPr/>
          </p:nvCxnSpPr>
          <p:spPr>
            <a:xfrm>
              <a:off x="9009224" y="3014905"/>
              <a:ext cx="0" cy="207282"/>
            </a:xfrm>
            <a:prstGeom prst="line">
              <a:avLst/>
            </a:prstGeom>
            <a:solidFill>
              <a:schemeClr val="bg1">
                <a:lumMod val="65000"/>
              </a:schemeClr>
            </a:solidFill>
            <a:ln w="9525">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 name="Straight Connector 12">
              <a:extLst>
                <a:ext uri="{FF2B5EF4-FFF2-40B4-BE49-F238E27FC236}">
                  <a16:creationId xmlns:a16="http://schemas.microsoft.com/office/drawing/2014/main" id="{203D545C-D265-4374-ACE3-8656DBD54693}"/>
                </a:ext>
              </a:extLst>
            </p:cNvPr>
            <p:cNvCxnSpPr/>
            <p:nvPr/>
          </p:nvCxnSpPr>
          <p:spPr>
            <a:xfrm>
              <a:off x="6103170" y="2539943"/>
              <a:ext cx="0" cy="682244"/>
            </a:xfrm>
            <a:prstGeom prst="line">
              <a:avLst/>
            </a:prstGeom>
            <a:solidFill>
              <a:schemeClr val="bg1">
                <a:lumMod val="65000"/>
              </a:schemeClr>
            </a:solidFill>
            <a:ln w="9525">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813127C5-7F50-4DB6-9CE4-C6821D20D8E9}"/>
                </a:ext>
              </a:extLst>
            </p:cNvPr>
            <p:cNvSpPr/>
            <p:nvPr/>
          </p:nvSpPr>
          <p:spPr>
            <a:xfrm>
              <a:off x="3687117" y="1718780"/>
              <a:ext cx="4832108" cy="732390"/>
            </a:xfrm>
            <a:prstGeom prst="roundRect">
              <a:avLst>
                <a:gd name="adj" fmla="val 50000"/>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bIns="144000" anchor="b" anchorCtr="1">
              <a:normAutofit/>
            </a:bodyPr>
            <a:lstStyle/>
            <a:p>
              <a:pPr algn="ctr">
                <a:lnSpc>
                  <a:spcPct val="120000"/>
                </a:lnSpc>
                <a:defRPr/>
              </a:pPr>
              <a:endParaRPr lang="zh-CN" altLang="en-US" sz="1000" dirty="0">
                <a:solidFill>
                  <a:schemeClr val="bg1"/>
                </a:solidFill>
              </a:endParaRPr>
            </a:p>
          </p:txBody>
        </p:sp>
        <p:sp>
          <p:nvSpPr>
            <p:cNvPr id="11" name="Rectangle 25">
              <a:extLst>
                <a:ext uri="{FF2B5EF4-FFF2-40B4-BE49-F238E27FC236}">
                  <a16:creationId xmlns:a16="http://schemas.microsoft.com/office/drawing/2014/main" id="{1BE4E397-2FAC-4038-9016-7475D9A92A75}"/>
                </a:ext>
              </a:extLst>
            </p:cNvPr>
            <p:cNvSpPr/>
            <p:nvPr/>
          </p:nvSpPr>
          <p:spPr>
            <a:xfrm>
              <a:off x="1805788" y="3920202"/>
              <a:ext cx="2782651" cy="145536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720000" anchor="t" anchorCtr="1">
              <a:normAutofit/>
            </a:bodyPr>
            <a:lstStyle/>
            <a:p>
              <a:pPr algn="ctr">
                <a:lnSpc>
                  <a:spcPct val="120000"/>
                </a:lnSpc>
                <a:defRPr/>
              </a:pPr>
              <a:endParaRPr lang="zh-CN" altLang="en-US" sz="1100" dirty="0">
                <a:solidFill>
                  <a:schemeClr val="dk1">
                    <a:lumMod val="100000"/>
                  </a:schemeClr>
                </a:solidFill>
              </a:endParaRPr>
            </a:p>
          </p:txBody>
        </p:sp>
        <p:sp>
          <p:nvSpPr>
            <p:cNvPr id="12" name="Rectangle 26">
              <a:extLst>
                <a:ext uri="{FF2B5EF4-FFF2-40B4-BE49-F238E27FC236}">
                  <a16:creationId xmlns:a16="http://schemas.microsoft.com/office/drawing/2014/main" id="{FCCC2808-841B-4C8F-8EAF-A6ED1CEECFEC}"/>
                </a:ext>
              </a:extLst>
            </p:cNvPr>
            <p:cNvSpPr/>
            <p:nvPr/>
          </p:nvSpPr>
          <p:spPr>
            <a:xfrm>
              <a:off x="1805790" y="3379336"/>
              <a:ext cx="2782649" cy="402256"/>
            </a:xfrm>
            <a:prstGeom prst="roundRect">
              <a:avLst>
                <a:gd name="adj" fmla="val 50000"/>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矩形 13">
              <a:extLst>
                <a:ext uri="{FF2B5EF4-FFF2-40B4-BE49-F238E27FC236}">
                  <a16:creationId xmlns:a16="http://schemas.microsoft.com/office/drawing/2014/main" id="{DEE288E2-7468-4BDC-B6E4-6245B7BE6F60}"/>
                </a:ext>
              </a:extLst>
            </p:cNvPr>
            <p:cNvSpPr/>
            <p:nvPr/>
          </p:nvSpPr>
          <p:spPr>
            <a:xfrm>
              <a:off x="2341224" y="3384974"/>
              <a:ext cx="1723549" cy="400110"/>
            </a:xfrm>
            <a:prstGeom prst="rect">
              <a:avLst/>
            </a:prstGeom>
          </p:spPr>
          <p:txBody>
            <a:bodyPr wrap="none">
              <a:spAutoFit/>
              <a:scene3d>
                <a:camera prst="orthographicFront"/>
                <a:lightRig rig="threePt" dir="t"/>
              </a:scene3d>
              <a:sp3d contourW="12700"/>
            </a:bodyPr>
            <a:lstStyle/>
            <a:p>
              <a:pPr algn="ctr"/>
              <a:r>
                <a:rPr lang="zh-CN" altLang="en-US" sz="2000" dirty="0">
                  <a:solidFill>
                    <a:schemeClr val="bg1"/>
                  </a:solidFill>
                  <a:latin typeface="汉仪夏日体W" panose="00020600040101010101" pitchFamily="18" charset="-122"/>
                  <a:ea typeface="汉仪夏日体W" panose="00020600040101010101" pitchFamily="18" charset="-122"/>
                </a:rPr>
                <a:t>标题文字添加</a:t>
              </a:r>
            </a:p>
          </p:txBody>
        </p:sp>
        <p:sp>
          <p:nvSpPr>
            <p:cNvPr id="18" name="Rectangle 35">
              <a:extLst>
                <a:ext uri="{FF2B5EF4-FFF2-40B4-BE49-F238E27FC236}">
                  <a16:creationId xmlns:a16="http://schemas.microsoft.com/office/drawing/2014/main" id="{A65C53D1-C78B-4FD3-B64C-3F45392CF366}"/>
                </a:ext>
              </a:extLst>
            </p:cNvPr>
            <p:cNvSpPr/>
            <p:nvPr/>
          </p:nvSpPr>
          <p:spPr>
            <a:xfrm>
              <a:off x="4720879" y="3379336"/>
              <a:ext cx="2782649" cy="402256"/>
            </a:xfrm>
            <a:prstGeom prst="roundRect">
              <a:avLst>
                <a:gd name="adj" fmla="val 50000"/>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Rectangle 27">
              <a:extLst>
                <a:ext uri="{FF2B5EF4-FFF2-40B4-BE49-F238E27FC236}">
                  <a16:creationId xmlns:a16="http://schemas.microsoft.com/office/drawing/2014/main" id="{B4A8C08B-F4EB-48D9-9C0E-DD13D89DAAD5}"/>
                </a:ext>
              </a:extLst>
            </p:cNvPr>
            <p:cNvSpPr/>
            <p:nvPr/>
          </p:nvSpPr>
          <p:spPr>
            <a:xfrm>
              <a:off x="4720878" y="3920202"/>
              <a:ext cx="2782651" cy="145536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720000" anchor="t" anchorCtr="1">
              <a:normAutofit/>
            </a:bodyPr>
            <a:lstStyle/>
            <a:p>
              <a:pPr algn="ctr">
                <a:lnSpc>
                  <a:spcPct val="120000"/>
                </a:lnSpc>
                <a:defRPr/>
              </a:pPr>
              <a:endParaRPr lang="zh-CN" altLang="en-US" sz="1100" dirty="0">
                <a:solidFill>
                  <a:schemeClr val="dk1">
                    <a:lumMod val="100000"/>
                  </a:schemeClr>
                </a:solidFill>
              </a:endParaRPr>
            </a:p>
          </p:txBody>
        </p:sp>
        <p:sp>
          <p:nvSpPr>
            <p:cNvPr id="21" name="矩形 20">
              <a:extLst>
                <a:ext uri="{FF2B5EF4-FFF2-40B4-BE49-F238E27FC236}">
                  <a16:creationId xmlns:a16="http://schemas.microsoft.com/office/drawing/2014/main" id="{4F6C5461-859A-4BB7-A17E-859B007FF5CF}"/>
                </a:ext>
              </a:extLst>
            </p:cNvPr>
            <p:cNvSpPr/>
            <p:nvPr/>
          </p:nvSpPr>
          <p:spPr>
            <a:xfrm>
              <a:off x="5250428" y="3384974"/>
              <a:ext cx="1723550" cy="400110"/>
            </a:xfrm>
            <a:prstGeom prst="rect">
              <a:avLst/>
            </a:prstGeom>
          </p:spPr>
          <p:txBody>
            <a:bodyPr wrap="none">
              <a:spAutoFit/>
              <a:scene3d>
                <a:camera prst="orthographicFront"/>
                <a:lightRig rig="threePt" dir="t"/>
              </a:scene3d>
              <a:sp3d contourW="12700"/>
            </a:bodyPr>
            <a:lstStyle/>
            <a:p>
              <a:pPr algn="ctr"/>
              <a:r>
                <a:rPr lang="zh-CN" altLang="en-US" sz="2000" dirty="0">
                  <a:solidFill>
                    <a:schemeClr val="bg1"/>
                  </a:solidFill>
                  <a:latin typeface="汉仪夏日体W" panose="00020600040101010101" pitchFamily="18" charset="-122"/>
                  <a:ea typeface="汉仪夏日体W" panose="00020600040101010101" pitchFamily="18" charset="-122"/>
                </a:rPr>
                <a:t>标题文字添加</a:t>
              </a:r>
            </a:p>
          </p:txBody>
        </p:sp>
        <p:sp>
          <p:nvSpPr>
            <p:cNvPr id="24" name="Rectangle 40">
              <a:extLst>
                <a:ext uri="{FF2B5EF4-FFF2-40B4-BE49-F238E27FC236}">
                  <a16:creationId xmlns:a16="http://schemas.microsoft.com/office/drawing/2014/main" id="{43FFD2E0-9468-4208-89DF-47FB4FE97F7B}"/>
                </a:ext>
              </a:extLst>
            </p:cNvPr>
            <p:cNvSpPr/>
            <p:nvPr/>
          </p:nvSpPr>
          <p:spPr>
            <a:xfrm>
              <a:off x="7635966" y="3379336"/>
              <a:ext cx="2782649" cy="402256"/>
            </a:xfrm>
            <a:prstGeom prst="roundRect">
              <a:avLst>
                <a:gd name="adj" fmla="val 50000"/>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Rectangle 29">
              <a:extLst>
                <a:ext uri="{FF2B5EF4-FFF2-40B4-BE49-F238E27FC236}">
                  <a16:creationId xmlns:a16="http://schemas.microsoft.com/office/drawing/2014/main" id="{4C8598A1-3477-4EF8-9737-62114127C2FB}"/>
                </a:ext>
              </a:extLst>
            </p:cNvPr>
            <p:cNvSpPr/>
            <p:nvPr/>
          </p:nvSpPr>
          <p:spPr>
            <a:xfrm>
              <a:off x="7635967" y="3920202"/>
              <a:ext cx="2782651" cy="1455360"/>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720000" anchor="t" anchorCtr="1">
              <a:normAutofit/>
            </a:bodyPr>
            <a:lstStyle/>
            <a:p>
              <a:pPr algn="ctr">
                <a:lnSpc>
                  <a:spcPct val="120000"/>
                </a:lnSpc>
                <a:defRPr/>
              </a:pPr>
              <a:endParaRPr lang="zh-CN" altLang="en-US" sz="1100" dirty="0">
                <a:solidFill>
                  <a:schemeClr val="dk1">
                    <a:lumMod val="100000"/>
                  </a:schemeClr>
                </a:solidFill>
              </a:endParaRPr>
            </a:p>
          </p:txBody>
        </p:sp>
        <p:sp>
          <p:nvSpPr>
            <p:cNvPr id="27" name="矩形 26">
              <a:extLst>
                <a:ext uri="{FF2B5EF4-FFF2-40B4-BE49-F238E27FC236}">
                  <a16:creationId xmlns:a16="http://schemas.microsoft.com/office/drawing/2014/main" id="{17A2D65F-95D4-41B8-AD12-EE0B6B713196}"/>
                </a:ext>
              </a:extLst>
            </p:cNvPr>
            <p:cNvSpPr/>
            <p:nvPr/>
          </p:nvSpPr>
          <p:spPr>
            <a:xfrm>
              <a:off x="8147449" y="3384974"/>
              <a:ext cx="1723550" cy="400110"/>
            </a:xfrm>
            <a:prstGeom prst="rect">
              <a:avLst/>
            </a:prstGeom>
          </p:spPr>
          <p:txBody>
            <a:bodyPr wrap="none">
              <a:spAutoFit/>
              <a:scene3d>
                <a:camera prst="orthographicFront"/>
                <a:lightRig rig="threePt" dir="t"/>
              </a:scene3d>
              <a:sp3d contourW="12700"/>
            </a:bodyPr>
            <a:lstStyle/>
            <a:p>
              <a:pPr algn="ctr"/>
              <a:r>
                <a:rPr lang="zh-CN" altLang="en-US" sz="2000" dirty="0">
                  <a:solidFill>
                    <a:schemeClr val="bg1"/>
                  </a:solidFill>
                  <a:latin typeface="汉仪夏日体W" panose="00020600040101010101" pitchFamily="18" charset="-122"/>
                  <a:ea typeface="汉仪夏日体W" panose="00020600040101010101" pitchFamily="18" charset="-122"/>
                </a:rPr>
                <a:t>标题文字添加</a:t>
              </a:r>
            </a:p>
          </p:txBody>
        </p:sp>
        <p:sp>
          <p:nvSpPr>
            <p:cNvPr id="29" name="文本框 28">
              <a:extLst>
                <a:ext uri="{FF2B5EF4-FFF2-40B4-BE49-F238E27FC236}">
                  <a16:creationId xmlns:a16="http://schemas.microsoft.com/office/drawing/2014/main" id="{F8AF9A4A-96A7-4293-92C5-9BDD22D45AAB}"/>
                </a:ext>
              </a:extLst>
            </p:cNvPr>
            <p:cNvSpPr txBox="1"/>
            <p:nvPr/>
          </p:nvSpPr>
          <p:spPr>
            <a:xfrm>
              <a:off x="2005691" y="4166307"/>
              <a:ext cx="2382839" cy="963149"/>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sp>
          <p:nvSpPr>
            <p:cNvPr id="30" name="文本框 29">
              <a:extLst>
                <a:ext uri="{FF2B5EF4-FFF2-40B4-BE49-F238E27FC236}">
                  <a16:creationId xmlns:a16="http://schemas.microsoft.com/office/drawing/2014/main" id="{886BC1CF-8C79-4959-9E2B-C4C860ED7C00}"/>
                </a:ext>
              </a:extLst>
            </p:cNvPr>
            <p:cNvSpPr txBox="1"/>
            <p:nvPr/>
          </p:nvSpPr>
          <p:spPr>
            <a:xfrm>
              <a:off x="4911747" y="4166307"/>
              <a:ext cx="2382839" cy="963149"/>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sp>
          <p:nvSpPr>
            <p:cNvPr id="31" name="文本框 30">
              <a:extLst>
                <a:ext uri="{FF2B5EF4-FFF2-40B4-BE49-F238E27FC236}">
                  <a16:creationId xmlns:a16="http://schemas.microsoft.com/office/drawing/2014/main" id="{15C7B695-89E1-42CA-A933-6A123CF3D23A}"/>
                </a:ext>
              </a:extLst>
            </p:cNvPr>
            <p:cNvSpPr txBox="1"/>
            <p:nvPr/>
          </p:nvSpPr>
          <p:spPr>
            <a:xfrm>
              <a:off x="7835870" y="4166307"/>
              <a:ext cx="2382839" cy="963149"/>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sp>
          <p:nvSpPr>
            <p:cNvPr id="32" name="文本框 31">
              <a:extLst>
                <a:ext uri="{FF2B5EF4-FFF2-40B4-BE49-F238E27FC236}">
                  <a16:creationId xmlns:a16="http://schemas.microsoft.com/office/drawing/2014/main" id="{3C86913E-D481-4421-8FC6-46A7AFAD85DB}"/>
                </a:ext>
              </a:extLst>
            </p:cNvPr>
            <p:cNvSpPr txBox="1"/>
            <p:nvPr/>
          </p:nvSpPr>
          <p:spPr>
            <a:xfrm>
              <a:off x="3987770" y="1842279"/>
              <a:ext cx="4261279"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ctr">
                <a:lnSpc>
                  <a:spcPct val="120000"/>
                </a:lnSpc>
              </a:pPr>
              <a:r>
                <a:rPr lang="zh-CN" altLang="en-US" sz="1200" dirty="0">
                  <a:solidFill>
                    <a:schemeClr val="bg1"/>
                  </a:solidFill>
                </a:rPr>
                <a:t>经过前任会员共同的努力和奋斗，发展到现在有一定的影响力的社团，逐步由一个年轻的社团走向一个成熟</a:t>
              </a:r>
            </a:p>
          </p:txBody>
        </p:sp>
      </p:grpSp>
      <p:grpSp>
        <p:nvGrpSpPr>
          <p:cNvPr id="33" name="组合 32">
            <a:extLst>
              <a:ext uri="{FF2B5EF4-FFF2-40B4-BE49-F238E27FC236}">
                <a16:creationId xmlns:a16="http://schemas.microsoft.com/office/drawing/2014/main" id="{EFA029B2-9AA9-47A2-84BA-45EFC0C68A3D}"/>
              </a:ext>
            </a:extLst>
          </p:cNvPr>
          <p:cNvGrpSpPr/>
          <p:nvPr/>
        </p:nvGrpSpPr>
        <p:grpSpPr>
          <a:xfrm>
            <a:off x="4341019" y="330981"/>
            <a:ext cx="3570208" cy="773892"/>
            <a:chOff x="4393901" y="432426"/>
            <a:chExt cx="3570208" cy="773892"/>
          </a:xfrm>
        </p:grpSpPr>
        <p:sp>
          <p:nvSpPr>
            <p:cNvPr id="34" name="矩形 33">
              <a:extLst>
                <a:ext uri="{FF2B5EF4-FFF2-40B4-BE49-F238E27FC236}">
                  <a16:creationId xmlns:a16="http://schemas.microsoft.com/office/drawing/2014/main" id="{9A213A3A-6B79-4727-B0CF-3A0493F8E37E}"/>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35" name="矩形 34">
              <a:extLst>
                <a:ext uri="{FF2B5EF4-FFF2-40B4-BE49-F238E27FC236}">
                  <a16:creationId xmlns:a16="http://schemas.microsoft.com/office/drawing/2014/main" id="{6B6094F1-87E9-460A-BFFE-2596179B5443}"/>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185571488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a:extLst>
              <a:ext uri="{FF2B5EF4-FFF2-40B4-BE49-F238E27FC236}">
                <a16:creationId xmlns:a16="http://schemas.microsoft.com/office/drawing/2014/main" id="{2BBCD498-A340-4A9D-B705-05B43546A091}"/>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2" name="组合 1">
            <a:extLst>
              <a:ext uri="{FF2B5EF4-FFF2-40B4-BE49-F238E27FC236}">
                <a16:creationId xmlns:a16="http://schemas.microsoft.com/office/drawing/2014/main" id="{4C5E2A31-CA00-4D71-9C8E-6F9C437503D5}"/>
              </a:ext>
            </a:extLst>
          </p:cNvPr>
          <p:cNvGrpSpPr/>
          <p:nvPr/>
        </p:nvGrpSpPr>
        <p:grpSpPr>
          <a:xfrm>
            <a:off x="1352017" y="1975662"/>
            <a:ext cx="9487966" cy="1176861"/>
            <a:chOff x="2266950" y="2299466"/>
            <a:chExt cx="7596188" cy="942209"/>
          </a:xfrm>
        </p:grpSpPr>
        <p:sp>
          <p:nvSpPr>
            <p:cNvPr id="3" name="MH_Other_1">
              <a:extLst>
                <a:ext uri="{FF2B5EF4-FFF2-40B4-BE49-F238E27FC236}">
                  <a16:creationId xmlns:a16="http://schemas.microsoft.com/office/drawing/2014/main" id="{6BFF5DB3-E890-48A9-B7D5-2337F115B85A}"/>
                </a:ext>
              </a:extLst>
            </p:cNvPr>
            <p:cNvSpPr/>
            <p:nvPr>
              <p:custDataLst>
                <p:tags r:id="rId1"/>
              </p:custDataLst>
            </p:nvPr>
          </p:nvSpPr>
          <p:spPr>
            <a:xfrm>
              <a:off x="2830513" y="2905125"/>
              <a:ext cx="336550"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4" name="MH_Other_2">
              <a:extLst>
                <a:ext uri="{FF2B5EF4-FFF2-40B4-BE49-F238E27FC236}">
                  <a16:creationId xmlns:a16="http://schemas.microsoft.com/office/drawing/2014/main" id="{CD7A8404-669E-42DC-90CA-74ECFCB7F64E}"/>
                </a:ext>
              </a:extLst>
            </p:cNvPr>
            <p:cNvSpPr/>
            <p:nvPr>
              <p:custDataLst>
                <p:tags r:id="rId2"/>
              </p:custDataLst>
            </p:nvPr>
          </p:nvSpPr>
          <p:spPr>
            <a:xfrm>
              <a:off x="4346575" y="2905125"/>
              <a:ext cx="336550"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5" name="MH_Other_3">
              <a:extLst>
                <a:ext uri="{FF2B5EF4-FFF2-40B4-BE49-F238E27FC236}">
                  <a16:creationId xmlns:a16="http://schemas.microsoft.com/office/drawing/2014/main" id="{B7ED09E5-1184-4D3A-B6D3-E2B56C993F2A}"/>
                </a:ext>
              </a:extLst>
            </p:cNvPr>
            <p:cNvSpPr/>
            <p:nvPr>
              <p:custDataLst>
                <p:tags r:id="rId3"/>
              </p:custDataLst>
            </p:nvPr>
          </p:nvSpPr>
          <p:spPr>
            <a:xfrm>
              <a:off x="5862638" y="2905125"/>
              <a:ext cx="336550"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6" name="MH_Other_4">
              <a:extLst>
                <a:ext uri="{FF2B5EF4-FFF2-40B4-BE49-F238E27FC236}">
                  <a16:creationId xmlns:a16="http://schemas.microsoft.com/office/drawing/2014/main" id="{93393B5F-43A5-49A0-87FE-00E97D5CCE4A}"/>
                </a:ext>
              </a:extLst>
            </p:cNvPr>
            <p:cNvSpPr/>
            <p:nvPr>
              <p:custDataLst>
                <p:tags r:id="rId4"/>
              </p:custDataLst>
            </p:nvPr>
          </p:nvSpPr>
          <p:spPr>
            <a:xfrm>
              <a:off x="7378700" y="2905125"/>
              <a:ext cx="336550"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7" name="MH_Other_5">
              <a:extLst>
                <a:ext uri="{FF2B5EF4-FFF2-40B4-BE49-F238E27FC236}">
                  <a16:creationId xmlns:a16="http://schemas.microsoft.com/office/drawing/2014/main" id="{4696B5FA-7556-4126-BE54-D335C9390ABA}"/>
                </a:ext>
              </a:extLst>
            </p:cNvPr>
            <p:cNvSpPr/>
            <p:nvPr>
              <p:custDataLst>
                <p:tags r:id="rId5"/>
              </p:custDataLst>
            </p:nvPr>
          </p:nvSpPr>
          <p:spPr>
            <a:xfrm>
              <a:off x="8894763" y="2905125"/>
              <a:ext cx="336550"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200">
                <a:solidFill>
                  <a:srgbClr val="FFFFFF"/>
                </a:solidFill>
              </a:endParaRPr>
            </a:p>
          </p:txBody>
        </p:sp>
        <p:sp>
          <p:nvSpPr>
            <p:cNvPr id="8" name="MH_Other_6">
              <a:extLst>
                <a:ext uri="{FF2B5EF4-FFF2-40B4-BE49-F238E27FC236}">
                  <a16:creationId xmlns:a16="http://schemas.microsoft.com/office/drawing/2014/main" id="{DE05AF70-F4AD-49D5-8F27-8FC15AB3B4C2}"/>
                </a:ext>
              </a:extLst>
            </p:cNvPr>
            <p:cNvSpPr/>
            <p:nvPr>
              <p:custDataLst>
                <p:tags r:id="rId6"/>
              </p:custDataLst>
            </p:nvPr>
          </p:nvSpPr>
          <p:spPr>
            <a:xfrm>
              <a:off x="2266950" y="3038476"/>
              <a:ext cx="7596188" cy="809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200">
                <a:solidFill>
                  <a:srgbClr val="FFFFFF"/>
                </a:solidFill>
              </a:endParaRPr>
            </a:p>
          </p:txBody>
        </p:sp>
        <p:sp>
          <p:nvSpPr>
            <p:cNvPr id="9" name="MH_Other_7">
              <a:extLst>
                <a:ext uri="{FF2B5EF4-FFF2-40B4-BE49-F238E27FC236}">
                  <a16:creationId xmlns:a16="http://schemas.microsoft.com/office/drawing/2014/main" id="{58D75919-46D8-471B-B36D-28F3474DD626}"/>
                </a:ext>
              </a:extLst>
            </p:cNvPr>
            <p:cNvSpPr/>
            <p:nvPr>
              <p:custDataLst>
                <p:tags r:id="rId7"/>
              </p:custDataLst>
            </p:nvPr>
          </p:nvSpPr>
          <p:spPr>
            <a:xfrm>
              <a:off x="2887663" y="2963864"/>
              <a:ext cx="220662" cy="219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0" name="MH_Other_8">
              <a:extLst>
                <a:ext uri="{FF2B5EF4-FFF2-40B4-BE49-F238E27FC236}">
                  <a16:creationId xmlns:a16="http://schemas.microsoft.com/office/drawing/2014/main" id="{DA24D4B6-FC04-4C9D-9E98-9142572B2F8A}"/>
                </a:ext>
              </a:extLst>
            </p:cNvPr>
            <p:cNvSpPr/>
            <p:nvPr>
              <p:custDataLst>
                <p:tags r:id="rId8"/>
              </p:custDataLst>
            </p:nvPr>
          </p:nvSpPr>
          <p:spPr>
            <a:xfrm>
              <a:off x="4405314" y="2963864"/>
              <a:ext cx="219075" cy="219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1" name="MH_Other_9">
              <a:extLst>
                <a:ext uri="{FF2B5EF4-FFF2-40B4-BE49-F238E27FC236}">
                  <a16:creationId xmlns:a16="http://schemas.microsoft.com/office/drawing/2014/main" id="{AFCD47AC-1D62-4C68-97E7-D27E14ED611B}"/>
                </a:ext>
              </a:extLst>
            </p:cNvPr>
            <p:cNvSpPr/>
            <p:nvPr>
              <p:custDataLst>
                <p:tags r:id="rId9"/>
              </p:custDataLst>
            </p:nvPr>
          </p:nvSpPr>
          <p:spPr>
            <a:xfrm>
              <a:off x="5921376" y="2963864"/>
              <a:ext cx="219075" cy="219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2" name="MH_Other_10">
              <a:extLst>
                <a:ext uri="{FF2B5EF4-FFF2-40B4-BE49-F238E27FC236}">
                  <a16:creationId xmlns:a16="http://schemas.microsoft.com/office/drawing/2014/main" id="{40EC9609-3CFE-4FEA-98D3-08985546178C}"/>
                </a:ext>
              </a:extLst>
            </p:cNvPr>
            <p:cNvSpPr/>
            <p:nvPr>
              <p:custDataLst>
                <p:tags r:id="rId10"/>
              </p:custDataLst>
            </p:nvPr>
          </p:nvSpPr>
          <p:spPr>
            <a:xfrm>
              <a:off x="7437438" y="2963864"/>
              <a:ext cx="220662" cy="219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3" name="MH_Other_11">
              <a:extLst>
                <a:ext uri="{FF2B5EF4-FFF2-40B4-BE49-F238E27FC236}">
                  <a16:creationId xmlns:a16="http://schemas.microsoft.com/office/drawing/2014/main" id="{9762B044-0E4E-4DA5-9F45-4F4EF7103C81}"/>
                </a:ext>
              </a:extLst>
            </p:cNvPr>
            <p:cNvSpPr/>
            <p:nvPr>
              <p:custDataLst>
                <p:tags r:id="rId11"/>
              </p:custDataLst>
            </p:nvPr>
          </p:nvSpPr>
          <p:spPr>
            <a:xfrm>
              <a:off x="8953501" y="2963864"/>
              <a:ext cx="220663" cy="219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FFFFFF"/>
                </a:solidFill>
              </a:endParaRPr>
            </a:p>
          </p:txBody>
        </p:sp>
        <p:sp>
          <p:nvSpPr>
            <p:cNvPr id="14" name="MH_SubTitle_1">
              <a:extLst>
                <a:ext uri="{FF2B5EF4-FFF2-40B4-BE49-F238E27FC236}">
                  <a16:creationId xmlns:a16="http://schemas.microsoft.com/office/drawing/2014/main" id="{752F41C4-4345-4862-BDA3-7BDC4B1568E6}"/>
                </a:ext>
              </a:extLst>
            </p:cNvPr>
            <p:cNvSpPr txBox="1">
              <a:spLocks noChangeArrowheads="1"/>
            </p:cNvSpPr>
            <p:nvPr>
              <p:custDataLst>
                <p:tags r:id="rId12"/>
              </p:custDataLst>
            </p:nvPr>
          </p:nvSpPr>
          <p:spPr bwMode="auto">
            <a:xfrm>
              <a:off x="2300288" y="229946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400" i="1" dirty="0">
                  <a:solidFill>
                    <a:schemeClr val="accent1"/>
                  </a:solidFill>
                  <a:latin typeface="+mn-lt"/>
                  <a:ea typeface="+mn-ea"/>
                  <a:cs typeface="Times New Roman" panose="02020603050405020304" pitchFamily="18" charset="0"/>
                </a:rPr>
                <a:t>2016</a:t>
              </a:r>
              <a:endParaRPr lang="zh-CN" altLang="en-US" sz="2400" i="1" dirty="0">
                <a:solidFill>
                  <a:schemeClr val="accent1"/>
                </a:solidFill>
                <a:latin typeface="+mn-lt"/>
                <a:ea typeface="+mn-ea"/>
                <a:cs typeface="Times New Roman" panose="02020603050405020304" pitchFamily="18" charset="0"/>
              </a:endParaRPr>
            </a:p>
          </p:txBody>
        </p:sp>
        <p:sp>
          <p:nvSpPr>
            <p:cNvPr id="15" name="MH_SubTitle_2">
              <a:extLst>
                <a:ext uri="{FF2B5EF4-FFF2-40B4-BE49-F238E27FC236}">
                  <a16:creationId xmlns:a16="http://schemas.microsoft.com/office/drawing/2014/main" id="{A92BF5DA-C89A-4B5A-90D6-807CE8158E33}"/>
                </a:ext>
              </a:extLst>
            </p:cNvPr>
            <p:cNvSpPr txBox="1">
              <a:spLocks noChangeArrowheads="1"/>
            </p:cNvSpPr>
            <p:nvPr>
              <p:custDataLst>
                <p:tags r:id="rId13"/>
              </p:custDataLst>
            </p:nvPr>
          </p:nvSpPr>
          <p:spPr bwMode="auto">
            <a:xfrm>
              <a:off x="3811588" y="229946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400" i="1" dirty="0">
                  <a:solidFill>
                    <a:schemeClr val="accent1"/>
                  </a:solidFill>
                  <a:latin typeface="+mn-lt"/>
                  <a:ea typeface="+mn-ea"/>
                  <a:cs typeface="Times New Roman" panose="02020603050405020304" pitchFamily="18" charset="0"/>
                </a:rPr>
                <a:t>2017</a:t>
              </a:r>
              <a:endParaRPr lang="zh-CN" altLang="en-US" sz="2400" i="1" dirty="0">
                <a:solidFill>
                  <a:schemeClr val="accent1"/>
                </a:solidFill>
                <a:latin typeface="+mn-lt"/>
                <a:ea typeface="+mn-ea"/>
                <a:cs typeface="Times New Roman" panose="02020603050405020304" pitchFamily="18" charset="0"/>
              </a:endParaRPr>
            </a:p>
          </p:txBody>
        </p:sp>
        <p:sp>
          <p:nvSpPr>
            <p:cNvPr id="16" name="MH_SubTitle_3">
              <a:extLst>
                <a:ext uri="{FF2B5EF4-FFF2-40B4-BE49-F238E27FC236}">
                  <a16:creationId xmlns:a16="http://schemas.microsoft.com/office/drawing/2014/main" id="{75846F06-6BF4-4534-9891-26F02BC8667F}"/>
                </a:ext>
              </a:extLst>
            </p:cNvPr>
            <p:cNvSpPr txBox="1">
              <a:spLocks noChangeArrowheads="1"/>
            </p:cNvSpPr>
            <p:nvPr>
              <p:custDataLst>
                <p:tags r:id="rId14"/>
              </p:custDataLst>
            </p:nvPr>
          </p:nvSpPr>
          <p:spPr bwMode="auto">
            <a:xfrm>
              <a:off x="5324476" y="2299466"/>
              <a:ext cx="139541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400" i="1" dirty="0">
                  <a:solidFill>
                    <a:schemeClr val="accent1"/>
                  </a:solidFill>
                  <a:latin typeface="+mn-lt"/>
                  <a:ea typeface="+mn-ea"/>
                  <a:cs typeface="Times New Roman" panose="02020603050405020304" pitchFamily="18" charset="0"/>
                </a:rPr>
                <a:t>2018</a:t>
              </a:r>
              <a:endParaRPr lang="zh-CN" altLang="en-US" sz="2400" i="1" dirty="0">
                <a:solidFill>
                  <a:schemeClr val="accent1"/>
                </a:solidFill>
                <a:latin typeface="+mn-lt"/>
                <a:ea typeface="+mn-ea"/>
                <a:cs typeface="Times New Roman" panose="02020603050405020304" pitchFamily="18" charset="0"/>
              </a:endParaRPr>
            </a:p>
          </p:txBody>
        </p:sp>
        <p:sp>
          <p:nvSpPr>
            <p:cNvPr id="17" name="MH_SubTitle_4">
              <a:extLst>
                <a:ext uri="{FF2B5EF4-FFF2-40B4-BE49-F238E27FC236}">
                  <a16:creationId xmlns:a16="http://schemas.microsoft.com/office/drawing/2014/main" id="{F3A5A6D1-AB9E-4EAC-AED7-022EA9B5F938}"/>
                </a:ext>
              </a:extLst>
            </p:cNvPr>
            <p:cNvSpPr txBox="1">
              <a:spLocks noChangeArrowheads="1"/>
            </p:cNvSpPr>
            <p:nvPr>
              <p:custDataLst>
                <p:tags r:id="rId15"/>
              </p:custDataLst>
            </p:nvPr>
          </p:nvSpPr>
          <p:spPr bwMode="auto">
            <a:xfrm>
              <a:off x="6835775" y="229946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400" i="1" dirty="0">
                  <a:solidFill>
                    <a:schemeClr val="accent1"/>
                  </a:solidFill>
                  <a:latin typeface="+mn-lt"/>
                  <a:ea typeface="+mn-ea"/>
                  <a:cs typeface="Times New Roman" panose="02020603050405020304" pitchFamily="18" charset="0"/>
                </a:rPr>
                <a:t>2019</a:t>
              </a:r>
              <a:endParaRPr lang="zh-CN" altLang="en-US" sz="2400" i="1" dirty="0">
                <a:solidFill>
                  <a:schemeClr val="accent1"/>
                </a:solidFill>
                <a:latin typeface="+mn-lt"/>
                <a:ea typeface="+mn-ea"/>
                <a:cs typeface="Times New Roman" panose="02020603050405020304" pitchFamily="18" charset="0"/>
              </a:endParaRPr>
            </a:p>
          </p:txBody>
        </p:sp>
        <p:sp>
          <p:nvSpPr>
            <p:cNvPr id="18" name="MH_SubTitle_5">
              <a:extLst>
                <a:ext uri="{FF2B5EF4-FFF2-40B4-BE49-F238E27FC236}">
                  <a16:creationId xmlns:a16="http://schemas.microsoft.com/office/drawing/2014/main" id="{CFD4A192-9494-41F2-B478-45BC7D2FAC26}"/>
                </a:ext>
              </a:extLst>
            </p:cNvPr>
            <p:cNvSpPr txBox="1">
              <a:spLocks noChangeArrowheads="1"/>
            </p:cNvSpPr>
            <p:nvPr>
              <p:custDataLst>
                <p:tags r:id="rId16"/>
              </p:custDataLst>
            </p:nvPr>
          </p:nvSpPr>
          <p:spPr bwMode="auto">
            <a:xfrm>
              <a:off x="8347075" y="2299466"/>
              <a:ext cx="139700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2400" i="1" dirty="0">
                  <a:solidFill>
                    <a:schemeClr val="accent1"/>
                  </a:solidFill>
                  <a:latin typeface="+mn-lt"/>
                  <a:ea typeface="+mn-ea"/>
                  <a:cs typeface="Times New Roman" panose="02020603050405020304" pitchFamily="18" charset="0"/>
                </a:rPr>
                <a:t>2020</a:t>
              </a:r>
              <a:endParaRPr lang="zh-CN" altLang="en-US" sz="2400" i="1" dirty="0">
                <a:solidFill>
                  <a:schemeClr val="accent1"/>
                </a:solidFill>
                <a:latin typeface="+mn-lt"/>
                <a:ea typeface="+mn-ea"/>
                <a:cs typeface="Times New Roman" panose="02020603050405020304" pitchFamily="18" charset="0"/>
              </a:endParaRPr>
            </a:p>
          </p:txBody>
        </p:sp>
      </p:grpSp>
      <p:sp>
        <p:nvSpPr>
          <p:cNvPr id="19" name="矩形 18">
            <a:extLst>
              <a:ext uri="{FF2B5EF4-FFF2-40B4-BE49-F238E27FC236}">
                <a16:creationId xmlns:a16="http://schemas.microsoft.com/office/drawing/2014/main" id="{65F5CB93-038F-483F-A643-8C3634762252}"/>
              </a:ext>
            </a:extLst>
          </p:cNvPr>
          <p:cNvSpPr/>
          <p:nvPr/>
        </p:nvSpPr>
        <p:spPr>
          <a:xfrm>
            <a:off x="1659828" y="3274843"/>
            <a:ext cx="1210588" cy="400110"/>
          </a:xfrm>
          <a:prstGeom prst="rect">
            <a:avLst/>
          </a:prstGeom>
        </p:spPr>
        <p:txBody>
          <a:bodyPr wrap="none">
            <a:spAutoFit/>
            <a:scene3d>
              <a:camera prst="orthographicFront"/>
              <a:lightRig rig="threePt" dir="t"/>
            </a:scene3d>
            <a:sp3d contourW="12700"/>
          </a:bodyPr>
          <a:lstStyle/>
          <a:p>
            <a:pPr algn="ctr"/>
            <a:r>
              <a:rPr lang="zh-CN" altLang="en-US" sz="2000" dirty="0">
                <a:solidFill>
                  <a:schemeClr val="tx1">
                    <a:lumMod val="75000"/>
                    <a:lumOff val="25000"/>
                  </a:schemeClr>
                </a:solidFill>
                <a:latin typeface="汉仪夏日体W" panose="00020600040101010101" pitchFamily="18" charset="-122"/>
                <a:ea typeface="汉仪夏日体W" panose="00020600040101010101" pitchFamily="18" charset="-122"/>
              </a:rPr>
              <a:t>文字添加</a:t>
            </a:r>
          </a:p>
        </p:txBody>
      </p:sp>
      <p:sp>
        <p:nvSpPr>
          <p:cNvPr id="20" name="矩形 19">
            <a:extLst>
              <a:ext uri="{FF2B5EF4-FFF2-40B4-BE49-F238E27FC236}">
                <a16:creationId xmlns:a16="http://schemas.microsoft.com/office/drawing/2014/main" id="{7D350889-F421-4DAB-8CA4-5A755F6440C1}"/>
              </a:ext>
            </a:extLst>
          </p:cNvPr>
          <p:cNvSpPr/>
          <p:nvPr/>
        </p:nvSpPr>
        <p:spPr>
          <a:xfrm>
            <a:off x="3555228" y="3274843"/>
            <a:ext cx="1210588" cy="400110"/>
          </a:xfrm>
          <a:prstGeom prst="rect">
            <a:avLst/>
          </a:prstGeom>
        </p:spPr>
        <p:txBody>
          <a:bodyPr wrap="none">
            <a:spAutoFit/>
            <a:scene3d>
              <a:camera prst="orthographicFront"/>
              <a:lightRig rig="threePt" dir="t"/>
            </a:scene3d>
            <a:sp3d contourW="12700"/>
          </a:bodyPr>
          <a:lstStyle/>
          <a:p>
            <a:pPr algn="ctr"/>
            <a:r>
              <a:rPr lang="zh-CN" altLang="en-US" sz="2000" dirty="0">
                <a:solidFill>
                  <a:schemeClr val="tx1">
                    <a:lumMod val="75000"/>
                    <a:lumOff val="25000"/>
                  </a:schemeClr>
                </a:solidFill>
                <a:latin typeface="汉仪夏日体W" panose="00020600040101010101" pitchFamily="18" charset="-122"/>
                <a:ea typeface="汉仪夏日体W" panose="00020600040101010101" pitchFamily="18" charset="-122"/>
              </a:rPr>
              <a:t>文字添加</a:t>
            </a:r>
          </a:p>
        </p:txBody>
      </p:sp>
      <p:sp>
        <p:nvSpPr>
          <p:cNvPr id="21" name="矩形 20">
            <a:extLst>
              <a:ext uri="{FF2B5EF4-FFF2-40B4-BE49-F238E27FC236}">
                <a16:creationId xmlns:a16="http://schemas.microsoft.com/office/drawing/2014/main" id="{F061D592-B0CA-4ACA-BBBE-96B73F315087}"/>
              </a:ext>
            </a:extLst>
          </p:cNvPr>
          <p:cNvSpPr/>
          <p:nvPr/>
        </p:nvSpPr>
        <p:spPr>
          <a:xfrm>
            <a:off x="5437170" y="3274843"/>
            <a:ext cx="1210588" cy="400110"/>
          </a:xfrm>
          <a:prstGeom prst="rect">
            <a:avLst/>
          </a:prstGeom>
        </p:spPr>
        <p:txBody>
          <a:bodyPr wrap="none">
            <a:spAutoFit/>
            <a:scene3d>
              <a:camera prst="orthographicFront"/>
              <a:lightRig rig="threePt" dir="t"/>
            </a:scene3d>
            <a:sp3d contourW="12700"/>
          </a:bodyPr>
          <a:lstStyle/>
          <a:p>
            <a:pPr algn="ctr"/>
            <a:r>
              <a:rPr lang="zh-CN" altLang="en-US" sz="2000" dirty="0">
                <a:solidFill>
                  <a:schemeClr val="tx1">
                    <a:lumMod val="75000"/>
                    <a:lumOff val="25000"/>
                  </a:schemeClr>
                </a:solidFill>
                <a:latin typeface="汉仪夏日体W" panose="00020600040101010101" pitchFamily="18" charset="-122"/>
                <a:ea typeface="汉仪夏日体W" panose="00020600040101010101" pitchFamily="18" charset="-122"/>
              </a:rPr>
              <a:t>文字添加</a:t>
            </a:r>
          </a:p>
        </p:txBody>
      </p:sp>
      <p:sp>
        <p:nvSpPr>
          <p:cNvPr id="22" name="矩形 21">
            <a:extLst>
              <a:ext uri="{FF2B5EF4-FFF2-40B4-BE49-F238E27FC236}">
                <a16:creationId xmlns:a16="http://schemas.microsoft.com/office/drawing/2014/main" id="{BEF07A9B-58B3-4548-81FF-DE0C3D6D63E8}"/>
              </a:ext>
            </a:extLst>
          </p:cNvPr>
          <p:cNvSpPr/>
          <p:nvPr/>
        </p:nvSpPr>
        <p:spPr>
          <a:xfrm>
            <a:off x="7341701" y="3274843"/>
            <a:ext cx="1210588" cy="400110"/>
          </a:xfrm>
          <a:prstGeom prst="rect">
            <a:avLst/>
          </a:prstGeom>
        </p:spPr>
        <p:txBody>
          <a:bodyPr wrap="none">
            <a:spAutoFit/>
            <a:scene3d>
              <a:camera prst="orthographicFront"/>
              <a:lightRig rig="threePt" dir="t"/>
            </a:scene3d>
            <a:sp3d contourW="12700"/>
          </a:bodyPr>
          <a:lstStyle/>
          <a:p>
            <a:pPr algn="ctr"/>
            <a:r>
              <a:rPr lang="zh-CN" altLang="en-US" sz="2000" dirty="0">
                <a:solidFill>
                  <a:schemeClr val="tx1">
                    <a:lumMod val="75000"/>
                    <a:lumOff val="25000"/>
                  </a:schemeClr>
                </a:solidFill>
                <a:latin typeface="汉仪夏日体W" panose="00020600040101010101" pitchFamily="18" charset="-122"/>
                <a:ea typeface="汉仪夏日体W" panose="00020600040101010101" pitchFamily="18" charset="-122"/>
              </a:rPr>
              <a:t>文字添加</a:t>
            </a:r>
          </a:p>
        </p:txBody>
      </p:sp>
      <p:sp>
        <p:nvSpPr>
          <p:cNvPr id="23" name="矩形 22">
            <a:extLst>
              <a:ext uri="{FF2B5EF4-FFF2-40B4-BE49-F238E27FC236}">
                <a16:creationId xmlns:a16="http://schemas.microsoft.com/office/drawing/2014/main" id="{374CC440-C286-4500-8EEF-EFAB65484572}"/>
              </a:ext>
            </a:extLst>
          </p:cNvPr>
          <p:cNvSpPr/>
          <p:nvPr/>
        </p:nvSpPr>
        <p:spPr>
          <a:xfrm>
            <a:off x="9235329" y="3274843"/>
            <a:ext cx="1210588" cy="400110"/>
          </a:xfrm>
          <a:prstGeom prst="rect">
            <a:avLst/>
          </a:prstGeom>
        </p:spPr>
        <p:txBody>
          <a:bodyPr wrap="none">
            <a:spAutoFit/>
            <a:scene3d>
              <a:camera prst="orthographicFront"/>
              <a:lightRig rig="threePt" dir="t"/>
            </a:scene3d>
            <a:sp3d contourW="12700"/>
          </a:bodyPr>
          <a:lstStyle/>
          <a:p>
            <a:pPr algn="ctr"/>
            <a:r>
              <a:rPr lang="zh-CN" altLang="en-US" sz="2000" dirty="0">
                <a:solidFill>
                  <a:schemeClr val="tx1">
                    <a:lumMod val="75000"/>
                    <a:lumOff val="25000"/>
                  </a:schemeClr>
                </a:solidFill>
                <a:latin typeface="汉仪夏日体W" panose="00020600040101010101" pitchFamily="18" charset="-122"/>
                <a:ea typeface="汉仪夏日体W" panose="00020600040101010101" pitchFamily="18" charset="-122"/>
              </a:rPr>
              <a:t>文字添加</a:t>
            </a:r>
          </a:p>
        </p:txBody>
      </p:sp>
      <p:grpSp>
        <p:nvGrpSpPr>
          <p:cNvPr id="26" name="组合 25">
            <a:extLst>
              <a:ext uri="{FF2B5EF4-FFF2-40B4-BE49-F238E27FC236}">
                <a16:creationId xmlns:a16="http://schemas.microsoft.com/office/drawing/2014/main" id="{1B949B7A-E4EC-497A-9FF9-A4A9203C6B75}"/>
              </a:ext>
            </a:extLst>
          </p:cNvPr>
          <p:cNvGrpSpPr/>
          <p:nvPr/>
        </p:nvGrpSpPr>
        <p:grpSpPr>
          <a:xfrm>
            <a:off x="1443915" y="4184650"/>
            <a:ext cx="9227083" cy="950356"/>
            <a:chOff x="7553990" y="2061949"/>
            <a:chExt cx="9227083" cy="950356"/>
          </a:xfrm>
        </p:grpSpPr>
        <p:sp>
          <p:nvSpPr>
            <p:cNvPr id="27" name="矩形 26">
              <a:extLst>
                <a:ext uri="{FF2B5EF4-FFF2-40B4-BE49-F238E27FC236}">
                  <a16:creationId xmlns:a16="http://schemas.microsoft.com/office/drawing/2014/main" id="{61A36849-BA5F-4C3D-8037-C8624547F6A5}"/>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8" name="文本框 27">
              <a:extLst>
                <a:ext uri="{FF2B5EF4-FFF2-40B4-BE49-F238E27FC236}">
                  <a16:creationId xmlns:a16="http://schemas.microsoft.com/office/drawing/2014/main" id="{6CE84497-E0F2-4B61-8929-818BFB7D3051}"/>
                </a:ext>
              </a:extLst>
            </p:cNvPr>
            <p:cNvSpPr txBox="1"/>
            <p:nvPr/>
          </p:nvSpPr>
          <p:spPr>
            <a:xfrm>
              <a:off x="7553991" y="2492354"/>
              <a:ext cx="9227082"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经过前任会员共同的努力和奋斗，发展到现在有一定的影响力的社团，逐步由一个年轻的社团走向一个成熟</a:t>
              </a:r>
            </a:p>
          </p:txBody>
        </p:sp>
      </p:grpSp>
      <p:grpSp>
        <p:nvGrpSpPr>
          <p:cNvPr id="29" name="组合 28">
            <a:extLst>
              <a:ext uri="{FF2B5EF4-FFF2-40B4-BE49-F238E27FC236}">
                <a16:creationId xmlns:a16="http://schemas.microsoft.com/office/drawing/2014/main" id="{27CC38AE-D6E6-4C33-AAA5-745738E67027}"/>
              </a:ext>
            </a:extLst>
          </p:cNvPr>
          <p:cNvGrpSpPr/>
          <p:nvPr/>
        </p:nvGrpSpPr>
        <p:grpSpPr>
          <a:xfrm>
            <a:off x="4341019" y="330981"/>
            <a:ext cx="3570208" cy="773892"/>
            <a:chOff x="4393901" y="432426"/>
            <a:chExt cx="3570208" cy="773892"/>
          </a:xfrm>
        </p:grpSpPr>
        <p:sp>
          <p:nvSpPr>
            <p:cNvPr id="30" name="矩形 29">
              <a:extLst>
                <a:ext uri="{FF2B5EF4-FFF2-40B4-BE49-F238E27FC236}">
                  <a16:creationId xmlns:a16="http://schemas.microsoft.com/office/drawing/2014/main" id="{8CEA56BE-489E-476F-837D-69E38C84F598}"/>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31" name="矩形 30">
              <a:extLst>
                <a:ext uri="{FF2B5EF4-FFF2-40B4-BE49-F238E27FC236}">
                  <a16:creationId xmlns:a16="http://schemas.microsoft.com/office/drawing/2014/main" id="{6204EDFA-18A9-4868-9461-85AD189563C5}"/>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156719661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par>
                          <p:cTn id="39" fill="hold">
                            <p:stCondLst>
                              <p:cond delay="500"/>
                            </p:stCondLst>
                            <p:childTnLst>
                              <p:par>
                                <p:cTn id="40" presetID="53" presetClass="entr" presetSubtype="16"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35D93595-7C5A-429A-AAEC-2F061ED7F13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sp>
        <p:nvSpPr>
          <p:cNvPr id="3" name="MH_Other_1">
            <a:extLst>
              <a:ext uri="{FF2B5EF4-FFF2-40B4-BE49-F238E27FC236}">
                <a16:creationId xmlns:a16="http://schemas.microsoft.com/office/drawing/2014/main" id="{2A37026D-B9E9-48B8-B59A-74AE8E5D0DB5}"/>
              </a:ext>
            </a:extLst>
          </p:cNvPr>
          <p:cNvSpPr>
            <a:spLocks/>
          </p:cNvSpPr>
          <p:nvPr>
            <p:custDataLst>
              <p:tags r:id="rId1"/>
            </p:custDataLst>
          </p:nvPr>
        </p:nvSpPr>
        <p:spPr bwMode="auto">
          <a:xfrm>
            <a:off x="1666609" y="1943100"/>
            <a:ext cx="1216310" cy="1567662"/>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0 w 1036210"/>
              <a:gd name="connsiteY4" fmla="*/ 1276553 h 1335540"/>
              <a:gd name="connsiteX5" fmla="*/ 607800 w 1036210"/>
              <a:gd name="connsiteY5" fmla="*/ 1280013 h 1335540"/>
              <a:gd name="connsiteX6" fmla="*/ 606610 w 1036210"/>
              <a:gd name="connsiteY6" fmla="*/ 1283473 h 1335540"/>
              <a:gd name="connsiteX7" fmla="*/ 605420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59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7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2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4 w 1036210"/>
              <a:gd name="connsiteY105" fmla="*/ 1237660 h 1335540"/>
              <a:gd name="connsiteX106" fmla="*/ 356009 w 1036210"/>
              <a:gd name="connsiteY106" fmla="*/ 1236011 h 1335540"/>
              <a:gd name="connsiteX107" fmla="*/ 353810 w 1036210"/>
              <a:gd name="connsiteY107" fmla="*/ 1233867 h 1335540"/>
              <a:gd name="connsiteX108" fmla="*/ 351781 w 1036210"/>
              <a:gd name="connsiteY108" fmla="*/ 1231724 h 1335540"/>
              <a:gd name="connsiteX109" fmla="*/ 349921 w 1036210"/>
              <a:gd name="connsiteY109" fmla="*/ 1229415 h 1335540"/>
              <a:gd name="connsiteX110" fmla="*/ 348399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399 w 1036210"/>
              <a:gd name="connsiteY120" fmla="*/ 1197093 h 1335540"/>
              <a:gd name="connsiteX121" fmla="*/ 349921 w 1036210"/>
              <a:gd name="connsiteY121" fmla="*/ 1194619 h 1335540"/>
              <a:gd name="connsiteX122" fmla="*/ 351781 w 1036210"/>
              <a:gd name="connsiteY122" fmla="*/ 1192311 h 1335540"/>
              <a:gd name="connsiteX123" fmla="*/ 353810 w 1036210"/>
              <a:gd name="connsiteY123" fmla="*/ 1190002 h 1335540"/>
              <a:gd name="connsiteX124" fmla="*/ 356009 w 1036210"/>
              <a:gd name="connsiteY124" fmla="*/ 1188023 h 1335540"/>
              <a:gd name="connsiteX125" fmla="*/ 358544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4 w 1036210"/>
              <a:gd name="connsiteY171" fmla="*/ 1156008 h 1335540"/>
              <a:gd name="connsiteX172" fmla="*/ 356009 w 1036210"/>
              <a:gd name="connsiteY172" fmla="*/ 1154189 h 1335540"/>
              <a:gd name="connsiteX173" fmla="*/ 353810 w 1036210"/>
              <a:gd name="connsiteY173" fmla="*/ 1152371 h 1335540"/>
              <a:gd name="connsiteX174" fmla="*/ 351781 w 1036210"/>
              <a:gd name="connsiteY174" fmla="*/ 1150221 h 1335540"/>
              <a:gd name="connsiteX175" fmla="*/ 349921 w 1036210"/>
              <a:gd name="connsiteY175" fmla="*/ 1147575 h 1335540"/>
              <a:gd name="connsiteX176" fmla="*/ 348399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399 w 1036210"/>
              <a:gd name="connsiteY186" fmla="*/ 1115498 h 1335540"/>
              <a:gd name="connsiteX187" fmla="*/ 349921 w 1036210"/>
              <a:gd name="connsiteY187" fmla="*/ 1112853 h 1335540"/>
              <a:gd name="connsiteX188" fmla="*/ 351781 w 1036210"/>
              <a:gd name="connsiteY188" fmla="*/ 1110373 h 1335540"/>
              <a:gd name="connsiteX189" fmla="*/ 353810 w 1036210"/>
              <a:gd name="connsiteY189" fmla="*/ 1108223 h 1335540"/>
              <a:gd name="connsiteX190" fmla="*/ 356009 w 1036210"/>
              <a:gd name="connsiteY190" fmla="*/ 1106239 h 1335540"/>
              <a:gd name="connsiteX191" fmla="*/ 358544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4884 w 1036210"/>
              <a:gd name="connsiteY197" fmla="*/ 755120 h 1335540"/>
              <a:gd name="connsiteX198" fmla="*/ 794884 w 1036210"/>
              <a:gd name="connsiteY198" fmla="*/ 755447 h 1335540"/>
              <a:gd name="connsiteX199" fmla="*/ 794545 w 1036210"/>
              <a:gd name="connsiteY199" fmla="*/ 755774 h 1335540"/>
              <a:gd name="connsiteX200" fmla="*/ 796620 w 1036210"/>
              <a:gd name="connsiteY200" fmla="*/ 749272 h 1335540"/>
              <a:gd name="connsiteX201" fmla="*/ 796577 w 1036210"/>
              <a:gd name="connsiteY201" fmla="*/ 749886 h 1335540"/>
              <a:gd name="connsiteX202" fmla="*/ 796239 w 1036210"/>
              <a:gd name="connsiteY202" fmla="*/ 752176 h 1335540"/>
              <a:gd name="connsiteX203" fmla="*/ 795730 w 1036210"/>
              <a:gd name="connsiteY203" fmla="*/ 753811 h 1335540"/>
              <a:gd name="connsiteX204" fmla="*/ 795392 w 1036210"/>
              <a:gd name="connsiteY204" fmla="*/ 754466 h 1335540"/>
              <a:gd name="connsiteX205" fmla="*/ 795053 w 1036210"/>
              <a:gd name="connsiteY205" fmla="*/ 754956 h 1335540"/>
              <a:gd name="connsiteX206" fmla="*/ 794884 w 1036210"/>
              <a:gd name="connsiteY206" fmla="*/ 755120 h 1335540"/>
              <a:gd name="connsiteX207" fmla="*/ 794037 w 1036210"/>
              <a:gd name="connsiteY207" fmla="*/ 756592 h 1335540"/>
              <a:gd name="connsiteX208" fmla="*/ 793190 w 1036210"/>
              <a:gd name="connsiteY208" fmla="*/ 757573 h 1335540"/>
              <a:gd name="connsiteX209" fmla="*/ 794545 w 1036210"/>
              <a:gd name="connsiteY209" fmla="*/ 755283 h 1335540"/>
              <a:gd name="connsiteX210" fmla="*/ 795561 w 1036210"/>
              <a:gd name="connsiteY210" fmla="*/ 753157 h 1335540"/>
              <a:gd name="connsiteX211" fmla="*/ 796239 w 1036210"/>
              <a:gd name="connsiteY211" fmla="*/ 751358 h 1335540"/>
              <a:gd name="connsiteX212" fmla="*/ 796577 w 1036210"/>
              <a:gd name="connsiteY212" fmla="*/ 749559 h 1335540"/>
              <a:gd name="connsiteX213" fmla="*/ 796747 w 1036210"/>
              <a:gd name="connsiteY213" fmla="*/ 747269 h 1335540"/>
              <a:gd name="connsiteX214" fmla="*/ 796916 w 1036210"/>
              <a:gd name="connsiteY214" fmla="*/ 747596 h 1335540"/>
              <a:gd name="connsiteX215" fmla="*/ 796747 w 1036210"/>
              <a:gd name="connsiteY215" fmla="*/ 748414 h 1335540"/>
              <a:gd name="connsiteX216" fmla="*/ 796620 w 1036210"/>
              <a:gd name="connsiteY216" fmla="*/ 749272 h 1335540"/>
              <a:gd name="connsiteX217" fmla="*/ 796747 w 1036210"/>
              <a:gd name="connsiteY217" fmla="*/ 747432 h 1335540"/>
              <a:gd name="connsiteX218" fmla="*/ 767594 w 1036210"/>
              <a:gd name="connsiteY218" fmla="*/ 747128 h 1335540"/>
              <a:gd name="connsiteX219" fmla="*/ 767449 w 1036210"/>
              <a:gd name="connsiteY219" fmla="*/ 749231 h 1335540"/>
              <a:gd name="connsiteX220" fmla="*/ 767449 w 1036210"/>
              <a:gd name="connsiteY220" fmla="*/ 749068 h 1335540"/>
              <a:gd name="connsiteX221" fmla="*/ 767449 w 1036210"/>
              <a:gd name="connsiteY221" fmla="*/ 748250 h 1335540"/>
              <a:gd name="connsiteX222" fmla="*/ 769956 w 1036210"/>
              <a:gd name="connsiteY222" fmla="*/ 740595 h 1335540"/>
              <a:gd name="connsiteX223" fmla="*/ 769650 w 1036210"/>
              <a:gd name="connsiteY223" fmla="*/ 741053 h 1335540"/>
              <a:gd name="connsiteX224" fmla="*/ 768634 w 1036210"/>
              <a:gd name="connsiteY224" fmla="*/ 743179 h 1335540"/>
              <a:gd name="connsiteX225" fmla="*/ 767957 w 1036210"/>
              <a:gd name="connsiteY225" fmla="*/ 745306 h 1335540"/>
              <a:gd name="connsiteX226" fmla="*/ 767618 w 1036210"/>
              <a:gd name="connsiteY226" fmla="*/ 746941 h 1335540"/>
              <a:gd name="connsiteX227" fmla="*/ 767594 w 1036210"/>
              <a:gd name="connsiteY227" fmla="*/ 747128 h 1335540"/>
              <a:gd name="connsiteX228" fmla="*/ 767618 w 1036210"/>
              <a:gd name="connsiteY228" fmla="*/ 746778 h 1335540"/>
              <a:gd name="connsiteX229" fmla="*/ 767957 w 1036210"/>
              <a:gd name="connsiteY229" fmla="*/ 744815 h 1335540"/>
              <a:gd name="connsiteX230" fmla="*/ 768465 w 1036210"/>
              <a:gd name="connsiteY230" fmla="*/ 743016 h 1335540"/>
              <a:gd name="connsiteX231" fmla="*/ 768691 w 1036210"/>
              <a:gd name="connsiteY231" fmla="*/ 742634 h 1335540"/>
              <a:gd name="connsiteX232" fmla="*/ 768804 w 1036210"/>
              <a:gd name="connsiteY232" fmla="*/ 742525 h 1335540"/>
              <a:gd name="connsiteX233" fmla="*/ 768804 w 1036210"/>
              <a:gd name="connsiteY233" fmla="*/ 742443 h 1335540"/>
              <a:gd name="connsiteX234" fmla="*/ 769142 w 1036210"/>
              <a:gd name="connsiteY234" fmla="*/ 741871 h 1335540"/>
              <a:gd name="connsiteX235" fmla="*/ 769396 w 1036210"/>
              <a:gd name="connsiteY235" fmla="*/ 741380 h 1335540"/>
              <a:gd name="connsiteX236" fmla="*/ 769752 w 1036210"/>
              <a:gd name="connsiteY236" fmla="*/ 740791 h 1335540"/>
              <a:gd name="connsiteX237" fmla="*/ 770158 w 1036210"/>
              <a:gd name="connsiteY237" fmla="*/ 740290 h 1335540"/>
              <a:gd name="connsiteX238" fmla="*/ 770158 w 1036210"/>
              <a:gd name="connsiteY238" fmla="*/ 740399 h 1335540"/>
              <a:gd name="connsiteX239" fmla="*/ 769956 w 1036210"/>
              <a:gd name="connsiteY239" fmla="*/ 740595 h 1335540"/>
              <a:gd name="connsiteX240" fmla="*/ 1007792 w 1036210"/>
              <a:gd name="connsiteY240" fmla="*/ 303707 h 1335540"/>
              <a:gd name="connsiteX241" fmla="*/ 1036210 w 1036210"/>
              <a:gd name="connsiteY241" fmla="*/ 338777 h 1335540"/>
              <a:gd name="connsiteX242" fmla="*/ 941983 w 1036210"/>
              <a:gd name="connsiteY242" fmla="*/ 415129 h 1335540"/>
              <a:gd name="connsiteX243" fmla="*/ 913566 w 1036210"/>
              <a:gd name="connsiteY243" fmla="*/ 380058 h 1335540"/>
              <a:gd name="connsiteX244" fmla="*/ 28418 w 1036210"/>
              <a:gd name="connsiteY244" fmla="*/ 284751 h 1335540"/>
              <a:gd name="connsiteX245" fmla="*/ 122644 w 1036210"/>
              <a:gd name="connsiteY245" fmla="*/ 361103 h 1335540"/>
              <a:gd name="connsiteX246" fmla="*/ 94227 w 1036210"/>
              <a:gd name="connsiteY246" fmla="*/ 396174 h 1335540"/>
              <a:gd name="connsiteX247" fmla="*/ 0 w 1036210"/>
              <a:gd name="connsiteY247" fmla="*/ 319822 h 1335540"/>
              <a:gd name="connsiteX248" fmla="*/ 521216 w 1036210"/>
              <a:gd name="connsiteY248" fmla="*/ 260648 h 1335540"/>
              <a:gd name="connsiteX249" fmla="*/ 513426 w 1036210"/>
              <a:gd name="connsiteY249" fmla="*/ 260811 h 1335540"/>
              <a:gd name="connsiteX250" fmla="*/ 505636 w 1036210"/>
              <a:gd name="connsiteY250" fmla="*/ 261302 h 1335540"/>
              <a:gd name="connsiteX251" fmla="*/ 497846 w 1036210"/>
              <a:gd name="connsiteY251" fmla="*/ 261793 h 1335540"/>
              <a:gd name="connsiteX252" fmla="*/ 505636 w 1036210"/>
              <a:gd name="connsiteY252" fmla="*/ 262610 h 1335540"/>
              <a:gd name="connsiteX253" fmla="*/ 513257 w 1036210"/>
              <a:gd name="connsiteY253" fmla="*/ 263428 h 1335540"/>
              <a:gd name="connsiteX254" fmla="*/ 520877 w 1036210"/>
              <a:gd name="connsiteY254" fmla="*/ 264410 h 1335540"/>
              <a:gd name="connsiteX255" fmla="*/ 528667 w 1036210"/>
              <a:gd name="connsiteY255" fmla="*/ 265555 h 1335540"/>
              <a:gd name="connsiteX256" fmla="*/ 536288 w 1036210"/>
              <a:gd name="connsiteY256" fmla="*/ 267027 h 1335540"/>
              <a:gd name="connsiteX257" fmla="*/ 543740 w 1036210"/>
              <a:gd name="connsiteY257" fmla="*/ 268499 h 1335540"/>
              <a:gd name="connsiteX258" fmla="*/ 551191 w 1036210"/>
              <a:gd name="connsiteY258" fmla="*/ 270135 h 1335540"/>
              <a:gd name="connsiteX259" fmla="*/ 558642 w 1036210"/>
              <a:gd name="connsiteY259" fmla="*/ 271770 h 1335540"/>
              <a:gd name="connsiteX260" fmla="*/ 566263 w 1036210"/>
              <a:gd name="connsiteY260" fmla="*/ 273897 h 1335540"/>
              <a:gd name="connsiteX261" fmla="*/ 573545 w 1036210"/>
              <a:gd name="connsiteY261" fmla="*/ 275860 h 1335540"/>
              <a:gd name="connsiteX262" fmla="*/ 580827 w 1036210"/>
              <a:gd name="connsiteY262" fmla="*/ 277986 h 1335540"/>
              <a:gd name="connsiteX263" fmla="*/ 587939 w 1036210"/>
              <a:gd name="connsiteY263" fmla="*/ 280440 h 1335540"/>
              <a:gd name="connsiteX264" fmla="*/ 595052 w 1036210"/>
              <a:gd name="connsiteY264" fmla="*/ 282893 h 1335540"/>
              <a:gd name="connsiteX265" fmla="*/ 602165 w 1036210"/>
              <a:gd name="connsiteY265" fmla="*/ 285674 h 1335540"/>
              <a:gd name="connsiteX266" fmla="*/ 609108 w 1036210"/>
              <a:gd name="connsiteY266" fmla="*/ 288455 h 1335540"/>
              <a:gd name="connsiteX267" fmla="*/ 616052 w 1036210"/>
              <a:gd name="connsiteY267" fmla="*/ 291562 h 1335540"/>
              <a:gd name="connsiteX268" fmla="*/ 623164 w 1036210"/>
              <a:gd name="connsiteY268" fmla="*/ 294507 h 1335540"/>
              <a:gd name="connsiteX269" fmla="*/ 629938 w 1036210"/>
              <a:gd name="connsiteY269" fmla="*/ 297942 h 1335540"/>
              <a:gd name="connsiteX270" fmla="*/ 636542 w 1036210"/>
              <a:gd name="connsiteY270" fmla="*/ 301213 h 1335540"/>
              <a:gd name="connsiteX271" fmla="*/ 643147 w 1036210"/>
              <a:gd name="connsiteY271" fmla="*/ 304812 h 1335540"/>
              <a:gd name="connsiteX272" fmla="*/ 649751 w 1036210"/>
              <a:gd name="connsiteY272" fmla="*/ 308410 h 1335540"/>
              <a:gd name="connsiteX273" fmla="*/ 656187 w 1036210"/>
              <a:gd name="connsiteY273" fmla="*/ 312172 h 1335540"/>
              <a:gd name="connsiteX274" fmla="*/ 662453 w 1036210"/>
              <a:gd name="connsiteY274" fmla="*/ 316261 h 1335540"/>
              <a:gd name="connsiteX275" fmla="*/ 668719 w 1036210"/>
              <a:gd name="connsiteY275" fmla="*/ 320187 h 1335540"/>
              <a:gd name="connsiteX276" fmla="*/ 674816 w 1036210"/>
              <a:gd name="connsiteY276" fmla="*/ 324440 h 1335540"/>
              <a:gd name="connsiteX277" fmla="*/ 680912 w 1036210"/>
              <a:gd name="connsiteY277" fmla="*/ 328693 h 1335540"/>
              <a:gd name="connsiteX278" fmla="*/ 686839 w 1036210"/>
              <a:gd name="connsiteY278" fmla="*/ 333273 h 1335540"/>
              <a:gd name="connsiteX279" fmla="*/ 692597 w 1036210"/>
              <a:gd name="connsiteY279" fmla="*/ 337689 h 1335540"/>
              <a:gd name="connsiteX280" fmla="*/ 698355 w 1036210"/>
              <a:gd name="connsiteY280" fmla="*/ 342433 h 1335540"/>
              <a:gd name="connsiteX281" fmla="*/ 703774 w 1036210"/>
              <a:gd name="connsiteY281" fmla="*/ 347176 h 1335540"/>
              <a:gd name="connsiteX282" fmla="*/ 709362 w 1036210"/>
              <a:gd name="connsiteY282" fmla="*/ 352083 h 1335540"/>
              <a:gd name="connsiteX283" fmla="*/ 714612 w 1036210"/>
              <a:gd name="connsiteY283" fmla="*/ 356990 h 1335540"/>
              <a:gd name="connsiteX284" fmla="*/ 719862 w 1036210"/>
              <a:gd name="connsiteY284" fmla="*/ 362225 h 1335540"/>
              <a:gd name="connsiteX285" fmla="*/ 725112 w 1036210"/>
              <a:gd name="connsiteY285" fmla="*/ 367459 h 1335540"/>
              <a:gd name="connsiteX286" fmla="*/ 730023 w 1036210"/>
              <a:gd name="connsiteY286" fmla="*/ 372857 h 1335540"/>
              <a:gd name="connsiteX287" fmla="*/ 734765 w 1036210"/>
              <a:gd name="connsiteY287" fmla="*/ 378254 h 1335540"/>
              <a:gd name="connsiteX288" fmla="*/ 739507 w 1036210"/>
              <a:gd name="connsiteY288" fmla="*/ 383816 h 1335540"/>
              <a:gd name="connsiteX289" fmla="*/ 744248 w 1036210"/>
              <a:gd name="connsiteY289" fmla="*/ 389541 h 1335540"/>
              <a:gd name="connsiteX290" fmla="*/ 748651 w 1036210"/>
              <a:gd name="connsiteY290" fmla="*/ 395266 h 1335540"/>
              <a:gd name="connsiteX291" fmla="*/ 752885 w 1036210"/>
              <a:gd name="connsiteY291" fmla="*/ 401154 h 1335540"/>
              <a:gd name="connsiteX292" fmla="*/ 757119 w 1036210"/>
              <a:gd name="connsiteY292" fmla="*/ 407043 h 1335540"/>
              <a:gd name="connsiteX293" fmla="*/ 761352 w 1036210"/>
              <a:gd name="connsiteY293" fmla="*/ 412931 h 1335540"/>
              <a:gd name="connsiteX294" fmla="*/ 765078 w 1036210"/>
              <a:gd name="connsiteY294" fmla="*/ 418983 h 1335540"/>
              <a:gd name="connsiteX295" fmla="*/ 768973 w 1036210"/>
              <a:gd name="connsiteY295" fmla="*/ 425199 h 1335540"/>
              <a:gd name="connsiteX296" fmla="*/ 772529 w 1036210"/>
              <a:gd name="connsiteY296" fmla="*/ 431415 h 1335540"/>
              <a:gd name="connsiteX297" fmla="*/ 776086 w 1036210"/>
              <a:gd name="connsiteY297" fmla="*/ 437794 h 1335540"/>
              <a:gd name="connsiteX298" fmla="*/ 779473 w 1036210"/>
              <a:gd name="connsiteY298" fmla="*/ 444173 h 1335540"/>
              <a:gd name="connsiteX299" fmla="*/ 782521 w 1036210"/>
              <a:gd name="connsiteY299" fmla="*/ 450552 h 1335540"/>
              <a:gd name="connsiteX300" fmla="*/ 785739 w 1036210"/>
              <a:gd name="connsiteY300" fmla="*/ 457095 h 1335540"/>
              <a:gd name="connsiteX301" fmla="*/ 788448 w 1036210"/>
              <a:gd name="connsiteY301" fmla="*/ 463638 h 1335540"/>
              <a:gd name="connsiteX302" fmla="*/ 791158 w 1036210"/>
              <a:gd name="connsiteY302" fmla="*/ 470181 h 1335540"/>
              <a:gd name="connsiteX303" fmla="*/ 793698 w 1036210"/>
              <a:gd name="connsiteY303" fmla="*/ 476887 h 1335540"/>
              <a:gd name="connsiteX304" fmla="*/ 796069 w 1036210"/>
              <a:gd name="connsiteY304" fmla="*/ 483594 h 1335540"/>
              <a:gd name="connsiteX305" fmla="*/ 798440 w 1036210"/>
              <a:gd name="connsiteY305" fmla="*/ 490464 h 1335540"/>
              <a:gd name="connsiteX306" fmla="*/ 800472 w 1036210"/>
              <a:gd name="connsiteY306" fmla="*/ 497333 h 1335540"/>
              <a:gd name="connsiteX307" fmla="*/ 802335 w 1036210"/>
              <a:gd name="connsiteY307" fmla="*/ 504203 h 1335540"/>
              <a:gd name="connsiteX308" fmla="*/ 804029 w 1036210"/>
              <a:gd name="connsiteY308" fmla="*/ 511073 h 1335540"/>
              <a:gd name="connsiteX309" fmla="*/ 805722 w 1036210"/>
              <a:gd name="connsiteY309" fmla="*/ 517943 h 1335540"/>
              <a:gd name="connsiteX310" fmla="*/ 807246 w 1036210"/>
              <a:gd name="connsiteY310" fmla="*/ 524977 h 1335540"/>
              <a:gd name="connsiteX311" fmla="*/ 808432 w 1036210"/>
              <a:gd name="connsiteY311" fmla="*/ 532010 h 1335540"/>
              <a:gd name="connsiteX312" fmla="*/ 809448 w 1036210"/>
              <a:gd name="connsiteY312" fmla="*/ 539207 h 1335540"/>
              <a:gd name="connsiteX313" fmla="*/ 810464 w 1036210"/>
              <a:gd name="connsiteY313" fmla="*/ 546241 h 1335540"/>
              <a:gd name="connsiteX314" fmla="*/ 811311 w 1036210"/>
              <a:gd name="connsiteY314" fmla="*/ 553274 h 1335540"/>
              <a:gd name="connsiteX315" fmla="*/ 811988 w 1036210"/>
              <a:gd name="connsiteY315" fmla="*/ 560308 h 1335540"/>
              <a:gd name="connsiteX316" fmla="*/ 812327 w 1036210"/>
              <a:gd name="connsiteY316" fmla="*/ 567341 h 1335540"/>
              <a:gd name="connsiteX317" fmla="*/ 812665 w 1036210"/>
              <a:gd name="connsiteY317" fmla="*/ 574539 h 1335540"/>
              <a:gd name="connsiteX318" fmla="*/ 812835 w 1036210"/>
              <a:gd name="connsiteY318" fmla="*/ 581736 h 1335540"/>
              <a:gd name="connsiteX319" fmla="*/ 812665 w 1036210"/>
              <a:gd name="connsiteY319" fmla="*/ 588769 h 1335540"/>
              <a:gd name="connsiteX320" fmla="*/ 812496 w 1036210"/>
              <a:gd name="connsiteY320" fmla="*/ 595966 h 1335540"/>
              <a:gd name="connsiteX321" fmla="*/ 812157 w 1036210"/>
              <a:gd name="connsiteY321" fmla="*/ 603000 h 1335540"/>
              <a:gd name="connsiteX322" fmla="*/ 811649 w 1036210"/>
              <a:gd name="connsiteY322" fmla="*/ 610033 h 1335540"/>
              <a:gd name="connsiteX323" fmla="*/ 810972 w 1036210"/>
              <a:gd name="connsiteY323" fmla="*/ 617067 h 1335540"/>
              <a:gd name="connsiteX324" fmla="*/ 809956 w 1036210"/>
              <a:gd name="connsiteY324" fmla="*/ 624427 h 1335540"/>
              <a:gd name="connsiteX325" fmla="*/ 808940 w 1036210"/>
              <a:gd name="connsiteY325" fmla="*/ 631461 h 1335540"/>
              <a:gd name="connsiteX326" fmla="*/ 807754 w 1036210"/>
              <a:gd name="connsiteY326" fmla="*/ 638331 h 1335540"/>
              <a:gd name="connsiteX327" fmla="*/ 806569 w 1036210"/>
              <a:gd name="connsiteY327" fmla="*/ 645364 h 1335540"/>
              <a:gd name="connsiteX328" fmla="*/ 805045 w 1036210"/>
              <a:gd name="connsiteY328" fmla="*/ 652398 h 1335540"/>
              <a:gd name="connsiteX329" fmla="*/ 803182 w 1036210"/>
              <a:gd name="connsiteY329" fmla="*/ 659268 h 1335540"/>
              <a:gd name="connsiteX330" fmla="*/ 801488 w 1036210"/>
              <a:gd name="connsiteY330" fmla="*/ 666301 h 1335540"/>
              <a:gd name="connsiteX331" fmla="*/ 799456 w 1036210"/>
              <a:gd name="connsiteY331" fmla="*/ 673171 h 1335540"/>
              <a:gd name="connsiteX332" fmla="*/ 797255 w 1036210"/>
              <a:gd name="connsiteY332" fmla="*/ 679878 h 1335540"/>
              <a:gd name="connsiteX333" fmla="*/ 795053 w 1036210"/>
              <a:gd name="connsiteY333" fmla="*/ 686748 h 1335540"/>
              <a:gd name="connsiteX334" fmla="*/ 792513 w 1036210"/>
              <a:gd name="connsiteY334" fmla="*/ 693454 h 1335540"/>
              <a:gd name="connsiteX335" fmla="*/ 789803 w 1036210"/>
              <a:gd name="connsiteY335" fmla="*/ 700160 h 1335540"/>
              <a:gd name="connsiteX336" fmla="*/ 787094 w 1036210"/>
              <a:gd name="connsiteY336" fmla="*/ 706703 h 1335540"/>
              <a:gd name="connsiteX337" fmla="*/ 784045 w 1036210"/>
              <a:gd name="connsiteY337" fmla="*/ 713246 h 1335540"/>
              <a:gd name="connsiteX338" fmla="*/ 780997 w 1036210"/>
              <a:gd name="connsiteY338" fmla="*/ 719789 h 1335540"/>
              <a:gd name="connsiteX339" fmla="*/ 777610 w 1036210"/>
              <a:gd name="connsiteY339" fmla="*/ 726332 h 1335540"/>
              <a:gd name="connsiteX340" fmla="*/ 774392 w 1036210"/>
              <a:gd name="connsiteY340" fmla="*/ 732711 h 1335540"/>
              <a:gd name="connsiteX341" fmla="*/ 770666 w 1036210"/>
              <a:gd name="connsiteY341" fmla="*/ 738926 h 1335540"/>
              <a:gd name="connsiteX342" fmla="*/ 769933 w 1036210"/>
              <a:gd name="connsiteY342" fmla="*/ 740344 h 1335540"/>
              <a:gd name="connsiteX343" fmla="*/ 769650 w 1036210"/>
              <a:gd name="connsiteY343" fmla="*/ 740726 h 1335540"/>
              <a:gd name="connsiteX344" fmla="*/ 769820 w 1036210"/>
              <a:gd name="connsiteY344" fmla="*/ 740563 h 1335540"/>
              <a:gd name="connsiteX345" fmla="*/ 769933 w 1036210"/>
              <a:gd name="connsiteY345" fmla="*/ 740344 h 1335540"/>
              <a:gd name="connsiteX346" fmla="*/ 770497 w 1036210"/>
              <a:gd name="connsiteY346" fmla="*/ 739581 h 1335540"/>
              <a:gd name="connsiteX347" fmla="*/ 771175 w 1036210"/>
              <a:gd name="connsiteY347" fmla="*/ 738763 h 1335540"/>
              <a:gd name="connsiteX348" fmla="*/ 770158 w 1036210"/>
              <a:gd name="connsiteY348" fmla="*/ 740290 h 1335540"/>
              <a:gd name="connsiteX349" fmla="*/ 770158 w 1036210"/>
              <a:gd name="connsiteY349" fmla="*/ 740235 h 1335540"/>
              <a:gd name="connsiteX350" fmla="*/ 769989 w 1036210"/>
              <a:gd name="connsiteY350" fmla="*/ 740399 h 1335540"/>
              <a:gd name="connsiteX351" fmla="*/ 769752 w 1036210"/>
              <a:gd name="connsiteY351" fmla="*/ 740791 h 1335540"/>
              <a:gd name="connsiteX352" fmla="*/ 769650 w 1036210"/>
              <a:gd name="connsiteY352" fmla="*/ 740889 h 1335540"/>
              <a:gd name="connsiteX353" fmla="*/ 769396 w 1036210"/>
              <a:gd name="connsiteY353" fmla="*/ 741380 h 1335540"/>
              <a:gd name="connsiteX354" fmla="*/ 768804 w 1036210"/>
              <a:gd name="connsiteY354" fmla="*/ 742361 h 1335540"/>
              <a:gd name="connsiteX355" fmla="*/ 768804 w 1036210"/>
              <a:gd name="connsiteY355" fmla="*/ 742443 h 1335540"/>
              <a:gd name="connsiteX356" fmla="*/ 768691 w 1036210"/>
              <a:gd name="connsiteY356" fmla="*/ 742634 h 1335540"/>
              <a:gd name="connsiteX357" fmla="*/ 768465 w 1036210"/>
              <a:gd name="connsiteY357" fmla="*/ 742852 h 1335540"/>
              <a:gd name="connsiteX358" fmla="*/ 766941 w 1036210"/>
              <a:gd name="connsiteY358" fmla="*/ 746124 h 1335540"/>
              <a:gd name="connsiteX359" fmla="*/ 763554 w 1036210"/>
              <a:gd name="connsiteY359" fmla="*/ 752339 h 1335540"/>
              <a:gd name="connsiteX360" fmla="*/ 759828 w 1036210"/>
              <a:gd name="connsiteY360" fmla="*/ 758555 h 1335540"/>
              <a:gd name="connsiteX361" fmla="*/ 756272 w 1036210"/>
              <a:gd name="connsiteY361" fmla="*/ 764771 h 1335540"/>
              <a:gd name="connsiteX362" fmla="*/ 752208 w 1036210"/>
              <a:gd name="connsiteY362" fmla="*/ 770823 h 1335540"/>
              <a:gd name="connsiteX363" fmla="*/ 748143 w 1036210"/>
              <a:gd name="connsiteY363" fmla="*/ 776875 h 1335540"/>
              <a:gd name="connsiteX364" fmla="*/ 743910 w 1036210"/>
              <a:gd name="connsiteY364" fmla="*/ 783090 h 1335540"/>
              <a:gd name="connsiteX365" fmla="*/ 739337 w 1036210"/>
              <a:gd name="connsiteY365" fmla="*/ 789142 h 1335540"/>
              <a:gd name="connsiteX366" fmla="*/ 730531 w 1036210"/>
              <a:gd name="connsiteY366" fmla="*/ 801247 h 1335540"/>
              <a:gd name="connsiteX367" fmla="*/ 721556 w 1036210"/>
              <a:gd name="connsiteY367" fmla="*/ 813678 h 1335540"/>
              <a:gd name="connsiteX368" fmla="*/ 717152 w 1036210"/>
              <a:gd name="connsiteY368" fmla="*/ 820057 h 1335540"/>
              <a:gd name="connsiteX369" fmla="*/ 712749 w 1036210"/>
              <a:gd name="connsiteY369" fmla="*/ 826600 h 1335540"/>
              <a:gd name="connsiteX370" fmla="*/ 708515 w 1036210"/>
              <a:gd name="connsiteY370" fmla="*/ 832979 h 1335540"/>
              <a:gd name="connsiteX371" fmla="*/ 704620 w 1036210"/>
              <a:gd name="connsiteY371" fmla="*/ 839686 h 1335540"/>
              <a:gd name="connsiteX372" fmla="*/ 700556 w 1036210"/>
              <a:gd name="connsiteY372" fmla="*/ 846392 h 1335540"/>
              <a:gd name="connsiteX373" fmla="*/ 696661 w 1036210"/>
              <a:gd name="connsiteY373" fmla="*/ 853098 h 1335540"/>
              <a:gd name="connsiteX374" fmla="*/ 693105 w 1036210"/>
              <a:gd name="connsiteY374" fmla="*/ 860295 h 1335540"/>
              <a:gd name="connsiteX375" fmla="*/ 689549 w 1036210"/>
              <a:gd name="connsiteY375" fmla="*/ 867165 h 1335540"/>
              <a:gd name="connsiteX376" fmla="*/ 686500 w 1036210"/>
              <a:gd name="connsiteY376" fmla="*/ 874362 h 1335540"/>
              <a:gd name="connsiteX377" fmla="*/ 683452 w 1036210"/>
              <a:gd name="connsiteY377" fmla="*/ 881396 h 1335540"/>
              <a:gd name="connsiteX378" fmla="*/ 680743 w 1036210"/>
              <a:gd name="connsiteY378" fmla="*/ 888757 h 1335540"/>
              <a:gd name="connsiteX379" fmla="*/ 678203 w 1036210"/>
              <a:gd name="connsiteY379" fmla="*/ 896281 h 1335540"/>
              <a:gd name="connsiteX380" fmla="*/ 676001 w 1036210"/>
              <a:gd name="connsiteY380" fmla="*/ 903642 h 1335540"/>
              <a:gd name="connsiteX381" fmla="*/ 673969 w 1036210"/>
              <a:gd name="connsiteY381" fmla="*/ 911002 h 1335540"/>
              <a:gd name="connsiteX382" fmla="*/ 672106 w 1036210"/>
              <a:gd name="connsiteY382" fmla="*/ 918526 h 1335540"/>
              <a:gd name="connsiteX383" fmla="*/ 670582 w 1036210"/>
              <a:gd name="connsiteY383" fmla="*/ 926051 h 1335540"/>
              <a:gd name="connsiteX384" fmla="*/ 669227 w 1036210"/>
              <a:gd name="connsiteY384" fmla="*/ 933575 h 1335540"/>
              <a:gd name="connsiteX385" fmla="*/ 668211 w 1036210"/>
              <a:gd name="connsiteY385" fmla="*/ 941099 h 1335540"/>
              <a:gd name="connsiteX386" fmla="*/ 667364 w 1036210"/>
              <a:gd name="connsiteY386" fmla="*/ 948623 h 1335540"/>
              <a:gd name="connsiteX387" fmla="*/ 666687 w 1036210"/>
              <a:gd name="connsiteY387" fmla="*/ 956311 h 1335540"/>
              <a:gd name="connsiteX388" fmla="*/ 666009 w 1036210"/>
              <a:gd name="connsiteY388" fmla="*/ 963999 h 1335540"/>
              <a:gd name="connsiteX389" fmla="*/ 665840 w 1036210"/>
              <a:gd name="connsiteY389" fmla="*/ 971523 h 1335540"/>
              <a:gd name="connsiteX390" fmla="*/ 665671 w 1036210"/>
              <a:gd name="connsiteY390" fmla="*/ 979047 h 1335540"/>
              <a:gd name="connsiteX391" fmla="*/ 665840 w 1036210"/>
              <a:gd name="connsiteY391" fmla="*/ 986735 h 1335540"/>
              <a:gd name="connsiteX392" fmla="*/ 666179 w 1036210"/>
              <a:gd name="connsiteY392" fmla="*/ 994259 h 1335540"/>
              <a:gd name="connsiteX393" fmla="*/ 666687 w 1036210"/>
              <a:gd name="connsiteY393" fmla="*/ 1001784 h 1335540"/>
              <a:gd name="connsiteX394" fmla="*/ 667703 w 1036210"/>
              <a:gd name="connsiteY394" fmla="*/ 994259 h 1335540"/>
              <a:gd name="connsiteX395" fmla="*/ 668549 w 1036210"/>
              <a:gd name="connsiteY395" fmla="*/ 986899 h 1335540"/>
              <a:gd name="connsiteX396" fmla="*/ 669735 w 1036210"/>
              <a:gd name="connsiteY396" fmla="*/ 979374 h 1335540"/>
              <a:gd name="connsiteX397" fmla="*/ 670920 w 1036210"/>
              <a:gd name="connsiteY397" fmla="*/ 972014 h 1335540"/>
              <a:gd name="connsiteX398" fmla="*/ 672275 w 1036210"/>
              <a:gd name="connsiteY398" fmla="*/ 964653 h 1335540"/>
              <a:gd name="connsiteX399" fmla="*/ 673969 w 1036210"/>
              <a:gd name="connsiteY399" fmla="*/ 957293 h 1335540"/>
              <a:gd name="connsiteX400" fmla="*/ 675662 w 1036210"/>
              <a:gd name="connsiteY400" fmla="*/ 949932 h 1335540"/>
              <a:gd name="connsiteX401" fmla="*/ 677525 w 1036210"/>
              <a:gd name="connsiteY401" fmla="*/ 942898 h 1335540"/>
              <a:gd name="connsiteX402" fmla="*/ 679557 w 1036210"/>
              <a:gd name="connsiteY402" fmla="*/ 935701 h 1335540"/>
              <a:gd name="connsiteX403" fmla="*/ 681759 w 1036210"/>
              <a:gd name="connsiteY403" fmla="*/ 928668 h 1335540"/>
              <a:gd name="connsiteX404" fmla="*/ 683960 w 1036210"/>
              <a:gd name="connsiteY404" fmla="*/ 921634 h 1335540"/>
              <a:gd name="connsiteX405" fmla="*/ 686670 w 1036210"/>
              <a:gd name="connsiteY405" fmla="*/ 914764 h 1335540"/>
              <a:gd name="connsiteX406" fmla="*/ 689379 w 1036210"/>
              <a:gd name="connsiteY406" fmla="*/ 908058 h 1335540"/>
              <a:gd name="connsiteX407" fmla="*/ 692428 w 1036210"/>
              <a:gd name="connsiteY407" fmla="*/ 901188 h 1335540"/>
              <a:gd name="connsiteX408" fmla="*/ 695476 w 1036210"/>
              <a:gd name="connsiteY408" fmla="*/ 894482 h 1335540"/>
              <a:gd name="connsiteX409" fmla="*/ 698863 w 1036210"/>
              <a:gd name="connsiteY409" fmla="*/ 887939 h 1335540"/>
              <a:gd name="connsiteX410" fmla="*/ 702250 w 1036210"/>
              <a:gd name="connsiteY410" fmla="*/ 881396 h 1335540"/>
              <a:gd name="connsiteX411" fmla="*/ 705975 w 1036210"/>
              <a:gd name="connsiteY411" fmla="*/ 875180 h 1335540"/>
              <a:gd name="connsiteX412" fmla="*/ 709701 w 1036210"/>
              <a:gd name="connsiteY412" fmla="*/ 868801 h 1335540"/>
              <a:gd name="connsiteX413" fmla="*/ 713765 w 1036210"/>
              <a:gd name="connsiteY413" fmla="*/ 862749 h 1335540"/>
              <a:gd name="connsiteX414" fmla="*/ 717999 w 1036210"/>
              <a:gd name="connsiteY414" fmla="*/ 856697 h 1335540"/>
              <a:gd name="connsiteX415" fmla="*/ 722064 w 1036210"/>
              <a:gd name="connsiteY415" fmla="*/ 850645 h 1335540"/>
              <a:gd name="connsiteX416" fmla="*/ 726636 w 1036210"/>
              <a:gd name="connsiteY416" fmla="*/ 844756 h 1335540"/>
              <a:gd name="connsiteX417" fmla="*/ 731209 w 1036210"/>
              <a:gd name="connsiteY417" fmla="*/ 838868 h 1335540"/>
              <a:gd name="connsiteX418" fmla="*/ 740523 w 1036210"/>
              <a:gd name="connsiteY418" fmla="*/ 827254 h 1335540"/>
              <a:gd name="connsiteX419" fmla="*/ 750176 w 1036210"/>
              <a:gd name="connsiteY419" fmla="*/ 815641 h 1335540"/>
              <a:gd name="connsiteX420" fmla="*/ 759998 w 1036210"/>
              <a:gd name="connsiteY420" fmla="*/ 803864 h 1335540"/>
              <a:gd name="connsiteX421" fmla="*/ 769820 w 1036210"/>
              <a:gd name="connsiteY421" fmla="*/ 791923 h 1335540"/>
              <a:gd name="connsiteX422" fmla="*/ 774562 w 1036210"/>
              <a:gd name="connsiteY422" fmla="*/ 785708 h 1335540"/>
              <a:gd name="connsiteX423" fmla="*/ 779473 w 1036210"/>
              <a:gd name="connsiteY423" fmla="*/ 779328 h 1335540"/>
              <a:gd name="connsiteX424" fmla="*/ 783876 w 1036210"/>
              <a:gd name="connsiteY424" fmla="*/ 772949 h 1335540"/>
              <a:gd name="connsiteX425" fmla="*/ 788279 w 1036210"/>
              <a:gd name="connsiteY425" fmla="*/ 766243 h 1335540"/>
              <a:gd name="connsiteX426" fmla="*/ 790481 w 1036210"/>
              <a:gd name="connsiteY426" fmla="*/ 762971 h 1335540"/>
              <a:gd name="connsiteX427" fmla="*/ 792682 w 1036210"/>
              <a:gd name="connsiteY427" fmla="*/ 759373 h 1335540"/>
              <a:gd name="connsiteX428" fmla="*/ 794037 w 1036210"/>
              <a:gd name="connsiteY428" fmla="*/ 756756 h 1335540"/>
              <a:gd name="connsiteX429" fmla="*/ 794545 w 1036210"/>
              <a:gd name="connsiteY429" fmla="*/ 756101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3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49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49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3 w 1036210"/>
              <a:gd name="connsiteY465" fmla="*/ 511073 h 1335540"/>
              <a:gd name="connsiteX466" fmla="*/ 837221 w 1036210"/>
              <a:gd name="connsiteY466" fmla="*/ 503386 h 1335540"/>
              <a:gd name="connsiteX467" fmla="*/ 835019 w 1036210"/>
              <a:gd name="connsiteY467" fmla="*/ 495698 h 1335540"/>
              <a:gd name="connsiteX468" fmla="*/ 832817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5 w 1036210"/>
              <a:gd name="connsiteY492" fmla="*/ 333109 h 1335540"/>
              <a:gd name="connsiteX493" fmla="*/ 720539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2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4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5 w 1036210"/>
              <a:gd name="connsiteY518" fmla="*/ 260975 h 1335540"/>
              <a:gd name="connsiteX519" fmla="*/ 529175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7 w 1036210"/>
              <a:gd name="connsiteY528" fmla="*/ 234308 h 1335540"/>
              <a:gd name="connsiteX529" fmla="*/ 591683 w 1036210"/>
              <a:gd name="connsiteY529" fmla="*/ 236272 h 1335540"/>
              <a:gd name="connsiteX530" fmla="*/ 600330 w 1036210"/>
              <a:gd name="connsiteY530" fmla="*/ 238235 h 1335540"/>
              <a:gd name="connsiteX531" fmla="*/ 608808 w 1036210"/>
              <a:gd name="connsiteY531" fmla="*/ 240363 h 1335540"/>
              <a:gd name="connsiteX532" fmla="*/ 617455 w 1036210"/>
              <a:gd name="connsiteY532" fmla="*/ 242981 h 1335540"/>
              <a:gd name="connsiteX533" fmla="*/ 625932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2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5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8 w 1036210"/>
              <a:gd name="connsiteY583" fmla="*/ 568130 h 1335540"/>
              <a:gd name="connsiteX584" fmla="*/ 872288 w 1036210"/>
              <a:gd name="connsiteY584" fmla="*/ 577131 h 1335540"/>
              <a:gd name="connsiteX585" fmla="*/ 872118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7 w 1036210"/>
              <a:gd name="connsiteY612" fmla="*/ 758606 h 1335540"/>
              <a:gd name="connsiteX613" fmla="*/ 815828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4 w 1036210"/>
              <a:gd name="connsiteY625" fmla="*/ 864480 h 1335540"/>
              <a:gd name="connsiteX626" fmla="*/ 741057 w 1036210"/>
              <a:gd name="connsiteY626" fmla="*/ 872007 h 1335540"/>
              <a:gd name="connsiteX627" fmla="*/ 736818 w 1036210"/>
              <a:gd name="connsiteY627" fmla="*/ 879698 h 1335540"/>
              <a:gd name="connsiteX628" fmla="*/ 732579 w 1036210"/>
              <a:gd name="connsiteY628" fmla="*/ 887552 h 1335540"/>
              <a:gd name="connsiteX629" fmla="*/ 728340 w 1036210"/>
              <a:gd name="connsiteY629" fmla="*/ 895734 h 1335540"/>
              <a:gd name="connsiteX630" fmla="*/ 724611 w 1036210"/>
              <a:gd name="connsiteY630" fmla="*/ 904407 h 1335540"/>
              <a:gd name="connsiteX631" fmla="*/ 720880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8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8 w 1036210"/>
              <a:gd name="connsiteY666" fmla="*/ 1059864 h 1335540"/>
              <a:gd name="connsiteX667" fmla="*/ 345497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3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6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0 w 1036210"/>
              <a:gd name="connsiteY685" fmla="*/ 1009626 h 1335540"/>
              <a:gd name="connsiteX686" fmla="*/ 317521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0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2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5 w 1036210"/>
              <a:gd name="connsiteY708" fmla="*/ 843697 h 1335540"/>
              <a:gd name="connsiteX709" fmla="*/ 254618 w 1036210"/>
              <a:gd name="connsiteY709" fmla="*/ 837152 h 1335540"/>
              <a:gd name="connsiteX710" fmla="*/ 244785 w 1036210"/>
              <a:gd name="connsiteY710" fmla="*/ 824224 h 1335540"/>
              <a:gd name="connsiteX711" fmla="*/ 234951 w 1036210"/>
              <a:gd name="connsiteY711" fmla="*/ 811624 h 1335540"/>
              <a:gd name="connsiteX712" fmla="*/ 225286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4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2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7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19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1 w 1036210"/>
              <a:gd name="connsiteY759" fmla="*/ 473220 h 1335540"/>
              <a:gd name="connsiteX760" fmla="*/ 166114 w 1036210"/>
              <a:gd name="connsiteY760" fmla="*/ 464875 h 1335540"/>
              <a:gd name="connsiteX761" fmla="*/ 168996 w 1036210"/>
              <a:gd name="connsiteY761" fmla="*/ 456857 h 1335540"/>
              <a:gd name="connsiteX762" fmla="*/ 172217 w 1036210"/>
              <a:gd name="connsiteY762" fmla="*/ 448838 h 1335540"/>
              <a:gd name="connsiteX763" fmla="*/ 175439 w 1036210"/>
              <a:gd name="connsiteY763" fmla="*/ 440820 h 1335540"/>
              <a:gd name="connsiteX764" fmla="*/ 178999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4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5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0 w 1036210"/>
              <a:gd name="connsiteY790" fmla="*/ 273581 h 1335540"/>
              <a:gd name="connsiteX791" fmla="*/ 336850 w 1036210"/>
              <a:gd name="connsiteY791" fmla="*/ 269491 h 1335540"/>
              <a:gd name="connsiteX792" fmla="*/ 344480 w 1036210"/>
              <a:gd name="connsiteY792" fmla="*/ 265400 h 1335540"/>
              <a:gd name="connsiteX793" fmla="*/ 352279 w 1036210"/>
              <a:gd name="connsiteY793" fmla="*/ 261799 h 1335540"/>
              <a:gd name="connsiteX794" fmla="*/ 360417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2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0" y="1276553"/>
                </a:lnTo>
                <a:lnTo>
                  <a:pt x="607800" y="1280013"/>
                </a:lnTo>
                <a:lnTo>
                  <a:pt x="606610" y="1283473"/>
                </a:lnTo>
                <a:lnTo>
                  <a:pt x="605420" y="1286769"/>
                </a:lnTo>
                <a:lnTo>
                  <a:pt x="603720" y="1290064"/>
                </a:lnTo>
                <a:lnTo>
                  <a:pt x="601850" y="1293029"/>
                </a:lnTo>
                <a:lnTo>
                  <a:pt x="599980" y="1296325"/>
                </a:lnTo>
                <a:lnTo>
                  <a:pt x="597600" y="1299126"/>
                </a:lnTo>
                <a:lnTo>
                  <a:pt x="595220" y="1302092"/>
                </a:lnTo>
                <a:lnTo>
                  <a:pt x="592670" y="1304893"/>
                </a:lnTo>
                <a:lnTo>
                  <a:pt x="589950" y="1307694"/>
                </a:lnTo>
                <a:lnTo>
                  <a:pt x="587059"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7"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2"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4" y="1237660"/>
                </a:lnTo>
                <a:lnTo>
                  <a:pt x="356009" y="1236011"/>
                </a:lnTo>
                <a:lnTo>
                  <a:pt x="353810" y="1233867"/>
                </a:lnTo>
                <a:lnTo>
                  <a:pt x="351781" y="1231724"/>
                </a:lnTo>
                <a:lnTo>
                  <a:pt x="349921" y="1229415"/>
                </a:lnTo>
                <a:lnTo>
                  <a:pt x="348399"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399" y="1197093"/>
                </a:lnTo>
                <a:lnTo>
                  <a:pt x="349921" y="1194619"/>
                </a:lnTo>
                <a:lnTo>
                  <a:pt x="351781" y="1192311"/>
                </a:lnTo>
                <a:lnTo>
                  <a:pt x="353810" y="1190002"/>
                </a:lnTo>
                <a:lnTo>
                  <a:pt x="356009" y="1188023"/>
                </a:lnTo>
                <a:lnTo>
                  <a:pt x="358544"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4" y="1156008"/>
                </a:lnTo>
                <a:lnTo>
                  <a:pt x="356009" y="1154189"/>
                </a:lnTo>
                <a:lnTo>
                  <a:pt x="353810" y="1152371"/>
                </a:lnTo>
                <a:lnTo>
                  <a:pt x="351781" y="1150221"/>
                </a:lnTo>
                <a:lnTo>
                  <a:pt x="349921" y="1147575"/>
                </a:lnTo>
                <a:lnTo>
                  <a:pt x="348399"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399" y="1115498"/>
                </a:lnTo>
                <a:lnTo>
                  <a:pt x="349921" y="1112853"/>
                </a:lnTo>
                <a:lnTo>
                  <a:pt x="351781" y="1110373"/>
                </a:lnTo>
                <a:lnTo>
                  <a:pt x="353810" y="1108223"/>
                </a:lnTo>
                <a:lnTo>
                  <a:pt x="356009" y="1106239"/>
                </a:lnTo>
                <a:lnTo>
                  <a:pt x="358544" y="1104420"/>
                </a:lnTo>
                <a:lnTo>
                  <a:pt x="361250" y="1102932"/>
                </a:lnTo>
                <a:lnTo>
                  <a:pt x="363956" y="1101609"/>
                </a:lnTo>
                <a:lnTo>
                  <a:pt x="366830" y="1100452"/>
                </a:lnTo>
                <a:lnTo>
                  <a:pt x="369873" y="1099625"/>
                </a:lnTo>
                <a:lnTo>
                  <a:pt x="373086" y="1099294"/>
                </a:lnTo>
                <a:close/>
                <a:moveTo>
                  <a:pt x="794884" y="755120"/>
                </a:moveTo>
                <a:lnTo>
                  <a:pt x="794884" y="755447"/>
                </a:lnTo>
                <a:lnTo>
                  <a:pt x="794545" y="755774"/>
                </a:lnTo>
                <a:close/>
                <a:moveTo>
                  <a:pt x="796620" y="749272"/>
                </a:moveTo>
                <a:lnTo>
                  <a:pt x="796577" y="749886"/>
                </a:lnTo>
                <a:lnTo>
                  <a:pt x="796239" y="752176"/>
                </a:lnTo>
                <a:lnTo>
                  <a:pt x="795730"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8" y="740290"/>
                </a:moveTo>
                <a:lnTo>
                  <a:pt x="770158" y="740399"/>
                </a:lnTo>
                <a:lnTo>
                  <a:pt x="769956" y="740595"/>
                </a:lnTo>
                <a:close/>
                <a:moveTo>
                  <a:pt x="1007792" y="303707"/>
                </a:moveTo>
                <a:lnTo>
                  <a:pt x="1036210" y="338777"/>
                </a:lnTo>
                <a:lnTo>
                  <a:pt x="941983" y="415129"/>
                </a:lnTo>
                <a:lnTo>
                  <a:pt x="913566" y="380058"/>
                </a:lnTo>
                <a:close/>
                <a:moveTo>
                  <a:pt x="28418" y="284751"/>
                </a:moveTo>
                <a:lnTo>
                  <a:pt x="122644" y="361103"/>
                </a:lnTo>
                <a:lnTo>
                  <a:pt x="94227"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7" y="265555"/>
                </a:lnTo>
                <a:lnTo>
                  <a:pt x="536288" y="267027"/>
                </a:lnTo>
                <a:lnTo>
                  <a:pt x="543740" y="268499"/>
                </a:lnTo>
                <a:lnTo>
                  <a:pt x="551191" y="270135"/>
                </a:lnTo>
                <a:lnTo>
                  <a:pt x="558642" y="271770"/>
                </a:lnTo>
                <a:lnTo>
                  <a:pt x="566263" y="273897"/>
                </a:lnTo>
                <a:lnTo>
                  <a:pt x="573545" y="275860"/>
                </a:lnTo>
                <a:lnTo>
                  <a:pt x="580827" y="277986"/>
                </a:lnTo>
                <a:lnTo>
                  <a:pt x="587939"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1"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8"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6" y="738926"/>
                </a:lnTo>
                <a:lnTo>
                  <a:pt x="769933" y="740344"/>
                </a:lnTo>
                <a:lnTo>
                  <a:pt x="769650" y="740726"/>
                </a:lnTo>
                <a:lnTo>
                  <a:pt x="769820" y="740563"/>
                </a:lnTo>
                <a:lnTo>
                  <a:pt x="769933" y="740344"/>
                </a:lnTo>
                <a:lnTo>
                  <a:pt x="770497" y="739581"/>
                </a:lnTo>
                <a:lnTo>
                  <a:pt x="771175" y="738763"/>
                </a:lnTo>
                <a:lnTo>
                  <a:pt x="770158" y="740290"/>
                </a:lnTo>
                <a:lnTo>
                  <a:pt x="770158"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2" y="820057"/>
                </a:lnTo>
                <a:lnTo>
                  <a:pt x="712749" y="826600"/>
                </a:lnTo>
                <a:lnTo>
                  <a:pt x="708515" y="832979"/>
                </a:lnTo>
                <a:lnTo>
                  <a:pt x="704620"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09" y="963999"/>
                </a:lnTo>
                <a:lnTo>
                  <a:pt x="665840" y="971523"/>
                </a:lnTo>
                <a:lnTo>
                  <a:pt x="665671" y="979047"/>
                </a:lnTo>
                <a:lnTo>
                  <a:pt x="665840" y="986735"/>
                </a:lnTo>
                <a:lnTo>
                  <a:pt x="666179" y="994259"/>
                </a:lnTo>
                <a:lnTo>
                  <a:pt x="666687" y="1001784"/>
                </a:lnTo>
                <a:lnTo>
                  <a:pt x="667703" y="994259"/>
                </a:lnTo>
                <a:lnTo>
                  <a:pt x="668549" y="986899"/>
                </a:lnTo>
                <a:lnTo>
                  <a:pt x="669735" y="979374"/>
                </a:lnTo>
                <a:lnTo>
                  <a:pt x="670920"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5"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3" y="651907"/>
                </a:lnTo>
                <a:lnTo>
                  <a:pt x="840608" y="644219"/>
                </a:lnTo>
                <a:lnTo>
                  <a:pt x="842301" y="636532"/>
                </a:lnTo>
                <a:lnTo>
                  <a:pt x="843487" y="628680"/>
                </a:lnTo>
                <a:lnTo>
                  <a:pt x="844503" y="620829"/>
                </a:lnTo>
                <a:lnTo>
                  <a:pt x="845349" y="613141"/>
                </a:lnTo>
                <a:lnTo>
                  <a:pt x="846027" y="605126"/>
                </a:lnTo>
                <a:lnTo>
                  <a:pt x="846535" y="597275"/>
                </a:lnTo>
                <a:lnTo>
                  <a:pt x="846874" y="589423"/>
                </a:lnTo>
                <a:lnTo>
                  <a:pt x="846874" y="581572"/>
                </a:lnTo>
                <a:lnTo>
                  <a:pt x="846874" y="573557"/>
                </a:lnTo>
                <a:lnTo>
                  <a:pt x="846535" y="565869"/>
                </a:lnTo>
                <a:lnTo>
                  <a:pt x="846027" y="558018"/>
                </a:lnTo>
                <a:lnTo>
                  <a:pt x="845349" y="550003"/>
                </a:lnTo>
                <a:lnTo>
                  <a:pt x="844503" y="542152"/>
                </a:lnTo>
                <a:lnTo>
                  <a:pt x="843487" y="534464"/>
                </a:lnTo>
                <a:lnTo>
                  <a:pt x="842301" y="526449"/>
                </a:lnTo>
                <a:lnTo>
                  <a:pt x="840608" y="518761"/>
                </a:lnTo>
                <a:lnTo>
                  <a:pt x="839083" y="511073"/>
                </a:lnTo>
                <a:lnTo>
                  <a:pt x="837221" y="503386"/>
                </a:lnTo>
                <a:lnTo>
                  <a:pt x="835019" y="495698"/>
                </a:lnTo>
                <a:lnTo>
                  <a:pt x="832817"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5" y="333109"/>
                </a:lnTo>
                <a:lnTo>
                  <a:pt x="720539"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2" y="287637"/>
                </a:lnTo>
                <a:lnTo>
                  <a:pt x="644671" y="284692"/>
                </a:lnTo>
                <a:lnTo>
                  <a:pt x="637389" y="281585"/>
                </a:lnTo>
                <a:lnTo>
                  <a:pt x="629938" y="278967"/>
                </a:lnTo>
                <a:lnTo>
                  <a:pt x="622317" y="276350"/>
                </a:lnTo>
                <a:lnTo>
                  <a:pt x="614697" y="274060"/>
                </a:lnTo>
                <a:lnTo>
                  <a:pt x="607076" y="271770"/>
                </a:lnTo>
                <a:lnTo>
                  <a:pt x="599455" y="269807"/>
                </a:lnTo>
                <a:lnTo>
                  <a:pt x="591834" y="268172"/>
                </a:lnTo>
                <a:lnTo>
                  <a:pt x="583875" y="266536"/>
                </a:lnTo>
                <a:lnTo>
                  <a:pt x="576085" y="265064"/>
                </a:lnTo>
                <a:lnTo>
                  <a:pt x="568295" y="263919"/>
                </a:lnTo>
                <a:lnTo>
                  <a:pt x="560505" y="262774"/>
                </a:lnTo>
                <a:lnTo>
                  <a:pt x="552546" y="261956"/>
                </a:lnTo>
                <a:lnTo>
                  <a:pt x="544756" y="261465"/>
                </a:lnTo>
                <a:lnTo>
                  <a:pt x="536965" y="260975"/>
                </a:lnTo>
                <a:lnTo>
                  <a:pt x="529175"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7" y="234308"/>
                </a:lnTo>
                <a:lnTo>
                  <a:pt x="591683" y="236272"/>
                </a:lnTo>
                <a:lnTo>
                  <a:pt x="600330" y="238235"/>
                </a:lnTo>
                <a:lnTo>
                  <a:pt x="608808" y="240363"/>
                </a:lnTo>
                <a:lnTo>
                  <a:pt x="617455" y="242981"/>
                </a:lnTo>
                <a:lnTo>
                  <a:pt x="625932"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2"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5"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8" y="568130"/>
                </a:lnTo>
                <a:lnTo>
                  <a:pt x="872288" y="577131"/>
                </a:lnTo>
                <a:lnTo>
                  <a:pt x="872118"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7" y="758606"/>
                </a:lnTo>
                <a:lnTo>
                  <a:pt x="815828"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4" y="864480"/>
                </a:lnTo>
                <a:lnTo>
                  <a:pt x="741057" y="872007"/>
                </a:lnTo>
                <a:lnTo>
                  <a:pt x="736818" y="879698"/>
                </a:lnTo>
                <a:lnTo>
                  <a:pt x="732579" y="887552"/>
                </a:lnTo>
                <a:lnTo>
                  <a:pt x="728340" y="895734"/>
                </a:lnTo>
                <a:lnTo>
                  <a:pt x="724611" y="904407"/>
                </a:lnTo>
                <a:lnTo>
                  <a:pt x="720880"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8"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8" y="1059864"/>
                </a:lnTo>
                <a:lnTo>
                  <a:pt x="345497" y="1059700"/>
                </a:lnTo>
                <a:lnTo>
                  <a:pt x="342615" y="1059209"/>
                </a:lnTo>
                <a:lnTo>
                  <a:pt x="339733" y="1058391"/>
                </a:lnTo>
                <a:lnTo>
                  <a:pt x="337020" y="1057573"/>
                </a:lnTo>
                <a:lnTo>
                  <a:pt x="334477" y="1056264"/>
                </a:lnTo>
                <a:lnTo>
                  <a:pt x="331933" y="1054954"/>
                </a:lnTo>
                <a:lnTo>
                  <a:pt x="329729" y="1053154"/>
                </a:lnTo>
                <a:lnTo>
                  <a:pt x="327525" y="1051354"/>
                </a:lnTo>
                <a:lnTo>
                  <a:pt x="325660" y="1049391"/>
                </a:lnTo>
                <a:lnTo>
                  <a:pt x="323965" y="1047100"/>
                </a:lnTo>
                <a:lnTo>
                  <a:pt x="322438" y="1044809"/>
                </a:lnTo>
                <a:lnTo>
                  <a:pt x="321082" y="1042354"/>
                </a:lnTo>
                <a:lnTo>
                  <a:pt x="320065" y="1039572"/>
                </a:lnTo>
                <a:lnTo>
                  <a:pt x="319386" y="1036954"/>
                </a:lnTo>
                <a:lnTo>
                  <a:pt x="318878" y="1034009"/>
                </a:lnTo>
                <a:lnTo>
                  <a:pt x="318708" y="1031063"/>
                </a:lnTo>
                <a:lnTo>
                  <a:pt x="318539" y="1023863"/>
                </a:lnTo>
                <a:lnTo>
                  <a:pt x="318369" y="1016499"/>
                </a:lnTo>
                <a:lnTo>
                  <a:pt x="318030" y="1009626"/>
                </a:lnTo>
                <a:lnTo>
                  <a:pt x="317521" y="1002754"/>
                </a:lnTo>
                <a:lnTo>
                  <a:pt x="317013" y="996208"/>
                </a:lnTo>
                <a:lnTo>
                  <a:pt x="316335" y="989663"/>
                </a:lnTo>
                <a:lnTo>
                  <a:pt x="315656" y="983281"/>
                </a:lnTo>
                <a:lnTo>
                  <a:pt x="314639" y="977226"/>
                </a:lnTo>
                <a:lnTo>
                  <a:pt x="313622" y="971171"/>
                </a:lnTo>
                <a:lnTo>
                  <a:pt x="312774" y="965281"/>
                </a:lnTo>
                <a:lnTo>
                  <a:pt x="311587" y="959553"/>
                </a:lnTo>
                <a:lnTo>
                  <a:pt x="310400" y="953826"/>
                </a:lnTo>
                <a:lnTo>
                  <a:pt x="309214" y="948426"/>
                </a:lnTo>
                <a:lnTo>
                  <a:pt x="307857" y="943026"/>
                </a:lnTo>
                <a:lnTo>
                  <a:pt x="304975" y="932717"/>
                </a:lnTo>
                <a:lnTo>
                  <a:pt x="301753" y="922898"/>
                </a:lnTo>
                <a:lnTo>
                  <a:pt x="298363" y="913407"/>
                </a:lnTo>
                <a:lnTo>
                  <a:pt x="294632" y="904407"/>
                </a:lnTo>
                <a:lnTo>
                  <a:pt x="290902" y="895734"/>
                </a:lnTo>
                <a:lnTo>
                  <a:pt x="286833" y="887552"/>
                </a:lnTo>
                <a:lnTo>
                  <a:pt x="282425" y="879698"/>
                </a:lnTo>
                <a:lnTo>
                  <a:pt x="278186" y="872007"/>
                </a:lnTo>
                <a:lnTo>
                  <a:pt x="273608" y="864480"/>
                </a:lnTo>
                <a:lnTo>
                  <a:pt x="268861" y="857443"/>
                </a:lnTo>
                <a:lnTo>
                  <a:pt x="264114" y="850570"/>
                </a:lnTo>
                <a:lnTo>
                  <a:pt x="259535" y="843697"/>
                </a:lnTo>
                <a:lnTo>
                  <a:pt x="254618" y="837152"/>
                </a:lnTo>
                <a:lnTo>
                  <a:pt x="244785" y="824224"/>
                </a:lnTo>
                <a:lnTo>
                  <a:pt x="234951" y="811624"/>
                </a:lnTo>
                <a:lnTo>
                  <a:pt x="225286" y="798860"/>
                </a:lnTo>
                <a:lnTo>
                  <a:pt x="220709" y="792478"/>
                </a:lnTo>
                <a:lnTo>
                  <a:pt x="216131" y="785933"/>
                </a:lnTo>
                <a:lnTo>
                  <a:pt x="211722" y="779387"/>
                </a:lnTo>
                <a:lnTo>
                  <a:pt x="207314" y="772678"/>
                </a:lnTo>
                <a:lnTo>
                  <a:pt x="203415" y="765642"/>
                </a:lnTo>
                <a:lnTo>
                  <a:pt x="199346" y="758606"/>
                </a:lnTo>
                <a:lnTo>
                  <a:pt x="199176" y="758278"/>
                </a:lnTo>
                <a:lnTo>
                  <a:pt x="199006" y="758114"/>
                </a:lnTo>
                <a:lnTo>
                  <a:pt x="199176" y="758114"/>
                </a:lnTo>
                <a:lnTo>
                  <a:pt x="199176" y="757951"/>
                </a:lnTo>
                <a:lnTo>
                  <a:pt x="199006" y="757787"/>
                </a:lnTo>
                <a:lnTo>
                  <a:pt x="192902"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7"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19" y="541457"/>
                </a:lnTo>
                <a:lnTo>
                  <a:pt x="149837" y="532457"/>
                </a:lnTo>
                <a:lnTo>
                  <a:pt x="151193" y="523948"/>
                </a:lnTo>
                <a:lnTo>
                  <a:pt x="152719" y="515275"/>
                </a:lnTo>
                <a:lnTo>
                  <a:pt x="154415" y="506603"/>
                </a:lnTo>
                <a:lnTo>
                  <a:pt x="156280" y="498093"/>
                </a:lnTo>
                <a:lnTo>
                  <a:pt x="158484" y="489584"/>
                </a:lnTo>
                <a:lnTo>
                  <a:pt x="160858" y="481402"/>
                </a:lnTo>
                <a:lnTo>
                  <a:pt x="163231" y="473220"/>
                </a:lnTo>
                <a:lnTo>
                  <a:pt x="166114" y="464875"/>
                </a:lnTo>
                <a:lnTo>
                  <a:pt x="168996" y="456857"/>
                </a:lnTo>
                <a:lnTo>
                  <a:pt x="172217" y="448838"/>
                </a:lnTo>
                <a:lnTo>
                  <a:pt x="175439" y="440820"/>
                </a:lnTo>
                <a:lnTo>
                  <a:pt x="178999"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4" y="354582"/>
                </a:lnTo>
                <a:lnTo>
                  <a:pt x="235460" y="348200"/>
                </a:lnTo>
                <a:lnTo>
                  <a:pt x="241224" y="341818"/>
                </a:lnTo>
                <a:lnTo>
                  <a:pt x="247158" y="335764"/>
                </a:lnTo>
                <a:lnTo>
                  <a:pt x="253262" y="329710"/>
                </a:lnTo>
                <a:lnTo>
                  <a:pt x="259535"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0" y="273581"/>
                </a:lnTo>
                <a:lnTo>
                  <a:pt x="336850" y="269491"/>
                </a:lnTo>
                <a:lnTo>
                  <a:pt x="344480" y="265400"/>
                </a:lnTo>
                <a:lnTo>
                  <a:pt x="352279" y="261799"/>
                </a:lnTo>
                <a:lnTo>
                  <a:pt x="360417" y="258036"/>
                </a:lnTo>
                <a:lnTo>
                  <a:pt x="368556" y="254763"/>
                </a:lnTo>
                <a:lnTo>
                  <a:pt x="376695" y="251490"/>
                </a:lnTo>
                <a:lnTo>
                  <a:pt x="385002" y="248545"/>
                </a:lnTo>
                <a:lnTo>
                  <a:pt x="393310" y="245599"/>
                </a:lnTo>
                <a:lnTo>
                  <a:pt x="401788" y="242981"/>
                </a:lnTo>
                <a:lnTo>
                  <a:pt x="410435" y="240363"/>
                </a:lnTo>
                <a:lnTo>
                  <a:pt x="418912"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chemeClr val="accent1"/>
          </a:solidFill>
          <a:ln>
            <a:noFill/>
          </a:ln>
          <a:extLst/>
        </p:spPr>
        <p:txBody>
          <a:bodyPr bIns="504000" anchor="b">
            <a:scene3d>
              <a:camera prst="orthographicFront"/>
              <a:lightRig rig="threePt" dir="t"/>
            </a:scene3d>
            <a:sp3d>
              <a:contourClr>
                <a:srgbClr val="FFFFFF"/>
              </a:contourClr>
            </a:sp3d>
          </a:bodyPr>
          <a:lstStyle/>
          <a:p>
            <a:pPr algn="ctr">
              <a:defRPr/>
            </a:pPr>
            <a:r>
              <a:rPr lang="en-US" altLang="zh-CN" sz="3200" b="1" dirty="0">
                <a:solidFill>
                  <a:srgbClr val="FFFFFF"/>
                </a:solidFill>
                <a:latin typeface="Brush Script MT" panose="03060802040406070304" pitchFamily="66" charset="0"/>
              </a:rPr>
              <a:t>01</a:t>
            </a:r>
            <a:endParaRPr lang="zh-CN" altLang="en-US" sz="3200" b="1" dirty="0">
              <a:solidFill>
                <a:srgbClr val="FFFFFF"/>
              </a:solidFill>
              <a:latin typeface="Brush Script MT" panose="03060802040406070304" pitchFamily="66" charset="0"/>
            </a:endParaRPr>
          </a:p>
        </p:txBody>
      </p:sp>
      <p:sp>
        <p:nvSpPr>
          <p:cNvPr id="4" name="MH_Other_2">
            <a:extLst>
              <a:ext uri="{FF2B5EF4-FFF2-40B4-BE49-F238E27FC236}">
                <a16:creationId xmlns:a16="http://schemas.microsoft.com/office/drawing/2014/main" id="{62C1B12E-A50F-4F6C-A0C6-3BEA83CD6C7F}"/>
              </a:ext>
            </a:extLst>
          </p:cNvPr>
          <p:cNvSpPr>
            <a:spLocks/>
          </p:cNvSpPr>
          <p:nvPr>
            <p:custDataLst>
              <p:tags r:id="rId2"/>
            </p:custDataLst>
          </p:nvPr>
        </p:nvSpPr>
        <p:spPr bwMode="auto">
          <a:xfrm>
            <a:off x="4214100" y="1943100"/>
            <a:ext cx="1216310" cy="1567662"/>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7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7"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chemeClr val="accent2"/>
          </a:solidFill>
          <a:ln>
            <a:noFill/>
          </a:ln>
          <a:extLst/>
        </p:spPr>
        <p:txBody>
          <a:bodyPr bIns="504000" anchor="b">
            <a:scene3d>
              <a:camera prst="orthographicFront"/>
              <a:lightRig rig="threePt" dir="t"/>
            </a:scene3d>
            <a:sp3d>
              <a:contourClr>
                <a:srgbClr val="FFFFFF"/>
              </a:contourClr>
            </a:sp3d>
          </a:bodyPr>
          <a:lstStyle/>
          <a:p>
            <a:pPr algn="ctr">
              <a:defRPr/>
            </a:pPr>
            <a:r>
              <a:rPr lang="en-US" altLang="zh-CN" sz="3200" b="1" dirty="0">
                <a:solidFill>
                  <a:srgbClr val="FFFFFF"/>
                </a:solidFill>
                <a:latin typeface="Brush Script MT" panose="03060802040406070304" pitchFamily="66" charset="0"/>
              </a:rPr>
              <a:t>02</a:t>
            </a:r>
            <a:endParaRPr lang="zh-CN" altLang="en-US" sz="3200" b="1" dirty="0">
              <a:solidFill>
                <a:srgbClr val="FFFFFF"/>
              </a:solidFill>
              <a:latin typeface="Brush Script MT" panose="03060802040406070304" pitchFamily="66" charset="0"/>
            </a:endParaRPr>
          </a:p>
        </p:txBody>
      </p:sp>
      <p:sp>
        <p:nvSpPr>
          <p:cNvPr id="5" name="MH_Other_3">
            <a:extLst>
              <a:ext uri="{FF2B5EF4-FFF2-40B4-BE49-F238E27FC236}">
                <a16:creationId xmlns:a16="http://schemas.microsoft.com/office/drawing/2014/main" id="{F77225B3-C742-40FE-A901-57923D047938}"/>
              </a:ext>
            </a:extLst>
          </p:cNvPr>
          <p:cNvSpPr>
            <a:spLocks/>
          </p:cNvSpPr>
          <p:nvPr>
            <p:custDataLst>
              <p:tags r:id="rId3"/>
            </p:custDataLst>
          </p:nvPr>
        </p:nvSpPr>
        <p:spPr bwMode="auto">
          <a:xfrm>
            <a:off x="6761590" y="1943100"/>
            <a:ext cx="1216310" cy="1567662"/>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chemeClr val="accent3"/>
          </a:solidFill>
          <a:ln>
            <a:noFill/>
          </a:ln>
          <a:extLst/>
        </p:spPr>
        <p:txBody>
          <a:bodyPr bIns="504000" anchor="b">
            <a:scene3d>
              <a:camera prst="orthographicFront"/>
              <a:lightRig rig="threePt" dir="t"/>
            </a:scene3d>
            <a:sp3d>
              <a:contourClr>
                <a:srgbClr val="FFFFFF"/>
              </a:contourClr>
            </a:sp3d>
          </a:bodyPr>
          <a:lstStyle/>
          <a:p>
            <a:pPr algn="ctr">
              <a:defRPr/>
            </a:pPr>
            <a:r>
              <a:rPr lang="en-US" altLang="zh-CN" sz="3200" b="1" dirty="0">
                <a:solidFill>
                  <a:srgbClr val="FFFFFF"/>
                </a:solidFill>
                <a:latin typeface="Brush Script MT" panose="03060802040406070304" pitchFamily="66" charset="0"/>
              </a:rPr>
              <a:t>03</a:t>
            </a:r>
            <a:endParaRPr lang="zh-CN" altLang="en-US" sz="3200" b="1" dirty="0">
              <a:solidFill>
                <a:srgbClr val="FFFFFF"/>
              </a:solidFill>
              <a:latin typeface="Brush Script MT" panose="03060802040406070304" pitchFamily="66" charset="0"/>
            </a:endParaRPr>
          </a:p>
        </p:txBody>
      </p:sp>
      <p:sp>
        <p:nvSpPr>
          <p:cNvPr id="6" name="MH_Other_4">
            <a:extLst>
              <a:ext uri="{FF2B5EF4-FFF2-40B4-BE49-F238E27FC236}">
                <a16:creationId xmlns:a16="http://schemas.microsoft.com/office/drawing/2014/main" id="{DD2DA15E-5CE9-43B6-8D58-25411EC9802F}"/>
              </a:ext>
            </a:extLst>
          </p:cNvPr>
          <p:cNvSpPr>
            <a:spLocks/>
          </p:cNvSpPr>
          <p:nvPr>
            <p:custDataLst>
              <p:tags r:id="rId4"/>
            </p:custDataLst>
          </p:nvPr>
        </p:nvSpPr>
        <p:spPr bwMode="auto">
          <a:xfrm>
            <a:off x="9309082" y="1943100"/>
            <a:ext cx="1216310" cy="1567662"/>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0 w 1036210"/>
              <a:gd name="connsiteY5" fmla="*/ 1280013 h 1335540"/>
              <a:gd name="connsiteX6" fmla="*/ 606610 w 1036210"/>
              <a:gd name="connsiteY6" fmla="*/ 1283473 h 1335540"/>
              <a:gd name="connsiteX7" fmla="*/ 605420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59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2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6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7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2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4 w 1036210"/>
              <a:gd name="connsiteY105" fmla="*/ 1237660 h 1335540"/>
              <a:gd name="connsiteX106" fmla="*/ 356009 w 1036210"/>
              <a:gd name="connsiteY106" fmla="*/ 1236012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399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7 h 1335540"/>
              <a:gd name="connsiteX120" fmla="*/ 348399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4 w 1036210"/>
              <a:gd name="connsiteY125" fmla="*/ 1186209 h 1335540"/>
              <a:gd name="connsiteX126" fmla="*/ 361250 w 1036210"/>
              <a:gd name="connsiteY126" fmla="*/ 1184560 h 1335540"/>
              <a:gd name="connsiteX127" fmla="*/ 363956 w 1036210"/>
              <a:gd name="connsiteY127" fmla="*/ 1183406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6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4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6 h 1335540"/>
              <a:gd name="connsiteX176" fmla="*/ 348399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399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4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0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4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3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8 w 1036210"/>
              <a:gd name="connsiteY234" fmla="*/ 740290 h 1335540"/>
              <a:gd name="connsiteX235" fmla="*/ 770158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3 w 1036210"/>
              <a:gd name="connsiteY239" fmla="*/ 415129 h 1335540"/>
              <a:gd name="connsiteX240" fmla="*/ 913566 w 1036210"/>
              <a:gd name="connsiteY240" fmla="*/ 380058 h 1335540"/>
              <a:gd name="connsiteX241" fmla="*/ 28418 w 1036210"/>
              <a:gd name="connsiteY241" fmla="*/ 284752 h 1335540"/>
              <a:gd name="connsiteX242" fmla="*/ 122644 w 1036210"/>
              <a:gd name="connsiteY242" fmla="*/ 361103 h 1335540"/>
              <a:gd name="connsiteX243" fmla="*/ 94227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1 h 1335540"/>
              <a:gd name="connsiteX250" fmla="*/ 513257 w 1036210"/>
              <a:gd name="connsiteY250" fmla="*/ 263428 h 1335540"/>
              <a:gd name="connsiteX251" fmla="*/ 520877 w 1036210"/>
              <a:gd name="connsiteY251" fmla="*/ 264410 h 1335540"/>
              <a:gd name="connsiteX252" fmla="*/ 528667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39 w 1036210"/>
              <a:gd name="connsiteY260" fmla="*/ 280440 h 1335540"/>
              <a:gd name="connsiteX261" fmla="*/ 595052 w 1036210"/>
              <a:gd name="connsiteY261" fmla="*/ 282894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8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90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5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3 h 1335540"/>
              <a:gd name="connsiteX297" fmla="*/ 785739 w 1036210"/>
              <a:gd name="connsiteY297" fmla="*/ 457095 h 1335540"/>
              <a:gd name="connsiteX298" fmla="*/ 788448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4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5 h 1335540"/>
              <a:gd name="connsiteX312" fmla="*/ 811988 w 1036210"/>
              <a:gd name="connsiteY312" fmla="*/ 560308 h 1335540"/>
              <a:gd name="connsiteX313" fmla="*/ 812327 w 1036210"/>
              <a:gd name="connsiteY313" fmla="*/ 567342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4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6 w 1036210"/>
              <a:gd name="connsiteY338" fmla="*/ 738927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8 w 1036210"/>
              <a:gd name="connsiteY345" fmla="*/ 740290 h 1335540"/>
              <a:gd name="connsiteX346" fmla="*/ 770158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3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3 h 1335540"/>
              <a:gd name="connsiteX363" fmla="*/ 730531 w 1036210"/>
              <a:gd name="connsiteY363" fmla="*/ 801247 h 1335540"/>
              <a:gd name="connsiteX364" fmla="*/ 721556 w 1036210"/>
              <a:gd name="connsiteY364" fmla="*/ 813678 h 1335540"/>
              <a:gd name="connsiteX365" fmla="*/ 717152 w 1036210"/>
              <a:gd name="connsiteY365" fmla="*/ 820057 h 1335540"/>
              <a:gd name="connsiteX366" fmla="*/ 712749 w 1036210"/>
              <a:gd name="connsiteY366" fmla="*/ 826600 h 1335540"/>
              <a:gd name="connsiteX367" fmla="*/ 708516 w 1036210"/>
              <a:gd name="connsiteY367" fmla="*/ 832979 h 1335540"/>
              <a:gd name="connsiteX368" fmla="*/ 704620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3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09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5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5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2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3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49 w 1036210"/>
              <a:gd name="connsiteY452" fmla="*/ 613141 h 1335540"/>
              <a:gd name="connsiteX453" fmla="*/ 846027 w 1036210"/>
              <a:gd name="connsiteY453" fmla="*/ 605127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49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3 w 1036210"/>
              <a:gd name="connsiteY465" fmla="*/ 511073 h 1335540"/>
              <a:gd name="connsiteX466" fmla="*/ 837221 w 1036210"/>
              <a:gd name="connsiteY466" fmla="*/ 503386 h 1335540"/>
              <a:gd name="connsiteX467" fmla="*/ 835019 w 1036210"/>
              <a:gd name="connsiteY467" fmla="*/ 495698 h 1335540"/>
              <a:gd name="connsiteX468" fmla="*/ 832817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5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7 h 1335540"/>
              <a:gd name="connsiteX476" fmla="*/ 808093 w 1036210"/>
              <a:gd name="connsiteY476" fmla="*/ 429943 h 1335540"/>
              <a:gd name="connsiteX477" fmla="*/ 804198 w 1036210"/>
              <a:gd name="connsiteY477" fmla="*/ 422910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9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1 h 1335540"/>
              <a:gd name="connsiteX491" fmla="*/ 732902 w 1036210"/>
              <a:gd name="connsiteY491" fmla="*/ 338016 h 1335540"/>
              <a:gd name="connsiteX492" fmla="*/ 726805 w 1036210"/>
              <a:gd name="connsiteY492" fmla="*/ 333109 h 1335540"/>
              <a:gd name="connsiteX493" fmla="*/ 720539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8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8 h 1335540"/>
              <a:gd name="connsiteX511" fmla="*/ 591834 w 1036210"/>
              <a:gd name="connsiteY511" fmla="*/ 268172 h 1335540"/>
              <a:gd name="connsiteX512" fmla="*/ 583875 w 1036210"/>
              <a:gd name="connsiteY512" fmla="*/ 266537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6 h 1335540"/>
              <a:gd name="connsiteX518" fmla="*/ 536966 w 1036210"/>
              <a:gd name="connsiteY518" fmla="*/ 260975 h 1335540"/>
              <a:gd name="connsiteX519" fmla="*/ 529175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7 w 1036210"/>
              <a:gd name="connsiteY528" fmla="*/ 234308 h 1335540"/>
              <a:gd name="connsiteX529" fmla="*/ 591683 w 1036210"/>
              <a:gd name="connsiteY529" fmla="*/ 236272 h 1335540"/>
              <a:gd name="connsiteX530" fmla="*/ 600331 w 1036210"/>
              <a:gd name="connsiteY530" fmla="*/ 238236 h 1335540"/>
              <a:gd name="connsiteX531" fmla="*/ 608808 w 1036210"/>
              <a:gd name="connsiteY531" fmla="*/ 240363 h 1335540"/>
              <a:gd name="connsiteX532" fmla="*/ 617455 w 1036210"/>
              <a:gd name="connsiteY532" fmla="*/ 242981 h 1335540"/>
              <a:gd name="connsiteX533" fmla="*/ 625932 w 1036210"/>
              <a:gd name="connsiteY533" fmla="*/ 245600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2 h 1335540"/>
              <a:gd name="connsiteX542" fmla="*/ 697652 w 1036210"/>
              <a:gd name="connsiteY542" fmla="*/ 277836 h 1335540"/>
              <a:gd name="connsiteX543" fmla="*/ 705112 w 1036210"/>
              <a:gd name="connsiteY543" fmla="*/ 282255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9 h 1335540"/>
              <a:gd name="connsiteX555" fmla="*/ 783783 w 1036210"/>
              <a:gd name="connsiteY555" fmla="*/ 348201 h 1335540"/>
              <a:gd name="connsiteX556" fmla="*/ 789379 w 1036210"/>
              <a:gd name="connsiteY556" fmla="*/ 354582 h 1335540"/>
              <a:gd name="connsiteX557" fmla="*/ 794974 w 1036210"/>
              <a:gd name="connsiteY557" fmla="*/ 361128 h 1335540"/>
              <a:gd name="connsiteX558" fmla="*/ 800230 w 1036210"/>
              <a:gd name="connsiteY558" fmla="*/ 367674 h 1335540"/>
              <a:gd name="connsiteX559" fmla="*/ 805485 w 1036210"/>
              <a:gd name="connsiteY559" fmla="*/ 374547 h 1335540"/>
              <a:gd name="connsiteX560" fmla="*/ 810233 w 1036210"/>
              <a:gd name="connsiteY560" fmla="*/ 381583 h 1335540"/>
              <a:gd name="connsiteX561" fmla="*/ 815150 w 1036210"/>
              <a:gd name="connsiteY561" fmla="*/ 388619 h 1335540"/>
              <a:gd name="connsiteX562" fmla="*/ 819728 w 1036210"/>
              <a:gd name="connsiteY562" fmla="*/ 395656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8 w 1036210"/>
              <a:gd name="connsiteY583" fmla="*/ 568130 h 1335540"/>
              <a:gd name="connsiteX584" fmla="*/ 872288 w 1036210"/>
              <a:gd name="connsiteY584" fmla="*/ 577131 h 1335540"/>
              <a:gd name="connsiteX585" fmla="*/ 872118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8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6 h 1335540"/>
              <a:gd name="connsiteX608" fmla="*/ 820236 w 1036210"/>
              <a:gd name="connsiteY608" fmla="*/ 757787 h 1335540"/>
              <a:gd name="connsiteX609" fmla="*/ 820236 w 1036210"/>
              <a:gd name="connsiteY609" fmla="*/ 757951 h 1335540"/>
              <a:gd name="connsiteX610" fmla="*/ 820067 w 1036210"/>
              <a:gd name="connsiteY610" fmla="*/ 758115 h 1335540"/>
              <a:gd name="connsiteX611" fmla="*/ 820067 w 1036210"/>
              <a:gd name="connsiteY611" fmla="*/ 758278 h 1335540"/>
              <a:gd name="connsiteX612" fmla="*/ 819897 w 1036210"/>
              <a:gd name="connsiteY612" fmla="*/ 758606 h 1335540"/>
              <a:gd name="connsiteX613" fmla="*/ 815828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9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4 w 1036210"/>
              <a:gd name="connsiteY625" fmla="*/ 864480 h 1335540"/>
              <a:gd name="connsiteX626" fmla="*/ 741057 w 1036210"/>
              <a:gd name="connsiteY626" fmla="*/ 872007 h 1335540"/>
              <a:gd name="connsiteX627" fmla="*/ 736818 w 1036210"/>
              <a:gd name="connsiteY627" fmla="*/ 879698 h 1335540"/>
              <a:gd name="connsiteX628" fmla="*/ 732579 w 1036210"/>
              <a:gd name="connsiteY628" fmla="*/ 887553 h 1335540"/>
              <a:gd name="connsiteX629" fmla="*/ 728340 w 1036210"/>
              <a:gd name="connsiteY629" fmla="*/ 895734 h 1335540"/>
              <a:gd name="connsiteX630" fmla="*/ 724611 w 1036210"/>
              <a:gd name="connsiteY630" fmla="*/ 904407 h 1335540"/>
              <a:gd name="connsiteX631" fmla="*/ 720880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2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5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7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3 w 1036210"/>
              <a:gd name="connsiteY672" fmla="*/ 1054954 h 1335540"/>
              <a:gd name="connsiteX673" fmla="*/ 329729 w 1036210"/>
              <a:gd name="connsiteY673" fmla="*/ 1053154 h 1335540"/>
              <a:gd name="connsiteX674" fmla="*/ 327525 w 1036210"/>
              <a:gd name="connsiteY674" fmla="*/ 1051355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6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0 w 1036210"/>
              <a:gd name="connsiteY685" fmla="*/ 1009626 h 1335540"/>
              <a:gd name="connsiteX686" fmla="*/ 317521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2 h 1335540"/>
              <a:gd name="connsiteX692" fmla="*/ 312774 w 1036210"/>
              <a:gd name="connsiteY692" fmla="*/ 965281 h 1335540"/>
              <a:gd name="connsiteX693" fmla="*/ 311587 w 1036210"/>
              <a:gd name="connsiteY693" fmla="*/ 959553 h 1335540"/>
              <a:gd name="connsiteX694" fmla="*/ 310400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2 w 1036210"/>
              <a:gd name="connsiteY700" fmla="*/ 904407 h 1335540"/>
              <a:gd name="connsiteX701" fmla="*/ 290902 w 1036210"/>
              <a:gd name="connsiteY701" fmla="*/ 895734 h 1335540"/>
              <a:gd name="connsiteX702" fmla="*/ 286833 w 1036210"/>
              <a:gd name="connsiteY702" fmla="*/ 887553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5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6 w 1036210"/>
              <a:gd name="connsiteY712" fmla="*/ 798860 h 1335540"/>
              <a:gd name="connsiteX713" fmla="*/ 220709 w 1036210"/>
              <a:gd name="connsiteY713" fmla="*/ 792479 h 1335540"/>
              <a:gd name="connsiteX714" fmla="*/ 216131 w 1036210"/>
              <a:gd name="connsiteY714" fmla="*/ 785933 h 1335540"/>
              <a:gd name="connsiteX715" fmla="*/ 211722 w 1036210"/>
              <a:gd name="connsiteY715" fmla="*/ 779387 h 1335540"/>
              <a:gd name="connsiteX716" fmla="*/ 207314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5 h 1335540"/>
              <a:gd name="connsiteX721" fmla="*/ 199176 w 1036210"/>
              <a:gd name="connsiteY721" fmla="*/ 758115 h 1335540"/>
              <a:gd name="connsiteX722" fmla="*/ 199176 w 1036210"/>
              <a:gd name="connsiteY722" fmla="*/ 757951 h 1335540"/>
              <a:gd name="connsiteX723" fmla="*/ 199006 w 1036210"/>
              <a:gd name="connsiteY723" fmla="*/ 757787 h 1335540"/>
              <a:gd name="connsiteX724" fmla="*/ 192902 w 1036210"/>
              <a:gd name="connsiteY724" fmla="*/ 747806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8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7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6 h 1335540"/>
              <a:gd name="connsiteX770" fmla="*/ 204093 w 1036210"/>
              <a:gd name="connsiteY770" fmla="*/ 388619 h 1335540"/>
              <a:gd name="connsiteX771" fmla="*/ 209010 w 1036210"/>
              <a:gd name="connsiteY771" fmla="*/ 381583 h 1335540"/>
              <a:gd name="connsiteX772" fmla="*/ 213757 w 1036210"/>
              <a:gd name="connsiteY772" fmla="*/ 374547 h 1335540"/>
              <a:gd name="connsiteX773" fmla="*/ 219013 w 1036210"/>
              <a:gd name="connsiteY773" fmla="*/ 367674 h 1335540"/>
              <a:gd name="connsiteX774" fmla="*/ 224269 w 1036210"/>
              <a:gd name="connsiteY774" fmla="*/ 361128 h 1335540"/>
              <a:gd name="connsiteX775" fmla="*/ 229865 w 1036210"/>
              <a:gd name="connsiteY775" fmla="*/ 354582 h 1335540"/>
              <a:gd name="connsiteX776" fmla="*/ 235460 w 1036210"/>
              <a:gd name="connsiteY776" fmla="*/ 348201 h 1335540"/>
              <a:gd name="connsiteX777" fmla="*/ 241224 w 1036210"/>
              <a:gd name="connsiteY777" fmla="*/ 341819 h 1335540"/>
              <a:gd name="connsiteX778" fmla="*/ 247158 w 1036210"/>
              <a:gd name="connsiteY778" fmla="*/ 335764 h 1335540"/>
              <a:gd name="connsiteX779" fmla="*/ 253262 w 1036210"/>
              <a:gd name="connsiteY779" fmla="*/ 329710 h 1335540"/>
              <a:gd name="connsiteX780" fmla="*/ 259535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5 h 1335540"/>
              <a:gd name="connsiteX789" fmla="*/ 321591 w 1036210"/>
              <a:gd name="connsiteY789" fmla="*/ 277836 h 1335540"/>
              <a:gd name="connsiteX790" fmla="*/ 329220 w 1036210"/>
              <a:gd name="connsiteY790" fmla="*/ 273582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600 h 1335540"/>
              <a:gd name="connsiteX799" fmla="*/ 401788 w 1036210"/>
              <a:gd name="connsiteY799" fmla="*/ 242981 h 1335540"/>
              <a:gd name="connsiteX800" fmla="*/ 410435 w 1036210"/>
              <a:gd name="connsiteY800" fmla="*/ 240363 h 1335540"/>
              <a:gd name="connsiteX801" fmla="*/ 418913 w 1036210"/>
              <a:gd name="connsiteY801" fmla="*/ 238236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0" y="1280013"/>
                </a:lnTo>
                <a:lnTo>
                  <a:pt x="606610" y="1283473"/>
                </a:lnTo>
                <a:lnTo>
                  <a:pt x="605420" y="1286769"/>
                </a:lnTo>
                <a:lnTo>
                  <a:pt x="603720" y="1290064"/>
                </a:lnTo>
                <a:lnTo>
                  <a:pt x="601850" y="1293029"/>
                </a:lnTo>
                <a:lnTo>
                  <a:pt x="599980" y="1296325"/>
                </a:lnTo>
                <a:lnTo>
                  <a:pt x="597600" y="1299126"/>
                </a:lnTo>
                <a:lnTo>
                  <a:pt x="595220" y="1302092"/>
                </a:lnTo>
                <a:lnTo>
                  <a:pt x="592670" y="1304893"/>
                </a:lnTo>
                <a:lnTo>
                  <a:pt x="589950" y="1307694"/>
                </a:lnTo>
                <a:lnTo>
                  <a:pt x="587059"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2"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6"/>
                </a:lnTo>
                <a:lnTo>
                  <a:pt x="658162" y="1184560"/>
                </a:lnTo>
                <a:lnTo>
                  <a:pt x="661036" y="1186209"/>
                </a:lnTo>
                <a:lnTo>
                  <a:pt x="663403" y="1188023"/>
                </a:lnTo>
                <a:lnTo>
                  <a:pt x="665601" y="1190002"/>
                </a:lnTo>
                <a:lnTo>
                  <a:pt x="667799" y="1192311"/>
                </a:lnTo>
                <a:lnTo>
                  <a:pt x="669490" y="1194619"/>
                </a:lnTo>
                <a:lnTo>
                  <a:pt x="671012" y="1197093"/>
                </a:lnTo>
                <a:lnTo>
                  <a:pt x="672365" y="1199897"/>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2"/>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4" y="1237660"/>
                </a:lnTo>
                <a:lnTo>
                  <a:pt x="356009" y="1236012"/>
                </a:lnTo>
                <a:lnTo>
                  <a:pt x="353811" y="1233867"/>
                </a:lnTo>
                <a:lnTo>
                  <a:pt x="351781" y="1231724"/>
                </a:lnTo>
                <a:lnTo>
                  <a:pt x="349921" y="1229415"/>
                </a:lnTo>
                <a:lnTo>
                  <a:pt x="348399"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7"/>
                </a:lnTo>
                <a:lnTo>
                  <a:pt x="348399" y="1197093"/>
                </a:lnTo>
                <a:lnTo>
                  <a:pt x="349921" y="1194619"/>
                </a:lnTo>
                <a:lnTo>
                  <a:pt x="351781" y="1192311"/>
                </a:lnTo>
                <a:lnTo>
                  <a:pt x="353811" y="1190002"/>
                </a:lnTo>
                <a:lnTo>
                  <a:pt x="356009" y="1188023"/>
                </a:lnTo>
                <a:lnTo>
                  <a:pt x="358544" y="1186209"/>
                </a:lnTo>
                <a:lnTo>
                  <a:pt x="361250" y="1184560"/>
                </a:lnTo>
                <a:lnTo>
                  <a:pt x="363956" y="1183406"/>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6"/>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4" y="1156008"/>
                </a:lnTo>
                <a:lnTo>
                  <a:pt x="356009" y="1154189"/>
                </a:lnTo>
                <a:lnTo>
                  <a:pt x="353811" y="1152371"/>
                </a:lnTo>
                <a:lnTo>
                  <a:pt x="351781" y="1150221"/>
                </a:lnTo>
                <a:lnTo>
                  <a:pt x="349921" y="1147576"/>
                </a:lnTo>
                <a:lnTo>
                  <a:pt x="348399"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399" y="1115498"/>
                </a:lnTo>
                <a:lnTo>
                  <a:pt x="349921" y="1112853"/>
                </a:lnTo>
                <a:lnTo>
                  <a:pt x="351781" y="1110373"/>
                </a:lnTo>
                <a:lnTo>
                  <a:pt x="353811" y="1108223"/>
                </a:lnTo>
                <a:lnTo>
                  <a:pt x="356009" y="1106239"/>
                </a:lnTo>
                <a:lnTo>
                  <a:pt x="358544"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0" y="753811"/>
                </a:lnTo>
                <a:lnTo>
                  <a:pt x="795392" y="754466"/>
                </a:lnTo>
                <a:lnTo>
                  <a:pt x="795053" y="754956"/>
                </a:lnTo>
                <a:lnTo>
                  <a:pt x="794884" y="755120"/>
                </a:lnTo>
                <a:lnTo>
                  <a:pt x="794037" y="756592"/>
                </a:lnTo>
                <a:lnTo>
                  <a:pt x="793190" y="757573"/>
                </a:lnTo>
                <a:lnTo>
                  <a:pt x="794545" y="755284"/>
                </a:lnTo>
                <a:lnTo>
                  <a:pt x="795561" y="753157"/>
                </a:lnTo>
                <a:lnTo>
                  <a:pt x="796239" y="751358"/>
                </a:lnTo>
                <a:lnTo>
                  <a:pt x="796577" y="749559"/>
                </a:lnTo>
                <a:close/>
                <a:moveTo>
                  <a:pt x="796747" y="747269"/>
                </a:moveTo>
                <a:lnTo>
                  <a:pt x="796916" y="747596"/>
                </a:lnTo>
                <a:lnTo>
                  <a:pt x="796747" y="748414"/>
                </a:lnTo>
                <a:lnTo>
                  <a:pt x="796620" y="749272"/>
                </a:lnTo>
                <a:lnTo>
                  <a:pt x="796747" y="747433"/>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8" y="740290"/>
                </a:moveTo>
                <a:lnTo>
                  <a:pt x="770158" y="740399"/>
                </a:lnTo>
                <a:lnTo>
                  <a:pt x="769956" y="740595"/>
                </a:lnTo>
                <a:close/>
                <a:moveTo>
                  <a:pt x="1007792" y="303707"/>
                </a:moveTo>
                <a:lnTo>
                  <a:pt x="1036210" y="338777"/>
                </a:lnTo>
                <a:lnTo>
                  <a:pt x="941983" y="415129"/>
                </a:lnTo>
                <a:lnTo>
                  <a:pt x="913566" y="380058"/>
                </a:lnTo>
                <a:close/>
                <a:moveTo>
                  <a:pt x="28418" y="284752"/>
                </a:moveTo>
                <a:lnTo>
                  <a:pt x="122644" y="361103"/>
                </a:lnTo>
                <a:lnTo>
                  <a:pt x="94227" y="396174"/>
                </a:lnTo>
                <a:lnTo>
                  <a:pt x="0" y="319822"/>
                </a:lnTo>
                <a:close/>
                <a:moveTo>
                  <a:pt x="521216" y="260648"/>
                </a:moveTo>
                <a:lnTo>
                  <a:pt x="513426" y="260811"/>
                </a:lnTo>
                <a:lnTo>
                  <a:pt x="505636" y="261302"/>
                </a:lnTo>
                <a:lnTo>
                  <a:pt x="497846" y="261793"/>
                </a:lnTo>
                <a:lnTo>
                  <a:pt x="505636" y="262611"/>
                </a:lnTo>
                <a:lnTo>
                  <a:pt x="513257" y="263428"/>
                </a:lnTo>
                <a:lnTo>
                  <a:pt x="520877" y="264410"/>
                </a:lnTo>
                <a:lnTo>
                  <a:pt x="528667" y="265555"/>
                </a:lnTo>
                <a:lnTo>
                  <a:pt x="536288" y="267027"/>
                </a:lnTo>
                <a:lnTo>
                  <a:pt x="543740" y="268499"/>
                </a:lnTo>
                <a:lnTo>
                  <a:pt x="551191" y="270135"/>
                </a:lnTo>
                <a:lnTo>
                  <a:pt x="558642" y="271770"/>
                </a:lnTo>
                <a:lnTo>
                  <a:pt x="566263" y="273897"/>
                </a:lnTo>
                <a:lnTo>
                  <a:pt x="573545" y="275860"/>
                </a:lnTo>
                <a:lnTo>
                  <a:pt x="580827" y="277986"/>
                </a:lnTo>
                <a:lnTo>
                  <a:pt x="587939" y="280440"/>
                </a:lnTo>
                <a:lnTo>
                  <a:pt x="595052" y="282894"/>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8"/>
                </a:lnTo>
                <a:lnTo>
                  <a:pt x="674816" y="324440"/>
                </a:lnTo>
                <a:lnTo>
                  <a:pt x="680912" y="328693"/>
                </a:lnTo>
                <a:lnTo>
                  <a:pt x="686839" y="333273"/>
                </a:lnTo>
                <a:lnTo>
                  <a:pt x="692597" y="337690"/>
                </a:lnTo>
                <a:lnTo>
                  <a:pt x="698355" y="342433"/>
                </a:lnTo>
                <a:lnTo>
                  <a:pt x="703774" y="347176"/>
                </a:lnTo>
                <a:lnTo>
                  <a:pt x="709362" y="352083"/>
                </a:lnTo>
                <a:lnTo>
                  <a:pt x="714612" y="356990"/>
                </a:lnTo>
                <a:lnTo>
                  <a:pt x="719862" y="362225"/>
                </a:lnTo>
                <a:lnTo>
                  <a:pt x="725112" y="367459"/>
                </a:lnTo>
                <a:lnTo>
                  <a:pt x="730023" y="372857"/>
                </a:lnTo>
                <a:lnTo>
                  <a:pt x="734765" y="378255"/>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3"/>
                </a:lnTo>
                <a:lnTo>
                  <a:pt x="785739" y="457095"/>
                </a:lnTo>
                <a:lnTo>
                  <a:pt x="788448" y="463638"/>
                </a:lnTo>
                <a:lnTo>
                  <a:pt x="791158" y="470181"/>
                </a:lnTo>
                <a:lnTo>
                  <a:pt x="793698" y="476887"/>
                </a:lnTo>
                <a:lnTo>
                  <a:pt x="796069" y="483594"/>
                </a:lnTo>
                <a:lnTo>
                  <a:pt x="798440" y="490464"/>
                </a:lnTo>
                <a:lnTo>
                  <a:pt x="800472" y="497334"/>
                </a:lnTo>
                <a:lnTo>
                  <a:pt x="802335" y="504203"/>
                </a:lnTo>
                <a:lnTo>
                  <a:pt x="804029" y="511073"/>
                </a:lnTo>
                <a:lnTo>
                  <a:pt x="805722" y="517943"/>
                </a:lnTo>
                <a:lnTo>
                  <a:pt x="807246" y="524977"/>
                </a:lnTo>
                <a:lnTo>
                  <a:pt x="808432" y="532010"/>
                </a:lnTo>
                <a:lnTo>
                  <a:pt x="809448" y="539207"/>
                </a:lnTo>
                <a:lnTo>
                  <a:pt x="810464" y="546241"/>
                </a:lnTo>
                <a:lnTo>
                  <a:pt x="811311" y="553275"/>
                </a:lnTo>
                <a:lnTo>
                  <a:pt x="811988" y="560308"/>
                </a:lnTo>
                <a:lnTo>
                  <a:pt x="812327" y="567342"/>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4"/>
                </a:lnTo>
                <a:lnTo>
                  <a:pt x="784045" y="713246"/>
                </a:lnTo>
                <a:lnTo>
                  <a:pt x="780997" y="719789"/>
                </a:lnTo>
                <a:lnTo>
                  <a:pt x="777610" y="726332"/>
                </a:lnTo>
                <a:lnTo>
                  <a:pt x="774392" y="732711"/>
                </a:lnTo>
                <a:lnTo>
                  <a:pt x="770666" y="738927"/>
                </a:lnTo>
                <a:lnTo>
                  <a:pt x="769933" y="740344"/>
                </a:lnTo>
                <a:lnTo>
                  <a:pt x="769650" y="740726"/>
                </a:lnTo>
                <a:lnTo>
                  <a:pt x="769820" y="740563"/>
                </a:lnTo>
                <a:lnTo>
                  <a:pt x="769933" y="740344"/>
                </a:lnTo>
                <a:lnTo>
                  <a:pt x="770497" y="739581"/>
                </a:lnTo>
                <a:lnTo>
                  <a:pt x="771175" y="738763"/>
                </a:lnTo>
                <a:lnTo>
                  <a:pt x="770158" y="740290"/>
                </a:lnTo>
                <a:lnTo>
                  <a:pt x="770158" y="740235"/>
                </a:lnTo>
                <a:lnTo>
                  <a:pt x="769989" y="740399"/>
                </a:lnTo>
                <a:lnTo>
                  <a:pt x="769752" y="740791"/>
                </a:lnTo>
                <a:lnTo>
                  <a:pt x="769650" y="740889"/>
                </a:lnTo>
                <a:lnTo>
                  <a:pt x="769396" y="741380"/>
                </a:lnTo>
                <a:lnTo>
                  <a:pt x="768804" y="742361"/>
                </a:lnTo>
                <a:lnTo>
                  <a:pt x="768804" y="742443"/>
                </a:lnTo>
                <a:lnTo>
                  <a:pt x="768691" y="742634"/>
                </a:lnTo>
                <a:lnTo>
                  <a:pt x="768465" y="742853"/>
                </a:lnTo>
                <a:lnTo>
                  <a:pt x="766941" y="746124"/>
                </a:lnTo>
                <a:lnTo>
                  <a:pt x="763554" y="752339"/>
                </a:lnTo>
                <a:lnTo>
                  <a:pt x="759828" y="758555"/>
                </a:lnTo>
                <a:lnTo>
                  <a:pt x="756272" y="764771"/>
                </a:lnTo>
                <a:lnTo>
                  <a:pt x="752208" y="770823"/>
                </a:lnTo>
                <a:lnTo>
                  <a:pt x="748143" y="776875"/>
                </a:lnTo>
                <a:lnTo>
                  <a:pt x="743910" y="783090"/>
                </a:lnTo>
                <a:lnTo>
                  <a:pt x="739337" y="789143"/>
                </a:lnTo>
                <a:lnTo>
                  <a:pt x="730531" y="801247"/>
                </a:lnTo>
                <a:lnTo>
                  <a:pt x="721556" y="813678"/>
                </a:lnTo>
                <a:lnTo>
                  <a:pt x="717152" y="820057"/>
                </a:lnTo>
                <a:lnTo>
                  <a:pt x="712749" y="826600"/>
                </a:lnTo>
                <a:lnTo>
                  <a:pt x="708516" y="832979"/>
                </a:lnTo>
                <a:lnTo>
                  <a:pt x="704620" y="839686"/>
                </a:lnTo>
                <a:lnTo>
                  <a:pt x="700556" y="846392"/>
                </a:lnTo>
                <a:lnTo>
                  <a:pt x="696661" y="853098"/>
                </a:lnTo>
                <a:lnTo>
                  <a:pt x="693105" y="860295"/>
                </a:lnTo>
                <a:lnTo>
                  <a:pt x="689549" y="867165"/>
                </a:lnTo>
                <a:lnTo>
                  <a:pt x="686500" y="874363"/>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09" y="963999"/>
                </a:lnTo>
                <a:lnTo>
                  <a:pt x="665840" y="971523"/>
                </a:lnTo>
                <a:lnTo>
                  <a:pt x="665671" y="979047"/>
                </a:lnTo>
                <a:lnTo>
                  <a:pt x="665840" y="986735"/>
                </a:lnTo>
                <a:lnTo>
                  <a:pt x="666179" y="994259"/>
                </a:lnTo>
                <a:lnTo>
                  <a:pt x="666687" y="1001784"/>
                </a:lnTo>
                <a:lnTo>
                  <a:pt x="667703" y="994259"/>
                </a:lnTo>
                <a:lnTo>
                  <a:pt x="668550" y="986899"/>
                </a:lnTo>
                <a:lnTo>
                  <a:pt x="669735" y="979375"/>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5"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2"/>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3" y="651907"/>
                </a:lnTo>
                <a:lnTo>
                  <a:pt x="840608" y="644219"/>
                </a:lnTo>
                <a:lnTo>
                  <a:pt x="842301" y="636532"/>
                </a:lnTo>
                <a:lnTo>
                  <a:pt x="843487" y="628680"/>
                </a:lnTo>
                <a:lnTo>
                  <a:pt x="844503" y="620829"/>
                </a:lnTo>
                <a:lnTo>
                  <a:pt x="845349" y="613141"/>
                </a:lnTo>
                <a:lnTo>
                  <a:pt x="846027" y="605127"/>
                </a:lnTo>
                <a:lnTo>
                  <a:pt x="846535" y="597275"/>
                </a:lnTo>
                <a:lnTo>
                  <a:pt x="846874" y="589423"/>
                </a:lnTo>
                <a:lnTo>
                  <a:pt x="846874" y="581572"/>
                </a:lnTo>
                <a:lnTo>
                  <a:pt x="846874" y="573557"/>
                </a:lnTo>
                <a:lnTo>
                  <a:pt x="846535" y="565869"/>
                </a:lnTo>
                <a:lnTo>
                  <a:pt x="846027" y="558018"/>
                </a:lnTo>
                <a:lnTo>
                  <a:pt x="845349" y="550003"/>
                </a:lnTo>
                <a:lnTo>
                  <a:pt x="844503" y="542152"/>
                </a:lnTo>
                <a:lnTo>
                  <a:pt x="843487" y="534464"/>
                </a:lnTo>
                <a:lnTo>
                  <a:pt x="842301" y="526449"/>
                </a:lnTo>
                <a:lnTo>
                  <a:pt x="840608" y="518761"/>
                </a:lnTo>
                <a:lnTo>
                  <a:pt x="839083" y="511073"/>
                </a:lnTo>
                <a:lnTo>
                  <a:pt x="837221" y="503386"/>
                </a:lnTo>
                <a:lnTo>
                  <a:pt x="835019" y="495698"/>
                </a:lnTo>
                <a:lnTo>
                  <a:pt x="832817" y="488174"/>
                </a:lnTo>
                <a:lnTo>
                  <a:pt x="830447" y="480649"/>
                </a:lnTo>
                <a:lnTo>
                  <a:pt x="827737" y="473289"/>
                </a:lnTo>
                <a:lnTo>
                  <a:pt x="825028" y="465765"/>
                </a:lnTo>
                <a:lnTo>
                  <a:pt x="821979" y="458404"/>
                </a:lnTo>
                <a:lnTo>
                  <a:pt x="818931" y="451207"/>
                </a:lnTo>
                <a:lnTo>
                  <a:pt x="815375" y="444010"/>
                </a:lnTo>
                <a:lnTo>
                  <a:pt x="811988" y="436977"/>
                </a:lnTo>
                <a:lnTo>
                  <a:pt x="808093" y="429943"/>
                </a:lnTo>
                <a:lnTo>
                  <a:pt x="804198" y="422910"/>
                </a:lnTo>
                <a:lnTo>
                  <a:pt x="800303" y="416039"/>
                </a:lnTo>
                <a:lnTo>
                  <a:pt x="795900" y="409333"/>
                </a:lnTo>
                <a:lnTo>
                  <a:pt x="791497" y="402790"/>
                </a:lnTo>
                <a:lnTo>
                  <a:pt x="787094" y="396247"/>
                </a:lnTo>
                <a:lnTo>
                  <a:pt x="782352" y="389868"/>
                </a:lnTo>
                <a:lnTo>
                  <a:pt x="777441" y="383652"/>
                </a:lnTo>
                <a:lnTo>
                  <a:pt x="772360" y="377437"/>
                </a:lnTo>
                <a:lnTo>
                  <a:pt x="767280" y="371549"/>
                </a:lnTo>
                <a:lnTo>
                  <a:pt x="761860" y="365496"/>
                </a:lnTo>
                <a:lnTo>
                  <a:pt x="756441" y="359771"/>
                </a:lnTo>
                <a:lnTo>
                  <a:pt x="750684" y="354210"/>
                </a:lnTo>
                <a:lnTo>
                  <a:pt x="744926" y="348648"/>
                </a:lnTo>
                <a:lnTo>
                  <a:pt x="738999" y="343251"/>
                </a:lnTo>
                <a:lnTo>
                  <a:pt x="732902" y="338016"/>
                </a:lnTo>
                <a:lnTo>
                  <a:pt x="726805" y="333109"/>
                </a:lnTo>
                <a:lnTo>
                  <a:pt x="720539"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8"/>
                </a:lnTo>
                <a:lnTo>
                  <a:pt x="622317" y="276350"/>
                </a:lnTo>
                <a:lnTo>
                  <a:pt x="614697" y="274060"/>
                </a:lnTo>
                <a:lnTo>
                  <a:pt x="607076" y="271770"/>
                </a:lnTo>
                <a:lnTo>
                  <a:pt x="599455" y="269808"/>
                </a:lnTo>
                <a:lnTo>
                  <a:pt x="591834" y="268172"/>
                </a:lnTo>
                <a:lnTo>
                  <a:pt x="583875" y="266537"/>
                </a:lnTo>
                <a:lnTo>
                  <a:pt x="576085" y="265064"/>
                </a:lnTo>
                <a:lnTo>
                  <a:pt x="568295" y="263919"/>
                </a:lnTo>
                <a:lnTo>
                  <a:pt x="560505" y="262774"/>
                </a:lnTo>
                <a:lnTo>
                  <a:pt x="552546" y="261956"/>
                </a:lnTo>
                <a:lnTo>
                  <a:pt x="544756" y="261466"/>
                </a:lnTo>
                <a:lnTo>
                  <a:pt x="536966" y="260975"/>
                </a:lnTo>
                <a:lnTo>
                  <a:pt x="529175"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7" y="234308"/>
                </a:lnTo>
                <a:lnTo>
                  <a:pt x="591683" y="236272"/>
                </a:lnTo>
                <a:lnTo>
                  <a:pt x="600331" y="238236"/>
                </a:lnTo>
                <a:lnTo>
                  <a:pt x="608808" y="240363"/>
                </a:lnTo>
                <a:lnTo>
                  <a:pt x="617455" y="242981"/>
                </a:lnTo>
                <a:lnTo>
                  <a:pt x="625932" y="245600"/>
                </a:lnTo>
                <a:lnTo>
                  <a:pt x="634240" y="248545"/>
                </a:lnTo>
                <a:lnTo>
                  <a:pt x="642718" y="251490"/>
                </a:lnTo>
                <a:lnTo>
                  <a:pt x="650856" y="254763"/>
                </a:lnTo>
                <a:lnTo>
                  <a:pt x="658825" y="258036"/>
                </a:lnTo>
                <a:lnTo>
                  <a:pt x="666964" y="261799"/>
                </a:lnTo>
                <a:lnTo>
                  <a:pt x="674763" y="265400"/>
                </a:lnTo>
                <a:lnTo>
                  <a:pt x="682393" y="269491"/>
                </a:lnTo>
                <a:lnTo>
                  <a:pt x="690022" y="273582"/>
                </a:lnTo>
                <a:lnTo>
                  <a:pt x="697652" y="277836"/>
                </a:lnTo>
                <a:lnTo>
                  <a:pt x="705112" y="282255"/>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9"/>
                </a:lnTo>
                <a:lnTo>
                  <a:pt x="783783" y="348201"/>
                </a:lnTo>
                <a:lnTo>
                  <a:pt x="789379" y="354582"/>
                </a:lnTo>
                <a:lnTo>
                  <a:pt x="794974" y="361128"/>
                </a:lnTo>
                <a:lnTo>
                  <a:pt x="800230" y="367674"/>
                </a:lnTo>
                <a:lnTo>
                  <a:pt x="805485" y="374547"/>
                </a:lnTo>
                <a:lnTo>
                  <a:pt x="810233" y="381583"/>
                </a:lnTo>
                <a:lnTo>
                  <a:pt x="815150" y="388619"/>
                </a:lnTo>
                <a:lnTo>
                  <a:pt x="819728" y="395656"/>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8" y="568130"/>
                </a:lnTo>
                <a:lnTo>
                  <a:pt x="872288" y="577131"/>
                </a:lnTo>
                <a:lnTo>
                  <a:pt x="872118"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8"/>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6"/>
                </a:lnTo>
                <a:lnTo>
                  <a:pt x="820236" y="757787"/>
                </a:lnTo>
                <a:lnTo>
                  <a:pt x="820236" y="757951"/>
                </a:lnTo>
                <a:lnTo>
                  <a:pt x="820067" y="758115"/>
                </a:lnTo>
                <a:lnTo>
                  <a:pt x="820067" y="758278"/>
                </a:lnTo>
                <a:lnTo>
                  <a:pt x="819897" y="758606"/>
                </a:lnTo>
                <a:lnTo>
                  <a:pt x="815828" y="765642"/>
                </a:lnTo>
                <a:lnTo>
                  <a:pt x="811929" y="772678"/>
                </a:lnTo>
                <a:lnTo>
                  <a:pt x="807520" y="779387"/>
                </a:lnTo>
                <a:lnTo>
                  <a:pt x="803112" y="785933"/>
                </a:lnTo>
                <a:lnTo>
                  <a:pt x="798534" y="792479"/>
                </a:lnTo>
                <a:lnTo>
                  <a:pt x="793956" y="798860"/>
                </a:lnTo>
                <a:lnTo>
                  <a:pt x="784292" y="811624"/>
                </a:lnTo>
                <a:lnTo>
                  <a:pt x="774628" y="824224"/>
                </a:lnTo>
                <a:lnTo>
                  <a:pt x="764624" y="837152"/>
                </a:lnTo>
                <a:lnTo>
                  <a:pt x="759707" y="843697"/>
                </a:lnTo>
                <a:lnTo>
                  <a:pt x="755130" y="850570"/>
                </a:lnTo>
                <a:lnTo>
                  <a:pt x="750382" y="857443"/>
                </a:lnTo>
                <a:lnTo>
                  <a:pt x="745634" y="864480"/>
                </a:lnTo>
                <a:lnTo>
                  <a:pt x="741057" y="872007"/>
                </a:lnTo>
                <a:lnTo>
                  <a:pt x="736818" y="879698"/>
                </a:lnTo>
                <a:lnTo>
                  <a:pt x="732579" y="887553"/>
                </a:lnTo>
                <a:lnTo>
                  <a:pt x="728340" y="895734"/>
                </a:lnTo>
                <a:lnTo>
                  <a:pt x="724611" y="904407"/>
                </a:lnTo>
                <a:lnTo>
                  <a:pt x="720880" y="913407"/>
                </a:lnTo>
                <a:lnTo>
                  <a:pt x="717489" y="922898"/>
                </a:lnTo>
                <a:lnTo>
                  <a:pt x="714268" y="932717"/>
                </a:lnTo>
                <a:lnTo>
                  <a:pt x="711555" y="943026"/>
                </a:lnTo>
                <a:lnTo>
                  <a:pt x="710029" y="948426"/>
                </a:lnTo>
                <a:lnTo>
                  <a:pt x="708842" y="953826"/>
                </a:lnTo>
                <a:lnTo>
                  <a:pt x="707655" y="959390"/>
                </a:lnTo>
                <a:lnTo>
                  <a:pt x="706638" y="965281"/>
                </a:lnTo>
                <a:lnTo>
                  <a:pt x="705621" y="971172"/>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5"/>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7" y="1059700"/>
                </a:lnTo>
                <a:lnTo>
                  <a:pt x="342615" y="1059209"/>
                </a:lnTo>
                <a:lnTo>
                  <a:pt x="339733" y="1058391"/>
                </a:lnTo>
                <a:lnTo>
                  <a:pt x="337020" y="1057573"/>
                </a:lnTo>
                <a:lnTo>
                  <a:pt x="334477" y="1056264"/>
                </a:lnTo>
                <a:lnTo>
                  <a:pt x="331933" y="1054954"/>
                </a:lnTo>
                <a:lnTo>
                  <a:pt x="329729" y="1053154"/>
                </a:lnTo>
                <a:lnTo>
                  <a:pt x="327525" y="1051355"/>
                </a:lnTo>
                <a:lnTo>
                  <a:pt x="325660" y="1049391"/>
                </a:lnTo>
                <a:lnTo>
                  <a:pt x="323965" y="1047100"/>
                </a:lnTo>
                <a:lnTo>
                  <a:pt x="322438" y="1044809"/>
                </a:lnTo>
                <a:lnTo>
                  <a:pt x="321082" y="1042354"/>
                </a:lnTo>
                <a:lnTo>
                  <a:pt x="320065" y="1039572"/>
                </a:lnTo>
                <a:lnTo>
                  <a:pt x="319386" y="1036954"/>
                </a:lnTo>
                <a:lnTo>
                  <a:pt x="318878" y="1034009"/>
                </a:lnTo>
                <a:lnTo>
                  <a:pt x="318708" y="1031063"/>
                </a:lnTo>
                <a:lnTo>
                  <a:pt x="318539" y="1023863"/>
                </a:lnTo>
                <a:lnTo>
                  <a:pt x="318369" y="1016499"/>
                </a:lnTo>
                <a:lnTo>
                  <a:pt x="318030" y="1009626"/>
                </a:lnTo>
                <a:lnTo>
                  <a:pt x="317521" y="1002754"/>
                </a:lnTo>
                <a:lnTo>
                  <a:pt x="317013" y="996208"/>
                </a:lnTo>
                <a:lnTo>
                  <a:pt x="316335" y="989663"/>
                </a:lnTo>
                <a:lnTo>
                  <a:pt x="315656" y="983281"/>
                </a:lnTo>
                <a:lnTo>
                  <a:pt x="314639" y="977226"/>
                </a:lnTo>
                <a:lnTo>
                  <a:pt x="313622" y="971172"/>
                </a:lnTo>
                <a:lnTo>
                  <a:pt x="312774" y="965281"/>
                </a:lnTo>
                <a:lnTo>
                  <a:pt x="311587" y="959553"/>
                </a:lnTo>
                <a:lnTo>
                  <a:pt x="310400" y="953826"/>
                </a:lnTo>
                <a:lnTo>
                  <a:pt x="309214" y="948426"/>
                </a:lnTo>
                <a:lnTo>
                  <a:pt x="307857" y="943026"/>
                </a:lnTo>
                <a:lnTo>
                  <a:pt x="304975" y="932717"/>
                </a:lnTo>
                <a:lnTo>
                  <a:pt x="301753" y="922898"/>
                </a:lnTo>
                <a:lnTo>
                  <a:pt x="298363" y="913407"/>
                </a:lnTo>
                <a:lnTo>
                  <a:pt x="294632" y="904407"/>
                </a:lnTo>
                <a:lnTo>
                  <a:pt x="290902" y="895734"/>
                </a:lnTo>
                <a:lnTo>
                  <a:pt x="286833" y="887553"/>
                </a:lnTo>
                <a:lnTo>
                  <a:pt x="282425" y="879698"/>
                </a:lnTo>
                <a:lnTo>
                  <a:pt x="278186" y="872007"/>
                </a:lnTo>
                <a:lnTo>
                  <a:pt x="273608" y="864480"/>
                </a:lnTo>
                <a:lnTo>
                  <a:pt x="268861" y="857443"/>
                </a:lnTo>
                <a:lnTo>
                  <a:pt x="264114" y="850570"/>
                </a:lnTo>
                <a:lnTo>
                  <a:pt x="259535" y="843697"/>
                </a:lnTo>
                <a:lnTo>
                  <a:pt x="254619" y="837152"/>
                </a:lnTo>
                <a:lnTo>
                  <a:pt x="244785" y="824224"/>
                </a:lnTo>
                <a:lnTo>
                  <a:pt x="234951" y="811624"/>
                </a:lnTo>
                <a:lnTo>
                  <a:pt x="225286" y="798860"/>
                </a:lnTo>
                <a:lnTo>
                  <a:pt x="220709" y="792479"/>
                </a:lnTo>
                <a:lnTo>
                  <a:pt x="216131" y="785933"/>
                </a:lnTo>
                <a:lnTo>
                  <a:pt x="211722" y="779387"/>
                </a:lnTo>
                <a:lnTo>
                  <a:pt x="207314" y="772678"/>
                </a:lnTo>
                <a:lnTo>
                  <a:pt x="203415" y="765642"/>
                </a:lnTo>
                <a:lnTo>
                  <a:pt x="199346" y="758606"/>
                </a:lnTo>
                <a:lnTo>
                  <a:pt x="199176" y="758278"/>
                </a:lnTo>
                <a:lnTo>
                  <a:pt x="199006" y="758115"/>
                </a:lnTo>
                <a:lnTo>
                  <a:pt x="199176" y="758115"/>
                </a:lnTo>
                <a:lnTo>
                  <a:pt x="199176" y="757951"/>
                </a:lnTo>
                <a:lnTo>
                  <a:pt x="199006" y="757787"/>
                </a:lnTo>
                <a:lnTo>
                  <a:pt x="192902" y="747806"/>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8"/>
                </a:lnTo>
                <a:lnTo>
                  <a:pt x="152550" y="637677"/>
                </a:lnTo>
                <a:lnTo>
                  <a:pt x="151363" y="631786"/>
                </a:lnTo>
                <a:lnTo>
                  <a:pt x="150515" y="625895"/>
                </a:lnTo>
                <a:lnTo>
                  <a:pt x="149667"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6"/>
                </a:lnTo>
                <a:lnTo>
                  <a:pt x="204093" y="388619"/>
                </a:lnTo>
                <a:lnTo>
                  <a:pt x="209010" y="381583"/>
                </a:lnTo>
                <a:lnTo>
                  <a:pt x="213757" y="374547"/>
                </a:lnTo>
                <a:lnTo>
                  <a:pt x="219013" y="367674"/>
                </a:lnTo>
                <a:lnTo>
                  <a:pt x="224269" y="361128"/>
                </a:lnTo>
                <a:lnTo>
                  <a:pt x="229865" y="354582"/>
                </a:lnTo>
                <a:lnTo>
                  <a:pt x="235460" y="348201"/>
                </a:lnTo>
                <a:lnTo>
                  <a:pt x="241224" y="341819"/>
                </a:lnTo>
                <a:lnTo>
                  <a:pt x="247158" y="335764"/>
                </a:lnTo>
                <a:lnTo>
                  <a:pt x="253262" y="329710"/>
                </a:lnTo>
                <a:lnTo>
                  <a:pt x="259535" y="323818"/>
                </a:lnTo>
                <a:lnTo>
                  <a:pt x="265809" y="318091"/>
                </a:lnTo>
                <a:lnTo>
                  <a:pt x="272421" y="312528"/>
                </a:lnTo>
                <a:lnTo>
                  <a:pt x="279034" y="307127"/>
                </a:lnTo>
                <a:lnTo>
                  <a:pt x="285816" y="301727"/>
                </a:lnTo>
                <a:lnTo>
                  <a:pt x="292598" y="296818"/>
                </a:lnTo>
                <a:lnTo>
                  <a:pt x="299719" y="291745"/>
                </a:lnTo>
                <a:lnTo>
                  <a:pt x="306840" y="287000"/>
                </a:lnTo>
                <a:lnTo>
                  <a:pt x="314131" y="282255"/>
                </a:lnTo>
                <a:lnTo>
                  <a:pt x="321591" y="277836"/>
                </a:lnTo>
                <a:lnTo>
                  <a:pt x="329220" y="273582"/>
                </a:lnTo>
                <a:lnTo>
                  <a:pt x="336850" y="269491"/>
                </a:lnTo>
                <a:lnTo>
                  <a:pt x="344480" y="265400"/>
                </a:lnTo>
                <a:lnTo>
                  <a:pt x="352280" y="261799"/>
                </a:lnTo>
                <a:lnTo>
                  <a:pt x="360418" y="258036"/>
                </a:lnTo>
                <a:lnTo>
                  <a:pt x="368556" y="254763"/>
                </a:lnTo>
                <a:lnTo>
                  <a:pt x="376695" y="251490"/>
                </a:lnTo>
                <a:lnTo>
                  <a:pt x="385002" y="248545"/>
                </a:lnTo>
                <a:lnTo>
                  <a:pt x="393310" y="245600"/>
                </a:lnTo>
                <a:lnTo>
                  <a:pt x="401788" y="242981"/>
                </a:lnTo>
                <a:lnTo>
                  <a:pt x="410435" y="240363"/>
                </a:lnTo>
                <a:lnTo>
                  <a:pt x="418913" y="238236"/>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chemeClr val="accent4"/>
          </a:solidFill>
          <a:ln>
            <a:noFill/>
          </a:ln>
          <a:extLst/>
        </p:spPr>
        <p:txBody>
          <a:bodyPr bIns="504000" anchor="b">
            <a:scene3d>
              <a:camera prst="orthographicFront"/>
              <a:lightRig rig="threePt" dir="t"/>
            </a:scene3d>
            <a:sp3d>
              <a:contourClr>
                <a:srgbClr val="FFFFFF"/>
              </a:contourClr>
            </a:sp3d>
          </a:bodyPr>
          <a:lstStyle/>
          <a:p>
            <a:pPr algn="ctr">
              <a:defRPr/>
            </a:pPr>
            <a:r>
              <a:rPr lang="en-US" altLang="zh-CN" sz="3200" b="1" dirty="0">
                <a:solidFill>
                  <a:srgbClr val="FFFFFF"/>
                </a:solidFill>
                <a:latin typeface="Brush Script MT" panose="03060802040406070304" pitchFamily="66" charset="0"/>
              </a:rPr>
              <a:t>04</a:t>
            </a:r>
            <a:endParaRPr lang="zh-CN" altLang="en-US" sz="3200" b="1" dirty="0">
              <a:solidFill>
                <a:srgbClr val="FFFFFF"/>
              </a:solidFill>
              <a:latin typeface="Brush Script MT" panose="03060802040406070304" pitchFamily="66" charset="0"/>
            </a:endParaRPr>
          </a:p>
        </p:txBody>
      </p:sp>
      <p:grpSp>
        <p:nvGrpSpPr>
          <p:cNvPr id="22" name="组合 21">
            <a:extLst>
              <a:ext uri="{FF2B5EF4-FFF2-40B4-BE49-F238E27FC236}">
                <a16:creationId xmlns:a16="http://schemas.microsoft.com/office/drawing/2014/main" id="{01BC7487-9A81-466D-813B-9E5BF2E3FA70}"/>
              </a:ext>
            </a:extLst>
          </p:cNvPr>
          <p:cNvGrpSpPr/>
          <p:nvPr/>
        </p:nvGrpSpPr>
        <p:grpSpPr>
          <a:xfrm>
            <a:off x="3662810" y="3805404"/>
            <a:ext cx="2318890" cy="1171955"/>
            <a:chOff x="7553990" y="2061949"/>
            <a:chExt cx="3028189" cy="1171955"/>
          </a:xfrm>
        </p:grpSpPr>
        <p:sp>
          <p:nvSpPr>
            <p:cNvPr id="23" name="矩形 22">
              <a:extLst>
                <a:ext uri="{FF2B5EF4-FFF2-40B4-BE49-F238E27FC236}">
                  <a16:creationId xmlns:a16="http://schemas.microsoft.com/office/drawing/2014/main" id="{4BDB98CC-996F-4383-A73F-72243914C7A0}"/>
                </a:ext>
              </a:extLst>
            </p:cNvPr>
            <p:cNvSpPr/>
            <p:nvPr/>
          </p:nvSpPr>
          <p:spPr>
            <a:xfrm>
              <a:off x="8052422" y="2061949"/>
              <a:ext cx="2031325" cy="461665"/>
            </a:xfrm>
            <a:prstGeom prst="rect">
              <a:avLst/>
            </a:prstGeom>
          </p:spPr>
          <p:txBody>
            <a:bodyPr wrap="none">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4" name="文本框 23">
              <a:extLst>
                <a:ext uri="{FF2B5EF4-FFF2-40B4-BE49-F238E27FC236}">
                  <a16:creationId xmlns:a16="http://schemas.microsoft.com/office/drawing/2014/main" id="{179550CA-99C7-4A3A-A2A4-1B85A05C7000}"/>
                </a:ext>
              </a:extLst>
            </p:cNvPr>
            <p:cNvSpPr txBox="1"/>
            <p:nvPr/>
          </p:nvSpPr>
          <p:spPr>
            <a:xfrm>
              <a:off x="7553990" y="2492354"/>
              <a:ext cx="3028189"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ctr">
                <a:lnSpc>
                  <a:spcPct val="120000"/>
                </a:lnSpc>
              </a:pPr>
              <a:r>
                <a:rPr lang="zh-CN" altLang="en-US" sz="1200" dirty="0">
                  <a:solidFill>
                    <a:schemeClr val="tx1">
                      <a:lumMod val="65000"/>
                      <a:lumOff val="35000"/>
                    </a:schemeClr>
                  </a:solidFill>
                </a:rPr>
                <a:t>经过前任会员共同的努力发展到现在有一定的影响力的社团逐步由一个年轻的社团走向一个成熟</a:t>
              </a:r>
            </a:p>
          </p:txBody>
        </p:sp>
      </p:grpSp>
      <p:grpSp>
        <p:nvGrpSpPr>
          <p:cNvPr id="25" name="组合 24">
            <a:extLst>
              <a:ext uri="{FF2B5EF4-FFF2-40B4-BE49-F238E27FC236}">
                <a16:creationId xmlns:a16="http://schemas.microsoft.com/office/drawing/2014/main" id="{58D1CEF7-AC22-493B-A0E4-CD3BB51E3ACE}"/>
              </a:ext>
            </a:extLst>
          </p:cNvPr>
          <p:cNvGrpSpPr/>
          <p:nvPr/>
        </p:nvGrpSpPr>
        <p:grpSpPr>
          <a:xfrm>
            <a:off x="1115319" y="3805404"/>
            <a:ext cx="2318890" cy="1171955"/>
            <a:chOff x="7553990" y="2061949"/>
            <a:chExt cx="3028189" cy="1171955"/>
          </a:xfrm>
        </p:grpSpPr>
        <p:sp>
          <p:nvSpPr>
            <p:cNvPr id="26" name="矩形 25">
              <a:extLst>
                <a:ext uri="{FF2B5EF4-FFF2-40B4-BE49-F238E27FC236}">
                  <a16:creationId xmlns:a16="http://schemas.microsoft.com/office/drawing/2014/main" id="{DA90900C-E298-494C-8E5B-1648906F0CAC}"/>
                </a:ext>
              </a:extLst>
            </p:cNvPr>
            <p:cNvSpPr/>
            <p:nvPr/>
          </p:nvSpPr>
          <p:spPr>
            <a:xfrm>
              <a:off x="8052422" y="2061949"/>
              <a:ext cx="2031325" cy="461665"/>
            </a:xfrm>
            <a:prstGeom prst="rect">
              <a:avLst/>
            </a:prstGeom>
          </p:spPr>
          <p:txBody>
            <a:bodyPr wrap="none">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7" name="文本框 26">
              <a:extLst>
                <a:ext uri="{FF2B5EF4-FFF2-40B4-BE49-F238E27FC236}">
                  <a16:creationId xmlns:a16="http://schemas.microsoft.com/office/drawing/2014/main" id="{DC422AE3-7ADC-46D5-BD6D-EA3CD6EAC84B}"/>
                </a:ext>
              </a:extLst>
            </p:cNvPr>
            <p:cNvSpPr txBox="1"/>
            <p:nvPr/>
          </p:nvSpPr>
          <p:spPr>
            <a:xfrm>
              <a:off x="7553990" y="2492354"/>
              <a:ext cx="3028189"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ctr">
                <a:lnSpc>
                  <a:spcPct val="120000"/>
                </a:lnSpc>
              </a:pPr>
              <a:r>
                <a:rPr lang="zh-CN" altLang="en-US" sz="1200" dirty="0">
                  <a:solidFill>
                    <a:schemeClr val="tx1">
                      <a:lumMod val="65000"/>
                      <a:lumOff val="35000"/>
                    </a:schemeClr>
                  </a:solidFill>
                </a:rPr>
                <a:t>经过前任会员共同的努力发展到现在有一定的影响力的社团逐步由一个年轻的社团走向一个成熟</a:t>
              </a:r>
            </a:p>
          </p:txBody>
        </p:sp>
      </p:grpSp>
      <p:grpSp>
        <p:nvGrpSpPr>
          <p:cNvPr id="28" name="组合 27">
            <a:extLst>
              <a:ext uri="{FF2B5EF4-FFF2-40B4-BE49-F238E27FC236}">
                <a16:creationId xmlns:a16="http://schemas.microsoft.com/office/drawing/2014/main" id="{63E06B08-5215-4180-9C14-8AD6E23CF61B}"/>
              </a:ext>
            </a:extLst>
          </p:cNvPr>
          <p:cNvGrpSpPr/>
          <p:nvPr/>
        </p:nvGrpSpPr>
        <p:grpSpPr>
          <a:xfrm>
            <a:off x="6210302" y="3805404"/>
            <a:ext cx="2318890" cy="1171955"/>
            <a:chOff x="7553990" y="2061949"/>
            <a:chExt cx="3028189" cy="1171955"/>
          </a:xfrm>
        </p:grpSpPr>
        <p:sp>
          <p:nvSpPr>
            <p:cNvPr id="29" name="矩形 28">
              <a:extLst>
                <a:ext uri="{FF2B5EF4-FFF2-40B4-BE49-F238E27FC236}">
                  <a16:creationId xmlns:a16="http://schemas.microsoft.com/office/drawing/2014/main" id="{E4F0C592-B97A-486C-8BAF-DF83ADA3FFE9}"/>
                </a:ext>
              </a:extLst>
            </p:cNvPr>
            <p:cNvSpPr/>
            <p:nvPr/>
          </p:nvSpPr>
          <p:spPr>
            <a:xfrm>
              <a:off x="8052422" y="2061949"/>
              <a:ext cx="2031325" cy="461665"/>
            </a:xfrm>
            <a:prstGeom prst="rect">
              <a:avLst/>
            </a:prstGeom>
          </p:spPr>
          <p:txBody>
            <a:bodyPr wrap="none">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30" name="文本框 29">
              <a:extLst>
                <a:ext uri="{FF2B5EF4-FFF2-40B4-BE49-F238E27FC236}">
                  <a16:creationId xmlns:a16="http://schemas.microsoft.com/office/drawing/2014/main" id="{1E7345A7-9689-4D88-951D-26466934AF00}"/>
                </a:ext>
              </a:extLst>
            </p:cNvPr>
            <p:cNvSpPr txBox="1"/>
            <p:nvPr/>
          </p:nvSpPr>
          <p:spPr>
            <a:xfrm>
              <a:off x="7553990" y="2492354"/>
              <a:ext cx="3028189"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ctr">
                <a:lnSpc>
                  <a:spcPct val="120000"/>
                </a:lnSpc>
              </a:pPr>
              <a:r>
                <a:rPr lang="zh-CN" altLang="en-US" sz="1200" dirty="0">
                  <a:solidFill>
                    <a:schemeClr val="tx1">
                      <a:lumMod val="65000"/>
                      <a:lumOff val="35000"/>
                    </a:schemeClr>
                  </a:solidFill>
                </a:rPr>
                <a:t>经过前任会员共同的努力发展到现在有一定的影响力的社团逐步由一个年轻的社团走向一个成熟</a:t>
              </a:r>
            </a:p>
          </p:txBody>
        </p:sp>
      </p:grpSp>
      <p:grpSp>
        <p:nvGrpSpPr>
          <p:cNvPr id="31" name="组合 30">
            <a:extLst>
              <a:ext uri="{FF2B5EF4-FFF2-40B4-BE49-F238E27FC236}">
                <a16:creationId xmlns:a16="http://schemas.microsoft.com/office/drawing/2014/main" id="{24AAF416-CFA2-4782-A5CD-1093735D5AB7}"/>
              </a:ext>
            </a:extLst>
          </p:cNvPr>
          <p:cNvGrpSpPr/>
          <p:nvPr/>
        </p:nvGrpSpPr>
        <p:grpSpPr>
          <a:xfrm>
            <a:off x="8757792" y="3805404"/>
            <a:ext cx="2318890" cy="1171955"/>
            <a:chOff x="7553990" y="2061949"/>
            <a:chExt cx="3028189" cy="1171955"/>
          </a:xfrm>
        </p:grpSpPr>
        <p:sp>
          <p:nvSpPr>
            <p:cNvPr id="32" name="矩形 31">
              <a:extLst>
                <a:ext uri="{FF2B5EF4-FFF2-40B4-BE49-F238E27FC236}">
                  <a16:creationId xmlns:a16="http://schemas.microsoft.com/office/drawing/2014/main" id="{D2C12449-5CA1-4B1F-BFEA-B0A7CC22A4CD}"/>
                </a:ext>
              </a:extLst>
            </p:cNvPr>
            <p:cNvSpPr/>
            <p:nvPr/>
          </p:nvSpPr>
          <p:spPr>
            <a:xfrm>
              <a:off x="8052422" y="2061949"/>
              <a:ext cx="2031325" cy="461665"/>
            </a:xfrm>
            <a:prstGeom prst="rect">
              <a:avLst/>
            </a:prstGeom>
          </p:spPr>
          <p:txBody>
            <a:bodyPr wrap="none">
              <a:spAutoFit/>
              <a:scene3d>
                <a:camera prst="orthographicFront"/>
                <a:lightRig rig="threePt" dir="t"/>
              </a:scene3d>
              <a:sp3d contourW="12700"/>
            </a:bodyPr>
            <a:lstStyle/>
            <a:p>
              <a:pPr algn="ct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33" name="文本框 32">
              <a:extLst>
                <a:ext uri="{FF2B5EF4-FFF2-40B4-BE49-F238E27FC236}">
                  <a16:creationId xmlns:a16="http://schemas.microsoft.com/office/drawing/2014/main" id="{4B6601A5-AA6D-4EA5-9491-CED7548A33BF}"/>
                </a:ext>
              </a:extLst>
            </p:cNvPr>
            <p:cNvSpPr txBox="1"/>
            <p:nvPr/>
          </p:nvSpPr>
          <p:spPr>
            <a:xfrm>
              <a:off x="7553990" y="2492354"/>
              <a:ext cx="3028189"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ctr">
                <a:lnSpc>
                  <a:spcPct val="120000"/>
                </a:lnSpc>
              </a:pPr>
              <a:r>
                <a:rPr lang="zh-CN" altLang="en-US" sz="1200" dirty="0">
                  <a:solidFill>
                    <a:schemeClr val="tx1">
                      <a:lumMod val="65000"/>
                      <a:lumOff val="35000"/>
                    </a:schemeClr>
                  </a:solidFill>
                </a:rPr>
                <a:t>经过前任会员共同的努力发展到现在有一定的影响力的社团逐步由一个年轻的社团走向一个成熟</a:t>
              </a:r>
            </a:p>
          </p:txBody>
        </p:sp>
      </p:grpSp>
      <p:grpSp>
        <p:nvGrpSpPr>
          <p:cNvPr id="34" name="组合 33">
            <a:extLst>
              <a:ext uri="{FF2B5EF4-FFF2-40B4-BE49-F238E27FC236}">
                <a16:creationId xmlns:a16="http://schemas.microsoft.com/office/drawing/2014/main" id="{8663C82C-E6E2-4CA0-B2A7-AC74CFE75FFB}"/>
              </a:ext>
            </a:extLst>
          </p:cNvPr>
          <p:cNvGrpSpPr/>
          <p:nvPr/>
        </p:nvGrpSpPr>
        <p:grpSpPr>
          <a:xfrm>
            <a:off x="4341019" y="330981"/>
            <a:ext cx="3570208" cy="773892"/>
            <a:chOff x="4393901" y="432426"/>
            <a:chExt cx="3570208" cy="773892"/>
          </a:xfrm>
        </p:grpSpPr>
        <p:sp>
          <p:nvSpPr>
            <p:cNvPr id="35" name="矩形 34">
              <a:extLst>
                <a:ext uri="{FF2B5EF4-FFF2-40B4-BE49-F238E27FC236}">
                  <a16:creationId xmlns:a16="http://schemas.microsoft.com/office/drawing/2014/main" id="{50E5AC88-4C60-4B58-88A7-7458C80131CD}"/>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36" name="矩形 35">
              <a:extLst>
                <a:ext uri="{FF2B5EF4-FFF2-40B4-BE49-F238E27FC236}">
                  <a16:creationId xmlns:a16="http://schemas.microsoft.com/office/drawing/2014/main" id="{7955B2D4-57FA-4D64-9CCA-FD22255D17A0}"/>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378756099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900" decel="100000" fill="hold"/>
                                        <p:tgtEl>
                                          <p:spTgt spid="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900" decel="100000" fill="hold"/>
                                        <p:tgtEl>
                                          <p:spTgt spid="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900" decel="100000" fill="hold"/>
                                        <p:tgtEl>
                                          <p:spTgt spid="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childTnLst>
                          </p:cTn>
                        </p:par>
                        <p:par>
                          <p:cTn id="33" fill="hold">
                            <p:stCondLst>
                              <p:cond delay="1500"/>
                            </p:stCondLst>
                            <p:childTnLst>
                              <p:par>
                                <p:cTn id="34" presetID="22" presetClass="entr" presetSubtype="1"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up)">
                                      <p:cBhvr>
                                        <p:cTn id="36" dur="500"/>
                                        <p:tgtEl>
                                          <p:spTgt spid="22"/>
                                        </p:tgtEl>
                                      </p:cBhvr>
                                    </p:animEffect>
                                  </p:childTnLst>
                                </p:cTn>
                              </p:par>
                            </p:childTnLst>
                          </p:cTn>
                        </p:par>
                        <p:par>
                          <p:cTn id="37" fill="hold">
                            <p:stCondLst>
                              <p:cond delay="2000"/>
                            </p:stCondLst>
                            <p:childTnLst>
                              <p:par>
                                <p:cTn id="38" presetID="22" presetClass="entr" presetSubtype="1"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wipe(up)">
                                      <p:cBhvr>
                                        <p:cTn id="44" dur="500"/>
                                        <p:tgtEl>
                                          <p:spTgt spid="31"/>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id="{0410B306-1461-479D-885D-C3C94506A547}"/>
              </a:ext>
            </a:extLst>
          </p:cNvPr>
          <p:cNvSpPr/>
          <p:nvPr/>
        </p:nvSpPr>
        <p:spPr>
          <a:xfrm>
            <a:off x="1097155" y="567912"/>
            <a:ext cx="2031325" cy="1200329"/>
          </a:xfrm>
          <a:prstGeom prst="rect">
            <a:avLst/>
          </a:prstGeom>
        </p:spPr>
        <p:txBody>
          <a:bodyPr wrap="none">
            <a:spAutoFit/>
            <a:scene3d>
              <a:camera prst="orthographicFront"/>
              <a:lightRig rig="threePt" dir="t"/>
            </a:scene3d>
            <a:sp3d contourW="12700"/>
          </a:bodyPr>
          <a:lstStyle/>
          <a:p>
            <a:r>
              <a:rPr lang="zh-CN" altLang="en-US" sz="7200" dirty="0">
                <a:solidFill>
                  <a:schemeClr val="tx1">
                    <a:lumMod val="75000"/>
                    <a:lumOff val="25000"/>
                  </a:schemeClr>
                </a:solidFill>
                <a:latin typeface="汉仪夏日体W" panose="00020600040101010101" pitchFamily="18" charset="-122"/>
                <a:ea typeface="汉仪夏日体W" panose="00020600040101010101" pitchFamily="18" charset="-122"/>
              </a:rPr>
              <a:t>目录</a:t>
            </a:r>
          </a:p>
        </p:txBody>
      </p:sp>
      <p:pic>
        <p:nvPicPr>
          <p:cNvPr id="24" name="图片 23">
            <a:extLst>
              <a:ext uri="{FF2B5EF4-FFF2-40B4-BE49-F238E27FC236}">
                <a16:creationId xmlns:a16="http://schemas.microsoft.com/office/drawing/2014/main" id="{EB325769-84FA-4FBB-B1CC-9DB35C0E8F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9903" y="4077706"/>
            <a:ext cx="2618237" cy="2155484"/>
          </a:xfrm>
          <a:prstGeom prst="rect">
            <a:avLst/>
          </a:prstGeom>
        </p:spPr>
      </p:pic>
      <p:grpSp>
        <p:nvGrpSpPr>
          <p:cNvPr id="4" name="组合 3">
            <a:extLst>
              <a:ext uri="{FF2B5EF4-FFF2-40B4-BE49-F238E27FC236}">
                <a16:creationId xmlns:a16="http://schemas.microsoft.com/office/drawing/2014/main" id="{4CEB22C8-CC0A-4550-AF8F-CA906CD7B55B}"/>
              </a:ext>
            </a:extLst>
          </p:cNvPr>
          <p:cNvGrpSpPr/>
          <p:nvPr/>
        </p:nvGrpSpPr>
        <p:grpSpPr>
          <a:xfrm>
            <a:off x="3909361" y="1168076"/>
            <a:ext cx="5324028" cy="935552"/>
            <a:chOff x="3415875" y="1168076"/>
            <a:chExt cx="5324028" cy="935552"/>
          </a:xfrm>
        </p:grpSpPr>
        <p:grpSp>
          <p:nvGrpSpPr>
            <p:cNvPr id="2" name="组合 1">
              <a:extLst>
                <a:ext uri="{FF2B5EF4-FFF2-40B4-BE49-F238E27FC236}">
                  <a16:creationId xmlns:a16="http://schemas.microsoft.com/office/drawing/2014/main" id="{0F4BF355-9AE7-4A5C-9318-0FA4D9BED99D}"/>
                </a:ext>
              </a:extLst>
            </p:cNvPr>
            <p:cNvGrpSpPr/>
            <p:nvPr/>
          </p:nvGrpSpPr>
          <p:grpSpPr>
            <a:xfrm>
              <a:off x="4348290" y="1350536"/>
              <a:ext cx="4391613" cy="664504"/>
              <a:chOff x="3756898" y="1267206"/>
              <a:chExt cx="4391613" cy="664504"/>
            </a:xfrm>
          </p:grpSpPr>
          <p:sp>
            <p:nvSpPr>
              <p:cNvPr id="9" name="矩形 8">
                <a:extLst>
                  <a:ext uri="{FF2B5EF4-FFF2-40B4-BE49-F238E27FC236}">
                    <a16:creationId xmlns:a16="http://schemas.microsoft.com/office/drawing/2014/main" id="{BCEB72FE-9C90-409F-BD13-E1E793F4FF25}"/>
                  </a:ext>
                </a:extLst>
              </p:cNvPr>
              <p:cNvSpPr/>
              <p:nvPr/>
            </p:nvSpPr>
            <p:spPr>
              <a:xfrm>
                <a:off x="3756898" y="1267206"/>
                <a:ext cx="2339102" cy="523220"/>
              </a:xfrm>
              <a:prstGeom prst="rect">
                <a:avLst/>
              </a:prstGeom>
            </p:spPr>
            <p:txBody>
              <a:bodyPr wrap="none">
                <a:spAutoFit/>
                <a:scene3d>
                  <a:camera prst="orthographicFront"/>
                  <a:lightRig rig="threePt" dir="t"/>
                </a:scene3d>
                <a:sp3d contourW="12700"/>
              </a:bodyPr>
              <a:lstStyle/>
              <a:p>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a:t>
                </a:r>
              </a:p>
            </p:txBody>
          </p:sp>
          <p:sp>
            <p:nvSpPr>
              <p:cNvPr id="10" name="文本框 9">
                <a:extLst>
                  <a:ext uri="{FF2B5EF4-FFF2-40B4-BE49-F238E27FC236}">
                    <a16:creationId xmlns:a16="http://schemas.microsoft.com/office/drawing/2014/main" id="{E7401862-1292-42B4-BF99-6EF08A9B09A5}"/>
                  </a:ext>
                </a:extLst>
              </p:cNvPr>
              <p:cNvSpPr txBox="1"/>
              <p:nvPr/>
            </p:nvSpPr>
            <p:spPr>
              <a:xfrm>
                <a:off x="3756899" y="1684911"/>
                <a:ext cx="4391612" cy="246799"/>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900" dirty="0">
                    <a:solidFill>
                      <a:schemeClr val="tx1">
                        <a:lumMod val="50000"/>
                        <a:lumOff val="50000"/>
                      </a:schemeClr>
                    </a:solidFill>
                  </a:rPr>
                  <a:t>经过前任会员共同的努力和奋斗，发展到现在有一定的影响力的社团</a:t>
                </a:r>
              </a:p>
            </p:txBody>
          </p:sp>
        </p:grpSp>
        <p:pic>
          <p:nvPicPr>
            <p:cNvPr id="25" name="图片 24">
              <a:extLst>
                <a:ext uri="{FF2B5EF4-FFF2-40B4-BE49-F238E27FC236}">
                  <a16:creationId xmlns:a16="http://schemas.microsoft.com/office/drawing/2014/main" id="{D84F3866-5406-44EA-933F-E8EF0C6D09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15875" y="1168076"/>
              <a:ext cx="752006" cy="935552"/>
            </a:xfrm>
            <a:prstGeom prst="rect">
              <a:avLst/>
            </a:prstGeom>
          </p:spPr>
        </p:pic>
      </p:grpSp>
      <p:grpSp>
        <p:nvGrpSpPr>
          <p:cNvPr id="8" name="组合 7">
            <a:extLst>
              <a:ext uri="{FF2B5EF4-FFF2-40B4-BE49-F238E27FC236}">
                <a16:creationId xmlns:a16="http://schemas.microsoft.com/office/drawing/2014/main" id="{C9CFDEC2-C2A1-4DE6-BD0D-89EB020FC9FA}"/>
              </a:ext>
            </a:extLst>
          </p:cNvPr>
          <p:cNvGrpSpPr/>
          <p:nvPr/>
        </p:nvGrpSpPr>
        <p:grpSpPr>
          <a:xfrm>
            <a:off x="3909361" y="2125723"/>
            <a:ext cx="5324028" cy="935552"/>
            <a:chOff x="3415875" y="2125723"/>
            <a:chExt cx="5324028" cy="935552"/>
          </a:xfrm>
        </p:grpSpPr>
        <p:grpSp>
          <p:nvGrpSpPr>
            <p:cNvPr id="21" name="组合 20">
              <a:extLst>
                <a:ext uri="{FF2B5EF4-FFF2-40B4-BE49-F238E27FC236}">
                  <a16:creationId xmlns:a16="http://schemas.microsoft.com/office/drawing/2014/main" id="{40A3B631-CF12-4F57-8C23-A370B1506B65}"/>
                </a:ext>
              </a:extLst>
            </p:cNvPr>
            <p:cNvGrpSpPr/>
            <p:nvPr/>
          </p:nvGrpSpPr>
          <p:grpSpPr>
            <a:xfrm>
              <a:off x="4348290" y="2331889"/>
              <a:ext cx="4391613" cy="664504"/>
              <a:chOff x="3756898" y="2248559"/>
              <a:chExt cx="4391613" cy="664504"/>
            </a:xfrm>
          </p:grpSpPr>
          <p:sp>
            <p:nvSpPr>
              <p:cNvPr id="12" name="矩形 11">
                <a:extLst>
                  <a:ext uri="{FF2B5EF4-FFF2-40B4-BE49-F238E27FC236}">
                    <a16:creationId xmlns:a16="http://schemas.microsoft.com/office/drawing/2014/main" id="{D2F4A313-BB12-4CE3-A408-703D5E35276A}"/>
                  </a:ext>
                </a:extLst>
              </p:cNvPr>
              <p:cNvSpPr/>
              <p:nvPr/>
            </p:nvSpPr>
            <p:spPr>
              <a:xfrm>
                <a:off x="3756898" y="2248559"/>
                <a:ext cx="2339102" cy="523220"/>
              </a:xfrm>
              <a:prstGeom prst="rect">
                <a:avLst/>
              </a:prstGeom>
            </p:spPr>
            <p:txBody>
              <a:bodyPr wrap="none">
                <a:spAutoFit/>
                <a:scene3d>
                  <a:camera prst="orthographicFront"/>
                  <a:lightRig rig="threePt" dir="t"/>
                </a:scene3d>
                <a:sp3d contourW="12700"/>
              </a:bodyPr>
              <a:lstStyle/>
              <a:p>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a:t>
                </a:r>
              </a:p>
            </p:txBody>
          </p:sp>
          <p:sp>
            <p:nvSpPr>
              <p:cNvPr id="13" name="文本框 12">
                <a:extLst>
                  <a:ext uri="{FF2B5EF4-FFF2-40B4-BE49-F238E27FC236}">
                    <a16:creationId xmlns:a16="http://schemas.microsoft.com/office/drawing/2014/main" id="{D86E415F-3829-41EE-B1EB-4C405E222B5E}"/>
                  </a:ext>
                </a:extLst>
              </p:cNvPr>
              <p:cNvSpPr txBox="1"/>
              <p:nvPr/>
            </p:nvSpPr>
            <p:spPr>
              <a:xfrm>
                <a:off x="3756899" y="2666264"/>
                <a:ext cx="4391612" cy="246799"/>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900" dirty="0">
                    <a:solidFill>
                      <a:schemeClr val="tx1">
                        <a:lumMod val="50000"/>
                        <a:lumOff val="50000"/>
                      </a:schemeClr>
                    </a:solidFill>
                  </a:rPr>
                  <a:t>经过前任会员共同的努力和奋斗，发展到现在有一定的影响力的社团</a:t>
                </a:r>
              </a:p>
            </p:txBody>
          </p:sp>
        </p:grpSp>
        <p:pic>
          <p:nvPicPr>
            <p:cNvPr id="26" name="图片 25">
              <a:extLst>
                <a:ext uri="{FF2B5EF4-FFF2-40B4-BE49-F238E27FC236}">
                  <a16:creationId xmlns:a16="http://schemas.microsoft.com/office/drawing/2014/main" id="{B9C7B8A8-7C12-4334-ACFC-3DAA8689C6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15875" y="2125723"/>
              <a:ext cx="752006" cy="935552"/>
            </a:xfrm>
            <a:prstGeom prst="rect">
              <a:avLst/>
            </a:prstGeom>
          </p:spPr>
        </p:pic>
      </p:grpSp>
      <p:grpSp>
        <p:nvGrpSpPr>
          <p:cNvPr id="14" name="组合 13">
            <a:extLst>
              <a:ext uri="{FF2B5EF4-FFF2-40B4-BE49-F238E27FC236}">
                <a16:creationId xmlns:a16="http://schemas.microsoft.com/office/drawing/2014/main" id="{8D50E493-6100-413E-BE40-252AC123F50E}"/>
              </a:ext>
            </a:extLst>
          </p:cNvPr>
          <p:cNvGrpSpPr/>
          <p:nvPr/>
        </p:nvGrpSpPr>
        <p:grpSpPr>
          <a:xfrm>
            <a:off x="3909361" y="3207036"/>
            <a:ext cx="5324028" cy="935552"/>
            <a:chOff x="3415875" y="3207036"/>
            <a:chExt cx="5324028" cy="935552"/>
          </a:xfrm>
        </p:grpSpPr>
        <p:grpSp>
          <p:nvGrpSpPr>
            <p:cNvPr id="22" name="组合 21">
              <a:extLst>
                <a:ext uri="{FF2B5EF4-FFF2-40B4-BE49-F238E27FC236}">
                  <a16:creationId xmlns:a16="http://schemas.microsoft.com/office/drawing/2014/main" id="{037DA6BF-54B4-4181-A735-BFB7D7008A9D}"/>
                </a:ext>
              </a:extLst>
            </p:cNvPr>
            <p:cNvGrpSpPr/>
            <p:nvPr/>
          </p:nvGrpSpPr>
          <p:grpSpPr>
            <a:xfrm>
              <a:off x="4348290" y="3413202"/>
              <a:ext cx="4391613" cy="664504"/>
              <a:chOff x="3756898" y="3329872"/>
              <a:chExt cx="4391613" cy="664504"/>
            </a:xfrm>
          </p:grpSpPr>
          <p:sp>
            <p:nvSpPr>
              <p:cNvPr id="15" name="矩形 14">
                <a:extLst>
                  <a:ext uri="{FF2B5EF4-FFF2-40B4-BE49-F238E27FC236}">
                    <a16:creationId xmlns:a16="http://schemas.microsoft.com/office/drawing/2014/main" id="{F755787B-337D-4F50-9166-720385D08B9F}"/>
                  </a:ext>
                </a:extLst>
              </p:cNvPr>
              <p:cNvSpPr/>
              <p:nvPr/>
            </p:nvSpPr>
            <p:spPr>
              <a:xfrm>
                <a:off x="3756898" y="3329872"/>
                <a:ext cx="2339102" cy="523220"/>
              </a:xfrm>
              <a:prstGeom prst="rect">
                <a:avLst/>
              </a:prstGeom>
            </p:spPr>
            <p:txBody>
              <a:bodyPr wrap="none">
                <a:spAutoFit/>
                <a:scene3d>
                  <a:camera prst="orthographicFront"/>
                  <a:lightRig rig="threePt" dir="t"/>
                </a:scene3d>
                <a:sp3d contourW="12700"/>
              </a:bodyPr>
              <a:lstStyle/>
              <a:p>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a:t>
                </a:r>
              </a:p>
            </p:txBody>
          </p:sp>
          <p:sp>
            <p:nvSpPr>
              <p:cNvPr id="16" name="文本框 15">
                <a:extLst>
                  <a:ext uri="{FF2B5EF4-FFF2-40B4-BE49-F238E27FC236}">
                    <a16:creationId xmlns:a16="http://schemas.microsoft.com/office/drawing/2014/main" id="{B8D1DB51-B641-475B-9F16-317EE7E3B4D6}"/>
                  </a:ext>
                </a:extLst>
              </p:cNvPr>
              <p:cNvSpPr txBox="1"/>
              <p:nvPr/>
            </p:nvSpPr>
            <p:spPr>
              <a:xfrm>
                <a:off x="3756899" y="3747577"/>
                <a:ext cx="4391612" cy="246799"/>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900" dirty="0">
                    <a:solidFill>
                      <a:schemeClr val="tx1">
                        <a:lumMod val="50000"/>
                        <a:lumOff val="50000"/>
                      </a:schemeClr>
                    </a:solidFill>
                  </a:rPr>
                  <a:t>经过前任会员共同的努力和奋斗，发展到现在有一定的影响力的社团</a:t>
                </a:r>
              </a:p>
            </p:txBody>
          </p:sp>
        </p:grpSp>
        <p:pic>
          <p:nvPicPr>
            <p:cNvPr id="27" name="图片 26">
              <a:extLst>
                <a:ext uri="{FF2B5EF4-FFF2-40B4-BE49-F238E27FC236}">
                  <a16:creationId xmlns:a16="http://schemas.microsoft.com/office/drawing/2014/main" id="{44BFACE8-6780-4823-968E-B526D9BA0E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15875" y="3207036"/>
              <a:ext cx="752006" cy="935552"/>
            </a:xfrm>
            <a:prstGeom prst="rect">
              <a:avLst/>
            </a:prstGeom>
          </p:spPr>
        </p:pic>
      </p:grpSp>
      <p:grpSp>
        <p:nvGrpSpPr>
          <p:cNvPr id="17" name="组合 16">
            <a:extLst>
              <a:ext uri="{FF2B5EF4-FFF2-40B4-BE49-F238E27FC236}">
                <a16:creationId xmlns:a16="http://schemas.microsoft.com/office/drawing/2014/main" id="{4744EE13-FC54-4AA3-BCEA-A8AF6C253E38}"/>
              </a:ext>
            </a:extLst>
          </p:cNvPr>
          <p:cNvGrpSpPr/>
          <p:nvPr/>
        </p:nvGrpSpPr>
        <p:grpSpPr>
          <a:xfrm>
            <a:off x="3909361" y="4288349"/>
            <a:ext cx="5324028" cy="935552"/>
            <a:chOff x="3415875" y="4288349"/>
            <a:chExt cx="5324028" cy="935552"/>
          </a:xfrm>
        </p:grpSpPr>
        <p:grpSp>
          <p:nvGrpSpPr>
            <p:cNvPr id="23" name="组合 22">
              <a:extLst>
                <a:ext uri="{FF2B5EF4-FFF2-40B4-BE49-F238E27FC236}">
                  <a16:creationId xmlns:a16="http://schemas.microsoft.com/office/drawing/2014/main" id="{2E9B94FE-CBD1-40D9-994B-7AEF1D876B7B}"/>
                </a:ext>
              </a:extLst>
            </p:cNvPr>
            <p:cNvGrpSpPr/>
            <p:nvPr/>
          </p:nvGrpSpPr>
          <p:grpSpPr>
            <a:xfrm>
              <a:off x="4348290" y="4421595"/>
              <a:ext cx="4391613" cy="664504"/>
              <a:chOff x="3756898" y="4338265"/>
              <a:chExt cx="4391613" cy="664504"/>
            </a:xfrm>
          </p:grpSpPr>
          <p:sp>
            <p:nvSpPr>
              <p:cNvPr id="18" name="矩形 17">
                <a:extLst>
                  <a:ext uri="{FF2B5EF4-FFF2-40B4-BE49-F238E27FC236}">
                    <a16:creationId xmlns:a16="http://schemas.microsoft.com/office/drawing/2014/main" id="{C8092DBB-F78F-4A7E-8E2E-47E4840A1F46}"/>
                  </a:ext>
                </a:extLst>
              </p:cNvPr>
              <p:cNvSpPr/>
              <p:nvPr/>
            </p:nvSpPr>
            <p:spPr>
              <a:xfrm>
                <a:off x="3756898" y="4338265"/>
                <a:ext cx="2339102" cy="523220"/>
              </a:xfrm>
              <a:prstGeom prst="rect">
                <a:avLst/>
              </a:prstGeom>
            </p:spPr>
            <p:txBody>
              <a:bodyPr wrap="none">
                <a:spAutoFit/>
                <a:scene3d>
                  <a:camera prst="orthographicFront"/>
                  <a:lightRig rig="threePt" dir="t"/>
                </a:scene3d>
                <a:sp3d contourW="12700"/>
              </a:bodyPr>
              <a:lstStyle/>
              <a:p>
                <a:r>
                  <a:rPr lang="zh-CN" altLang="en-US" sz="2800"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a:t>
                </a:r>
              </a:p>
            </p:txBody>
          </p:sp>
          <p:sp>
            <p:nvSpPr>
              <p:cNvPr id="19" name="文本框 18">
                <a:extLst>
                  <a:ext uri="{FF2B5EF4-FFF2-40B4-BE49-F238E27FC236}">
                    <a16:creationId xmlns:a16="http://schemas.microsoft.com/office/drawing/2014/main" id="{E8835194-D26D-43C5-AE85-5D738E0AED98}"/>
                  </a:ext>
                </a:extLst>
              </p:cNvPr>
              <p:cNvSpPr txBox="1"/>
              <p:nvPr/>
            </p:nvSpPr>
            <p:spPr>
              <a:xfrm>
                <a:off x="3756899" y="4755970"/>
                <a:ext cx="4391612" cy="246799"/>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900" dirty="0">
                    <a:solidFill>
                      <a:schemeClr val="tx1">
                        <a:lumMod val="50000"/>
                        <a:lumOff val="50000"/>
                      </a:schemeClr>
                    </a:solidFill>
                  </a:rPr>
                  <a:t>经过前任会员共同的努力和奋斗，发展到现在有一定的影响力的社团</a:t>
                </a:r>
              </a:p>
            </p:txBody>
          </p:sp>
        </p:grpSp>
        <p:pic>
          <p:nvPicPr>
            <p:cNvPr id="28" name="图片 27">
              <a:extLst>
                <a:ext uri="{FF2B5EF4-FFF2-40B4-BE49-F238E27FC236}">
                  <a16:creationId xmlns:a16="http://schemas.microsoft.com/office/drawing/2014/main" id="{F8F9B1A2-01D7-40B3-A399-33EAD4AB7B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15875" y="4288349"/>
              <a:ext cx="752006" cy="935552"/>
            </a:xfrm>
            <a:prstGeom prst="rect">
              <a:avLst/>
            </a:prstGeom>
          </p:spPr>
        </p:pic>
      </p:grpSp>
    </p:spTree>
    <p:extLst>
      <p:ext uri="{BB962C8B-B14F-4D97-AF65-F5344CB8AC3E}">
        <p14:creationId xmlns:p14="http://schemas.microsoft.com/office/powerpoint/2010/main" val="99495757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1F0F3"/>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6846C02-46D5-491B-B5A0-C121D41E9E1F}"/>
              </a:ext>
            </a:extLst>
          </p:cNvPr>
          <p:cNvSpPr/>
          <p:nvPr/>
        </p:nvSpPr>
        <p:spPr>
          <a:xfrm>
            <a:off x="0" y="0"/>
            <a:ext cx="12192000" cy="6966857"/>
          </a:xfrm>
          <a:prstGeom prst="rect">
            <a:avLst/>
          </a:prstGeom>
          <a:solidFill>
            <a:srgbClr val="D1F0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7327C6D-B15E-4630-A28C-DDC25BF3E7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490"/>
            <a:ext cx="12192000" cy="6858000"/>
          </a:xfrm>
          <a:prstGeom prst="rect">
            <a:avLst/>
          </a:prstGeom>
        </p:spPr>
      </p:pic>
      <p:pic>
        <p:nvPicPr>
          <p:cNvPr id="12" name="图片 11">
            <a:extLst>
              <a:ext uri="{FF2B5EF4-FFF2-40B4-BE49-F238E27FC236}">
                <a16:creationId xmlns:a16="http://schemas.microsoft.com/office/drawing/2014/main" id="{2A329FA0-B8A8-454E-867F-B9CC6FD12809}"/>
              </a:ext>
            </a:extLst>
          </p:cNvPr>
          <p:cNvPicPr>
            <a:picLocks noChangeAspect="1"/>
          </p:cNvPicPr>
          <p:nvPr/>
        </p:nvPicPr>
        <p:blipFill rotWithShape="1">
          <a:blip r:embed="rId4">
            <a:extLst>
              <a:ext uri="{28A0092B-C50C-407E-A947-70E740481C1C}">
                <a14:useLocalDpi xmlns:a14="http://schemas.microsoft.com/office/drawing/2010/main" val="0"/>
              </a:ext>
            </a:extLst>
          </a:blip>
          <a:srcRect b="31217"/>
          <a:stretch/>
        </p:blipFill>
        <p:spPr>
          <a:xfrm>
            <a:off x="0" y="-85043"/>
            <a:ext cx="12192000" cy="4691363"/>
          </a:xfrm>
          <a:prstGeom prst="rect">
            <a:avLst/>
          </a:prstGeom>
        </p:spPr>
      </p:pic>
      <p:pic>
        <p:nvPicPr>
          <p:cNvPr id="31" name="图片 30">
            <a:extLst>
              <a:ext uri="{FF2B5EF4-FFF2-40B4-BE49-F238E27FC236}">
                <a16:creationId xmlns:a16="http://schemas.microsoft.com/office/drawing/2014/main" id="{4349B95B-960D-4708-872C-9CF4FED85B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400" y="1072362"/>
            <a:ext cx="8077200" cy="4415460"/>
          </a:xfrm>
          <a:prstGeom prst="rect">
            <a:avLst/>
          </a:prstGeom>
        </p:spPr>
      </p:pic>
      <p:grpSp>
        <p:nvGrpSpPr>
          <p:cNvPr id="4" name="组合 3">
            <a:extLst>
              <a:ext uri="{FF2B5EF4-FFF2-40B4-BE49-F238E27FC236}">
                <a16:creationId xmlns:a16="http://schemas.microsoft.com/office/drawing/2014/main" id="{C73D6378-C9F0-42B3-8F68-B0DA4D8FACF2}"/>
              </a:ext>
            </a:extLst>
          </p:cNvPr>
          <p:cNvGrpSpPr/>
          <p:nvPr/>
        </p:nvGrpSpPr>
        <p:grpSpPr>
          <a:xfrm>
            <a:off x="3409050" y="3017566"/>
            <a:ext cx="5724644" cy="1298705"/>
            <a:chOff x="3409050" y="3017566"/>
            <a:chExt cx="5724644" cy="1298705"/>
          </a:xfrm>
        </p:grpSpPr>
        <p:sp>
          <p:nvSpPr>
            <p:cNvPr id="28" name="矩形 27">
              <a:extLst>
                <a:ext uri="{FF2B5EF4-FFF2-40B4-BE49-F238E27FC236}">
                  <a16:creationId xmlns:a16="http://schemas.microsoft.com/office/drawing/2014/main" id="{F4EA1D31-29AE-4C53-BAB3-6E3D932263BF}"/>
                </a:ext>
              </a:extLst>
            </p:cNvPr>
            <p:cNvSpPr/>
            <p:nvPr/>
          </p:nvSpPr>
          <p:spPr>
            <a:xfrm>
              <a:off x="6086642" y="3115942"/>
              <a:ext cx="184730" cy="1200329"/>
            </a:xfrm>
            <a:prstGeom prst="rect">
              <a:avLst/>
            </a:prstGeom>
          </p:spPr>
          <p:txBody>
            <a:bodyPr wrap="none">
              <a:spAutoFit/>
              <a:scene3d>
                <a:camera prst="orthographicFront"/>
                <a:lightRig rig="threePt" dir="t"/>
              </a:scene3d>
              <a:sp3d contourW="12700"/>
            </a:bodyPr>
            <a:lstStyle/>
            <a:p>
              <a:pPr algn="ctr"/>
              <a:endParaRPr lang="zh-CN" altLang="en-US" sz="72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endParaRPr>
            </a:p>
          </p:txBody>
        </p:sp>
        <p:sp>
          <p:nvSpPr>
            <p:cNvPr id="15" name="矩形 14">
              <a:extLst>
                <a:ext uri="{FF2B5EF4-FFF2-40B4-BE49-F238E27FC236}">
                  <a16:creationId xmlns:a16="http://schemas.microsoft.com/office/drawing/2014/main" id="{1501FE40-5AD4-49A4-9147-CB17CCA9A168}"/>
                </a:ext>
              </a:extLst>
            </p:cNvPr>
            <p:cNvSpPr/>
            <p:nvPr/>
          </p:nvSpPr>
          <p:spPr>
            <a:xfrm>
              <a:off x="3409050" y="3017566"/>
              <a:ext cx="5724644" cy="1200329"/>
            </a:xfrm>
            <a:prstGeom prst="rect">
              <a:avLst/>
            </a:prstGeom>
          </p:spPr>
          <p:txBody>
            <a:bodyPr wrap="none">
              <a:spAutoFit/>
              <a:scene3d>
                <a:camera prst="orthographicFront"/>
                <a:lightRig rig="threePt" dir="t"/>
              </a:scene3d>
              <a:sp3d contourW="12700"/>
            </a:bodyPr>
            <a:lstStyle/>
            <a:p>
              <a:pPr algn="ctr"/>
              <a:r>
                <a:rPr lang="zh-CN" altLang="en-US" sz="7200" dirty="0">
                  <a:solidFill>
                    <a:schemeClr val="accent2"/>
                  </a:solidFill>
                  <a:latin typeface="汉仪夏日体W" panose="00020600040101010101" pitchFamily="18" charset="-122"/>
                  <a:ea typeface="汉仪夏日体W" panose="00020600040101010101" pitchFamily="18" charset="-122"/>
                </a:rPr>
                <a:t>标题文字添加</a:t>
              </a:r>
            </a:p>
          </p:txBody>
        </p:sp>
      </p:grpSp>
      <p:sp>
        <p:nvSpPr>
          <p:cNvPr id="30" name="矩形 29">
            <a:extLst>
              <a:ext uri="{FF2B5EF4-FFF2-40B4-BE49-F238E27FC236}">
                <a16:creationId xmlns:a16="http://schemas.microsoft.com/office/drawing/2014/main" id="{D4E6832F-60C0-40F1-A239-C3DFC75CC753}"/>
              </a:ext>
            </a:extLst>
          </p:cNvPr>
          <p:cNvSpPr/>
          <p:nvPr/>
        </p:nvSpPr>
        <p:spPr>
          <a:xfrm>
            <a:off x="4618673" y="1823017"/>
            <a:ext cx="2954655" cy="1200329"/>
          </a:xfrm>
          <a:prstGeom prst="rect">
            <a:avLst/>
          </a:prstGeom>
        </p:spPr>
        <p:txBody>
          <a:bodyPr wrap="none">
            <a:spAutoFit/>
            <a:scene3d>
              <a:camera prst="orthographicFront"/>
              <a:lightRig rig="threePt" dir="t"/>
            </a:scene3d>
            <a:sp3d contourW="12700"/>
          </a:bodyPr>
          <a:lstStyle/>
          <a:p>
            <a:pPr algn="ctr"/>
            <a:r>
              <a:rPr lang="zh-CN" altLang="en-US" sz="7200" dirty="0">
                <a:solidFill>
                  <a:schemeClr val="tx1">
                    <a:lumMod val="75000"/>
                    <a:lumOff val="25000"/>
                  </a:schemeClr>
                </a:solidFill>
                <a:latin typeface="汉仪夏日体W" panose="00020600040101010101" pitchFamily="18" charset="-122"/>
                <a:ea typeface="汉仪夏日体W" panose="00020600040101010101" pitchFamily="18" charset="-122"/>
              </a:rPr>
              <a:t>第四节</a:t>
            </a:r>
          </a:p>
        </p:txBody>
      </p:sp>
      <p:pic>
        <p:nvPicPr>
          <p:cNvPr id="8" name="图片 7">
            <a:extLst>
              <a:ext uri="{FF2B5EF4-FFF2-40B4-BE49-F238E27FC236}">
                <a16:creationId xmlns:a16="http://schemas.microsoft.com/office/drawing/2014/main" id="{2635878E-AA4B-4F74-91CF-93FA2169D3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25957" y="743564"/>
            <a:ext cx="2099607" cy="1583000"/>
          </a:xfrm>
          <a:prstGeom prst="rect">
            <a:avLst/>
          </a:prstGeom>
        </p:spPr>
      </p:pic>
      <p:pic>
        <p:nvPicPr>
          <p:cNvPr id="18" name="图片 17">
            <a:extLst>
              <a:ext uri="{FF2B5EF4-FFF2-40B4-BE49-F238E27FC236}">
                <a16:creationId xmlns:a16="http://schemas.microsoft.com/office/drawing/2014/main" id="{117B2E53-5AB9-4283-AC96-98A7786433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13588" y="3612925"/>
            <a:ext cx="5120000" cy="3410000"/>
          </a:xfrm>
          <a:prstGeom prst="rect">
            <a:avLst/>
          </a:prstGeom>
        </p:spPr>
      </p:pic>
      <p:pic>
        <p:nvPicPr>
          <p:cNvPr id="9" name="图片 8">
            <a:extLst>
              <a:ext uri="{FF2B5EF4-FFF2-40B4-BE49-F238E27FC236}">
                <a16:creationId xmlns:a16="http://schemas.microsoft.com/office/drawing/2014/main" id="{54153581-A114-4062-BC23-7FE5C4A1015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823443" y="3433759"/>
            <a:ext cx="1727200" cy="1950423"/>
          </a:xfrm>
          <a:prstGeom prst="rect">
            <a:avLst/>
          </a:prstGeom>
        </p:spPr>
      </p:pic>
      <p:pic>
        <p:nvPicPr>
          <p:cNvPr id="10" name="图片 9">
            <a:extLst>
              <a:ext uri="{FF2B5EF4-FFF2-40B4-BE49-F238E27FC236}">
                <a16:creationId xmlns:a16="http://schemas.microsoft.com/office/drawing/2014/main" id="{56FC3EAD-B29F-4331-A19E-B8F05E82B76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9797" y="5500679"/>
            <a:ext cx="10692406" cy="2103124"/>
          </a:xfrm>
          <a:prstGeom prst="rect">
            <a:avLst/>
          </a:prstGeom>
        </p:spPr>
      </p:pic>
      <p:pic>
        <p:nvPicPr>
          <p:cNvPr id="13" name="图片 12">
            <a:extLst>
              <a:ext uri="{FF2B5EF4-FFF2-40B4-BE49-F238E27FC236}">
                <a16:creationId xmlns:a16="http://schemas.microsoft.com/office/drawing/2014/main" id="{9E345735-0D27-474B-ADA7-57593FCF989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00231" y="668082"/>
            <a:ext cx="2618237" cy="2618237"/>
          </a:xfrm>
          <a:prstGeom prst="rect">
            <a:avLst/>
          </a:prstGeom>
        </p:spPr>
      </p:pic>
      <p:pic>
        <p:nvPicPr>
          <p:cNvPr id="14" name="图片 13">
            <a:extLst>
              <a:ext uri="{FF2B5EF4-FFF2-40B4-BE49-F238E27FC236}">
                <a16:creationId xmlns:a16="http://schemas.microsoft.com/office/drawing/2014/main" id="{A1224D25-DED8-42CF-AA97-7D5F8E2486D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21417" y="323743"/>
            <a:ext cx="752006" cy="935552"/>
          </a:xfrm>
          <a:prstGeom prst="rect">
            <a:avLst/>
          </a:prstGeom>
        </p:spPr>
      </p:pic>
      <p:pic>
        <p:nvPicPr>
          <p:cNvPr id="16" name="图片 15">
            <a:extLst>
              <a:ext uri="{FF2B5EF4-FFF2-40B4-BE49-F238E27FC236}">
                <a16:creationId xmlns:a16="http://schemas.microsoft.com/office/drawing/2014/main" id="{7F0FA3B9-452E-4666-845C-091692A3E66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82068" y="1323874"/>
            <a:ext cx="1251980" cy="1618822"/>
          </a:xfrm>
          <a:prstGeom prst="rect">
            <a:avLst/>
          </a:prstGeom>
        </p:spPr>
      </p:pic>
      <p:pic>
        <p:nvPicPr>
          <p:cNvPr id="17" name="图片 16">
            <a:extLst>
              <a:ext uri="{FF2B5EF4-FFF2-40B4-BE49-F238E27FC236}">
                <a16:creationId xmlns:a16="http://schemas.microsoft.com/office/drawing/2014/main" id="{538AE565-0DB9-410B-82B8-623566F5EA0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139558" y="3026888"/>
            <a:ext cx="1251980" cy="1618822"/>
          </a:xfrm>
          <a:prstGeom prst="rect">
            <a:avLst/>
          </a:prstGeom>
        </p:spPr>
      </p:pic>
    </p:spTree>
    <p:extLst>
      <p:ext uri="{BB962C8B-B14F-4D97-AF65-F5344CB8AC3E}">
        <p14:creationId xmlns:p14="http://schemas.microsoft.com/office/powerpoint/2010/main" val="145422363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571BF160-0018-41C0-B9C5-DE6E46A1A9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433" name="组合 432">
            <a:extLst>
              <a:ext uri="{FF2B5EF4-FFF2-40B4-BE49-F238E27FC236}">
                <a16:creationId xmlns:a16="http://schemas.microsoft.com/office/drawing/2014/main" id="{BFCB5DB8-C2A8-4837-A7C5-FEC0B5D0051C}"/>
              </a:ext>
            </a:extLst>
          </p:cNvPr>
          <p:cNvGrpSpPr/>
          <p:nvPr/>
        </p:nvGrpSpPr>
        <p:grpSpPr>
          <a:xfrm>
            <a:off x="5562116" y="2261895"/>
            <a:ext cx="2162659" cy="461665"/>
            <a:chOff x="5562116" y="2261895"/>
            <a:chExt cx="2162659" cy="461665"/>
          </a:xfrm>
        </p:grpSpPr>
        <p:sp>
          <p:nvSpPr>
            <p:cNvPr id="13" name="MH_SubTitle_1">
              <a:extLst>
                <a:ext uri="{FF2B5EF4-FFF2-40B4-BE49-F238E27FC236}">
                  <a16:creationId xmlns:a16="http://schemas.microsoft.com/office/drawing/2014/main" id="{724593C7-FDAE-4A75-A1CB-728470FFF01D}"/>
                </a:ext>
              </a:extLst>
            </p:cNvPr>
            <p:cNvSpPr/>
            <p:nvPr>
              <p:custDataLst>
                <p:tags r:id="rId4"/>
              </p:custDataLst>
            </p:nvPr>
          </p:nvSpPr>
          <p:spPr>
            <a:xfrm>
              <a:off x="5562116" y="2261895"/>
              <a:ext cx="2162659" cy="46166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en-US" dirty="0">
                <a:solidFill>
                  <a:srgbClr val="FFFFFF"/>
                </a:solidFill>
              </a:endParaRPr>
            </a:p>
          </p:txBody>
        </p:sp>
        <p:sp>
          <p:nvSpPr>
            <p:cNvPr id="14" name="矩形 13">
              <a:extLst>
                <a:ext uri="{FF2B5EF4-FFF2-40B4-BE49-F238E27FC236}">
                  <a16:creationId xmlns:a16="http://schemas.microsoft.com/office/drawing/2014/main" id="{6E6D65BE-7379-45DC-B5DB-8168687D0E72}"/>
                </a:ext>
              </a:extLst>
            </p:cNvPr>
            <p:cNvSpPr/>
            <p:nvPr/>
          </p:nvSpPr>
          <p:spPr>
            <a:xfrm>
              <a:off x="5701815" y="2293471"/>
              <a:ext cx="1723549" cy="400110"/>
            </a:xfrm>
            <a:prstGeom prst="rect">
              <a:avLst/>
            </a:prstGeom>
          </p:spPr>
          <p:txBody>
            <a:bodyPr wrap="none">
              <a:spAutoFit/>
              <a:scene3d>
                <a:camera prst="orthographicFront"/>
                <a:lightRig rig="threePt" dir="t"/>
              </a:scene3d>
              <a:sp3d contourW="12700"/>
            </a:bodyPr>
            <a:lstStyle/>
            <a:p>
              <a:r>
                <a:rPr lang="zh-CN" altLang="en-US" sz="2000" dirty="0">
                  <a:solidFill>
                    <a:schemeClr val="bg1"/>
                  </a:solidFill>
                  <a:latin typeface="汉仪夏日体W" panose="00020600040101010101" pitchFamily="18" charset="-122"/>
                  <a:ea typeface="汉仪夏日体W" panose="00020600040101010101" pitchFamily="18" charset="-122"/>
                </a:rPr>
                <a:t>标题文字添加</a:t>
              </a:r>
            </a:p>
          </p:txBody>
        </p:sp>
      </p:grpSp>
      <p:grpSp>
        <p:nvGrpSpPr>
          <p:cNvPr id="436" name="组合 435">
            <a:extLst>
              <a:ext uri="{FF2B5EF4-FFF2-40B4-BE49-F238E27FC236}">
                <a16:creationId xmlns:a16="http://schemas.microsoft.com/office/drawing/2014/main" id="{BA5483DD-34F0-457E-A22C-D31892E15380}"/>
              </a:ext>
            </a:extLst>
          </p:cNvPr>
          <p:cNvGrpSpPr/>
          <p:nvPr/>
        </p:nvGrpSpPr>
        <p:grpSpPr>
          <a:xfrm>
            <a:off x="5562116" y="3915964"/>
            <a:ext cx="2162659" cy="461665"/>
            <a:chOff x="5562116" y="3915964"/>
            <a:chExt cx="2162659" cy="461665"/>
          </a:xfrm>
        </p:grpSpPr>
        <p:sp>
          <p:nvSpPr>
            <p:cNvPr id="16" name="MH_SubTitle_3">
              <a:extLst>
                <a:ext uri="{FF2B5EF4-FFF2-40B4-BE49-F238E27FC236}">
                  <a16:creationId xmlns:a16="http://schemas.microsoft.com/office/drawing/2014/main" id="{55E6160E-D15C-4CB9-A55C-B26874E6252C}"/>
                </a:ext>
              </a:extLst>
            </p:cNvPr>
            <p:cNvSpPr/>
            <p:nvPr>
              <p:custDataLst>
                <p:tags r:id="rId3"/>
              </p:custDataLst>
            </p:nvPr>
          </p:nvSpPr>
          <p:spPr>
            <a:xfrm>
              <a:off x="5562116" y="3915964"/>
              <a:ext cx="2162659" cy="461665"/>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en-US" altLang="zh-CN" dirty="0">
                <a:solidFill>
                  <a:srgbClr val="FFFFFF"/>
                </a:solidFill>
              </a:endParaRPr>
            </a:p>
          </p:txBody>
        </p:sp>
        <p:sp>
          <p:nvSpPr>
            <p:cNvPr id="17" name="矩形 16">
              <a:extLst>
                <a:ext uri="{FF2B5EF4-FFF2-40B4-BE49-F238E27FC236}">
                  <a16:creationId xmlns:a16="http://schemas.microsoft.com/office/drawing/2014/main" id="{CAB5A2CF-B4F7-4EB3-86F5-2CF205131A58}"/>
                </a:ext>
              </a:extLst>
            </p:cNvPr>
            <p:cNvSpPr/>
            <p:nvPr/>
          </p:nvSpPr>
          <p:spPr>
            <a:xfrm>
              <a:off x="5701815" y="3964196"/>
              <a:ext cx="1723549" cy="400110"/>
            </a:xfrm>
            <a:prstGeom prst="rect">
              <a:avLst/>
            </a:prstGeom>
          </p:spPr>
          <p:txBody>
            <a:bodyPr wrap="none">
              <a:spAutoFit/>
              <a:scene3d>
                <a:camera prst="orthographicFront"/>
                <a:lightRig rig="threePt" dir="t"/>
              </a:scene3d>
              <a:sp3d contourW="12700"/>
            </a:bodyPr>
            <a:lstStyle/>
            <a:p>
              <a:r>
                <a:rPr lang="zh-CN" altLang="en-US" sz="2000" dirty="0">
                  <a:solidFill>
                    <a:schemeClr val="bg1"/>
                  </a:solidFill>
                  <a:latin typeface="汉仪夏日体W" panose="00020600040101010101" pitchFamily="18" charset="-122"/>
                  <a:ea typeface="汉仪夏日体W" panose="00020600040101010101" pitchFamily="18" charset="-122"/>
                </a:rPr>
                <a:t>标题文字添加</a:t>
              </a:r>
            </a:p>
          </p:txBody>
        </p:sp>
      </p:grpSp>
      <p:grpSp>
        <p:nvGrpSpPr>
          <p:cNvPr id="434" name="组合 433">
            <a:extLst>
              <a:ext uri="{FF2B5EF4-FFF2-40B4-BE49-F238E27FC236}">
                <a16:creationId xmlns:a16="http://schemas.microsoft.com/office/drawing/2014/main" id="{2BFAC253-B4F3-43DD-833C-E13A9F04B1A7}"/>
              </a:ext>
            </a:extLst>
          </p:cNvPr>
          <p:cNvGrpSpPr/>
          <p:nvPr/>
        </p:nvGrpSpPr>
        <p:grpSpPr>
          <a:xfrm>
            <a:off x="8521607" y="2261895"/>
            <a:ext cx="2165129" cy="461665"/>
            <a:chOff x="8521607" y="2261895"/>
            <a:chExt cx="2165129" cy="461665"/>
          </a:xfrm>
        </p:grpSpPr>
        <p:sp>
          <p:nvSpPr>
            <p:cNvPr id="19" name="MH_SubTitle_2">
              <a:extLst>
                <a:ext uri="{FF2B5EF4-FFF2-40B4-BE49-F238E27FC236}">
                  <a16:creationId xmlns:a16="http://schemas.microsoft.com/office/drawing/2014/main" id="{971177F0-4126-4556-A256-ED81065A893A}"/>
                </a:ext>
              </a:extLst>
            </p:cNvPr>
            <p:cNvSpPr/>
            <p:nvPr>
              <p:custDataLst>
                <p:tags r:id="rId2"/>
              </p:custDataLst>
            </p:nvPr>
          </p:nvSpPr>
          <p:spPr>
            <a:xfrm>
              <a:off x="8521607" y="2261895"/>
              <a:ext cx="2165129" cy="46166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en-US" altLang="zh-CN" dirty="0">
                <a:solidFill>
                  <a:srgbClr val="FFFFFF"/>
                </a:solidFill>
              </a:endParaRPr>
            </a:p>
          </p:txBody>
        </p:sp>
        <p:sp>
          <p:nvSpPr>
            <p:cNvPr id="20" name="矩形 19">
              <a:extLst>
                <a:ext uri="{FF2B5EF4-FFF2-40B4-BE49-F238E27FC236}">
                  <a16:creationId xmlns:a16="http://schemas.microsoft.com/office/drawing/2014/main" id="{A1ABC880-93EF-4E8F-A055-A3C51F5205B9}"/>
                </a:ext>
              </a:extLst>
            </p:cNvPr>
            <p:cNvSpPr/>
            <p:nvPr/>
          </p:nvSpPr>
          <p:spPr>
            <a:xfrm>
              <a:off x="8663335" y="2293471"/>
              <a:ext cx="1723549" cy="400110"/>
            </a:xfrm>
            <a:prstGeom prst="rect">
              <a:avLst/>
            </a:prstGeom>
          </p:spPr>
          <p:txBody>
            <a:bodyPr wrap="none">
              <a:spAutoFit/>
              <a:scene3d>
                <a:camera prst="orthographicFront"/>
                <a:lightRig rig="threePt" dir="t"/>
              </a:scene3d>
              <a:sp3d contourW="12700"/>
            </a:bodyPr>
            <a:lstStyle/>
            <a:p>
              <a:r>
                <a:rPr lang="zh-CN" altLang="en-US" sz="2000" dirty="0">
                  <a:solidFill>
                    <a:schemeClr val="bg1"/>
                  </a:solidFill>
                  <a:latin typeface="汉仪夏日体W" panose="00020600040101010101" pitchFamily="18" charset="-122"/>
                  <a:ea typeface="汉仪夏日体W" panose="00020600040101010101" pitchFamily="18" charset="-122"/>
                </a:rPr>
                <a:t>标题文字添加</a:t>
              </a:r>
            </a:p>
          </p:txBody>
        </p:sp>
      </p:grpSp>
      <p:grpSp>
        <p:nvGrpSpPr>
          <p:cNvPr id="435" name="组合 434">
            <a:extLst>
              <a:ext uri="{FF2B5EF4-FFF2-40B4-BE49-F238E27FC236}">
                <a16:creationId xmlns:a16="http://schemas.microsoft.com/office/drawing/2014/main" id="{850C1504-9A40-4C37-8727-789FCD425D5F}"/>
              </a:ext>
            </a:extLst>
          </p:cNvPr>
          <p:cNvGrpSpPr/>
          <p:nvPr/>
        </p:nvGrpSpPr>
        <p:grpSpPr>
          <a:xfrm>
            <a:off x="8521607" y="3915964"/>
            <a:ext cx="2165129" cy="461665"/>
            <a:chOff x="8521607" y="3915964"/>
            <a:chExt cx="2165129" cy="461665"/>
          </a:xfrm>
        </p:grpSpPr>
        <p:sp>
          <p:nvSpPr>
            <p:cNvPr id="22" name="MH_SubTitle_4">
              <a:extLst>
                <a:ext uri="{FF2B5EF4-FFF2-40B4-BE49-F238E27FC236}">
                  <a16:creationId xmlns:a16="http://schemas.microsoft.com/office/drawing/2014/main" id="{D73C56B9-604B-4CFC-A2BD-FA232648E55D}"/>
                </a:ext>
              </a:extLst>
            </p:cNvPr>
            <p:cNvSpPr/>
            <p:nvPr>
              <p:custDataLst>
                <p:tags r:id="rId1"/>
              </p:custDataLst>
            </p:nvPr>
          </p:nvSpPr>
          <p:spPr>
            <a:xfrm>
              <a:off x="8521607" y="3915964"/>
              <a:ext cx="2165129" cy="46166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en-US" altLang="zh-CN" dirty="0">
                <a:solidFill>
                  <a:srgbClr val="FFFFFF"/>
                </a:solidFill>
              </a:endParaRPr>
            </a:p>
          </p:txBody>
        </p:sp>
        <p:sp>
          <p:nvSpPr>
            <p:cNvPr id="23" name="矩形 22">
              <a:extLst>
                <a:ext uri="{FF2B5EF4-FFF2-40B4-BE49-F238E27FC236}">
                  <a16:creationId xmlns:a16="http://schemas.microsoft.com/office/drawing/2014/main" id="{BF6D0278-EC3E-498A-9345-9FBB3C28CBD1}"/>
                </a:ext>
              </a:extLst>
            </p:cNvPr>
            <p:cNvSpPr/>
            <p:nvPr/>
          </p:nvSpPr>
          <p:spPr>
            <a:xfrm>
              <a:off x="8663335" y="3964196"/>
              <a:ext cx="1723549" cy="400110"/>
            </a:xfrm>
            <a:prstGeom prst="rect">
              <a:avLst/>
            </a:prstGeom>
          </p:spPr>
          <p:txBody>
            <a:bodyPr wrap="none">
              <a:spAutoFit/>
              <a:scene3d>
                <a:camera prst="orthographicFront"/>
                <a:lightRig rig="threePt" dir="t"/>
              </a:scene3d>
              <a:sp3d contourW="12700"/>
            </a:bodyPr>
            <a:lstStyle/>
            <a:p>
              <a:r>
                <a:rPr lang="zh-CN" altLang="en-US" sz="2000" dirty="0">
                  <a:solidFill>
                    <a:schemeClr val="bg1"/>
                  </a:solidFill>
                  <a:latin typeface="汉仪夏日体W" panose="00020600040101010101" pitchFamily="18" charset="-122"/>
                  <a:ea typeface="汉仪夏日体W" panose="00020600040101010101" pitchFamily="18" charset="-122"/>
                </a:rPr>
                <a:t>标题文字添加</a:t>
              </a:r>
            </a:p>
          </p:txBody>
        </p:sp>
      </p:grpSp>
      <p:pic>
        <p:nvPicPr>
          <p:cNvPr id="425" name="图片 424">
            <a:extLst>
              <a:ext uri="{FF2B5EF4-FFF2-40B4-BE49-F238E27FC236}">
                <a16:creationId xmlns:a16="http://schemas.microsoft.com/office/drawing/2014/main" id="{6B9DB28C-D8FD-4C9A-B40A-F3CFFB6C3C79}"/>
              </a:ext>
            </a:extLst>
          </p:cNvPr>
          <p:cNvPicPr>
            <a:picLocks noChangeAspect="1"/>
          </p:cNvPicPr>
          <p:nvPr/>
        </p:nvPicPr>
        <p:blipFill>
          <a:blip r:embed="rId8"/>
          <a:stretch>
            <a:fillRect/>
          </a:stretch>
        </p:blipFill>
        <p:spPr>
          <a:xfrm>
            <a:off x="1319634" y="1645765"/>
            <a:ext cx="3456732" cy="3566469"/>
          </a:xfrm>
          <a:prstGeom prst="rect">
            <a:avLst/>
          </a:prstGeom>
        </p:spPr>
      </p:pic>
      <p:sp>
        <p:nvSpPr>
          <p:cNvPr id="426" name="文本框 425">
            <a:extLst>
              <a:ext uri="{FF2B5EF4-FFF2-40B4-BE49-F238E27FC236}">
                <a16:creationId xmlns:a16="http://schemas.microsoft.com/office/drawing/2014/main" id="{BD7D9A8E-87FB-43EE-AD01-5FC6976E1D8C}"/>
              </a:ext>
            </a:extLst>
          </p:cNvPr>
          <p:cNvSpPr txBox="1"/>
          <p:nvPr/>
        </p:nvSpPr>
        <p:spPr>
          <a:xfrm>
            <a:off x="5675479" y="2823391"/>
            <a:ext cx="2049296"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sp>
        <p:nvSpPr>
          <p:cNvPr id="427" name="文本框 426">
            <a:extLst>
              <a:ext uri="{FF2B5EF4-FFF2-40B4-BE49-F238E27FC236}">
                <a16:creationId xmlns:a16="http://schemas.microsoft.com/office/drawing/2014/main" id="{0F82D17C-4A9F-4AE0-86D4-3B77AB7971D3}"/>
              </a:ext>
            </a:extLst>
          </p:cNvPr>
          <p:cNvSpPr txBox="1"/>
          <p:nvPr/>
        </p:nvSpPr>
        <p:spPr>
          <a:xfrm>
            <a:off x="8579523" y="2823391"/>
            <a:ext cx="2049296"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sp>
        <p:nvSpPr>
          <p:cNvPr id="428" name="文本框 427">
            <a:extLst>
              <a:ext uri="{FF2B5EF4-FFF2-40B4-BE49-F238E27FC236}">
                <a16:creationId xmlns:a16="http://schemas.microsoft.com/office/drawing/2014/main" id="{848C65D7-21CE-4397-8BBB-7B9E52CB22A2}"/>
              </a:ext>
            </a:extLst>
          </p:cNvPr>
          <p:cNvSpPr txBox="1"/>
          <p:nvPr/>
        </p:nvSpPr>
        <p:spPr>
          <a:xfrm>
            <a:off x="5675479" y="4470684"/>
            <a:ext cx="2049296"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sp>
        <p:nvSpPr>
          <p:cNvPr id="429" name="文本框 428">
            <a:extLst>
              <a:ext uri="{FF2B5EF4-FFF2-40B4-BE49-F238E27FC236}">
                <a16:creationId xmlns:a16="http://schemas.microsoft.com/office/drawing/2014/main" id="{B40338DE-CF63-4A2E-B4A3-3FADE573E1EC}"/>
              </a:ext>
            </a:extLst>
          </p:cNvPr>
          <p:cNvSpPr txBox="1"/>
          <p:nvPr/>
        </p:nvSpPr>
        <p:spPr>
          <a:xfrm>
            <a:off x="8579523" y="4470684"/>
            <a:ext cx="2049296"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nvGrpSpPr>
          <p:cNvPr id="430" name="组合 429">
            <a:extLst>
              <a:ext uri="{FF2B5EF4-FFF2-40B4-BE49-F238E27FC236}">
                <a16:creationId xmlns:a16="http://schemas.microsoft.com/office/drawing/2014/main" id="{12ADCDA5-C1C3-458B-9509-A67449A24B95}"/>
              </a:ext>
            </a:extLst>
          </p:cNvPr>
          <p:cNvGrpSpPr/>
          <p:nvPr/>
        </p:nvGrpSpPr>
        <p:grpSpPr>
          <a:xfrm>
            <a:off x="4341019" y="330981"/>
            <a:ext cx="3570208" cy="773892"/>
            <a:chOff x="4393901" y="432426"/>
            <a:chExt cx="3570208" cy="773892"/>
          </a:xfrm>
        </p:grpSpPr>
        <p:sp>
          <p:nvSpPr>
            <p:cNvPr id="431" name="矩形 430">
              <a:extLst>
                <a:ext uri="{FF2B5EF4-FFF2-40B4-BE49-F238E27FC236}">
                  <a16:creationId xmlns:a16="http://schemas.microsoft.com/office/drawing/2014/main" id="{A0CAE63D-20AE-4B63-BBDA-21B5F4EE95A5}"/>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432" name="矩形 431">
              <a:extLst>
                <a:ext uri="{FF2B5EF4-FFF2-40B4-BE49-F238E27FC236}">
                  <a16:creationId xmlns:a16="http://schemas.microsoft.com/office/drawing/2014/main" id="{E3415FE7-9A21-4D03-8412-E04C2BED33D3}"/>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328055404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25"/>
                                        </p:tgtEl>
                                        <p:attrNameLst>
                                          <p:attrName>style.visibility</p:attrName>
                                        </p:attrNameLst>
                                      </p:cBhvr>
                                      <p:to>
                                        <p:strVal val="visible"/>
                                      </p:to>
                                    </p:set>
                                    <p:anim calcmode="lin" valueType="num">
                                      <p:cBhvr>
                                        <p:cTn id="7" dur="500" fill="hold"/>
                                        <p:tgtEl>
                                          <p:spTgt spid="425"/>
                                        </p:tgtEl>
                                        <p:attrNameLst>
                                          <p:attrName>ppt_w</p:attrName>
                                        </p:attrNameLst>
                                      </p:cBhvr>
                                      <p:tavLst>
                                        <p:tav tm="0">
                                          <p:val>
                                            <p:fltVal val="0"/>
                                          </p:val>
                                        </p:tav>
                                        <p:tav tm="100000">
                                          <p:val>
                                            <p:strVal val="#ppt_w"/>
                                          </p:val>
                                        </p:tav>
                                      </p:tavLst>
                                    </p:anim>
                                    <p:anim calcmode="lin" valueType="num">
                                      <p:cBhvr>
                                        <p:cTn id="8" dur="500" fill="hold"/>
                                        <p:tgtEl>
                                          <p:spTgt spid="425"/>
                                        </p:tgtEl>
                                        <p:attrNameLst>
                                          <p:attrName>ppt_h</p:attrName>
                                        </p:attrNameLst>
                                      </p:cBhvr>
                                      <p:tavLst>
                                        <p:tav tm="0">
                                          <p:val>
                                            <p:fltVal val="0"/>
                                          </p:val>
                                        </p:tav>
                                        <p:tav tm="100000">
                                          <p:val>
                                            <p:strVal val="#ppt_h"/>
                                          </p:val>
                                        </p:tav>
                                      </p:tavLst>
                                    </p:anim>
                                    <p:animEffect transition="in" filter="fade">
                                      <p:cBhvr>
                                        <p:cTn id="9" dur="500"/>
                                        <p:tgtEl>
                                          <p:spTgt spid="4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33"/>
                                        </p:tgtEl>
                                        <p:attrNameLst>
                                          <p:attrName>style.visibility</p:attrName>
                                        </p:attrNameLst>
                                      </p:cBhvr>
                                      <p:to>
                                        <p:strVal val="visible"/>
                                      </p:to>
                                    </p:set>
                                    <p:anim calcmode="lin" valueType="num">
                                      <p:cBhvr>
                                        <p:cTn id="13" dur="500" fill="hold"/>
                                        <p:tgtEl>
                                          <p:spTgt spid="433"/>
                                        </p:tgtEl>
                                        <p:attrNameLst>
                                          <p:attrName>ppt_w</p:attrName>
                                        </p:attrNameLst>
                                      </p:cBhvr>
                                      <p:tavLst>
                                        <p:tav tm="0">
                                          <p:val>
                                            <p:fltVal val="0"/>
                                          </p:val>
                                        </p:tav>
                                        <p:tav tm="100000">
                                          <p:val>
                                            <p:strVal val="#ppt_w"/>
                                          </p:val>
                                        </p:tav>
                                      </p:tavLst>
                                    </p:anim>
                                    <p:anim calcmode="lin" valueType="num">
                                      <p:cBhvr>
                                        <p:cTn id="14" dur="500" fill="hold"/>
                                        <p:tgtEl>
                                          <p:spTgt spid="433"/>
                                        </p:tgtEl>
                                        <p:attrNameLst>
                                          <p:attrName>ppt_h</p:attrName>
                                        </p:attrNameLst>
                                      </p:cBhvr>
                                      <p:tavLst>
                                        <p:tav tm="0">
                                          <p:val>
                                            <p:fltVal val="0"/>
                                          </p:val>
                                        </p:tav>
                                        <p:tav tm="100000">
                                          <p:val>
                                            <p:strVal val="#ppt_h"/>
                                          </p:val>
                                        </p:tav>
                                      </p:tavLst>
                                    </p:anim>
                                    <p:animEffect transition="in" filter="fade">
                                      <p:cBhvr>
                                        <p:cTn id="15" dur="500"/>
                                        <p:tgtEl>
                                          <p:spTgt spid="433"/>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426"/>
                                        </p:tgtEl>
                                        <p:attrNameLst>
                                          <p:attrName>style.visibility</p:attrName>
                                        </p:attrNameLst>
                                      </p:cBhvr>
                                      <p:to>
                                        <p:strVal val="visible"/>
                                      </p:to>
                                    </p:set>
                                    <p:animEffect transition="in" filter="wipe(up)">
                                      <p:cBhvr>
                                        <p:cTn id="19" dur="500"/>
                                        <p:tgtEl>
                                          <p:spTgt spid="426"/>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34"/>
                                        </p:tgtEl>
                                        <p:attrNameLst>
                                          <p:attrName>style.visibility</p:attrName>
                                        </p:attrNameLst>
                                      </p:cBhvr>
                                      <p:to>
                                        <p:strVal val="visible"/>
                                      </p:to>
                                    </p:set>
                                    <p:anim calcmode="lin" valueType="num">
                                      <p:cBhvr>
                                        <p:cTn id="23" dur="500" fill="hold"/>
                                        <p:tgtEl>
                                          <p:spTgt spid="434"/>
                                        </p:tgtEl>
                                        <p:attrNameLst>
                                          <p:attrName>ppt_w</p:attrName>
                                        </p:attrNameLst>
                                      </p:cBhvr>
                                      <p:tavLst>
                                        <p:tav tm="0">
                                          <p:val>
                                            <p:fltVal val="0"/>
                                          </p:val>
                                        </p:tav>
                                        <p:tav tm="100000">
                                          <p:val>
                                            <p:strVal val="#ppt_w"/>
                                          </p:val>
                                        </p:tav>
                                      </p:tavLst>
                                    </p:anim>
                                    <p:anim calcmode="lin" valueType="num">
                                      <p:cBhvr>
                                        <p:cTn id="24" dur="500" fill="hold"/>
                                        <p:tgtEl>
                                          <p:spTgt spid="434"/>
                                        </p:tgtEl>
                                        <p:attrNameLst>
                                          <p:attrName>ppt_h</p:attrName>
                                        </p:attrNameLst>
                                      </p:cBhvr>
                                      <p:tavLst>
                                        <p:tav tm="0">
                                          <p:val>
                                            <p:fltVal val="0"/>
                                          </p:val>
                                        </p:tav>
                                        <p:tav tm="100000">
                                          <p:val>
                                            <p:strVal val="#ppt_h"/>
                                          </p:val>
                                        </p:tav>
                                      </p:tavLst>
                                    </p:anim>
                                    <p:animEffect transition="in" filter="fade">
                                      <p:cBhvr>
                                        <p:cTn id="25" dur="500"/>
                                        <p:tgtEl>
                                          <p:spTgt spid="434"/>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427"/>
                                        </p:tgtEl>
                                        <p:attrNameLst>
                                          <p:attrName>style.visibility</p:attrName>
                                        </p:attrNameLst>
                                      </p:cBhvr>
                                      <p:to>
                                        <p:strVal val="visible"/>
                                      </p:to>
                                    </p:set>
                                    <p:animEffect transition="in" filter="wipe(up)">
                                      <p:cBhvr>
                                        <p:cTn id="29" dur="500"/>
                                        <p:tgtEl>
                                          <p:spTgt spid="42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436"/>
                                        </p:tgtEl>
                                        <p:attrNameLst>
                                          <p:attrName>style.visibility</p:attrName>
                                        </p:attrNameLst>
                                      </p:cBhvr>
                                      <p:to>
                                        <p:strVal val="visible"/>
                                      </p:to>
                                    </p:set>
                                    <p:anim calcmode="lin" valueType="num">
                                      <p:cBhvr>
                                        <p:cTn id="33" dur="500" fill="hold"/>
                                        <p:tgtEl>
                                          <p:spTgt spid="436"/>
                                        </p:tgtEl>
                                        <p:attrNameLst>
                                          <p:attrName>ppt_w</p:attrName>
                                        </p:attrNameLst>
                                      </p:cBhvr>
                                      <p:tavLst>
                                        <p:tav tm="0">
                                          <p:val>
                                            <p:fltVal val="0"/>
                                          </p:val>
                                        </p:tav>
                                        <p:tav tm="100000">
                                          <p:val>
                                            <p:strVal val="#ppt_w"/>
                                          </p:val>
                                        </p:tav>
                                      </p:tavLst>
                                    </p:anim>
                                    <p:anim calcmode="lin" valueType="num">
                                      <p:cBhvr>
                                        <p:cTn id="34" dur="500" fill="hold"/>
                                        <p:tgtEl>
                                          <p:spTgt spid="436"/>
                                        </p:tgtEl>
                                        <p:attrNameLst>
                                          <p:attrName>ppt_h</p:attrName>
                                        </p:attrNameLst>
                                      </p:cBhvr>
                                      <p:tavLst>
                                        <p:tav tm="0">
                                          <p:val>
                                            <p:fltVal val="0"/>
                                          </p:val>
                                        </p:tav>
                                        <p:tav tm="100000">
                                          <p:val>
                                            <p:strVal val="#ppt_h"/>
                                          </p:val>
                                        </p:tav>
                                      </p:tavLst>
                                    </p:anim>
                                    <p:animEffect transition="in" filter="fade">
                                      <p:cBhvr>
                                        <p:cTn id="35" dur="500"/>
                                        <p:tgtEl>
                                          <p:spTgt spid="436"/>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428"/>
                                        </p:tgtEl>
                                        <p:attrNameLst>
                                          <p:attrName>style.visibility</p:attrName>
                                        </p:attrNameLst>
                                      </p:cBhvr>
                                      <p:to>
                                        <p:strVal val="visible"/>
                                      </p:to>
                                    </p:set>
                                    <p:animEffect transition="in" filter="wipe(up)">
                                      <p:cBhvr>
                                        <p:cTn id="39" dur="500"/>
                                        <p:tgtEl>
                                          <p:spTgt spid="428"/>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435"/>
                                        </p:tgtEl>
                                        <p:attrNameLst>
                                          <p:attrName>style.visibility</p:attrName>
                                        </p:attrNameLst>
                                      </p:cBhvr>
                                      <p:to>
                                        <p:strVal val="visible"/>
                                      </p:to>
                                    </p:set>
                                    <p:anim calcmode="lin" valueType="num">
                                      <p:cBhvr>
                                        <p:cTn id="43" dur="500" fill="hold"/>
                                        <p:tgtEl>
                                          <p:spTgt spid="435"/>
                                        </p:tgtEl>
                                        <p:attrNameLst>
                                          <p:attrName>ppt_w</p:attrName>
                                        </p:attrNameLst>
                                      </p:cBhvr>
                                      <p:tavLst>
                                        <p:tav tm="0">
                                          <p:val>
                                            <p:fltVal val="0"/>
                                          </p:val>
                                        </p:tav>
                                        <p:tav tm="100000">
                                          <p:val>
                                            <p:strVal val="#ppt_w"/>
                                          </p:val>
                                        </p:tav>
                                      </p:tavLst>
                                    </p:anim>
                                    <p:anim calcmode="lin" valueType="num">
                                      <p:cBhvr>
                                        <p:cTn id="44" dur="500" fill="hold"/>
                                        <p:tgtEl>
                                          <p:spTgt spid="435"/>
                                        </p:tgtEl>
                                        <p:attrNameLst>
                                          <p:attrName>ppt_h</p:attrName>
                                        </p:attrNameLst>
                                      </p:cBhvr>
                                      <p:tavLst>
                                        <p:tav tm="0">
                                          <p:val>
                                            <p:fltVal val="0"/>
                                          </p:val>
                                        </p:tav>
                                        <p:tav tm="100000">
                                          <p:val>
                                            <p:strVal val="#ppt_h"/>
                                          </p:val>
                                        </p:tav>
                                      </p:tavLst>
                                    </p:anim>
                                    <p:animEffect transition="in" filter="fade">
                                      <p:cBhvr>
                                        <p:cTn id="45" dur="500"/>
                                        <p:tgtEl>
                                          <p:spTgt spid="435"/>
                                        </p:tgtEl>
                                      </p:cBhvr>
                                    </p:animEffect>
                                  </p:childTnLst>
                                </p:cTn>
                              </p:par>
                            </p:childTnLst>
                          </p:cTn>
                        </p:par>
                        <p:par>
                          <p:cTn id="46" fill="hold">
                            <p:stCondLst>
                              <p:cond delay="4000"/>
                            </p:stCondLst>
                            <p:childTnLst>
                              <p:par>
                                <p:cTn id="47" presetID="22" presetClass="entr" presetSubtype="1" fill="hold" grpId="0" nodeType="afterEffect">
                                  <p:stCondLst>
                                    <p:cond delay="0"/>
                                  </p:stCondLst>
                                  <p:childTnLst>
                                    <p:set>
                                      <p:cBhvr>
                                        <p:cTn id="48" dur="1" fill="hold">
                                          <p:stCondLst>
                                            <p:cond delay="0"/>
                                          </p:stCondLst>
                                        </p:cTn>
                                        <p:tgtEl>
                                          <p:spTgt spid="429"/>
                                        </p:tgtEl>
                                        <p:attrNameLst>
                                          <p:attrName>style.visibility</p:attrName>
                                        </p:attrNameLst>
                                      </p:cBhvr>
                                      <p:to>
                                        <p:strVal val="visible"/>
                                      </p:to>
                                    </p:set>
                                    <p:animEffect transition="in" filter="wipe(up)">
                                      <p:cBhvr>
                                        <p:cTn id="49" dur="500"/>
                                        <p:tgtEl>
                                          <p:spTgt spid="429"/>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6" grpId="0"/>
      <p:bldP spid="427" grpId="0"/>
      <p:bldP spid="428" grpId="0"/>
      <p:bldP spid="4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 name="图片 470">
            <a:extLst>
              <a:ext uri="{FF2B5EF4-FFF2-40B4-BE49-F238E27FC236}">
                <a16:creationId xmlns:a16="http://schemas.microsoft.com/office/drawing/2014/main" id="{957B65C6-3987-4313-94CF-62BF2DADA1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2" name="cf734803-9a05-4975-b914-a32fc27e5d2b">
            <a:extLst>
              <a:ext uri="{FF2B5EF4-FFF2-40B4-BE49-F238E27FC236}">
                <a16:creationId xmlns:a16="http://schemas.microsoft.com/office/drawing/2014/main" id="{63C01DBD-C8F8-4354-AE02-558DBE72BD23}"/>
              </a:ext>
            </a:extLst>
          </p:cNvPr>
          <p:cNvGrpSpPr>
            <a:grpSpLocks noChangeAspect="1"/>
          </p:cNvGrpSpPr>
          <p:nvPr/>
        </p:nvGrpSpPr>
        <p:grpSpPr>
          <a:xfrm>
            <a:off x="4064705" y="1917700"/>
            <a:ext cx="4291190" cy="3022600"/>
            <a:chOff x="3585447" y="1485684"/>
            <a:chExt cx="5366781" cy="3780218"/>
          </a:xfrm>
        </p:grpSpPr>
        <p:grpSp>
          <p:nvGrpSpPr>
            <p:cNvPr id="3" name="Group 1">
              <a:extLst>
                <a:ext uri="{FF2B5EF4-FFF2-40B4-BE49-F238E27FC236}">
                  <a16:creationId xmlns:a16="http://schemas.microsoft.com/office/drawing/2014/main" id="{EA2CCDAD-57CB-490D-BC02-9342B106EF72}"/>
                </a:ext>
              </a:extLst>
            </p:cNvPr>
            <p:cNvGrpSpPr/>
            <p:nvPr/>
          </p:nvGrpSpPr>
          <p:grpSpPr>
            <a:xfrm>
              <a:off x="4800050" y="2570251"/>
              <a:ext cx="2352798" cy="2352790"/>
              <a:chOff x="4800050" y="2348734"/>
              <a:chExt cx="2352798" cy="2352790"/>
            </a:xfrm>
          </p:grpSpPr>
          <p:sp>
            <p:nvSpPr>
              <p:cNvPr id="445" name="Freeform 6">
                <a:extLst>
                  <a:ext uri="{FF2B5EF4-FFF2-40B4-BE49-F238E27FC236}">
                    <a16:creationId xmlns:a16="http://schemas.microsoft.com/office/drawing/2014/main" id="{31B21205-3E13-4B44-AC05-2F4C6C7ACA4A}"/>
                  </a:ext>
                </a:extLst>
              </p:cNvPr>
              <p:cNvSpPr/>
              <p:nvPr/>
            </p:nvSpPr>
            <p:spPr>
              <a:xfrm>
                <a:off x="4800050" y="2348734"/>
                <a:ext cx="2352798" cy="235279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cs typeface="+mn-ea"/>
                  <a:sym typeface="+mn-lt"/>
                </a:endParaRPr>
              </a:p>
            </p:txBody>
          </p:sp>
          <p:sp>
            <p:nvSpPr>
              <p:cNvPr id="446" name="Oval 7">
                <a:extLst>
                  <a:ext uri="{FF2B5EF4-FFF2-40B4-BE49-F238E27FC236}">
                    <a16:creationId xmlns:a16="http://schemas.microsoft.com/office/drawing/2014/main" id="{97BDD9FF-391C-4CAC-B6C2-AC3FD54B73E1}"/>
                  </a:ext>
                </a:extLst>
              </p:cNvPr>
              <p:cNvSpPr/>
              <p:nvPr/>
            </p:nvSpPr>
            <p:spPr>
              <a:xfrm>
                <a:off x="5246579" y="2795260"/>
                <a:ext cx="1459740" cy="1459738"/>
              </a:xfrm>
              <a:prstGeom prst="ellipse">
                <a:avLst/>
              </a:prstGeom>
              <a:solidFill>
                <a:schemeClr val="bg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tx1"/>
                  </a:solidFill>
                  <a:cs typeface="+mn-ea"/>
                  <a:sym typeface="+mn-lt"/>
                </a:endParaRPr>
              </a:p>
            </p:txBody>
          </p:sp>
        </p:grpSp>
        <p:grpSp>
          <p:nvGrpSpPr>
            <p:cNvPr id="4" name="Group 757">
              <a:extLst>
                <a:ext uri="{FF2B5EF4-FFF2-40B4-BE49-F238E27FC236}">
                  <a16:creationId xmlns:a16="http://schemas.microsoft.com/office/drawing/2014/main" id="{382484C1-FB9A-41A8-9558-947BDEECD798}"/>
                </a:ext>
              </a:extLst>
            </p:cNvPr>
            <p:cNvGrpSpPr/>
            <p:nvPr/>
          </p:nvGrpSpPr>
          <p:grpSpPr>
            <a:xfrm>
              <a:off x="6882288" y="3405936"/>
              <a:ext cx="1522822" cy="1522817"/>
              <a:chOff x="6882288" y="3184419"/>
              <a:chExt cx="1522822" cy="1522817"/>
            </a:xfrm>
          </p:grpSpPr>
          <p:sp>
            <p:nvSpPr>
              <p:cNvPr id="443" name="Freeform 158">
                <a:extLst>
                  <a:ext uri="{FF2B5EF4-FFF2-40B4-BE49-F238E27FC236}">
                    <a16:creationId xmlns:a16="http://schemas.microsoft.com/office/drawing/2014/main" id="{B6F8E215-6F0A-4812-8266-3E6C1B0C09B5}"/>
                  </a:ext>
                </a:extLst>
              </p:cNvPr>
              <p:cNvSpPr/>
              <p:nvPr/>
            </p:nvSpPr>
            <p:spPr>
              <a:xfrm>
                <a:off x="6882288" y="3184419"/>
                <a:ext cx="1522822" cy="1522817"/>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333500">
                  <a:lnSpc>
                    <a:spcPct val="120000"/>
                  </a:lnSpc>
                  <a:spcBef>
                    <a:spcPct val="0"/>
                  </a:spcBef>
                  <a:spcAft>
                    <a:spcPct val="0"/>
                  </a:spcAft>
                </a:pPr>
                <a:endParaRPr lang="en-US" sz="3000" dirty="0">
                  <a:cs typeface="+mn-ea"/>
                  <a:sym typeface="+mn-lt"/>
                </a:endParaRPr>
              </a:p>
            </p:txBody>
          </p:sp>
          <p:sp>
            <p:nvSpPr>
              <p:cNvPr id="444" name="Oval 159">
                <a:extLst>
                  <a:ext uri="{FF2B5EF4-FFF2-40B4-BE49-F238E27FC236}">
                    <a16:creationId xmlns:a16="http://schemas.microsoft.com/office/drawing/2014/main" id="{9AD670AB-C5E1-4334-B6C5-896D07B2BA96}"/>
                  </a:ext>
                </a:extLst>
              </p:cNvPr>
              <p:cNvSpPr/>
              <p:nvPr/>
            </p:nvSpPr>
            <p:spPr>
              <a:xfrm>
                <a:off x="7171299" y="3473428"/>
                <a:ext cx="944801" cy="944799"/>
              </a:xfrm>
              <a:prstGeom prst="ellipse">
                <a:avLst/>
              </a:prstGeom>
              <a:solidFill>
                <a:schemeClr val="bg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tx1"/>
                  </a:solidFill>
                  <a:cs typeface="+mn-ea"/>
                  <a:sym typeface="+mn-lt"/>
                </a:endParaRPr>
              </a:p>
            </p:txBody>
          </p:sp>
        </p:grpSp>
        <p:grpSp>
          <p:nvGrpSpPr>
            <p:cNvPr id="5" name="Group 2">
              <a:extLst>
                <a:ext uri="{FF2B5EF4-FFF2-40B4-BE49-F238E27FC236}">
                  <a16:creationId xmlns:a16="http://schemas.microsoft.com/office/drawing/2014/main" id="{5EDE8544-8F1D-4078-B13C-0A84EDE0633A}"/>
                </a:ext>
              </a:extLst>
            </p:cNvPr>
            <p:cNvGrpSpPr/>
            <p:nvPr/>
          </p:nvGrpSpPr>
          <p:grpSpPr>
            <a:xfrm>
              <a:off x="3975192" y="3673245"/>
              <a:ext cx="1107734" cy="1107730"/>
              <a:chOff x="3975192" y="3451728"/>
              <a:chExt cx="1107734" cy="1107730"/>
            </a:xfrm>
          </p:grpSpPr>
          <p:sp>
            <p:nvSpPr>
              <p:cNvPr id="441" name="Freeform 309">
                <a:extLst>
                  <a:ext uri="{FF2B5EF4-FFF2-40B4-BE49-F238E27FC236}">
                    <a16:creationId xmlns:a16="http://schemas.microsoft.com/office/drawing/2014/main" id="{EBE213FC-E82A-4602-98D6-F5C5B4BCBF0B}"/>
                  </a:ext>
                </a:extLst>
              </p:cNvPr>
              <p:cNvSpPr/>
              <p:nvPr/>
            </p:nvSpPr>
            <p:spPr>
              <a:xfrm>
                <a:off x="3975192" y="3451728"/>
                <a:ext cx="1107734" cy="1107730"/>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lvl="0" algn="ctr" defTabSz="1333500">
                  <a:lnSpc>
                    <a:spcPct val="120000"/>
                  </a:lnSpc>
                  <a:spcBef>
                    <a:spcPct val="0"/>
                  </a:spcBef>
                  <a:spcAft>
                    <a:spcPct val="0"/>
                  </a:spcAft>
                </a:pPr>
                <a:endParaRPr lang="en-US" sz="3000" kern="1200" dirty="0">
                  <a:cs typeface="+mn-ea"/>
                  <a:sym typeface="+mn-lt"/>
                </a:endParaRPr>
              </a:p>
            </p:txBody>
          </p:sp>
          <p:sp>
            <p:nvSpPr>
              <p:cNvPr id="442" name="Oval 310">
                <a:extLst>
                  <a:ext uri="{FF2B5EF4-FFF2-40B4-BE49-F238E27FC236}">
                    <a16:creationId xmlns:a16="http://schemas.microsoft.com/office/drawing/2014/main" id="{5744BFCE-1A2C-4FF8-BC71-180CBC458C67}"/>
                  </a:ext>
                </a:extLst>
              </p:cNvPr>
              <p:cNvSpPr/>
              <p:nvPr/>
            </p:nvSpPr>
            <p:spPr>
              <a:xfrm>
                <a:off x="4185425" y="3661959"/>
                <a:ext cx="687269" cy="687267"/>
              </a:xfrm>
              <a:prstGeom prst="ellipse">
                <a:avLst/>
              </a:prstGeom>
              <a:solidFill>
                <a:schemeClr val="bg1"/>
              </a:solidFill>
              <a:ln w="12700">
                <a:noFill/>
                <a:headEnd type="oval" w="med"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dirty="0">
                  <a:solidFill>
                    <a:schemeClr val="tx1"/>
                  </a:solidFill>
                  <a:cs typeface="+mn-ea"/>
                  <a:sym typeface="+mn-lt"/>
                </a:endParaRPr>
              </a:p>
            </p:txBody>
          </p:sp>
        </p:grpSp>
        <p:grpSp>
          <p:nvGrpSpPr>
            <p:cNvPr id="6" name="Group 311">
              <a:extLst>
                <a:ext uri="{FF2B5EF4-FFF2-40B4-BE49-F238E27FC236}">
                  <a16:creationId xmlns:a16="http://schemas.microsoft.com/office/drawing/2014/main" id="{84B6750E-8B4C-4341-88E6-D23A5D61662A}"/>
                </a:ext>
              </a:extLst>
            </p:cNvPr>
            <p:cNvGrpSpPr/>
            <p:nvPr/>
          </p:nvGrpSpPr>
          <p:grpSpPr>
            <a:xfrm flipH="1" flipV="1">
              <a:off x="3585447" y="4084611"/>
              <a:ext cx="1084052" cy="1181291"/>
              <a:chOff x="654280" y="1047000"/>
              <a:chExt cx="3037332" cy="3309787"/>
            </a:xfrm>
          </p:grpSpPr>
          <p:grpSp>
            <p:nvGrpSpPr>
              <p:cNvPr id="298" name="Group 312">
                <a:extLst>
                  <a:ext uri="{FF2B5EF4-FFF2-40B4-BE49-F238E27FC236}">
                    <a16:creationId xmlns:a16="http://schemas.microsoft.com/office/drawing/2014/main" id="{6E0AAD14-489B-42FC-AEE9-9C1B446C699A}"/>
                  </a:ext>
                </a:extLst>
              </p:cNvPr>
              <p:cNvGrpSpPr/>
              <p:nvPr/>
            </p:nvGrpSpPr>
            <p:grpSpPr>
              <a:xfrm>
                <a:off x="654280" y="2079826"/>
                <a:ext cx="3024555" cy="2276961"/>
                <a:chOff x="604505" y="1981058"/>
                <a:chExt cx="3153719" cy="2374200"/>
              </a:xfrm>
            </p:grpSpPr>
            <p:grpSp>
              <p:nvGrpSpPr>
                <p:cNvPr id="319" name="Group 336">
                  <a:extLst>
                    <a:ext uri="{FF2B5EF4-FFF2-40B4-BE49-F238E27FC236}">
                      <a16:creationId xmlns:a16="http://schemas.microsoft.com/office/drawing/2014/main" id="{C9688DCF-D66A-4284-ADF0-25049546AA3D}"/>
                    </a:ext>
                  </a:extLst>
                </p:cNvPr>
                <p:cNvGrpSpPr/>
                <p:nvPr/>
              </p:nvGrpSpPr>
              <p:grpSpPr>
                <a:xfrm rot="15155533" flipH="1">
                  <a:off x="773232" y="1812331"/>
                  <a:ext cx="2374200" cy="2711653"/>
                  <a:chOff x="6326188" y="1654175"/>
                  <a:chExt cx="2410644" cy="3082384"/>
                </a:xfrm>
                <a:solidFill>
                  <a:schemeClr val="bg2">
                    <a:lumMod val="75000"/>
                  </a:schemeClr>
                </a:solidFill>
              </p:grpSpPr>
              <p:sp>
                <p:nvSpPr>
                  <p:cNvPr id="401" name="Freeform 129">
                    <a:extLst>
                      <a:ext uri="{FF2B5EF4-FFF2-40B4-BE49-F238E27FC236}">
                        <a16:creationId xmlns:a16="http://schemas.microsoft.com/office/drawing/2014/main" id="{9E111EB5-7DAE-4A1D-829E-D4191BAAAA10}"/>
                      </a:ext>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2" name="Freeform 130">
                    <a:extLst>
                      <a:ext uri="{FF2B5EF4-FFF2-40B4-BE49-F238E27FC236}">
                        <a16:creationId xmlns:a16="http://schemas.microsoft.com/office/drawing/2014/main" id="{80B2CB8D-8004-422D-ACCC-56BD3D5C7A7C}"/>
                      </a:ext>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3" name="Freeform 131">
                    <a:extLst>
                      <a:ext uri="{FF2B5EF4-FFF2-40B4-BE49-F238E27FC236}">
                        <a16:creationId xmlns:a16="http://schemas.microsoft.com/office/drawing/2014/main" id="{95A9D202-1362-491B-A822-BE1011CB9DC6}"/>
                      </a:ext>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4" name="Freeform 132">
                    <a:extLst>
                      <a:ext uri="{FF2B5EF4-FFF2-40B4-BE49-F238E27FC236}">
                        <a16:creationId xmlns:a16="http://schemas.microsoft.com/office/drawing/2014/main" id="{5E1A4C34-55D4-447C-A371-5E9A3E6EFC96}"/>
                      </a:ext>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5" name="Freeform 133">
                    <a:extLst>
                      <a:ext uri="{FF2B5EF4-FFF2-40B4-BE49-F238E27FC236}">
                        <a16:creationId xmlns:a16="http://schemas.microsoft.com/office/drawing/2014/main" id="{FFDBC36E-C8BE-400B-99A3-E687BACB756C}"/>
                      </a:ext>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6" name="Freeform 134">
                    <a:extLst>
                      <a:ext uri="{FF2B5EF4-FFF2-40B4-BE49-F238E27FC236}">
                        <a16:creationId xmlns:a16="http://schemas.microsoft.com/office/drawing/2014/main" id="{B32AB2A9-CF58-4FBD-A827-952461002598}"/>
                      </a:ext>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7" name="Freeform 135">
                    <a:extLst>
                      <a:ext uri="{FF2B5EF4-FFF2-40B4-BE49-F238E27FC236}">
                        <a16:creationId xmlns:a16="http://schemas.microsoft.com/office/drawing/2014/main" id="{7B431DD1-30D5-4D9A-9FFD-E6A13931ADFE}"/>
                      </a:ext>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8" name="Freeform 136">
                    <a:extLst>
                      <a:ext uri="{FF2B5EF4-FFF2-40B4-BE49-F238E27FC236}">
                        <a16:creationId xmlns:a16="http://schemas.microsoft.com/office/drawing/2014/main" id="{A1F6678B-7C20-4A46-9D3A-32232EC9781F}"/>
                      </a:ext>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9" name="Freeform 137">
                    <a:extLst>
                      <a:ext uri="{FF2B5EF4-FFF2-40B4-BE49-F238E27FC236}">
                        <a16:creationId xmlns:a16="http://schemas.microsoft.com/office/drawing/2014/main" id="{A6A80CEC-98D0-47DD-B321-8668CFE82769}"/>
                      </a:ext>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0" name="Freeform 138">
                    <a:extLst>
                      <a:ext uri="{FF2B5EF4-FFF2-40B4-BE49-F238E27FC236}">
                        <a16:creationId xmlns:a16="http://schemas.microsoft.com/office/drawing/2014/main" id="{F82E5491-C85E-4D48-B0EE-DE38D3ECCD5B}"/>
                      </a:ext>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1" name="Freeform 139">
                    <a:extLst>
                      <a:ext uri="{FF2B5EF4-FFF2-40B4-BE49-F238E27FC236}">
                        <a16:creationId xmlns:a16="http://schemas.microsoft.com/office/drawing/2014/main" id="{58E423B4-07F5-4488-97B0-4FD08E35F3C3}"/>
                      </a:ext>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2" name="Freeform 140">
                    <a:extLst>
                      <a:ext uri="{FF2B5EF4-FFF2-40B4-BE49-F238E27FC236}">
                        <a16:creationId xmlns:a16="http://schemas.microsoft.com/office/drawing/2014/main" id="{86BC30BB-5091-44D0-94C5-FE5CA59EC89E}"/>
                      </a:ext>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3" name="Freeform 141">
                    <a:extLst>
                      <a:ext uri="{FF2B5EF4-FFF2-40B4-BE49-F238E27FC236}">
                        <a16:creationId xmlns:a16="http://schemas.microsoft.com/office/drawing/2014/main" id="{DC26EE4B-A8DC-4C28-BFCB-E4CD8BF5D498}"/>
                      </a:ext>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4" name="Freeform 142">
                    <a:extLst>
                      <a:ext uri="{FF2B5EF4-FFF2-40B4-BE49-F238E27FC236}">
                        <a16:creationId xmlns:a16="http://schemas.microsoft.com/office/drawing/2014/main" id="{2D4BE55E-3A74-476D-9075-A901F1790B0A}"/>
                      </a:ext>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5" name="Freeform 143">
                    <a:extLst>
                      <a:ext uri="{FF2B5EF4-FFF2-40B4-BE49-F238E27FC236}">
                        <a16:creationId xmlns:a16="http://schemas.microsoft.com/office/drawing/2014/main" id="{351056E0-76C8-4D39-A1DF-CDF5E1B87FE8}"/>
                      </a:ext>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6" name="Rectangle 144">
                    <a:extLst>
                      <a:ext uri="{FF2B5EF4-FFF2-40B4-BE49-F238E27FC236}">
                        <a16:creationId xmlns:a16="http://schemas.microsoft.com/office/drawing/2014/main" id="{B999FF8F-471F-4EB5-85DE-4311A8E491AC}"/>
                      </a:ext>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7" name="Freeform 145">
                    <a:extLst>
                      <a:ext uri="{FF2B5EF4-FFF2-40B4-BE49-F238E27FC236}">
                        <a16:creationId xmlns:a16="http://schemas.microsoft.com/office/drawing/2014/main" id="{C0041486-4BC2-405B-A4CE-C1F4A93F3ACA}"/>
                      </a:ext>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8" name="Freeform 146">
                    <a:extLst>
                      <a:ext uri="{FF2B5EF4-FFF2-40B4-BE49-F238E27FC236}">
                        <a16:creationId xmlns:a16="http://schemas.microsoft.com/office/drawing/2014/main" id="{71570384-40DC-463E-A746-0D553D45629B}"/>
                      </a:ext>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9" name="Freeform 147">
                    <a:extLst>
                      <a:ext uri="{FF2B5EF4-FFF2-40B4-BE49-F238E27FC236}">
                        <a16:creationId xmlns:a16="http://schemas.microsoft.com/office/drawing/2014/main" id="{73741FA5-662B-4007-9152-E61C0F9F7503}"/>
                      </a:ext>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0" name="Freeform 148">
                    <a:extLst>
                      <a:ext uri="{FF2B5EF4-FFF2-40B4-BE49-F238E27FC236}">
                        <a16:creationId xmlns:a16="http://schemas.microsoft.com/office/drawing/2014/main" id="{2A502891-4AB4-405A-B7D4-9B2FB115373F}"/>
                      </a:ext>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1" name="Freeform 149">
                    <a:extLst>
                      <a:ext uri="{FF2B5EF4-FFF2-40B4-BE49-F238E27FC236}">
                        <a16:creationId xmlns:a16="http://schemas.microsoft.com/office/drawing/2014/main" id="{0C6BF88A-A115-4E23-98AC-86E4A25569A1}"/>
                      </a:ext>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2" name="Freeform 150">
                    <a:extLst>
                      <a:ext uri="{FF2B5EF4-FFF2-40B4-BE49-F238E27FC236}">
                        <a16:creationId xmlns:a16="http://schemas.microsoft.com/office/drawing/2014/main" id="{649CF5D6-BDA3-4B40-A9F4-AA72967A1B84}"/>
                      </a:ext>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3" name="Freeform 151">
                    <a:extLst>
                      <a:ext uri="{FF2B5EF4-FFF2-40B4-BE49-F238E27FC236}">
                        <a16:creationId xmlns:a16="http://schemas.microsoft.com/office/drawing/2014/main" id="{6C47C843-DD3D-4D8B-ACAA-1772A9425E66}"/>
                      </a:ext>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4" name="Freeform 152">
                    <a:extLst>
                      <a:ext uri="{FF2B5EF4-FFF2-40B4-BE49-F238E27FC236}">
                        <a16:creationId xmlns:a16="http://schemas.microsoft.com/office/drawing/2014/main" id="{19222CD3-E376-4A3F-8EBB-E85F921616EB}"/>
                      </a:ext>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5" name="Freeform 153">
                    <a:extLst>
                      <a:ext uri="{FF2B5EF4-FFF2-40B4-BE49-F238E27FC236}">
                        <a16:creationId xmlns:a16="http://schemas.microsoft.com/office/drawing/2014/main" id="{C5313744-B609-4413-9402-23BA2E84791D}"/>
                      </a:ext>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6" name="Freeform 154">
                    <a:extLst>
                      <a:ext uri="{FF2B5EF4-FFF2-40B4-BE49-F238E27FC236}">
                        <a16:creationId xmlns:a16="http://schemas.microsoft.com/office/drawing/2014/main" id="{07716DF5-1DAB-4841-ADD6-92DC58A46826}"/>
                      </a:ext>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7" name="Freeform 155">
                    <a:extLst>
                      <a:ext uri="{FF2B5EF4-FFF2-40B4-BE49-F238E27FC236}">
                        <a16:creationId xmlns:a16="http://schemas.microsoft.com/office/drawing/2014/main" id="{4EB8F944-84BA-43F4-92DD-2F00A5CB4AE9}"/>
                      </a:ext>
                    </a:extLst>
                  </p:cNvPr>
                  <p:cNvSpPr>
                    <a:spLocks/>
                  </p:cNvSpPr>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8" name="Freeform 156">
                    <a:extLst>
                      <a:ext uri="{FF2B5EF4-FFF2-40B4-BE49-F238E27FC236}">
                        <a16:creationId xmlns:a16="http://schemas.microsoft.com/office/drawing/2014/main" id="{3E7BEE15-B960-4D34-A1A0-591114973A67}"/>
                      </a:ext>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9" name="Freeform 157">
                    <a:extLst>
                      <a:ext uri="{FF2B5EF4-FFF2-40B4-BE49-F238E27FC236}">
                        <a16:creationId xmlns:a16="http://schemas.microsoft.com/office/drawing/2014/main" id="{79CAF4BA-50C1-4C07-910B-4359906062E5}"/>
                      </a:ext>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0" name="Freeform 158">
                    <a:extLst>
                      <a:ext uri="{FF2B5EF4-FFF2-40B4-BE49-F238E27FC236}">
                        <a16:creationId xmlns:a16="http://schemas.microsoft.com/office/drawing/2014/main" id="{3FD0AA63-5926-4FDE-B7A7-1E7CE08C3890}"/>
                      </a:ext>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1" name="Freeform 159">
                    <a:extLst>
                      <a:ext uri="{FF2B5EF4-FFF2-40B4-BE49-F238E27FC236}">
                        <a16:creationId xmlns:a16="http://schemas.microsoft.com/office/drawing/2014/main" id="{D5E2190A-28E5-4569-A41F-C834C95E4121}"/>
                      </a:ext>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2" name="Freeform 160">
                    <a:extLst>
                      <a:ext uri="{FF2B5EF4-FFF2-40B4-BE49-F238E27FC236}">
                        <a16:creationId xmlns:a16="http://schemas.microsoft.com/office/drawing/2014/main" id="{1F514811-FD84-489E-887A-BF48777AEEB0}"/>
                      </a:ext>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3" name="Freeform 161">
                    <a:extLst>
                      <a:ext uri="{FF2B5EF4-FFF2-40B4-BE49-F238E27FC236}">
                        <a16:creationId xmlns:a16="http://schemas.microsoft.com/office/drawing/2014/main" id="{023ED32E-19DB-43CC-8B3C-3319D08712BE}"/>
                      </a:ext>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4" name="Freeform 162">
                    <a:extLst>
                      <a:ext uri="{FF2B5EF4-FFF2-40B4-BE49-F238E27FC236}">
                        <a16:creationId xmlns:a16="http://schemas.microsoft.com/office/drawing/2014/main" id="{D2CD48F1-B888-4DB5-81AA-0504597A9275}"/>
                      </a:ext>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5" name="Freeform 163">
                    <a:extLst>
                      <a:ext uri="{FF2B5EF4-FFF2-40B4-BE49-F238E27FC236}">
                        <a16:creationId xmlns:a16="http://schemas.microsoft.com/office/drawing/2014/main" id="{5090E0CB-734D-4BA7-B001-10F2A4F7B6F4}"/>
                      </a:ext>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6" name="Freeform 164">
                    <a:extLst>
                      <a:ext uri="{FF2B5EF4-FFF2-40B4-BE49-F238E27FC236}">
                        <a16:creationId xmlns:a16="http://schemas.microsoft.com/office/drawing/2014/main" id="{0508320F-5668-467C-A995-D29F217B35C9}"/>
                      </a:ext>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7" name="Freeform 165">
                    <a:extLst>
                      <a:ext uri="{FF2B5EF4-FFF2-40B4-BE49-F238E27FC236}">
                        <a16:creationId xmlns:a16="http://schemas.microsoft.com/office/drawing/2014/main" id="{9CC1FEB3-0193-4C86-BE5C-850F2F38CB4C}"/>
                      </a:ext>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8" name="Freeform 166">
                    <a:extLst>
                      <a:ext uri="{FF2B5EF4-FFF2-40B4-BE49-F238E27FC236}">
                        <a16:creationId xmlns:a16="http://schemas.microsoft.com/office/drawing/2014/main" id="{55DD6E8C-CF1E-46AE-ADE4-4B5C04F94E32}"/>
                      </a:ext>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9" name="Freeform 167">
                    <a:extLst>
                      <a:ext uri="{FF2B5EF4-FFF2-40B4-BE49-F238E27FC236}">
                        <a16:creationId xmlns:a16="http://schemas.microsoft.com/office/drawing/2014/main" id="{21BCA9E9-3E9C-4CE0-870B-D97B2919A368}"/>
                      </a:ext>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0" name="Freeform 168">
                    <a:extLst>
                      <a:ext uri="{FF2B5EF4-FFF2-40B4-BE49-F238E27FC236}">
                        <a16:creationId xmlns:a16="http://schemas.microsoft.com/office/drawing/2014/main" id="{6927B7DE-C48C-4BC5-B269-FC8A0BF02B45}"/>
                      </a:ext>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320" name="Group 337">
                  <a:extLst>
                    <a:ext uri="{FF2B5EF4-FFF2-40B4-BE49-F238E27FC236}">
                      <a16:creationId xmlns:a16="http://schemas.microsoft.com/office/drawing/2014/main" id="{A1789043-CD8C-4471-9D3E-1CC9007CCD74}"/>
                    </a:ext>
                  </a:extLst>
                </p:cNvPr>
                <p:cNvGrpSpPr/>
                <p:nvPr/>
              </p:nvGrpSpPr>
              <p:grpSpPr>
                <a:xfrm rot="15155533" flipH="1">
                  <a:off x="1114059" y="1803071"/>
                  <a:ext cx="2159193" cy="2610180"/>
                  <a:chOff x="6326188" y="1654175"/>
                  <a:chExt cx="2192337" cy="2967038"/>
                </a:xfrm>
                <a:solidFill>
                  <a:schemeClr val="bg2">
                    <a:lumMod val="75000"/>
                  </a:schemeClr>
                </a:solidFill>
              </p:grpSpPr>
              <p:sp>
                <p:nvSpPr>
                  <p:cNvPr id="362" name="Freeform 129">
                    <a:extLst>
                      <a:ext uri="{FF2B5EF4-FFF2-40B4-BE49-F238E27FC236}">
                        <a16:creationId xmlns:a16="http://schemas.microsoft.com/office/drawing/2014/main" id="{A1845F3C-C3D9-4719-8E8A-73B17AFA06C6}"/>
                      </a:ext>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3" name="Freeform 130">
                    <a:extLst>
                      <a:ext uri="{FF2B5EF4-FFF2-40B4-BE49-F238E27FC236}">
                        <a16:creationId xmlns:a16="http://schemas.microsoft.com/office/drawing/2014/main" id="{D5983F70-2C35-46DE-8A01-CF41445A3098}"/>
                      </a:ext>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4" name="Freeform 131">
                    <a:extLst>
                      <a:ext uri="{FF2B5EF4-FFF2-40B4-BE49-F238E27FC236}">
                        <a16:creationId xmlns:a16="http://schemas.microsoft.com/office/drawing/2014/main" id="{908CB1CF-F088-4D1E-9612-34DA4CFD428E}"/>
                      </a:ext>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5" name="Freeform 132">
                    <a:extLst>
                      <a:ext uri="{FF2B5EF4-FFF2-40B4-BE49-F238E27FC236}">
                        <a16:creationId xmlns:a16="http://schemas.microsoft.com/office/drawing/2014/main" id="{ECEF94ED-DBF6-4A8F-A28F-C90F78892690}"/>
                      </a:ext>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6" name="Freeform 133">
                    <a:extLst>
                      <a:ext uri="{FF2B5EF4-FFF2-40B4-BE49-F238E27FC236}">
                        <a16:creationId xmlns:a16="http://schemas.microsoft.com/office/drawing/2014/main" id="{8FD9BCCF-C974-40EA-91A8-720261C69C3B}"/>
                      </a:ext>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7" name="Freeform 134">
                    <a:extLst>
                      <a:ext uri="{FF2B5EF4-FFF2-40B4-BE49-F238E27FC236}">
                        <a16:creationId xmlns:a16="http://schemas.microsoft.com/office/drawing/2014/main" id="{5E9D5712-9CA9-4FA5-97F8-427536AAB982}"/>
                      </a:ext>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8" name="Freeform 135">
                    <a:extLst>
                      <a:ext uri="{FF2B5EF4-FFF2-40B4-BE49-F238E27FC236}">
                        <a16:creationId xmlns:a16="http://schemas.microsoft.com/office/drawing/2014/main" id="{1F42A2C5-721E-471E-8B40-DE87DF365722}"/>
                      </a:ext>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9" name="Freeform 136">
                    <a:extLst>
                      <a:ext uri="{FF2B5EF4-FFF2-40B4-BE49-F238E27FC236}">
                        <a16:creationId xmlns:a16="http://schemas.microsoft.com/office/drawing/2014/main" id="{24D186C3-1383-4F93-8F42-E64242508BBF}"/>
                      </a:ext>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0" name="Freeform 137">
                    <a:extLst>
                      <a:ext uri="{FF2B5EF4-FFF2-40B4-BE49-F238E27FC236}">
                        <a16:creationId xmlns:a16="http://schemas.microsoft.com/office/drawing/2014/main" id="{90EE51B6-E5B0-4E69-86B1-6641B4983E2B}"/>
                      </a:ext>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1" name="Freeform 138">
                    <a:extLst>
                      <a:ext uri="{FF2B5EF4-FFF2-40B4-BE49-F238E27FC236}">
                        <a16:creationId xmlns:a16="http://schemas.microsoft.com/office/drawing/2014/main" id="{D947F636-4C38-40C6-B617-8C9A86BA68C5}"/>
                      </a:ext>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2" name="Freeform 139">
                    <a:extLst>
                      <a:ext uri="{FF2B5EF4-FFF2-40B4-BE49-F238E27FC236}">
                        <a16:creationId xmlns:a16="http://schemas.microsoft.com/office/drawing/2014/main" id="{A2A214B5-8797-43ED-AEC6-82EDA5F43CD8}"/>
                      </a:ext>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3" name="Freeform 140">
                    <a:extLst>
                      <a:ext uri="{FF2B5EF4-FFF2-40B4-BE49-F238E27FC236}">
                        <a16:creationId xmlns:a16="http://schemas.microsoft.com/office/drawing/2014/main" id="{C8E73E62-AB70-447D-8D46-8715CA0E1647}"/>
                      </a:ext>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4" name="Freeform 141">
                    <a:extLst>
                      <a:ext uri="{FF2B5EF4-FFF2-40B4-BE49-F238E27FC236}">
                        <a16:creationId xmlns:a16="http://schemas.microsoft.com/office/drawing/2014/main" id="{0DAC60E9-2313-4BAD-88F3-3C221C1E4857}"/>
                      </a:ext>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5" name="Freeform 142">
                    <a:extLst>
                      <a:ext uri="{FF2B5EF4-FFF2-40B4-BE49-F238E27FC236}">
                        <a16:creationId xmlns:a16="http://schemas.microsoft.com/office/drawing/2014/main" id="{B0B4E3BF-A1A9-40A2-89B7-FAB123E38E2C}"/>
                      </a:ext>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6" name="Freeform 143">
                    <a:extLst>
                      <a:ext uri="{FF2B5EF4-FFF2-40B4-BE49-F238E27FC236}">
                        <a16:creationId xmlns:a16="http://schemas.microsoft.com/office/drawing/2014/main" id="{611D3ACC-DB68-4776-B040-399B70521732}"/>
                      </a:ext>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7" name="Rectangle 144">
                    <a:extLst>
                      <a:ext uri="{FF2B5EF4-FFF2-40B4-BE49-F238E27FC236}">
                        <a16:creationId xmlns:a16="http://schemas.microsoft.com/office/drawing/2014/main" id="{E1EC461B-BF7C-42CC-AEA7-AE4A72A7BCDE}"/>
                      </a:ext>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8" name="Freeform 145">
                    <a:extLst>
                      <a:ext uri="{FF2B5EF4-FFF2-40B4-BE49-F238E27FC236}">
                        <a16:creationId xmlns:a16="http://schemas.microsoft.com/office/drawing/2014/main" id="{2898CCFC-75C0-4FE1-8DED-412D13C9FBB2}"/>
                      </a:ext>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9" name="Freeform 146">
                    <a:extLst>
                      <a:ext uri="{FF2B5EF4-FFF2-40B4-BE49-F238E27FC236}">
                        <a16:creationId xmlns:a16="http://schemas.microsoft.com/office/drawing/2014/main" id="{AE6B5F4E-6CA0-43BD-B044-B3089FFE7F33}"/>
                      </a:ext>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0" name="Freeform 147">
                    <a:extLst>
                      <a:ext uri="{FF2B5EF4-FFF2-40B4-BE49-F238E27FC236}">
                        <a16:creationId xmlns:a16="http://schemas.microsoft.com/office/drawing/2014/main" id="{0251F2F1-6A37-4F0D-929F-A84682C3FF0F}"/>
                      </a:ext>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1" name="Freeform 148">
                    <a:extLst>
                      <a:ext uri="{FF2B5EF4-FFF2-40B4-BE49-F238E27FC236}">
                        <a16:creationId xmlns:a16="http://schemas.microsoft.com/office/drawing/2014/main" id="{F6CC3256-7EE2-42FD-A6E0-D0AA9DB11959}"/>
                      </a:ext>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2" name="Freeform 149">
                    <a:extLst>
                      <a:ext uri="{FF2B5EF4-FFF2-40B4-BE49-F238E27FC236}">
                        <a16:creationId xmlns:a16="http://schemas.microsoft.com/office/drawing/2014/main" id="{CD90CD4E-6A91-4B6B-9AEE-E652ACDFD5BE}"/>
                      </a:ext>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3" name="Freeform 150">
                    <a:extLst>
                      <a:ext uri="{FF2B5EF4-FFF2-40B4-BE49-F238E27FC236}">
                        <a16:creationId xmlns:a16="http://schemas.microsoft.com/office/drawing/2014/main" id="{D8069002-CAB8-44C2-9CA8-D05F5CA7654A}"/>
                      </a:ext>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4" name="Freeform 151">
                    <a:extLst>
                      <a:ext uri="{FF2B5EF4-FFF2-40B4-BE49-F238E27FC236}">
                        <a16:creationId xmlns:a16="http://schemas.microsoft.com/office/drawing/2014/main" id="{9ED1D325-9E02-479C-9928-E49F2E8DE05A}"/>
                      </a:ext>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5" name="Freeform 152">
                    <a:extLst>
                      <a:ext uri="{FF2B5EF4-FFF2-40B4-BE49-F238E27FC236}">
                        <a16:creationId xmlns:a16="http://schemas.microsoft.com/office/drawing/2014/main" id="{5E5A1F7A-34D9-46B8-949A-39653731E8F5}"/>
                      </a:ext>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6" name="Freeform 153">
                    <a:extLst>
                      <a:ext uri="{FF2B5EF4-FFF2-40B4-BE49-F238E27FC236}">
                        <a16:creationId xmlns:a16="http://schemas.microsoft.com/office/drawing/2014/main" id="{9DCBCC9D-69F6-45A5-AA66-B8551EA94B66}"/>
                      </a:ext>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7" name="Freeform 154">
                    <a:extLst>
                      <a:ext uri="{FF2B5EF4-FFF2-40B4-BE49-F238E27FC236}">
                        <a16:creationId xmlns:a16="http://schemas.microsoft.com/office/drawing/2014/main" id="{3F213D9E-E1E2-4DD0-B932-F01C273D9410}"/>
                      </a:ext>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8" name="Freeform 156">
                    <a:extLst>
                      <a:ext uri="{FF2B5EF4-FFF2-40B4-BE49-F238E27FC236}">
                        <a16:creationId xmlns:a16="http://schemas.microsoft.com/office/drawing/2014/main" id="{F0D9CED2-0ACE-4AF1-9154-8912546D971A}"/>
                      </a:ext>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9" name="Freeform 157">
                    <a:extLst>
                      <a:ext uri="{FF2B5EF4-FFF2-40B4-BE49-F238E27FC236}">
                        <a16:creationId xmlns:a16="http://schemas.microsoft.com/office/drawing/2014/main" id="{B86578E6-F41B-41A9-84CF-58357899E59D}"/>
                      </a:ext>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0" name="Freeform 158">
                    <a:extLst>
                      <a:ext uri="{FF2B5EF4-FFF2-40B4-BE49-F238E27FC236}">
                        <a16:creationId xmlns:a16="http://schemas.microsoft.com/office/drawing/2014/main" id="{32C3F7E9-BEE6-48DD-8DFE-F1DB1921314B}"/>
                      </a:ext>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1" name="Freeform 159">
                    <a:extLst>
                      <a:ext uri="{FF2B5EF4-FFF2-40B4-BE49-F238E27FC236}">
                        <a16:creationId xmlns:a16="http://schemas.microsoft.com/office/drawing/2014/main" id="{BCD64A8C-E430-4A8D-83BE-670F27140653}"/>
                      </a:ext>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2" name="Freeform 160">
                    <a:extLst>
                      <a:ext uri="{FF2B5EF4-FFF2-40B4-BE49-F238E27FC236}">
                        <a16:creationId xmlns:a16="http://schemas.microsoft.com/office/drawing/2014/main" id="{1E9151BB-BA9A-4398-929A-5BB0D3D60A52}"/>
                      </a:ext>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3" name="Freeform 161">
                    <a:extLst>
                      <a:ext uri="{FF2B5EF4-FFF2-40B4-BE49-F238E27FC236}">
                        <a16:creationId xmlns:a16="http://schemas.microsoft.com/office/drawing/2014/main" id="{6FC8BB3A-8224-41ED-A157-7C1E5D201C16}"/>
                      </a:ext>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4" name="Freeform 162">
                    <a:extLst>
                      <a:ext uri="{FF2B5EF4-FFF2-40B4-BE49-F238E27FC236}">
                        <a16:creationId xmlns:a16="http://schemas.microsoft.com/office/drawing/2014/main" id="{891B6480-D201-4BE7-83A9-08B6648352D3}"/>
                      </a:ext>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5" name="Freeform 163">
                    <a:extLst>
                      <a:ext uri="{FF2B5EF4-FFF2-40B4-BE49-F238E27FC236}">
                        <a16:creationId xmlns:a16="http://schemas.microsoft.com/office/drawing/2014/main" id="{0099781A-748E-4A6D-9CB6-4B502D95BC6E}"/>
                      </a:ext>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6" name="Freeform 164">
                    <a:extLst>
                      <a:ext uri="{FF2B5EF4-FFF2-40B4-BE49-F238E27FC236}">
                        <a16:creationId xmlns:a16="http://schemas.microsoft.com/office/drawing/2014/main" id="{3BD2471C-948C-416F-9596-BEBBA164C761}"/>
                      </a:ext>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7" name="Freeform 165">
                    <a:extLst>
                      <a:ext uri="{FF2B5EF4-FFF2-40B4-BE49-F238E27FC236}">
                        <a16:creationId xmlns:a16="http://schemas.microsoft.com/office/drawing/2014/main" id="{A58E5078-9052-41A0-A80A-9A372E117CE8}"/>
                      </a:ext>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8" name="Freeform 166">
                    <a:extLst>
                      <a:ext uri="{FF2B5EF4-FFF2-40B4-BE49-F238E27FC236}">
                        <a16:creationId xmlns:a16="http://schemas.microsoft.com/office/drawing/2014/main" id="{9B2995F1-42C5-4490-AB1B-9D32FB9FA317}"/>
                      </a:ext>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9" name="Freeform 167">
                    <a:extLst>
                      <a:ext uri="{FF2B5EF4-FFF2-40B4-BE49-F238E27FC236}">
                        <a16:creationId xmlns:a16="http://schemas.microsoft.com/office/drawing/2014/main" id="{8536F68D-514D-4DFC-B613-4679864FEFC9}"/>
                      </a:ext>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0" name="Freeform 168">
                    <a:extLst>
                      <a:ext uri="{FF2B5EF4-FFF2-40B4-BE49-F238E27FC236}">
                        <a16:creationId xmlns:a16="http://schemas.microsoft.com/office/drawing/2014/main" id="{7BA11984-C61F-4EDB-895E-062865BCF21F}"/>
                      </a:ext>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321" name="Group 338">
                  <a:extLst>
                    <a:ext uri="{FF2B5EF4-FFF2-40B4-BE49-F238E27FC236}">
                      <a16:creationId xmlns:a16="http://schemas.microsoft.com/office/drawing/2014/main" id="{D0AAA418-7DA4-416B-BBFA-C216EB9F7851}"/>
                    </a:ext>
                  </a:extLst>
                </p:cNvPr>
                <p:cNvGrpSpPr/>
                <p:nvPr/>
              </p:nvGrpSpPr>
              <p:grpSpPr>
                <a:xfrm rot="15155533" flipH="1">
                  <a:off x="1264410" y="1845476"/>
                  <a:ext cx="2259435" cy="2728193"/>
                  <a:chOff x="6224407" y="1520027"/>
                  <a:chExt cx="2294118" cy="3101186"/>
                </a:xfrm>
                <a:solidFill>
                  <a:schemeClr val="bg2">
                    <a:lumMod val="75000"/>
                  </a:schemeClr>
                </a:solidFill>
              </p:grpSpPr>
              <p:sp>
                <p:nvSpPr>
                  <p:cNvPr id="322" name="Freeform 129">
                    <a:extLst>
                      <a:ext uri="{FF2B5EF4-FFF2-40B4-BE49-F238E27FC236}">
                        <a16:creationId xmlns:a16="http://schemas.microsoft.com/office/drawing/2014/main" id="{08D6FB92-09DC-4200-8B98-744A7EDBF01B}"/>
                      </a:ext>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3" name="Freeform 130">
                    <a:extLst>
                      <a:ext uri="{FF2B5EF4-FFF2-40B4-BE49-F238E27FC236}">
                        <a16:creationId xmlns:a16="http://schemas.microsoft.com/office/drawing/2014/main" id="{0011AE9D-62AF-4277-9B17-C27185117557}"/>
                      </a:ext>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4" name="Freeform 131">
                    <a:extLst>
                      <a:ext uri="{FF2B5EF4-FFF2-40B4-BE49-F238E27FC236}">
                        <a16:creationId xmlns:a16="http://schemas.microsoft.com/office/drawing/2014/main" id="{65B4B4D2-C4ED-4133-80F5-156D01FC6533}"/>
                      </a:ext>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5" name="Freeform 132">
                    <a:extLst>
                      <a:ext uri="{FF2B5EF4-FFF2-40B4-BE49-F238E27FC236}">
                        <a16:creationId xmlns:a16="http://schemas.microsoft.com/office/drawing/2014/main" id="{D3F1F6D8-81E3-435E-94AD-F621B06AB481}"/>
                      </a:ext>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6" name="Freeform 133">
                    <a:extLst>
                      <a:ext uri="{FF2B5EF4-FFF2-40B4-BE49-F238E27FC236}">
                        <a16:creationId xmlns:a16="http://schemas.microsoft.com/office/drawing/2014/main" id="{0C69E79F-F796-43C8-968E-3BD070B2DB31}"/>
                      </a:ext>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7" name="Freeform 134">
                    <a:extLst>
                      <a:ext uri="{FF2B5EF4-FFF2-40B4-BE49-F238E27FC236}">
                        <a16:creationId xmlns:a16="http://schemas.microsoft.com/office/drawing/2014/main" id="{38CB20F7-0CCD-4D77-9C2A-A8375B1E7D32}"/>
                      </a:ext>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8" name="Freeform 135">
                    <a:extLst>
                      <a:ext uri="{FF2B5EF4-FFF2-40B4-BE49-F238E27FC236}">
                        <a16:creationId xmlns:a16="http://schemas.microsoft.com/office/drawing/2014/main" id="{8CEF61D6-ADC4-4479-8587-37992E2761EF}"/>
                      </a:ext>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9" name="Freeform 136">
                    <a:extLst>
                      <a:ext uri="{FF2B5EF4-FFF2-40B4-BE49-F238E27FC236}">
                        <a16:creationId xmlns:a16="http://schemas.microsoft.com/office/drawing/2014/main" id="{2D678B91-A1A7-4D85-820A-3D7AA2C9039C}"/>
                      </a:ext>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0" name="Freeform 137">
                    <a:extLst>
                      <a:ext uri="{FF2B5EF4-FFF2-40B4-BE49-F238E27FC236}">
                        <a16:creationId xmlns:a16="http://schemas.microsoft.com/office/drawing/2014/main" id="{A61C22EB-1432-462C-8847-5A9B28850234}"/>
                      </a:ext>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1" name="Freeform 138">
                    <a:extLst>
                      <a:ext uri="{FF2B5EF4-FFF2-40B4-BE49-F238E27FC236}">
                        <a16:creationId xmlns:a16="http://schemas.microsoft.com/office/drawing/2014/main" id="{02A2C3FF-5B3A-451A-9232-A5F57E4B8180}"/>
                      </a:ext>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2" name="Freeform 139">
                    <a:extLst>
                      <a:ext uri="{FF2B5EF4-FFF2-40B4-BE49-F238E27FC236}">
                        <a16:creationId xmlns:a16="http://schemas.microsoft.com/office/drawing/2014/main" id="{89DA69CA-B583-4C5B-96E1-B6544DC3E719}"/>
                      </a:ext>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3" name="Freeform 140">
                    <a:extLst>
                      <a:ext uri="{FF2B5EF4-FFF2-40B4-BE49-F238E27FC236}">
                        <a16:creationId xmlns:a16="http://schemas.microsoft.com/office/drawing/2014/main" id="{15F3E90D-37CA-4843-BFB7-E9C54FB714FC}"/>
                      </a:ext>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4" name="Freeform 141">
                    <a:extLst>
                      <a:ext uri="{FF2B5EF4-FFF2-40B4-BE49-F238E27FC236}">
                        <a16:creationId xmlns:a16="http://schemas.microsoft.com/office/drawing/2014/main" id="{F27E0891-6201-4235-B4D1-0743C241C1C1}"/>
                      </a:ext>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5" name="Freeform 142">
                    <a:extLst>
                      <a:ext uri="{FF2B5EF4-FFF2-40B4-BE49-F238E27FC236}">
                        <a16:creationId xmlns:a16="http://schemas.microsoft.com/office/drawing/2014/main" id="{88123BD1-B9D6-4F0B-98B2-B256214466BE}"/>
                      </a:ext>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6" name="Freeform 143">
                    <a:extLst>
                      <a:ext uri="{FF2B5EF4-FFF2-40B4-BE49-F238E27FC236}">
                        <a16:creationId xmlns:a16="http://schemas.microsoft.com/office/drawing/2014/main" id="{392836BD-B53A-4F4A-AB38-A980B2C4366A}"/>
                      </a:ext>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7" name="Rectangle 144">
                    <a:extLst>
                      <a:ext uri="{FF2B5EF4-FFF2-40B4-BE49-F238E27FC236}">
                        <a16:creationId xmlns:a16="http://schemas.microsoft.com/office/drawing/2014/main" id="{736BC858-905D-4B08-A951-6036900D4B3D}"/>
                      </a:ext>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8" name="Freeform 145">
                    <a:extLst>
                      <a:ext uri="{FF2B5EF4-FFF2-40B4-BE49-F238E27FC236}">
                        <a16:creationId xmlns:a16="http://schemas.microsoft.com/office/drawing/2014/main" id="{8BFCD851-326C-48CE-A2B9-B804AB5797EB}"/>
                      </a:ext>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39" name="Freeform 146">
                    <a:extLst>
                      <a:ext uri="{FF2B5EF4-FFF2-40B4-BE49-F238E27FC236}">
                        <a16:creationId xmlns:a16="http://schemas.microsoft.com/office/drawing/2014/main" id="{37BCC9A0-C359-4158-9747-79A52CC37D47}"/>
                      </a:ext>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0" name="Freeform 147">
                    <a:extLst>
                      <a:ext uri="{FF2B5EF4-FFF2-40B4-BE49-F238E27FC236}">
                        <a16:creationId xmlns:a16="http://schemas.microsoft.com/office/drawing/2014/main" id="{0D5444B0-FA22-436A-A98C-9EAE26155BCC}"/>
                      </a:ext>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1" name="Freeform 148">
                    <a:extLst>
                      <a:ext uri="{FF2B5EF4-FFF2-40B4-BE49-F238E27FC236}">
                        <a16:creationId xmlns:a16="http://schemas.microsoft.com/office/drawing/2014/main" id="{CAA2F1B8-A921-4016-A48D-FA5AFF3446F4}"/>
                      </a:ext>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2" name="Freeform 149">
                    <a:extLst>
                      <a:ext uri="{FF2B5EF4-FFF2-40B4-BE49-F238E27FC236}">
                        <a16:creationId xmlns:a16="http://schemas.microsoft.com/office/drawing/2014/main" id="{085F9111-694A-402D-B35E-CB5E2EBF339F}"/>
                      </a:ext>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3" name="Freeform 150">
                    <a:extLst>
                      <a:ext uri="{FF2B5EF4-FFF2-40B4-BE49-F238E27FC236}">
                        <a16:creationId xmlns:a16="http://schemas.microsoft.com/office/drawing/2014/main" id="{0D7177AD-3C51-45EC-96F8-7F6703821959}"/>
                      </a:ext>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4" name="Freeform 151">
                    <a:extLst>
                      <a:ext uri="{FF2B5EF4-FFF2-40B4-BE49-F238E27FC236}">
                        <a16:creationId xmlns:a16="http://schemas.microsoft.com/office/drawing/2014/main" id="{5DAF84CF-ACDB-4A70-A74E-5FD9C9151038}"/>
                      </a:ext>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5" name="Freeform 152">
                    <a:extLst>
                      <a:ext uri="{FF2B5EF4-FFF2-40B4-BE49-F238E27FC236}">
                        <a16:creationId xmlns:a16="http://schemas.microsoft.com/office/drawing/2014/main" id="{12EAB4E4-ABD4-4577-9F48-8BEAA7926D5E}"/>
                      </a:ext>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6" name="Freeform 153">
                    <a:extLst>
                      <a:ext uri="{FF2B5EF4-FFF2-40B4-BE49-F238E27FC236}">
                        <a16:creationId xmlns:a16="http://schemas.microsoft.com/office/drawing/2014/main" id="{8F269F11-AF39-44CD-96C0-E8D832C895FD}"/>
                      </a:ext>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7" name="Freeform 154">
                    <a:extLst>
                      <a:ext uri="{FF2B5EF4-FFF2-40B4-BE49-F238E27FC236}">
                        <a16:creationId xmlns:a16="http://schemas.microsoft.com/office/drawing/2014/main" id="{5A7FA862-37FE-4991-A68B-B3B3E6349F23}"/>
                      </a:ext>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8" name="Freeform 155">
                    <a:extLst>
                      <a:ext uri="{FF2B5EF4-FFF2-40B4-BE49-F238E27FC236}">
                        <a16:creationId xmlns:a16="http://schemas.microsoft.com/office/drawing/2014/main" id="{AD9332DA-1092-4045-824F-87E0AC0B7485}"/>
                      </a:ext>
                    </a:extLst>
                  </p:cNvPr>
                  <p:cNvSpPr>
                    <a:spLocks/>
                  </p:cNvSpPr>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49" name="Freeform 156">
                    <a:extLst>
                      <a:ext uri="{FF2B5EF4-FFF2-40B4-BE49-F238E27FC236}">
                        <a16:creationId xmlns:a16="http://schemas.microsoft.com/office/drawing/2014/main" id="{40E16090-3DC2-4D8F-A4BB-483A3193AC85}"/>
                      </a:ext>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0" name="Freeform 157">
                    <a:extLst>
                      <a:ext uri="{FF2B5EF4-FFF2-40B4-BE49-F238E27FC236}">
                        <a16:creationId xmlns:a16="http://schemas.microsoft.com/office/drawing/2014/main" id="{76C537DD-3978-470A-B964-7410C9E4EBF1}"/>
                      </a:ext>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1" name="Freeform 158">
                    <a:extLst>
                      <a:ext uri="{FF2B5EF4-FFF2-40B4-BE49-F238E27FC236}">
                        <a16:creationId xmlns:a16="http://schemas.microsoft.com/office/drawing/2014/main" id="{BBF87FA8-70A3-4113-84F9-4891AF2C2348}"/>
                      </a:ext>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2" name="Freeform 159">
                    <a:extLst>
                      <a:ext uri="{FF2B5EF4-FFF2-40B4-BE49-F238E27FC236}">
                        <a16:creationId xmlns:a16="http://schemas.microsoft.com/office/drawing/2014/main" id="{734BF291-1B71-4CE4-B99E-18850FAB6DAD}"/>
                      </a:ext>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3" name="Freeform 160">
                    <a:extLst>
                      <a:ext uri="{FF2B5EF4-FFF2-40B4-BE49-F238E27FC236}">
                        <a16:creationId xmlns:a16="http://schemas.microsoft.com/office/drawing/2014/main" id="{642F60B9-9678-4A94-8A41-3C8C77166557}"/>
                      </a:ext>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4" name="Freeform 161">
                    <a:extLst>
                      <a:ext uri="{FF2B5EF4-FFF2-40B4-BE49-F238E27FC236}">
                        <a16:creationId xmlns:a16="http://schemas.microsoft.com/office/drawing/2014/main" id="{F68AA8F7-7E73-4B13-B151-32E7D1B34828}"/>
                      </a:ext>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5" name="Freeform 162">
                    <a:extLst>
                      <a:ext uri="{FF2B5EF4-FFF2-40B4-BE49-F238E27FC236}">
                        <a16:creationId xmlns:a16="http://schemas.microsoft.com/office/drawing/2014/main" id="{9E0BADA7-559B-4288-B19D-C38789B4252C}"/>
                      </a:ext>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6" name="Freeform 163">
                    <a:extLst>
                      <a:ext uri="{FF2B5EF4-FFF2-40B4-BE49-F238E27FC236}">
                        <a16:creationId xmlns:a16="http://schemas.microsoft.com/office/drawing/2014/main" id="{41BEA716-A134-404E-8BFF-150E8580CEC4}"/>
                      </a:ext>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7" name="Freeform 164">
                    <a:extLst>
                      <a:ext uri="{FF2B5EF4-FFF2-40B4-BE49-F238E27FC236}">
                        <a16:creationId xmlns:a16="http://schemas.microsoft.com/office/drawing/2014/main" id="{33803EBA-4D91-4545-B25A-8A205502F33D}"/>
                      </a:ext>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8" name="Freeform 165">
                    <a:extLst>
                      <a:ext uri="{FF2B5EF4-FFF2-40B4-BE49-F238E27FC236}">
                        <a16:creationId xmlns:a16="http://schemas.microsoft.com/office/drawing/2014/main" id="{B3E8CC65-8C28-4DA1-9BD7-918AF0947DD8}"/>
                      </a:ext>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59" name="Freeform 166">
                    <a:extLst>
                      <a:ext uri="{FF2B5EF4-FFF2-40B4-BE49-F238E27FC236}">
                        <a16:creationId xmlns:a16="http://schemas.microsoft.com/office/drawing/2014/main" id="{8CCDBD42-E686-4E9B-8525-31E4D7E648F5}"/>
                      </a:ext>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0" name="Freeform 167">
                    <a:extLst>
                      <a:ext uri="{FF2B5EF4-FFF2-40B4-BE49-F238E27FC236}">
                        <a16:creationId xmlns:a16="http://schemas.microsoft.com/office/drawing/2014/main" id="{5FBACD0F-D40E-4C62-9F63-877B17B649D3}"/>
                      </a:ext>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61" name="Freeform 168">
                    <a:extLst>
                      <a:ext uri="{FF2B5EF4-FFF2-40B4-BE49-F238E27FC236}">
                        <a16:creationId xmlns:a16="http://schemas.microsoft.com/office/drawing/2014/main" id="{87C0A8EF-0F2D-4D19-BB38-9A2809179BFA}"/>
                      </a:ext>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grpSp>
            <p:nvGrpSpPr>
              <p:cNvPr id="299" name="Group 313">
                <a:extLst>
                  <a:ext uri="{FF2B5EF4-FFF2-40B4-BE49-F238E27FC236}">
                    <a16:creationId xmlns:a16="http://schemas.microsoft.com/office/drawing/2014/main" id="{63650462-2E3C-4871-A8C3-3684CB97BF48}"/>
                  </a:ext>
                </a:extLst>
              </p:cNvPr>
              <p:cNvGrpSpPr/>
              <p:nvPr/>
            </p:nvGrpSpPr>
            <p:grpSpPr>
              <a:xfrm rot="806963">
                <a:off x="2008129" y="1047000"/>
                <a:ext cx="1683483" cy="1691701"/>
                <a:chOff x="4391025" y="1189038"/>
                <a:chExt cx="1952625" cy="1962150"/>
              </a:xfrm>
            </p:grpSpPr>
            <p:sp>
              <p:nvSpPr>
                <p:cNvPr id="300" name="Freeform 6">
                  <a:extLst>
                    <a:ext uri="{FF2B5EF4-FFF2-40B4-BE49-F238E27FC236}">
                      <a16:creationId xmlns:a16="http://schemas.microsoft.com/office/drawing/2014/main" id="{FAA3CCDF-041D-469B-BAE5-E0089541A529}"/>
                    </a:ext>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1" name="Freeform 7">
                  <a:extLst>
                    <a:ext uri="{FF2B5EF4-FFF2-40B4-BE49-F238E27FC236}">
                      <a16:creationId xmlns:a16="http://schemas.microsoft.com/office/drawing/2014/main" id="{C5AE2988-C478-4BA1-977E-F04367884CDF}"/>
                    </a:ext>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2" name="Freeform 8">
                  <a:extLst>
                    <a:ext uri="{FF2B5EF4-FFF2-40B4-BE49-F238E27FC236}">
                      <a16:creationId xmlns:a16="http://schemas.microsoft.com/office/drawing/2014/main" id="{1E118F75-F33F-40A9-80DA-C3E75C8C1433}"/>
                    </a:ext>
                  </a:extLst>
                </p:cNvPr>
                <p:cNvSpPr>
                  <a:spLocks/>
                </p:cNvSpPr>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3" name="Freeform 10">
                  <a:extLst>
                    <a:ext uri="{FF2B5EF4-FFF2-40B4-BE49-F238E27FC236}">
                      <a16:creationId xmlns:a16="http://schemas.microsoft.com/office/drawing/2014/main" id="{A76CCE16-0121-40C4-B5C1-09C202AB07DE}"/>
                    </a:ext>
                  </a:extLst>
                </p:cNvPr>
                <p:cNvSpPr>
                  <a:spLocks/>
                </p:cNvSpPr>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4" name="Freeform 11">
                  <a:extLst>
                    <a:ext uri="{FF2B5EF4-FFF2-40B4-BE49-F238E27FC236}">
                      <a16:creationId xmlns:a16="http://schemas.microsoft.com/office/drawing/2014/main" id="{71EC0B7A-78C2-48D0-B9DA-49B1FEBA9536}"/>
                    </a:ext>
                  </a:extLst>
                </p:cNvPr>
                <p:cNvSpPr>
                  <a:spLocks/>
                </p:cNvSpPr>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5" name="Freeform 12">
                  <a:extLst>
                    <a:ext uri="{FF2B5EF4-FFF2-40B4-BE49-F238E27FC236}">
                      <a16:creationId xmlns:a16="http://schemas.microsoft.com/office/drawing/2014/main" id="{85653D37-2AE1-4267-BA8F-B646F15B5303}"/>
                    </a:ext>
                  </a:extLst>
                </p:cNvPr>
                <p:cNvSpPr>
                  <a:spLocks/>
                </p:cNvSpPr>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6" name="Freeform 23">
                  <a:extLst>
                    <a:ext uri="{FF2B5EF4-FFF2-40B4-BE49-F238E27FC236}">
                      <a16:creationId xmlns:a16="http://schemas.microsoft.com/office/drawing/2014/main" id="{E9539C64-33AB-41DA-959C-DFA2F668575B}"/>
                    </a:ext>
                  </a:extLst>
                </p:cNvPr>
                <p:cNvSpPr>
                  <a:spLocks/>
                </p:cNvSpPr>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chemeClr val="accent1">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7" name="Freeform 31">
                  <a:extLst>
                    <a:ext uri="{FF2B5EF4-FFF2-40B4-BE49-F238E27FC236}">
                      <a16:creationId xmlns:a16="http://schemas.microsoft.com/office/drawing/2014/main" id="{FD47E224-C132-4D1C-9567-B75CA4FE928A}"/>
                    </a:ext>
                  </a:extLst>
                </p:cNvPr>
                <p:cNvSpPr>
                  <a:spLocks/>
                </p:cNvSpPr>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8" name="Oval 32">
                  <a:extLst>
                    <a:ext uri="{FF2B5EF4-FFF2-40B4-BE49-F238E27FC236}">
                      <a16:creationId xmlns:a16="http://schemas.microsoft.com/office/drawing/2014/main" id="{47E84620-8A11-45D6-9C8C-4B5C3D19C659}"/>
                    </a:ext>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9" name="Freeform 33">
                  <a:extLst>
                    <a:ext uri="{FF2B5EF4-FFF2-40B4-BE49-F238E27FC236}">
                      <a16:creationId xmlns:a16="http://schemas.microsoft.com/office/drawing/2014/main" id="{61B267FD-2005-473B-8419-A9ADC1B09DD6}"/>
                    </a:ext>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0" name="Oval 34">
                  <a:extLst>
                    <a:ext uri="{FF2B5EF4-FFF2-40B4-BE49-F238E27FC236}">
                      <a16:creationId xmlns:a16="http://schemas.microsoft.com/office/drawing/2014/main" id="{277B0E00-1D3B-4FD2-B691-D7429CBFB964}"/>
                    </a:ext>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1" name="Freeform 35">
                  <a:extLst>
                    <a:ext uri="{FF2B5EF4-FFF2-40B4-BE49-F238E27FC236}">
                      <a16:creationId xmlns:a16="http://schemas.microsoft.com/office/drawing/2014/main" id="{C72DAD1C-391F-45B6-8BC3-ABF560F7DA6A}"/>
                    </a:ext>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2" name="Freeform 36">
                  <a:extLst>
                    <a:ext uri="{FF2B5EF4-FFF2-40B4-BE49-F238E27FC236}">
                      <a16:creationId xmlns:a16="http://schemas.microsoft.com/office/drawing/2014/main" id="{9363717A-D21B-49A8-AD6C-DBF5D1757C90}"/>
                    </a:ext>
                  </a:extLst>
                </p:cNvPr>
                <p:cNvSpPr>
                  <a:spLocks/>
                </p:cNvSpPr>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3" name="Freeform 37">
                  <a:extLst>
                    <a:ext uri="{FF2B5EF4-FFF2-40B4-BE49-F238E27FC236}">
                      <a16:creationId xmlns:a16="http://schemas.microsoft.com/office/drawing/2014/main" id="{D4019735-6E7E-401D-AEC8-D8B8D4AA39F8}"/>
                    </a:ext>
                  </a:extLst>
                </p:cNvPr>
                <p:cNvSpPr>
                  <a:spLocks noEditPoints="1"/>
                </p:cNvSpPr>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4" name="Freeform 38">
                  <a:extLst>
                    <a:ext uri="{FF2B5EF4-FFF2-40B4-BE49-F238E27FC236}">
                      <a16:creationId xmlns:a16="http://schemas.microsoft.com/office/drawing/2014/main" id="{AD7F1FEE-8FD7-4B46-B396-F0D8665AD546}"/>
                    </a:ext>
                  </a:extLst>
                </p:cNvPr>
                <p:cNvSpPr>
                  <a:spLocks/>
                </p:cNvSpPr>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5" name="Freeform 40">
                  <a:extLst>
                    <a:ext uri="{FF2B5EF4-FFF2-40B4-BE49-F238E27FC236}">
                      <a16:creationId xmlns:a16="http://schemas.microsoft.com/office/drawing/2014/main" id="{B883C3F1-459E-4704-882F-B0CBC04E6357}"/>
                    </a:ext>
                  </a:extLst>
                </p:cNvPr>
                <p:cNvSpPr>
                  <a:spLocks/>
                </p:cNvSpPr>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6" name="Freeform 41">
                  <a:extLst>
                    <a:ext uri="{FF2B5EF4-FFF2-40B4-BE49-F238E27FC236}">
                      <a16:creationId xmlns:a16="http://schemas.microsoft.com/office/drawing/2014/main" id="{200D5377-96B0-4DF4-82AE-F42969C54C88}"/>
                    </a:ext>
                  </a:extLst>
                </p:cNvPr>
                <p:cNvSpPr>
                  <a:spLocks noEditPoints="1"/>
                </p:cNvSpPr>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7" name="Freeform 42">
                  <a:extLst>
                    <a:ext uri="{FF2B5EF4-FFF2-40B4-BE49-F238E27FC236}">
                      <a16:creationId xmlns:a16="http://schemas.microsoft.com/office/drawing/2014/main" id="{DD3D1D37-6E0B-48AA-A225-9020A094E6EC}"/>
                    </a:ext>
                  </a:extLst>
                </p:cNvPr>
                <p:cNvSpPr>
                  <a:spLocks/>
                </p:cNvSpPr>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8" name="Freeform 14">
                  <a:extLst>
                    <a:ext uri="{FF2B5EF4-FFF2-40B4-BE49-F238E27FC236}">
                      <a16:creationId xmlns:a16="http://schemas.microsoft.com/office/drawing/2014/main" id="{930F5DC7-3292-4D81-950A-F831827C9F01}"/>
                    </a:ext>
                  </a:extLst>
                </p:cNvPr>
                <p:cNvSpPr>
                  <a:spLocks/>
                </p:cNvSpPr>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grpSp>
          <p:nvGrpSpPr>
            <p:cNvPr id="7" name="Group 460">
              <a:extLst>
                <a:ext uri="{FF2B5EF4-FFF2-40B4-BE49-F238E27FC236}">
                  <a16:creationId xmlns:a16="http://schemas.microsoft.com/office/drawing/2014/main" id="{61E172DD-CB5F-49E7-8C34-0B8EBD758C8A}"/>
                </a:ext>
              </a:extLst>
            </p:cNvPr>
            <p:cNvGrpSpPr/>
            <p:nvPr/>
          </p:nvGrpSpPr>
          <p:grpSpPr>
            <a:xfrm flipH="1">
              <a:off x="4422941" y="1485684"/>
              <a:ext cx="2116381" cy="2306228"/>
              <a:chOff x="654280" y="1047000"/>
              <a:chExt cx="3037332" cy="3309787"/>
            </a:xfrm>
          </p:grpSpPr>
          <p:grpSp>
            <p:nvGrpSpPr>
              <p:cNvPr id="155" name="Group 461">
                <a:extLst>
                  <a:ext uri="{FF2B5EF4-FFF2-40B4-BE49-F238E27FC236}">
                    <a16:creationId xmlns:a16="http://schemas.microsoft.com/office/drawing/2014/main" id="{08B0777B-D4FE-4AE8-AF69-108880E78217}"/>
                  </a:ext>
                </a:extLst>
              </p:cNvPr>
              <p:cNvGrpSpPr/>
              <p:nvPr/>
            </p:nvGrpSpPr>
            <p:grpSpPr>
              <a:xfrm>
                <a:off x="654280" y="2079826"/>
                <a:ext cx="3024555" cy="2276961"/>
                <a:chOff x="604505" y="1981058"/>
                <a:chExt cx="3153719" cy="2374200"/>
              </a:xfrm>
            </p:grpSpPr>
            <p:grpSp>
              <p:nvGrpSpPr>
                <p:cNvPr id="176" name="Group 483">
                  <a:extLst>
                    <a:ext uri="{FF2B5EF4-FFF2-40B4-BE49-F238E27FC236}">
                      <a16:creationId xmlns:a16="http://schemas.microsoft.com/office/drawing/2014/main" id="{929EEFD5-58F8-4C31-8585-87343FC1BA0B}"/>
                    </a:ext>
                  </a:extLst>
                </p:cNvPr>
                <p:cNvGrpSpPr/>
                <p:nvPr/>
              </p:nvGrpSpPr>
              <p:grpSpPr>
                <a:xfrm rot="15155533" flipH="1">
                  <a:off x="773232" y="1812331"/>
                  <a:ext cx="2374200" cy="2711653"/>
                  <a:chOff x="6326188" y="1654175"/>
                  <a:chExt cx="2410644" cy="3082384"/>
                </a:xfrm>
                <a:solidFill>
                  <a:schemeClr val="bg2">
                    <a:lumMod val="75000"/>
                  </a:schemeClr>
                </a:solidFill>
              </p:grpSpPr>
              <p:sp>
                <p:nvSpPr>
                  <p:cNvPr id="258" name="Freeform 129">
                    <a:extLst>
                      <a:ext uri="{FF2B5EF4-FFF2-40B4-BE49-F238E27FC236}">
                        <a16:creationId xmlns:a16="http://schemas.microsoft.com/office/drawing/2014/main" id="{EA5AF8B9-3670-4CC5-9A3B-83A94A8C3D83}"/>
                      </a:ext>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9" name="Freeform 130">
                    <a:extLst>
                      <a:ext uri="{FF2B5EF4-FFF2-40B4-BE49-F238E27FC236}">
                        <a16:creationId xmlns:a16="http://schemas.microsoft.com/office/drawing/2014/main" id="{65673DEF-5488-455F-8B1F-74B916D74BDF}"/>
                      </a:ext>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0" name="Freeform 131">
                    <a:extLst>
                      <a:ext uri="{FF2B5EF4-FFF2-40B4-BE49-F238E27FC236}">
                        <a16:creationId xmlns:a16="http://schemas.microsoft.com/office/drawing/2014/main" id="{C4102D42-1844-4497-BC6D-E03D3FF92A24}"/>
                      </a:ext>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1" name="Freeform 132">
                    <a:extLst>
                      <a:ext uri="{FF2B5EF4-FFF2-40B4-BE49-F238E27FC236}">
                        <a16:creationId xmlns:a16="http://schemas.microsoft.com/office/drawing/2014/main" id="{BF2F57CB-75C0-4606-9CFF-5E17F1335B18}"/>
                      </a:ext>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2" name="Freeform 133">
                    <a:extLst>
                      <a:ext uri="{FF2B5EF4-FFF2-40B4-BE49-F238E27FC236}">
                        <a16:creationId xmlns:a16="http://schemas.microsoft.com/office/drawing/2014/main" id="{4D490780-AFE1-489C-B4BD-792F6C7FA803}"/>
                      </a:ext>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3" name="Freeform 134">
                    <a:extLst>
                      <a:ext uri="{FF2B5EF4-FFF2-40B4-BE49-F238E27FC236}">
                        <a16:creationId xmlns:a16="http://schemas.microsoft.com/office/drawing/2014/main" id="{1C85222D-72CA-47E6-AAC2-ECD120CE22EA}"/>
                      </a:ext>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4" name="Freeform 135">
                    <a:extLst>
                      <a:ext uri="{FF2B5EF4-FFF2-40B4-BE49-F238E27FC236}">
                        <a16:creationId xmlns:a16="http://schemas.microsoft.com/office/drawing/2014/main" id="{8C8389AF-12FC-46EB-ACAF-96E7B1810698}"/>
                      </a:ext>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5" name="Freeform 136">
                    <a:extLst>
                      <a:ext uri="{FF2B5EF4-FFF2-40B4-BE49-F238E27FC236}">
                        <a16:creationId xmlns:a16="http://schemas.microsoft.com/office/drawing/2014/main" id="{4C2B7661-FA8D-4656-A252-90C1D7C628FD}"/>
                      </a:ext>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6" name="Freeform 137">
                    <a:extLst>
                      <a:ext uri="{FF2B5EF4-FFF2-40B4-BE49-F238E27FC236}">
                        <a16:creationId xmlns:a16="http://schemas.microsoft.com/office/drawing/2014/main" id="{733CAD41-65B0-4C2A-8FDD-FABABF15CD80}"/>
                      </a:ext>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7" name="Freeform 138">
                    <a:extLst>
                      <a:ext uri="{FF2B5EF4-FFF2-40B4-BE49-F238E27FC236}">
                        <a16:creationId xmlns:a16="http://schemas.microsoft.com/office/drawing/2014/main" id="{F52DE880-86C9-45A1-80A8-89D069D44DD2}"/>
                      </a:ext>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8" name="Freeform 139">
                    <a:extLst>
                      <a:ext uri="{FF2B5EF4-FFF2-40B4-BE49-F238E27FC236}">
                        <a16:creationId xmlns:a16="http://schemas.microsoft.com/office/drawing/2014/main" id="{B4A52DD7-C4FC-46BF-AA6D-82F1F5E68B3E}"/>
                      </a:ext>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9" name="Freeform 140">
                    <a:extLst>
                      <a:ext uri="{FF2B5EF4-FFF2-40B4-BE49-F238E27FC236}">
                        <a16:creationId xmlns:a16="http://schemas.microsoft.com/office/drawing/2014/main" id="{0A9BD64B-71D0-4EDA-AD50-91095F25EDCA}"/>
                      </a:ext>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0" name="Freeform 141">
                    <a:extLst>
                      <a:ext uri="{FF2B5EF4-FFF2-40B4-BE49-F238E27FC236}">
                        <a16:creationId xmlns:a16="http://schemas.microsoft.com/office/drawing/2014/main" id="{FAEEBC55-A567-4BD8-B8A7-02745B4062EF}"/>
                      </a:ext>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1" name="Freeform 142">
                    <a:extLst>
                      <a:ext uri="{FF2B5EF4-FFF2-40B4-BE49-F238E27FC236}">
                        <a16:creationId xmlns:a16="http://schemas.microsoft.com/office/drawing/2014/main" id="{C9989BE0-8373-4225-BACC-9D1140FFBDC0}"/>
                      </a:ext>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2" name="Freeform 143">
                    <a:extLst>
                      <a:ext uri="{FF2B5EF4-FFF2-40B4-BE49-F238E27FC236}">
                        <a16:creationId xmlns:a16="http://schemas.microsoft.com/office/drawing/2014/main" id="{E9145CF2-ED1F-4EA4-8D51-D0DAF86F5DCE}"/>
                      </a:ext>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3" name="Rectangle 144">
                    <a:extLst>
                      <a:ext uri="{FF2B5EF4-FFF2-40B4-BE49-F238E27FC236}">
                        <a16:creationId xmlns:a16="http://schemas.microsoft.com/office/drawing/2014/main" id="{5E6020FE-5D59-42AF-915E-C979E8B69A42}"/>
                      </a:ext>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4" name="Freeform 145">
                    <a:extLst>
                      <a:ext uri="{FF2B5EF4-FFF2-40B4-BE49-F238E27FC236}">
                        <a16:creationId xmlns:a16="http://schemas.microsoft.com/office/drawing/2014/main" id="{D16037A3-F7CC-43F2-A75B-9B1C533EDFCB}"/>
                      </a:ext>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5" name="Freeform 146">
                    <a:extLst>
                      <a:ext uri="{FF2B5EF4-FFF2-40B4-BE49-F238E27FC236}">
                        <a16:creationId xmlns:a16="http://schemas.microsoft.com/office/drawing/2014/main" id="{7E4C373F-FE9C-40BB-B492-0BC629197DD5}"/>
                      </a:ext>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6" name="Freeform 147">
                    <a:extLst>
                      <a:ext uri="{FF2B5EF4-FFF2-40B4-BE49-F238E27FC236}">
                        <a16:creationId xmlns:a16="http://schemas.microsoft.com/office/drawing/2014/main" id="{E2B1CD6F-FD09-4935-B038-5B7F9AECD9F3}"/>
                      </a:ext>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7" name="Freeform 148">
                    <a:extLst>
                      <a:ext uri="{FF2B5EF4-FFF2-40B4-BE49-F238E27FC236}">
                        <a16:creationId xmlns:a16="http://schemas.microsoft.com/office/drawing/2014/main" id="{CECC454C-0717-4273-862B-2317D5853DF5}"/>
                      </a:ext>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8" name="Freeform 149">
                    <a:extLst>
                      <a:ext uri="{FF2B5EF4-FFF2-40B4-BE49-F238E27FC236}">
                        <a16:creationId xmlns:a16="http://schemas.microsoft.com/office/drawing/2014/main" id="{FCCA4B68-91E9-4F17-995B-9C6055872E3B}"/>
                      </a:ext>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9" name="Freeform 150">
                    <a:extLst>
                      <a:ext uri="{FF2B5EF4-FFF2-40B4-BE49-F238E27FC236}">
                        <a16:creationId xmlns:a16="http://schemas.microsoft.com/office/drawing/2014/main" id="{E778628C-2B58-4886-B123-19B5130B5309}"/>
                      </a:ext>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0" name="Freeform 151">
                    <a:extLst>
                      <a:ext uri="{FF2B5EF4-FFF2-40B4-BE49-F238E27FC236}">
                        <a16:creationId xmlns:a16="http://schemas.microsoft.com/office/drawing/2014/main" id="{24E5DAE1-557B-4A8C-9BB9-1B73DC4FA734}"/>
                      </a:ext>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1" name="Freeform 152">
                    <a:extLst>
                      <a:ext uri="{FF2B5EF4-FFF2-40B4-BE49-F238E27FC236}">
                        <a16:creationId xmlns:a16="http://schemas.microsoft.com/office/drawing/2014/main" id="{F1CDCF38-D4EE-4185-914B-58E64DC0F543}"/>
                      </a:ext>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2" name="Freeform 153">
                    <a:extLst>
                      <a:ext uri="{FF2B5EF4-FFF2-40B4-BE49-F238E27FC236}">
                        <a16:creationId xmlns:a16="http://schemas.microsoft.com/office/drawing/2014/main" id="{F65DEE34-0143-4B4E-8154-3227D0F8C019}"/>
                      </a:ext>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3" name="Freeform 154">
                    <a:extLst>
                      <a:ext uri="{FF2B5EF4-FFF2-40B4-BE49-F238E27FC236}">
                        <a16:creationId xmlns:a16="http://schemas.microsoft.com/office/drawing/2014/main" id="{06DFBF24-92D0-4C83-B21D-6BDF6926258D}"/>
                      </a:ext>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4" name="Freeform 155">
                    <a:extLst>
                      <a:ext uri="{FF2B5EF4-FFF2-40B4-BE49-F238E27FC236}">
                        <a16:creationId xmlns:a16="http://schemas.microsoft.com/office/drawing/2014/main" id="{B7D4C0F9-0F9E-43D5-A281-D5FD7E51E514}"/>
                      </a:ext>
                    </a:extLst>
                  </p:cNvPr>
                  <p:cNvSpPr>
                    <a:spLocks/>
                  </p:cNvSpPr>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5" name="Freeform 156">
                    <a:extLst>
                      <a:ext uri="{FF2B5EF4-FFF2-40B4-BE49-F238E27FC236}">
                        <a16:creationId xmlns:a16="http://schemas.microsoft.com/office/drawing/2014/main" id="{72AC25D7-5284-4453-BA7C-D16F868AF4D5}"/>
                      </a:ext>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6" name="Freeform 157">
                    <a:extLst>
                      <a:ext uri="{FF2B5EF4-FFF2-40B4-BE49-F238E27FC236}">
                        <a16:creationId xmlns:a16="http://schemas.microsoft.com/office/drawing/2014/main" id="{1FEFC6E5-8F86-43E0-AD7A-6A75EBA53824}"/>
                      </a:ext>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7" name="Freeform 158">
                    <a:extLst>
                      <a:ext uri="{FF2B5EF4-FFF2-40B4-BE49-F238E27FC236}">
                        <a16:creationId xmlns:a16="http://schemas.microsoft.com/office/drawing/2014/main" id="{612C422A-F868-4187-AE34-D7A50037BC73}"/>
                      </a:ext>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8" name="Freeform 159">
                    <a:extLst>
                      <a:ext uri="{FF2B5EF4-FFF2-40B4-BE49-F238E27FC236}">
                        <a16:creationId xmlns:a16="http://schemas.microsoft.com/office/drawing/2014/main" id="{24AF2563-0F1E-437E-AFE4-F55A9591AD85}"/>
                      </a:ext>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9" name="Freeform 160">
                    <a:extLst>
                      <a:ext uri="{FF2B5EF4-FFF2-40B4-BE49-F238E27FC236}">
                        <a16:creationId xmlns:a16="http://schemas.microsoft.com/office/drawing/2014/main" id="{8529F737-AD25-4F58-A81D-0D608514D367}"/>
                      </a:ext>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0" name="Freeform 161">
                    <a:extLst>
                      <a:ext uri="{FF2B5EF4-FFF2-40B4-BE49-F238E27FC236}">
                        <a16:creationId xmlns:a16="http://schemas.microsoft.com/office/drawing/2014/main" id="{893A2400-0051-4CC6-AFF7-EFB7E31DF488}"/>
                      </a:ext>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1" name="Freeform 162">
                    <a:extLst>
                      <a:ext uri="{FF2B5EF4-FFF2-40B4-BE49-F238E27FC236}">
                        <a16:creationId xmlns:a16="http://schemas.microsoft.com/office/drawing/2014/main" id="{9A2BE20A-72F6-4BD3-9186-935F4562ED67}"/>
                      </a:ext>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2" name="Freeform 163">
                    <a:extLst>
                      <a:ext uri="{FF2B5EF4-FFF2-40B4-BE49-F238E27FC236}">
                        <a16:creationId xmlns:a16="http://schemas.microsoft.com/office/drawing/2014/main" id="{FD0ECF34-12C2-45F8-9451-D572DF72F28D}"/>
                      </a:ext>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3" name="Freeform 164">
                    <a:extLst>
                      <a:ext uri="{FF2B5EF4-FFF2-40B4-BE49-F238E27FC236}">
                        <a16:creationId xmlns:a16="http://schemas.microsoft.com/office/drawing/2014/main" id="{123DB575-D449-4A2A-94D1-AC206F63927F}"/>
                      </a:ext>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4" name="Freeform 165">
                    <a:extLst>
                      <a:ext uri="{FF2B5EF4-FFF2-40B4-BE49-F238E27FC236}">
                        <a16:creationId xmlns:a16="http://schemas.microsoft.com/office/drawing/2014/main" id="{0AA69AF1-EE42-45BF-8762-E8D7B7121A5C}"/>
                      </a:ext>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5" name="Freeform 166">
                    <a:extLst>
                      <a:ext uri="{FF2B5EF4-FFF2-40B4-BE49-F238E27FC236}">
                        <a16:creationId xmlns:a16="http://schemas.microsoft.com/office/drawing/2014/main" id="{CFF9BBB2-78C2-447E-8FF6-DA9641F19E74}"/>
                      </a:ext>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6" name="Freeform 167">
                    <a:extLst>
                      <a:ext uri="{FF2B5EF4-FFF2-40B4-BE49-F238E27FC236}">
                        <a16:creationId xmlns:a16="http://schemas.microsoft.com/office/drawing/2014/main" id="{DC2E34FF-93AB-43C7-A1FD-F3DF14EB1BD9}"/>
                      </a:ext>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7" name="Freeform 168">
                    <a:extLst>
                      <a:ext uri="{FF2B5EF4-FFF2-40B4-BE49-F238E27FC236}">
                        <a16:creationId xmlns:a16="http://schemas.microsoft.com/office/drawing/2014/main" id="{111DAEE5-77BE-4624-90C5-7364CAED6300}"/>
                      </a:ext>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177" name="Group 484">
                  <a:extLst>
                    <a:ext uri="{FF2B5EF4-FFF2-40B4-BE49-F238E27FC236}">
                      <a16:creationId xmlns:a16="http://schemas.microsoft.com/office/drawing/2014/main" id="{932B8337-FC1C-4EF8-81CC-D4FC63C4C229}"/>
                    </a:ext>
                  </a:extLst>
                </p:cNvPr>
                <p:cNvGrpSpPr/>
                <p:nvPr/>
              </p:nvGrpSpPr>
              <p:grpSpPr>
                <a:xfrm rot="15155533" flipH="1">
                  <a:off x="1114059" y="1803071"/>
                  <a:ext cx="2159193" cy="2610180"/>
                  <a:chOff x="6326188" y="1654175"/>
                  <a:chExt cx="2192337" cy="2967038"/>
                </a:xfrm>
                <a:solidFill>
                  <a:schemeClr val="bg2">
                    <a:lumMod val="75000"/>
                  </a:schemeClr>
                </a:solidFill>
              </p:grpSpPr>
              <p:sp>
                <p:nvSpPr>
                  <p:cNvPr id="219" name="Freeform 129">
                    <a:extLst>
                      <a:ext uri="{FF2B5EF4-FFF2-40B4-BE49-F238E27FC236}">
                        <a16:creationId xmlns:a16="http://schemas.microsoft.com/office/drawing/2014/main" id="{2666A36B-5231-4386-A1E4-1330B21E05F5}"/>
                      </a:ext>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0" name="Freeform 130">
                    <a:extLst>
                      <a:ext uri="{FF2B5EF4-FFF2-40B4-BE49-F238E27FC236}">
                        <a16:creationId xmlns:a16="http://schemas.microsoft.com/office/drawing/2014/main" id="{4E55E392-FED6-4C3C-9B5F-A4FDDD900E4D}"/>
                      </a:ext>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1" name="Freeform 131">
                    <a:extLst>
                      <a:ext uri="{FF2B5EF4-FFF2-40B4-BE49-F238E27FC236}">
                        <a16:creationId xmlns:a16="http://schemas.microsoft.com/office/drawing/2014/main" id="{A378A5BE-7853-4C83-806A-29961B9A6650}"/>
                      </a:ext>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2" name="Freeform 132">
                    <a:extLst>
                      <a:ext uri="{FF2B5EF4-FFF2-40B4-BE49-F238E27FC236}">
                        <a16:creationId xmlns:a16="http://schemas.microsoft.com/office/drawing/2014/main" id="{CB2D916F-36C0-4CCC-ABC4-4E8ED7E6719C}"/>
                      </a:ext>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3" name="Freeform 133">
                    <a:extLst>
                      <a:ext uri="{FF2B5EF4-FFF2-40B4-BE49-F238E27FC236}">
                        <a16:creationId xmlns:a16="http://schemas.microsoft.com/office/drawing/2014/main" id="{6DBE70AC-21CB-4D2F-9755-48104B445237}"/>
                      </a:ext>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4" name="Freeform 134">
                    <a:extLst>
                      <a:ext uri="{FF2B5EF4-FFF2-40B4-BE49-F238E27FC236}">
                        <a16:creationId xmlns:a16="http://schemas.microsoft.com/office/drawing/2014/main" id="{D0ECB349-AF39-42D0-A8D0-6A7EF35A95AB}"/>
                      </a:ext>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5" name="Freeform 135">
                    <a:extLst>
                      <a:ext uri="{FF2B5EF4-FFF2-40B4-BE49-F238E27FC236}">
                        <a16:creationId xmlns:a16="http://schemas.microsoft.com/office/drawing/2014/main" id="{FCBE523E-1258-4CBA-9B49-BC7E2A8927C6}"/>
                      </a:ext>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6" name="Freeform 136">
                    <a:extLst>
                      <a:ext uri="{FF2B5EF4-FFF2-40B4-BE49-F238E27FC236}">
                        <a16:creationId xmlns:a16="http://schemas.microsoft.com/office/drawing/2014/main" id="{5D78AA9D-EFB8-451E-A21B-90F2A7CFD94B}"/>
                      </a:ext>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7" name="Freeform 137">
                    <a:extLst>
                      <a:ext uri="{FF2B5EF4-FFF2-40B4-BE49-F238E27FC236}">
                        <a16:creationId xmlns:a16="http://schemas.microsoft.com/office/drawing/2014/main" id="{54E85304-6AD1-4736-ACC7-756F7803E77D}"/>
                      </a:ext>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8" name="Freeform 138">
                    <a:extLst>
                      <a:ext uri="{FF2B5EF4-FFF2-40B4-BE49-F238E27FC236}">
                        <a16:creationId xmlns:a16="http://schemas.microsoft.com/office/drawing/2014/main" id="{6CA721C0-3309-460E-9ECB-7633DE84830B}"/>
                      </a:ext>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9" name="Freeform 139">
                    <a:extLst>
                      <a:ext uri="{FF2B5EF4-FFF2-40B4-BE49-F238E27FC236}">
                        <a16:creationId xmlns:a16="http://schemas.microsoft.com/office/drawing/2014/main" id="{C7968DA9-B733-4E19-A368-0F02A4B5E504}"/>
                      </a:ext>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0" name="Freeform 140">
                    <a:extLst>
                      <a:ext uri="{FF2B5EF4-FFF2-40B4-BE49-F238E27FC236}">
                        <a16:creationId xmlns:a16="http://schemas.microsoft.com/office/drawing/2014/main" id="{AC78BBE0-E67F-4F3D-83BD-6FAFDA79CDD9}"/>
                      </a:ext>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1" name="Freeform 141">
                    <a:extLst>
                      <a:ext uri="{FF2B5EF4-FFF2-40B4-BE49-F238E27FC236}">
                        <a16:creationId xmlns:a16="http://schemas.microsoft.com/office/drawing/2014/main" id="{E870B24A-CFB5-4885-A95F-361D588B1EBF}"/>
                      </a:ext>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2" name="Freeform 142">
                    <a:extLst>
                      <a:ext uri="{FF2B5EF4-FFF2-40B4-BE49-F238E27FC236}">
                        <a16:creationId xmlns:a16="http://schemas.microsoft.com/office/drawing/2014/main" id="{50143209-6D3A-4A5E-B7F8-F71509273C2E}"/>
                      </a:ext>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3" name="Freeform 143">
                    <a:extLst>
                      <a:ext uri="{FF2B5EF4-FFF2-40B4-BE49-F238E27FC236}">
                        <a16:creationId xmlns:a16="http://schemas.microsoft.com/office/drawing/2014/main" id="{81524FB2-CA86-4699-9BFF-FE21BFC864CF}"/>
                      </a:ext>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4" name="Rectangle 144">
                    <a:extLst>
                      <a:ext uri="{FF2B5EF4-FFF2-40B4-BE49-F238E27FC236}">
                        <a16:creationId xmlns:a16="http://schemas.microsoft.com/office/drawing/2014/main" id="{F18E2D0C-74AA-4E84-856D-38487E92D509}"/>
                      </a:ext>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5" name="Freeform 145">
                    <a:extLst>
                      <a:ext uri="{FF2B5EF4-FFF2-40B4-BE49-F238E27FC236}">
                        <a16:creationId xmlns:a16="http://schemas.microsoft.com/office/drawing/2014/main" id="{7C4ED23D-E64A-4F9B-AB6D-D7D28B777471}"/>
                      </a:ext>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6" name="Freeform 146">
                    <a:extLst>
                      <a:ext uri="{FF2B5EF4-FFF2-40B4-BE49-F238E27FC236}">
                        <a16:creationId xmlns:a16="http://schemas.microsoft.com/office/drawing/2014/main" id="{F2375DDB-8B0D-40D2-834F-E341AB7D4FE9}"/>
                      </a:ext>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7" name="Freeform 147">
                    <a:extLst>
                      <a:ext uri="{FF2B5EF4-FFF2-40B4-BE49-F238E27FC236}">
                        <a16:creationId xmlns:a16="http://schemas.microsoft.com/office/drawing/2014/main" id="{EE35B543-86ED-4AB5-89F7-0DE5C8F1116D}"/>
                      </a:ext>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8" name="Freeform 148">
                    <a:extLst>
                      <a:ext uri="{FF2B5EF4-FFF2-40B4-BE49-F238E27FC236}">
                        <a16:creationId xmlns:a16="http://schemas.microsoft.com/office/drawing/2014/main" id="{0E9BDCE0-A962-417C-B986-94D7481BE464}"/>
                      </a:ext>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9" name="Freeform 149">
                    <a:extLst>
                      <a:ext uri="{FF2B5EF4-FFF2-40B4-BE49-F238E27FC236}">
                        <a16:creationId xmlns:a16="http://schemas.microsoft.com/office/drawing/2014/main" id="{1507D5CF-28A7-4073-A1CE-1BE75D4F55F2}"/>
                      </a:ext>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0" name="Freeform 150">
                    <a:extLst>
                      <a:ext uri="{FF2B5EF4-FFF2-40B4-BE49-F238E27FC236}">
                        <a16:creationId xmlns:a16="http://schemas.microsoft.com/office/drawing/2014/main" id="{FE6182F8-9DBC-43D5-B2A8-072335D49990}"/>
                      </a:ext>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1" name="Freeform 151">
                    <a:extLst>
                      <a:ext uri="{FF2B5EF4-FFF2-40B4-BE49-F238E27FC236}">
                        <a16:creationId xmlns:a16="http://schemas.microsoft.com/office/drawing/2014/main" id="{24D0E3B2-2780-4F67-9229-274B5281410D}"/>
                      </a:ext>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2" name="Freeform 152">
                    <a:extLst>
                      <a:ext uri="{FF2B5EF4-FFF2-40B4-BE49-F238E27FC236}">
                        <a16:creationId xmlns:a16="http://schemas.microsoft.com/office/drawing/2014/main" id="{041ED4AF-EB4A-4321-A400-3F18BA801894}"/>
                      </a:ext>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3" name="Freeform 153">
                    <a:extLst>
                      <a:ext uri="{FF2B5EF4-FFF2-40B4-BE49-F238E27FC236}">
                        <a16:creationId xmlns:a16="http://schemas.microsoft.com/office/drawing/2014/main" id="{2ED8B981-BCEC-45FC-BF73-0867AE89794C}"/>
                      </a:ext>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4" name="Freeform 154">
                    <a:extLst>
                      <a:ext uri="{FF2B5EF4-FFF2-40B4-BE49-F238E27FC236}">
                        <a16:creationId xmlns:a16="http://schemas.microsoft.com/office/drawing/2014/main" id="{A61E4DDB-AC3E-4F23-9A6F-0FC11C005268}"/>
                      </a:ext>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5" name="Freeform 156">
                    <a:extLst>
                      <a:ext uri="{FF2B5EF4-FFF2-40B4-BE49-F238E27FC236}">
                        <a16:creationId xmlns:a16="http://schemas.microsoft.com/office/drawing/2014/main" id="{316FA4AD-1C59-45D9-A325-F606C33C60EF}"/>
                      </a:ext>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6" name="Freeform 157">
                    <a:extLst>
                      <a:ext uri="{FF2B5EF4-FFF2-40B4-BE49-F238E27FC236}">
                        <a16:creationId xmlns:a16="http://schemas.microsoft.com/office/drawing/2014/main" id="{CE348DF4-D091-4674-8295-01409FADD92B}"/>
                      </a:ext>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7" name="Freeform 158">
                    <a:extLst>
                      <a:ext uri="{FF2B5EF4-FFF2-40B4-BE49-F238E27FC236}">
                        <a16:creationId xmlns:a16="http://schemas.microsoft.com/office/drawing/2014/main" id="{9F9B0985-ED5A-4DC1-A970-B5C3B833C59D}"/>
                      </a:ext>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8" name="Freeform 159">
                    <a:extLst>
                      <a:ext uri="{FF2B5EF4-FFF2-40B4-BE49-F238E27FC236}">
                        <a16:creationId xmlns:a16="http://schemas.microsoft.com/office/drawing/2014/main" id="{F42FC313-8DC7-4292-8904-4CD9B81C4D85}"/>
                      </a:ext>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9" name="Freeform 160">
                    <a:extLst>
                      <a:ext uri="{FF2B5EF4-FFF2-40B4-BE49-F238E27FC236}">
                        <a16:creationId xmlns:a16="http://schemas.microsoft.com/office/drawing/2014/main" id="{C9A0ED8B-662F-4D79-9BF5-FABE5B9C6EB0}"/>
                      </a:ext>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0" name="Freeform 161">
                    <a:extLst>
                      <a:ext uri="{FF2B5EF4-FFF2-40B4-BE49-F238E27FC236}">
                        <a16:creationId xmlns:a16="http://schemas.microsoft.com/office/drawing/2014/main" id="{99C59793-0915-463B-867D-5933C5625DAD}"/>
                      </a:ext>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1" name="Freeform 162">
                    <a:extLst>
                      <a:ext uri="{FF2B5EF4-FFF2-40B4-BE49-F238E27FC236}">
                        <a16:creationId xmlns:a16="http://schemas.microsoft.com/office/drawing/2014/main" id="{87B7B526-074D-4418-B705-BBAC81B6F139}"/>
                      </a:ext>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2" name="Freeform 163">
                    <a:extLst>
                      <a:ext uri="{FF2B5EF4-FFF2-40B4-BE49-F238E27FC236}">
                        <a16:creationId xmlns:a16="http://schemas.microsoft.com/office/drawing/2014/main" id="{1B000766-9CA0-4BF2-B275-79707AB2983A}"/>
                      </a:ext>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3" name="Freeform 164">
                    <a:extLst>
                      <a:ext uri="{FF2B5EF4-FFF2-40B4-BE49-F238E27FC236}">
                        <a16:creationId xmlns:a16="http://schemas.microsoft.com/office/drawing/2014/main" id="{676D3309-C04F-4FB4-AFE0-C49904688361}"/>
                      </a:ext>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4" name="Freeform 165">
                    <a:extLst>
                      <a:ext uri="{FF2B5EF4-FFF2-40B4-BE49-F238E27FC236}">
                        <a16:creationId xmlns:a16="http://schemas.microsoft.com/office/drawing/2014/main" id="{8B10614C-EC45-4011-8105-4A72CA3D887A}"/>
                      </a:ext>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5" name="Freeform 166">
                    <a:extLst>
                      <a:ext uri="{FF2B5EF4-FFF2-40B4-BE49-F238E27FC236}">
                        <a16:creationId xmlns:a16="http://schemas.microsoft.com/office/drawing/2014/main" id="{E2E9CA0F-A906-4662-9A32-8460CF798CE0}"/>
                      </a:ext>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6" name="Freeform 167">
                    <a:extLst>
                      <a:ext uri="{FF2B5EF4-FFF2-40B4-BE49-F238E27FC236}">
                        <a16:creationId xmlns:a16="http://schemas.microsoft.com/office/drawing/2014/main" id="{241E9293-4097-45B2-A756-827A90779EA4}"/>
                      </a:ext>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7" name="Freeform 168">
                    <a:extLst>
                      <a:ext uri="{FF2B5EF4-FFF2-40B4-BE49-F238E27FC236}">
                        <a16:creationId xmlns:a16="http://schemas.microsoft.com/office/drawing/2014/main" id="{0CE69214-11EB-4ACD-8A5E-E734B5673526}"/>
                      </a:ext>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178" name="Group 485">
                  <a:extLst>
                    <a:ext uri="{FF2B5EF4-FFF2-40B4-BE49-F238E27FC236}">
                      <a16:creationId xmlns:a16="http://schemas.microsoft.com/office/drawing/2014/main" id="{D91DA42E-237F-4B55-BAC6-18661B082D53}"/>
                    </a:ext>
                  </a:extLst>
                </p:cNvPr>
                <p:cNvGrpSpPr/>
                <p:nvPr/>
              </p:nvGrpSpPr>
              <p:grpSpPr>
                <a:xfrm rot="15155533" flipH="1">
                  <a:off x="1264410" y="1845476"/>
                  <a:ext cx="2259435" cy="2728193"/>
                  <a:chOff x="6224407" y="1520027"/>
                  <a:chExt cx="2294118" cy="3101186"/>
                </a:xfrm>
                <a:solidFill>
                  <a:schemeClr val="bg2">
                    <a:lumMod val="75000"/>
                  </a:schemeClr>
                </a:solidFill>
              </p:grpSpPr>
              <p:sp>
                <p:nvSpPr>
                  <p:cNvPr id="179" name="Freeform 129">
                    <a:extLst>
                      <a:ext uri="{FF2B5EF4-FFF2-40B4-BE49-F238E27FC236}">
                        <a16:creationId xmlns:a16="http://schemas.microsoft.com/office/drawing/2014/main" id="{AF93CAA6-A958-40C4-9E63-3B002EC20B19}"/>
                      </a:ext>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0" name="Freeform 130">
                    <a:extLst>
                      <a:ext uri="{FF2B5EF4-FFF2-40B4-BE49-F238E27FC236}">
                        <a16:creationId xmlns:a16="http://schemas.microsoft.com/office/drawing/2014/main" id="{C34F31A8-8FE4-46F1-89A6-D41C97FE093B}"/>
                      </a:ext>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1" name="Freeform 131">
                    <a:extLst>
                      <a:ext uri="{FF2B5EF4-FFF2-40B4-BE49-F238E27FC236}">
                        <a16:creationId xmlns:a16="http://schemas.microsoft.com/office/drawing/2014/main" id="{C53669CE-2E24-4774-8B39-702555C5DC74}"/>
                      </a:ext>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2" name="Freeform 132">
                    <a:extLst>
                      <a:ext uri="{FF2B5EF4-FFF2-40B4-BE49-F238E27FC236}">
                        <a16:creationId xmlns:a16="http://schemas.microsoft.com/office/drawing/2014/main" id="{748D8F66-4F37-4B09-A57D-C9014728DECD}"/>
                      </a:ext>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3" name="Freeform 133">
                    <a:extLst>
                      <a:ext uri="{FF2B5EF4-FFF2-40B4-BE49-F238E27FC236}">
                        <a16:creationId xmlns:a16="http://schemas.microsoft.com/office/drawing/2014/main" id="{FA40774E-957F-4313-9017-DCDC234B7040}"/>
                      </a:ext>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4" name="Freeform 134">
                    <a:extLst>
                      <a:ext uri="{FF2B5EF4-FFF2-40B4-BE49-F238E27FC236}">
                        <a16:creationId xmlns:a16="http://schemas.microsoft.com/office/drawing/2014/main" id="{2C7CE5CB-7309-41DE-A80C-E6B2595AE6FC}"/>
                      </a:ext>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5" name="Freeform 135">
                    <a:extLst>
                      <a:ext uri="{FF2B5EF4-FFF2-40B4-BE49-F238E27FC236}">
                        <a16:creationId xmlns:a16="http://schemas.microsoft.com/office/drawing/2014/main" id="{CD187EF6-437A-4D34-8F5A-8B644F0251B2}"/>
                      </a:ext>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6" name="Freeform 136">
                    <a:extLst>
                      <a:ext uri="{FF2B5EF4-FFF2-40B4-BE49-F238E27FC236}">
                        <a16:creationId xmlns:a16="http://schemas.microsoft.com/office/drawing/2014/main" id="{08624871-9446-40B0-99EC-1915D077DD2B}"/>
                      </a:ext>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7" name="Freeform 137">
                    <a:extLst>
                      <a:ext uri="{FF2B5EF4-FFF2-40B4-BE49-F238E27FC236}">
                        <a16:creationId xmlns:a16="http://schemas.microsoft.com/office/drawing/2014/main" id="{D87B7B3D-2A96-42AC-962C-969F044B45C1}"/>
                      </a:ext>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8" name="Freeform 138">
                    <a:extLst>
                      <a:ext uri="{FF2B5EF4-FFF2-40B4-BE49-F238E27FC236}">
                        <a16:creationId xmlns:a16="http://schemas.microsoft.com/office/drawing/2014/main" id="{AD2A1A1C-15BC-4A5E-A139-379C90A21AE9}"/>
                      </a:ext>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9" name="Freeform 139">
                    <a:extLst>
                      <a:ext uri="{FF2B5EF4-FFF2-40B4-BE49-F238E27FC236}">
                        <a16:creationId xmlns:a16="http://schemas.microsoft.com/office/drawing/2014/main" id="{A0433ADA-5271-48F1-9A72-4B0998914B35}"/>
                      </a:ext>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0" name="Freeform 140">
                    <a:extLst>
                      <a:ext uri="{FF2B5EF4-FFF2-40B4-BE49-F238E27FC236}">
                        <a16:creationId xmlns:a16="http://schemas.microsoft.com/office/drawing/2014/main" id="{1F06CCC8-E1F4-419D-8A33-C8A076569C04}"/>
                      </a:ext>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1" name="Freeform 141">
                    <a:extLst>
                      <a:ext uri="{FF2B5EF4-FFF2-40B4-BE49-F238E27FC236}">
                        <a16:creationId xmlns:a16="http://schemas.microsoft.com/office/drawing/2014/main" id="{F616B8CE-55DF-45A2-86BB-3EA511944568}"/>
                      </a:ext>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2" name="Freeform 142">
                    <a:extLst>
                      <a:ext uri="{FF2B5EF4-FFF2-40B4-BE49-F238E27FC236}">
                        <a16:creationId xmlns:a16="http://schemas.microsoft.com/office/drawing/2014/main" id="{8507F032-80EE-40E2-9E8A-A1F780AF6B8C}"/>
                      </a:ext>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3" name="Freeform 143">
                    <a:extLst>
                      <a:ext uri="{FF2B5EF4-FFF2-40B4-BE49-F238E27FC236}">
                        <a16:creationId xmlns:a16="http://schemas.microsoft.com/office/drawing/2014/main" id="{F9DAA743-6814-44F7-8D5C-3BBAFC4E84F8}"/>
                      </a:ext>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4" name="Rectangle 144">
                    <a:extLst>
                      <a:ext uri="{FF2B5EF4-FFF2-40B4-BE49-F238E27FC236}">
                        <a16:creationId xmlns:a16="http://schemas.microsoft.com/office/drawing/2014/main" id="{D615704A-9BAB-42AB-81BD-1B5069F1E498}"/>
                      </a:ext>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5" name="Freeform 145">
                    <a:extLst>
                      <a:ext uri="{FF2B5EF4-FFF2-40B4-BE49-F238E27FC236}">
                        <a16:creationId xmlns:a16="http://schemas.microsoft.com/office/drawing/2014/main" id="{AD15AE1C-CA6F-41FA-B471-26919CA1936A}"/>
                      </a:ext>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6" name="Freeform 146">
                    <a:extLst>
                      <a:ext uri="{FF2B5EF4-FFF2-40B4-BE49-F238E27FC236}">
                        <a16:creationId xmlns:a16="http://schemas.microsoft.com/office/drawing/2014/main" id="{68C66A5E-4D2B-4E0C-98EC-9F38D261299A}"/>
                      </a:ext>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7" name="Freeform 147">
                    <a:extLst>
                      <a:ext uri="{FF2B5EF4-FFF2-40B4-BE49-F238E27FC236}">
                        <a16:creationId xmlns:a16="http://schemas.microsoft.com/office/drawing/2014/main" id="{563A40CD-D79B-4DE4-95A5-025E9166E3A8}"/>
                      </a:ext>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8" name="Freeform 148">
                    <a:extLst>
                      <a:ext uri="{FF2B5EF4-FFF2-40B4-BE49-F238E27FC236}">
                        <a16:creationId xmlns:a16="http://schemas.microsoft.com/office/drawing/2014/main" id="{6E0401A1-B7AB-4437-8667-A5FA9F90AFA3}"/>
                      </a:ext>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9" name="Freeform 149">
                    <a:extLst>
                      <a:ext uri="{FF2B5EF4-FFF2-40B4-BE49-F238E27FC236}">
                        <a16:creationId xmlns:a16="http://schemas.microsoft.com/office/drawing/2014/main" id="{AA486DFC-E318-4055-A3CE-A324C024C8C9}"/>
                      </a:ext>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0" name="Freeform 150">
                    <a:extLst>
                      <a:ext uri="{FF2B5EF4-FFF2-40B4-BE49-F238E27FC236}">
                        <a16:creationId xmlns:a16="http://schemas.microsoft.com/office/drawing/2014/main" id="{558EA096-A302-466F-BA4B-4140AEFA1F24}"/>
                      </a:ext>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1" name="Freeform 151">
                    <a:extLst>
                      <a:ext uri="{FF2B5EF4-FFF2-40B4-BE49-F238E27FC236}">
                        <a16:creationId xmlns:a16="http://schemas.microsoft.com/office/drawing/2014/main" id="{C8DC34ED-D506-44A5-B3EA-A386D2F4C27D}"/>
                      </a:ext>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2" name="Freeform 152">
                    <a:extLst>
                      <a:ext uri="{FF2B5EF4-FFF2-40B4-BE49-F238E27FC236}">
                        <a16:creationId xmlns:a16="http://schemas.microsoft.com/office/drawing/2014/main" id="{AC13E7E2-EC97-4371-A848-FB8FE85D06FA}"/>
                      </a:ext>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3" name="Freeform 153">
                    <a:extLst>
                      <a:ext uri="{FF2B5EF4-FFF2-40B4-BE49-F238E27FC236}">
                        <a16:creationId xmlns:a16="http://schemas.microsoft.com/office/drawing/2014/main" id="{D096272A-481C-4AF0-954F-9C11BDF2063D}"/>
                      </a:ext>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4" name="Freeform 154">
                    <a:extLst>
                      <a:ext uri="{FF2B5EF4-FFF2-40B4-BE49-F238E27FC236}">
                        <a16:creationId xmlns:a16="http://schemas.microsoft.com/office/drawing/2014/main" id="{E1C51CFB-F5E7-442D-98C9-5AAB483D6CCA}"/>
                      </a:ext>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5" name="Freeform 155">
                    <a:extLst>
                      <a:ext uri="{FF2B5EF4-FFF2-40B4-BE49-F238E27FC236}">
                        <a16:creationId xmlns:a16="http://schemas.microsoft.com/office/drawing/2014/main" id="{FF004CE9-DD69-45CF-96D2-69EE426DB795}"/>
                      </a:ext>
                    </a:extLst>
                  </p:cNvPr>
                  <p:cNvSpPr>
                    <a:spLocks/>
                  </p:cNvSpPr>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6" name="Freeform 156">
                    <a:extLst>
                      <a:ext uri="{FF2B5EF4-FFF2-40B4-BE49-F238E27FC236}">
                        <a16:creationId xmlns:a16="http://schemas.microsoft.com/office/drawing/2014/main" id="{D32D368D-8BDB-4CBB-944E-0D74B198A9CF}"/>
                      </a:ext>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7" name="Freeform 157">
                    <a:extLst>
                      <a:ext uri="{FF2B5EF4-FFF2-40B4-BE49-F238E27FC236}">
                        <a16:creationId xmlns:a16="http://schemas.microsoft.com/office/drawing/2014/main" id="{0148DC94-32F3-4DFA-B9E7-E4D0EB030681}"/>
                      </a:ext>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8" name="Freeform 158">
                    <a:extLst>
                      <a:ext uri="{FF2B5EF4-FFF2-40B4-BE49-F238E27FC236}">
                        <a16:creationId xmlns:a16="http://schemas.microsoft.com/office/drawing/2014/main" id="{6F6AFF6A-6159-406F-8AFF-67B730E1416E}"/>
                      </a:ext>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9" name="Freeform 159">
                    <a:extLst>
                      <a:ext uri="{FF2B5EF4-FFF2-40B4-BE49-F238E27FC236}">
                        <a16:creationId xmlns:a16="http://schemas.microsoft.com/office/drawing/2014/main" id="{52D1194E-97F9-4CEA-91E4-A65711ED9D58}"/>
                      </a:ext>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0" name="Freeform 160">
                    <a:extLst>
                      <a:ext uri="{FF2B5EF4-FFF2-40B4-BE49-F238E27FC236}">
                        <a16:creationId xmlns:a16="http://schemas.microsoft.com/office/drawing/2014/main" id="{B6A093B9-6D19-43D7-9FF0-130178B0D434}"/>
                      </a:ext>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1" name="Freeform 161">
                    <a:extLst>
                      <a:ext uri="{FF2B5EF4-FFF2-40B4-BE49-F238E27FC236}">
                        <a16:creationId xmlns:a16="http://schemas.microsoft.com/office/drawing/2014/main" id="{92469F8B-C1B8-4013-BE69-184BECB21601}"/>
                      </a:ext>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2" name="Freeform 162">
                    <a:extLst>
                      <a:ext uri="{FF2B5EF4-FFF2-40B4-BE49-F238E27FC236}">
                        <a16:creationId xmlns:a16="http://schemas.microsoft.com/office/drawing/2014/main" id="{981A836A-2AD1-415D-BC1B-8C39008DAD82}"/>
                      </a:ext>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3" name="Freeform 163">
                    <a:extLst>
                      <a:ext uri="{FF2B5EF4-FFF2-40B4-BE49-F238E27FC236}">
                        <a16:creationId xmlns:a16="http://schemas.microsoft.com/office/drawing/2014/main" id="{D16F19E5-08A5-4451-A476-8A7811096E5A}"/>
                      </a:ext>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4" name="Freeform 164">
                    <a:extLst>
                      <a:ext uri="{FF2B5EF4-FFF2-40B4-BE49-F238E27FC236}">
                        <a16:creationId xmlns:a16="http://schemas.microsoft.com/office/drawing/2014/main" id="{0DE2271A-B0D8-4D3F-A9D4-FD375EFAFDF3}"/>
                      </a:ext>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5" name="Freeform 165">
                    <a:extLst>
                      <a:ext uri="{FF2B5EF4-FFF2-40B4-BE49-F238E27FC236}">
                        <a16:creationId xmlns:a16="http://schemas.microsoft.com/office/drawing/2014/main" id="{E000CD20-BE48-4864-BDFE-EF439D32AA42}"/>
                      </a:ext>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6" name="Freeform 166">
                    <a:extLst>
                      <a:ext uri="{FF2B5EF4-FFF2-40B4-BE49-F238E27FC236}">
                        <a16:creationId xmlns:a16="http://schemas.microsoft.com/office/drawing/2014/main" id="{5763687B-CF17-415D-86C2-9FB382D4F50F}"/>
                      </a:ext>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7" name="Freeform 167">
                    <a:extLst>
                      <a:ext uri="{FF2B5EF4-FFF2-40B4-BE49-F238E27FC236}">
                        <a16:creationId xmlns:a16="http://schemas.microsoft.com/office/drawing/2014/main" id="{7CE45AB1-A666-4579-8E9A-DBB95A0EF4CC}"/>
                      </a:ext>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8" name="Freeform 168">
                    <a:extLst>
                      <a:ext uri="{FF2B5EF4-FFF2-40B4-BE49-F238E27FC236}">
                        <a16:creationId xmlns:a16="http://schemas.microsoft.com/office/drawing/2014/main" id="{EB8F4644-245C-4A6F-B55A-4A4CE4CF7EC5}"/>
                      </a:ext>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grpSp>
            <p:nvGrpSpPr>
              <p:cNvPr id="156" name="Group 462">
                <a:extLst>
                  <a:ext uri="{FF2B5EF4-FFF2-40B4-BE49-F238E27FC236}">
                    <a16:creationId xmlns:a16="http://schemas.microsoft.com/office/drawing/2014/main" id="{8508178C-66BF-43D1-881E-DF4434DA7E9F}"/>
                  </a:ext>
                </a:extLst>
              </p:cNvPr>
              <p:cNvGrpSpPr/>
              <p:nvPr/>
            </p:nvGrpSpPr>
            <p:grpSpPr>
              <a:xfrm rot="806963">
                <a:off x="2008129" y="1047000"/>
                <a:ext cx="1683483" cy="1691701"/>
                <a:chOff x="4391025" y="1189038"/>
                <a:chExt cx="1952625" cy="1962150"/>
              </a:xfrm>
            </p:grpSpPr>
            <p:sp>
              <p:nvSpPr>
                <p:cNvPr id="157" name="Freeform 6">
                  <a:extLst>
                    <a:ext uri="{FF2B5EF4-FFF2-40B4-BE49-F238E27FC236}">
                      <a16:creationId xmlns:a16="http://schemas.microsoft.com/office/drawing/2014/main" id="{5A4935E0-253A-4534-B9C5-3220DEAFF5DF}"/>
                    </a:ext>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8" name="Freeform 7">
                  <a:extLst>
                    <a:ext uri="{FF2B5EF4-FFF2-40B4-BE49-F238E27FC236}">
                      <a16:creationId xmlns:a16="http://schemas.microsoft.com/office/drawing/2014/main" id="{BEF95F37-BBE7-483D-8C9A-B57D1760BA63}"/>
                    </a:ext>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9" name="Freeform 8">
                  <a:extLst>
                    <a:ext uri="{FF2B5EF4-FFF2-40B4-BE49-F238E27FC236}">
                      <a16:creationId xmlns:a16="http://schemas.microsoft.com/office/drawing/2014/main" id="{0632D3CE-9513-4A11-A935-307F9B49BED0}"/>
                    </a:ext>
                  </a:extLst>
                </p:cNvPr>
                <p:cNvSpPr>
                  <a:spLocks/>
                </p:cNvSpPr>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0" name="Freeform 10">
                  <a:extLst>
                    <a:ext uri="{FF2B5EF4-FFF2-40B4-BE49-F238E27FC236}">
                      <a16:creationId xmlns:a16="http://schemas.microsoft.com/office/drawing/2014/main" id="{6FD8C737-DEF6-41E8-A17D-36CDD8043258}"/>
                    </a:ext>
                  </a:extLst>
                </p:cNvPr>
                <p:cNvSpPr>
                  <a:spLocks/>
                </p:cNvSpPr>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1" name="Freeform 11">
                  <a:extLst>
                    <a:ext uri="{FF2B5EF4-FFF2-40B4-BE49-F238E27FC236}">
                      <a16:creationId xmlns:a16="http://schemas.microsoft.com/office/drawing/2014/main" id="{FD4CBD9D-AAFC-4B45-89AD-3204C5FA3360}"/>
                    </a:ext>
                  </a:extLst>
                </p:cNvPr>
                <p:cNvSpPr>
                  <a:spLocks/>
                </p:cNvSpPr>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2" name="Freeform 12">
                  <a:extLst>
                    <a:ext uri="{FF2B5EF4-FFF2-40B4-BE49-F238E27FC236}">
                      <a16:creationId xmlns:a16="http://schemas.microsoft.com/office/drawing/2014/main" id="{8EE21ED7-ECBC-49EA-B298-98F8F4F0D7A3}"/>
                    </a:ext>
                  </a:extLst>
                </p:cNvPr>
                <p:cNvSpPr>
                  <a:spLocks/>
                </p:cNvSpPr>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3" name="Freeform 23">
                  <a:extLst>
                    <a:ext uri="{FF2B5EF4-FFF2-40B4-BE49-F238E27FC236}">
                      <a16:creationId xmlns:a16="http://schemas.microsoft.com/office/drawing/2014/main" id="{8CEB1769-0904-4473-9999-39CADD02E44D}"/>
                    </a:ext>
                  </a:extLst>
                </p:cNvPr>
                <p:cNvSpPr>
                  <a:spLocks/>
                </p:cNvSpPr>
                <p:nvPr/>
              </p:nvSpPr>
              <p:spPr bwMode="auto">
                <a:xfrm>
                  <a:off x="5737225" y="1328738"/>
                  <a:ext cx="468312"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chemeClr val="accent1">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dirty="0">
                    <a:cs typeface="+mn-ea"/>
                    <a:sym typeface="+mn-lt"/>
                  </a:endParaRPr>
                </a:p>
              </p:txBody>
            </p:sp>
            <p:sp>
              <p:nvSpPr>
                <p:cNvPr id="164" name="Freeform 31">
                  <a:extLst>
                    <a:ext uri="{FF2B5EF4-FFF2-40B4-BE49-F238E27FC236}">
                      <a16:creationId xmlns:a16="http://schemas.microsoft.com/office/drawing/2014/main" id="{F05D7B03-EF8D-405B-8E2B-CE2D57AD1601}"/>
                    </a:ext>
                  </a:extLst>
                </p:cNvPr>
                <p:cNvSpPr>
                  <a:spLocks/>
                </p:cNvSpPr>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5" name="Oval 32">
                  <a:extLst>
                    <a:ext uri="{FF2B5EF4-FFF2-40B4-BE49-F238E27FC236}">
                      <a16:creationId xmlns:a16="http://schemas.microsoft.com/office/drawing/2014/main" id="{CF239626-B69C-4198-9D20-1D77D1B33EBF}"/>
                    </a:ext>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6" name="Freeform 33">
                  <a:extLst>
                    <a:ext uri="{FF2B5EF4-FFF2-40B4-BE49-F238E27FC236}">
                      <a16:creationId xmlns:a16="http://schemas.microsoft.com/office/drawing/2014/main" id="{A3C066BB-E1D8-427C-B92D-E90C21613B92}"/>
                    </a:ext>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7" name="Oval 34">
                  <a:extLst>
                    <a:ext uri="{FF2B5EF4-FFF2-40B4-BE49-F238E27FC236}">
                      <a16:creationId xmlns:a16="http://schemas.microsoft.com/office/drawing/2014/main" id="{8C88938A-5065-44A2-BD43-45F6BBF110AD}"/>
                    </a:ext>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8" name="Freeform 35">
                  <a:extLst>
                    <a:ext uri="{FF2B5EF4-FFF2-40B4-BE49-F238E27FC236}">
                      <a16:creationId xmlns:a16="http://schemas.microsoft.com/office/drawing/2014/main" id="{95B80B0F-2868-43EB-B458-7075CDF4B388}"/>
                    </a:ext>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9" name="Freeform 36">
                  <a:extLst>
                    <a:ext uri="{FF2B5EF4-FFF2-40B4-BE49-F238E27FC236}">
                      <a16:creationId xmlns:a16="http://schemas.microsoft.com/office/drawing/2014/main" id="{A63DC188-DD53-48CA-984C-BC7A4A8A7190}"/>
                    </a:ext>
                  </a:extLst>
                </p:cNvPr>
                <p:cNvSpPr>
                  <a:spLocks/>
                </p:cNvSpPr>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0" name="Freeform 37">
                  <a:extLst>
                    <a:ext uri="{FF2B5EF4-FFF2-40B4-BE49-F238E27FC236}">
                      <a16:creationId xmlns:a16="http://schemas.microsoft.com/office/drawing/2014/main" id="{EAEFFEE8-F8FA-482F-B06B-B22EF10F9C70}"/>
                    </a:ext>
                  </a:extLst>
                </p:cNvPr>
                <p:cNvSpPr>
                  <a:spLocks noEditPoints="1"/>
                </p:cNvSpPr>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1" name="Freeform 38">
                  <a:extLst>
                    <a:ext uri="{FF2B5EF4-FFF2-40B4-BE49-F238E27FC236}">
                      <a16:creationId xmlns:a16="http://schemas.microsoft.com/office/drawing/2014/main" id="{F4E9B2B2-F68D-421F-A96A-F01CAA0400A8}"/>
                    </a:ext>
                  </a:extLst>
                </p:cNvPr>
                <p:cNvSpPr>
                  <a:spLocks/>
                </p:cNvSpPr>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2" name="Freeform 40">
                  <a:extLst>
                    <a:ext uri="{FF2B5EF4-FFF2-40B4-BE49-F238E27FC236}">
                      <a16:creationId xmlns:a16="http://schemas.microsoft.com/office/drawing/2014/main" id="{37477C0A-D5C7-46C9-A69C-F9A4282335A1}"/>
                    </a:ext>
                  </a:extLst>
                </p:cNvPr>
                <p:cNvSpPr>
                  <a:spLocks/>
                </p:cNvSpPr>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3" name="Freeform 41">
                  <a:extLst>
                    <a:ext uri="{FF2B5EF4-FFF2-40B4-BE49-F238E27FC236}">
                      <a16:creationId xmlns:a16="http://schemas.microsoft.com/office/drawing/2014/main" id="{073E2003-23A6-495B-AF41-10AE0AB230C4}"/>
                    </a:ext>
                  </a:extLst>
                </p:cNvPr>
                <p:cNvSpPr>
                  <a:spLocks noEditPoints="1"/>
                </p:cNvSpPr>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4" name="Freeform 42">
                  <a:extLst>
                    <a:ext uri="{FF2B5EF4-FFF2-40B4-BE49-F238E27FC236}">
                      <a16:creationId xmlns:a16="http://schemas.microsoft.com/office/drawing/2014/main" id="{DC5838F5-0566-47D3-B135-D8193AC84658}"/>
                    </a:ext>
                  </a:extLst>
                </p:cNvPr>
                <p:cNvSpPr>
                  <a:spLocks/>
                </p:cNvSpPr>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5" name="Freeform 14">
                  <a:extLst>
                    <a:ext uri="{FF2B5EF4-FFF2-40B4-BE49-F238E27FC236}">
                      <a16:creationId xmlns:a16="http://schemas.microsoft.com/office/drawing/2014/main" id="{A110F478-D189-417E-A6BF-9A77E0DA3E24}"/>
                    </a:ext>
                  </a:extLst>
                </p:cNvPr>
                <p:cNvSpPr>
                  <a:spLocks/>
                </p:cNvSpPr>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grpSp>
          <p:nvGrpSpPr>
            <p:cNvPr id="8" name="Group 605">
              <a:extLst>
                <a:ext uri="{FF2B5EF4-FFF2-40B4-BE49-F238E27FC236}">
                  <a16:creationId xmlns:a16="http://schemas.microsoft.com/office/drawing/2014/main" id="{5D5EDAD2-FCD6-446F-8864-9D4C31539EF7}"/>
                </a:ext>
              </a:extLst>
            </p:cNvPr>
            <p:cNvGrpSpPr/>
            <p:nvPr/>
          </p:nvGrpSpPr>
          <p:grpSpPr>
            <a:xfrm>
              <a:off x="7456057" y="2515711"/>
              <a:ext cx="1496171" cy="1630379"/>
              <a:chOff x="654280" y="1047000"/>
              <a:chExt cx="3037332" cy="3309787"/>
            </a:xfrm>
          </p:grpSpPr>
          <p:grpSp>
            <p:nvGrpSpPr>
              <p:cNvPr id="12" name="Group 606">
                <a:extLst>
                  <a:ext uri="{FF2B5EF4-FFF2-40B4-BE49-F238E27FC236}">
                    <a16:creationId xmlns:a16="http://schemas.microsoft.com/office/drawing/2014/main" id="{18C3A730-265C-4ADC-84A2-89B4BC37F6FF}"/>
                  </a:ext>
                </a:extLst>
              </p:cNvPr>
              <p:cNvGrpSpPr/>
              <p:nvPr/>
            </p:nvGrpSpPr>
            <p:grpSpPr>
              <a:xfrm>
                <a:off x="654280" y="2079826"/>
                <a:ext cx="3024555" cy="2276961"/>
                <a:chOff x="604505" y="1981058"/>
                <a:chExt cx="3153719" cy="2374200"/>
              </a:xfrm>
            </p:grpSpPr>
            <p:grpSp>
              <p:nvGrpSpPr>
                <p:cNvPr id="33" name="Group 628">
                  <a:extLst>
                    <a:ext uri="{FF2B5EF4-FFF2-40B4-BE49-F238E27FC236}">
                      <a16:creationId xmlns:a16="http://schemas.microsoft.com/office/drawing/2014/main" id="{E73D2E1D-99F5-4666-82F1-C911563746D2}"/>
                    </a:ext>
                  </a:extLst>
                </p:cNvPr>
                <p:cNvGrpSpPr/>
                <p:nvPr/>
              </p:nvGrpSpPr>
              <p:grpSpPr>
                <a:xfrm rot="15155533" flipH="1">
                  <a:off x="773232" y="1812331"/>
                  <a:ext cx="2374200" cy="2711653"/>
                  <a:chOff x="6326188" y="1654175"/>
                  <a:chExt cx="2410644" cy="3082384"/>
                </a:xfrm>
                <a:solidFill>
                  <a:schemeClr val="bg2">
                    <a:lumMod val="75000"/>
                  </a:schemeClr>
                </a:solidFill>
              </p:grpSpPr>
              <p:sp>
                <p:nvSpPr>
                  <p:cNvPr id="115" name="Freeform 129">
                    <a:extLst>
                      <a:ext uri="{FF2B5EF4-FFF2-40B4-BE49-F238E27FC236}">
                        <a16:creationId xmlns:a16="http://schemas.microsoft.com/office/drawing/2014/main" id="{0EC74C51-34D4-422D-915F-78A3C2389DDF}"/>
                      </a:ext>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6" name="Freeform 130">
                    <a:extLst>
                      <a:ext uri="{FF2B5EF4-FFF2-40B4-BE49-F238E27FC236}">
                        <a16:creationId xmlns:a16="http://schemas.microsoft.com/office/drawing/2014/main" id="{7FFCEFB8-5ABD-4D8F-99CE-AB09DF31F798}"/>
                      </a:ext>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7" name="Freeform 131">
                    <a:extLst>
                      <a:ext uri="{FF2B5EF4-FFF2-40B4-BE49-F238E27FC236}">
                        <a16:creationId xmlns:a16="http://schemas.microsoft.com/office/drawing/2014/main" id="{A90303F4-54FB-4A0D-A6A6-EBC97D031525}"/>
                      </a:ext>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8" name="Freeform 132">
                    <a:extLst>
                      <a:ext uri="{FF2B5EF4-FFF2-40B4-BE49-F238E27FC236}">
                        <a16:creationId xmlns:a16="http://schemas.microsoft.com/office/drawing/2014/main" id="{FDD05DC2-586B-4826-9A90-2C842C59E9D5}"/>
                      </a:ext>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9" name="Freeform 133">
                    <a:extLst>
                      <a:ext uri="{FF2B5EF4-FFF2-40B4-BE49-F238E27FC236}">
                        <a16:creationId xmlns:a16="http://schemas.microsoft.com/office/drawing/2014/main" id="{EDEDC06B-9E50-4B02-B034-65119F564F21}"/>
                      </a:ext>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0" name="Freeform 134">
                    <a:extLst>
                      <a:ext uri="{FF2B5EF4-FFF2-40B4-BE49-F238E27FC236}">
                        <a16:creationId xmlns:a16="http://schemas.microsoft.com/office/drawing/2014/main" id="{765EA18A-2F9F-4548-9CB6-6B347EB4F007}"/>
                      </a:ext>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1" name="Freeform 135">
                    <a:extLst>
                      <a:ext uri="{FF2B5EF4-FFF2-40B4-BE49-F238E27FC236}">
                        <a16:creationId xmlns:a16="http://schemas.microsoft.com/office/drawing/2014/main" id="{11B43F77-033C-4741-B9BE-AC506F33A4A7}"/>
                      </a:ext>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2" name="Freeform 136">
                    <a:extLst>
                      <a:ext uri="{FF2B5EF4-FFF2-40B4-BE49-F238E27FC236}">
                        <a16:creationId xmlns:a16="http://schemas.microsoft.com/office/drawing/2014/main" id="{2FA07788-6A2B-47B3-A374-EA399ACC4578}"/>
                      </a:ext>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3" name="Freeform 137">
                    <a:extLst>
                      <a:ext uri="{FF2B5EF4-FFF2-40B4-BE49-F238E27FC236}">
                        <a16:creationId xmlns:a16="http://schemas.microsoft.com/office/drawing/2014/main" id="{FF77B99F-973A-4720-A99F-A136011ED52F}"/>
                      </a:ext>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4" name="Freeform 138">
                    <a:extLst>
                      <a:ext uri="{FF2B5EF4-FFF2-40B4-BE49-F238E27FC236}">
                        <a16:creationId xmlns:a16="http://schemas.microsoft.com/office/drawing/2014/main" id="{30549BAC-90C9-4D2F-86D7-E54B8EA7F6D3}"/>
                      </a:ext>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5" name="Freeform 139">
                    <a:extLst>
                      <a:ext uri="{FF2B5EF4-FFF2-40B4-BE49-F238E27FC236}">
                        <a16:creationId xmlns:a16="http://schemas.microsoft.com/office/drawing/2014/main" id="{B281FA0B-A555-4E98-93EB-3C51CA2EFF27}"/>
                      </a:ext>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6" name="Freeform 140">
                    <a:extLst>
                      <a:ext uri="{FF2B5EF4-FFF2-40B4-BE49-F238E27FC236}">
                        <a16:creationId xmlns:a16="http://schemas.microsoft.com/office/drawing/2014/main" id="{713C1A5C-FB25-4B7C-81A4-8B9FBB9F7947}"/>
                      </a:ext>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7" name="Freeform 141">
                    <a:extLst>
                      <a:ext uri="{FF2B5EF4-FFF2-40B4-BE49-F238E27FC236}">
                        <a16:creationId xmlns:a16="http://schemas.microsoft.com/office/drawing/2014/main" id="{27E2BFEE-4D33-43BA-9CFB-1BFC04371850}"/>
                      </a:ext>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8" name="Freeform 142">
                    <a:extLst>
                      <a:ext uri="{FF2B5EF4-FFF2-40B4-BE49-F238E27FC236}">
                        <a16:creationId xmlns:a16="http://schemas.microsoft.com/office/drawing/2014/main" id="{0C2A695C-DF0B-465C-A741-AADDBA023516}"/>
                      </a:ext>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29" name="Freeform 143">
                    <a:extLst>
                      <a:ext uri="{FF2B5EF4-FFF2-40B4-BE49-F238E27FC236}">
                        <a16:creationId xmlns:a16="http://schemas.microsoft.com/office/drawing/2014/main" id="{EB300566-C5E6-445A-B509-C7D040EF77E2}"/>
                      </a:ext>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0" name="Rectangle 144">
                    <a:extLst>
                      <a:ext uri="{FF2B5EF4-FFF2-40B4-BE49-F238E27FC236}">
                        <a16:creationId xmlns:a16="http://schemas.microsoft.com/office/drawing/2014/main" id="{FDA64E9B-3E96-4666-8A98-22B7F5D72C2F}"/>
                      </a:ext>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1" name="Freeform 145">
                    <a:extLst>
                      <a:ext uri="{FF2B5EF4-FFF2-40B4-BE49-F238E27FC236}">
                        <a16:creationId xmlns:a16="http://schemas.microsoft.com/office/drawing/2014/main" id="{C62A5BD4-F505-4BBA-80EF-A0655351DC66}"/>
                      </a:ext>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2" name="Freeform 146">
                    <a:extLst>
                      <a:ext uri="{FF2B5EF4-FFF2-40B4-BE49-F238E27FC236}">
                        <a16:creationId xmlns:a16="http://schemas.microsoft.com/office/drawing/2014/main" id="{3E597591-41E4-4055-BFEF-8B41CA07D0FB}"/>
                      </a:ext>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3" name="Freeform 147">
                    <a:extLst>
                      <a:ext uri="{FF2B5EF4-FFF2-40B4-BE49-F238E27FC236}">
                        <a16:creationId xmlns:a16="http://schemas.microsoft.com/office/drawing/2014/main" id="{2002F267-DC78-4DA6-AF39-3E71026DEBE6}"/>
                      </a:ext>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4" name="Freeform 148">
                    <a:extLst>
                      <a:ext uri="{FF2B5EF4-FFF2-40B4-BE49-F238E27FC236}">
                        <a16:creationId xmlns:a16="http://schemas.microsoft.com/office/drawing/2014/main" id="{4B89DD5E-72F8-428E-B0EF-3ACA404C5754}"/>
                      </a:ext>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5" name="Freeform 149">
                    <a:extLst>
                      <a:ext uri="{FF2B5EF4-FFF2-40B4-BE49-F238E27FC236}">
                        <a16:creationId xmlns:a16="http://schemas.microsoft.com/office/drawing/2014/main" id="{D9E5D01A-CF50-475E-833C-EDC50C08C3C2}"/>
                      </a:ext>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6" name="Freeform 150">
                    <a:extLst>
                      <a:ext uri="{FF2B5EF4-FFF2-40B4-BE49-F238E27FC236}">
                        <a16:creationId xmlns:a16="http://schemas.microsoft.com/office/drawing/2014/main" id="{8F7EE158-0159-412A-86C1-6ECAF5EF729B}"/>
                      </a:ext>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7" name="Freeform 151">
                    <a:extLst>
                      <a:ext uri="{FF2B5EF4-FFF2-40B4-BE49-F238E27FC236}">
                        <a16:creationId xmlns:a16="http://schemas.microsoft.com/office/drawing/2014/main" id="{4B6CB8DE-31B8-4B5B-85C3-A4EA3C40840B}"/>
                      </a:ext>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8" name="Freeform 152">
                    <a:extLst>
                      <a:ext uri="{FF2B5EF4-FFF2-40B4-BE49-F238E27FC236}">
                        <a16:creationId xmlns:a16="http://schemas.microsoft.com/office/drawing/2014/main" id="{CD42A161-C50E-4256-92E7-11FEC7E40A23}"/>
                      </a:ext>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39" name="Freeform 153">
                    <a:extLst>
                      <a:ext uri="{FF2B5EF4-FFF2-40B4-BE49-F238E27FC236}">
                        <a16:creationId xmlns:a16="http://schemas.microsoft.com/office/drawing/2014/main" id="{8542C4F5-9D1C-4731-9EE3-34775AB59229}"/>
                      </a:ext>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0" name="Freeform 154">
                    <a:extLst>
                      <a:ext uri="{FF2B5EF4-FFF2-40B4-BE49-F238E27FC236}">
                        <a16:creationId xmlns:a16="http://schemas.microsoft.com/office/drawing/2014/main" id="{26F5DA6D-6071-43F4-8EE9-7F8A3376F108}"/>
                      </a:ext>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1" name="Freeform 155">
                    <a:extLst>
                      <a:ext uri="{FF2B5EF4-FFF2-40B4-BE49-F238E27FC236}">
                        <a16:creationId xmlns:a16="http://schemas.microsoft.com/office/drawing/2014/main" id="{961AF522-9BD9-4B60-A0DA-217A20CC31FA}"/>
                      </a:ext>
                    </a:extLst>
                  </p:cNvPr>
                  <p:cNvSpPr>
                    <a:spLocks/>
                  </p:cNvSpPr>
                  <p:nvPr/>
                </p:nvSpPr>
                <p:spPr bwMode="auto">
                  <a:xfrm>
                    <a:off x="6471470" y="1748884"/>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2" name="Freeform 156">
                    <a:extLst>
                      <a:ext uri="{FF2B5EF4-FFF2-40B4-BE49-F238E27FC236}">
                        <a16:creationId xmlns:a16="http://schemas.microsoft.com/office/drawing/2014/main" id="{D8B115F3-E575-42C7-AF83-306163B3B76F}"/>
                      </a:ext>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3" name="Freeform 157">
                    <a:extLst>
                      <a:ext uri="{FF2B5EF4-FFF2-40B4-BE49-F238E27FC236}">
                        <a16:creationId xmlns:a16="http://schemas.microsoft.com/office/drawing/2014/main" id="{BF46EDF0-E3B5-465C-A32F-AD25E5630207}"/>
                      </a:ext>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4" name="Freeform 158">
                    <a:extLst>
                      <a:ext uri="{FF2B5EF4-FFF2-40B4-BE49-F238E27FC236}">
                        <a16:creationId xmlns:a16="http://schemas.microsoft.com/office/drawing/2014/main" id="{DDE1EE43-AB06-43A5-8F76-DDAB3C8A6689}"/>
                      </a:ext>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5" name="Freeform 159">
                    <a:extLst>
                      <a:ext uri="{FF2B5EF4-FFF2-40B4-BE49-F238E27FC236}">
                        <a16:creationId xmlns:a16="http://schemas.microsoft.com/office/drawing/2014/main" id="{57B5567A-4DFB-4C0A-A24C-EE62A43000F3}"/>
                      </a:ext>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6" name="Freeform 160">
                    <a:extLst>
                      <a:ext uri="{FF2B5EF4-FFF2-40B4-BE49-F238E27FC236}">
                        <a16:creationId xmlns:a16="http://schemas.microsoft.com/office/drawing/2014/main" id="{82380E44-8A99-4370-8815-FA9E62479828}"/>
                      </a:ext>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7" name="Freeform 161">
                    <a:extLst>
                      <a:ext uri="{FF2B5EF4-FFF2-40B4-BE49-F238E27FC236}">
                        <a16:creationId xmlns:a16="http://schemas.microsoft.com/office/drawing/2014/main" id="{5F6420F6-6929-4729-A5D2-36412C32717D}"/>
                      </a:ext>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8" name="Freeform 162">
                    <a:extLst>
                      <a:ext uri="{FF2B5EF4-FFF2-40B4-BE49-F238E27FC236}">
                        <a16:creationId xmlns:a16="http://schemas.microsoft.com/office/drawing/2014/main" id="{4C50986F-AA99-4802-8499-FBB3A08A9AB2}"/>
                      </a:ext>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49" name="Freeform 163">
                    <a:extLst>
                      <a:ext uri="{FF2B5EF4-FFF2-40B4-BE49-F238E27FC236}">
                        <a16:creationId xmlns:a16="http://schemas.microsoft.com/office/drawing/2014/main" id="{ABDC73C4-1D36-4C43-9F9B-A4C68B052928}"/>
                      </a:ext>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0" name="Freeform 164">
                    <a:extLst>
                      <a:ext uri="{FF2B5EF4-FFF2-40B4-BE49-F238E27FC236}">
                        <a16:creationId xmlns:a16="http://schemas.microsoft.com/office/drawing/2014/main" id="{345FCC18-DB24-473A-94C5-1DE772F5EF6E}"/>
                      </a:ext>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1" name="Freeform 165">
                    <a:extLst>
                      <a:ext uri="{FF2B5EF4-FFF2-40B4-BE49-F238E27FC236}">
                        <a16:creationId xmlns:a16="http://schemas.microsoft.com/office/drawing/2014/main" id="{97B9A6C3-4A7F-452B-9852-4E1DEEBFA5CD}"/>
                      </a:ext>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2" name="Freeform 166">
                    <a:extLst>
                      <a:ext uri="{FF2B5EF4-FFF2-40B4-BE49-F238E27FC236}">
                        <a16:creationId xmlns:a16="http://schemas.microsoft.com/office/drawing/2014/main" id="{23C81661-02D3-405A-9134-A9EF2457A522}"/>
                      </a:ext>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3" name="Freeform 167">
                    <a:extLst>
                      <a:ext uri="{FF2B5EF4-FFF2-40B4-BE49-F238E27FC236}">
                        <a16:creationId xmlns:a16="http://schemas.microsoft.com/office/drawing/2014/main" id="{49E33AC5-C2DF-4C99-ADCE-865D4AD501E8}"/>
                      </a:ext>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4" name="Freeform 168">
                    <a:extLst>
                      <a:ext uri="{FF2B5EF4-FFF2-40B4-BE49-F238E27FC236}">
                        <a16:creationId xmlns:a16="http://schemas.microsoft.com/office/drawing/2014/main" id="{B344EB8B-ECF5-4630-8D52-7FF2E36BCB1D}"/>
                      </a:ext>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34" name="Group 629">
                  <a:extLst>
                    <a:ext uri="{FF2B5EF4-FFF2-40B4-BE49-F238E27FC236}">
                      <a16:creationId xmlns:a16="http://schemas.microsoft.com/office/drawing/2014/main" id="{67B0667A-7E33-48E6-9937-EE51DC4F82FD}"/>
                    </a:ext>
                  </a:extLst>
                </p:cNvPr>
                <p:cNvGrpSpPr/>
                <p:nvPr/>
              </p:nvGrpSpPr>
              <p:grpSpPr>
                <a:xfrm rot="15155533" flipH="1">
                  <a:off x="1114059" y="1803071"/>
                  <a:ext cx="2159193" cy="2610180"/>
                  <a:chOff x="6326188" y="1654175"/>
                  <a:chExt cx="2192337" cy="2967038"/>
                </a:xfrm>
                <a:solidFill>
                  <a:schemeClr val="bg2">
                    <a:lumMod val="75000"/>
                  </a:schemeClr>
                </a:solidFill>
              </p:grpSpPr>
              <p:sp>
                <p:nvSpPr>
                  <p:cNvPr id="76" name="Freeform 129">
                    <a:extLst>
                      <a:ext uri="{FF2B5EF4-FFF2-40B4-BE49-F238E27FC236}">
                        <a16:creationId xmlns:a16="http://schemas.microsoft.com/office/drawing/2014/main" id="{C59501EC-CA74-4139-95A2-2E918748F109}"/>
                      </a:ext>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7" name="Freeform 130">
                    <a:extLst>
                      <a:ext uri="{FF2B5EF4-FFF2-40B4-BE49-F238E27FC236}">
                        <a16:creationId xmlns:a16="http://schemas.microsoft.com/office/drawing/2014/main" id="{E5E9B882-DD9B-4455-9E08-CB32B00973EE}"/>
                      </a:ext>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8" name="Freeform 131">
                    <a:extLst>
                      <a:ext uri="{FF2B5EF4-FFF2-40B4-BE49-F238E27FC236}">
                        <a16:creationId xmlns:a16="http://schemas.microsoft.com/office/drawing/2014/main" id="{DFE22C81-8E33-4D41-8B8D-E0BD314DEDA7}"/>
                      </a:ext>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9" name="Freeform 132">
                    <a:extLst>
                      <a:ext uri="{FF2B5EF4-FFF2-40B4-BE49-F238E27FC236}">
                        <a16:creationId xmlns:a16="http://schemas.microsoft.com/office/drawing/2014/main" id="{AE23BDEF-606A-4F1E-A360-BBDDA99AEF39}"/>
                      </a:ext>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0" name="Freeform 133">
                    <a:extLst>
                      <a:ext uri="{FF2B5EF4-FFF2-40B4-BE49-F238E27FC236}">
                        <a16:creationId xmlns:a16="http://schemas.microsoft.com/office/drawing/2014/main" id="{9E1C01FE-C176-4C5D-BB29-2AD0E5616332}"/>
                      </a:ext>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1" name="Freeform 134">
                    <a:extLst>
                      <a:ext uri="{FF2B5EF4-FFF2-40B4-BE49-F238E27FC236}">
                        <a16:creationId xmlns:a16="http://schemas.microsoft.com/office/drawing/2014/main" id="{09327FF8-2CCD-4F44-A775-D1EADCDAD2EA}"/>
                      </a:ext>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2" name="Freeform 135">
                    <a:extLst>
                      <a:ext uri="{FF2B5EF4-FFF2-40B4-BE49-F238E27FC236}">
                        <a16:creationId xmlns:a16="http://schemas.microsoft.com/office/drawing/2014/main" id="{0C169265-52D9-4CD0-90F1-00DAC1EEC982}"/>
                      </a:ext>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3" name="Freeform 136">
                    <a:extLst>
                      <a:ext uri="{FF2B5EF4-FFF2-40B4-BE49-F238E27FC236}">
                        <a16:creationId xmlns:a16="http://schemas.microsoft.com/office/drawing/2014/main" id="{4D605E7E-9B9E-4C0B-AD10-C34FE3DAA092}"/>
                      </a:ext>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4" name="Freeform 137">
                    <a:extLst>
                      <a:ext uri="{FF2B5EF4-FFF2-40B4-BE49-F238E27FC236}">
                        <a16:creationId xmlns:a16="http://schemas.microsoft.com/office/drawing/2014/main" id="{3DC41ABC-F5A7-491B-9932-FC38031121C1}"/>
                      </a:ext>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5" name="Freeform 138">
                    <a:extLst>
                      <a:ext uri="{FF2B5EF4-FFF2-40B4-BE49-F238E27FC236}">
                        <a16:creationId xmlns:a16="http://schemas.microsoft.com/office/drawing/2014/main" id="{27454AA1-C674-49B0-9018-FBE7B5B0F223}"/>
                      </a:ext>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6" name="Freeform 139">
                    <a:extLst>
                      <a:ext uri="{FF2B5EF4-FFF2-40B4-BE49-F238E27FC236}">
                        <a16:creationId xmlns:a16="http://schemas.microsoft.com/office/drawing/2014/main" id="{60834775-63F9-45E4-A3B0-E6100E463090}"/>
                      </a:ext>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7" name="Freeform 140">
                    <a:extLst>
                      <a:ext uri="{FF2B5EF4-FFF2-40B4-BE49-F238E27FC236}">
                        <a16:creationId xmlns:a16="http://schemas.microsoft.com/office/drawing/2014/main" id="{2B8BDEA7-21EE-4AB1-A701-90AC155B9A22}"/>
                      </a:ext>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8" name="Freeform 141">
                    <a:extLst>
                      <a:ext uri="{FF2B5EF4-FFF2-40B4-BE49-F238E27FC236}">
                        <a16:creationId xmlns:a16="http://schemas.microsoft.com/office/drawing/2014/main" id="{2AE5507D-03BA-4020-8176-6DB80A799762}"/>
                      </a:ext>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89" name="Freeform 142">
                    <a:extLst>
                      <a:ext uri="{FF2B5EF4-FFF2-40B4-BE49-F238E27FC236}">
                        <a16:creationId xmlns:a16="http://schemas.microsoft.com/office/drawing/2014/main" id="{80B9AD04-22A8-4D52-A103-817505DF596F}"/>
                      </a:ext>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0" name="Freeform 143">
                    <a:extLst>
                      <a:ext uri="{FF2B5EF4-FFF2-40B4-BE49-F238E27FC236}">
                        <a16:creationId xmlns:a16="http://schemas.microsoft.com/office/drawing/2014/main" id="{EB5DD635-AB4F-48EC-8FF9-AD69297E6BEA}"/>
                      </a:ext>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1" name="Rectangle 144">
                    <a:extLst>
                      <a:ext uri="{FF2B5EF4-FFF2-40B4-BE49-F238E27FC236}">
                        <a16:creationId xmlns:a16="http://schemas.microsoft.com/office/drawing/2014/main" id="{9C096D27-E5F1-401D-B8AB-2D5EB5FDCC57}"/>
                      </a:ext>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2" name="Freeform 145">
                    <a:extLst>
                      <a:ext uri="{FF2B5EF4-FFF2-40B4-BE49-F238E27FC236}">
                        <a16:creationId xmlns:a16="http://schemas.microsoft.com/office/drawing/2014/main" id="{DA162A68-E134-4BE8-8E6A-0397791A1548}"/>
                      </a:ext>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3" name="Freeform 146">
                    <a:extLst>
                      <a:ext uri="{FF2B5EF4-FFF2-40B4-BE49-F238E27FC236}">
                        <a16:creationId xmlns:a16="http://schemas.microsoft.com/office/drawing/2014/main" id="{8E9B538C-F2D9-4CCB-A026-E77F314983FD}"/>
                      </a:ext>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4" name="Freeform 147">
                    <a:extLst>
                      <a:ext uri="{FF2B5EF4-FFF2-40B4-BE49-F238E27FC236}">
                        <a16:creationId xmlns:a16="http://schemas.microsoft.com/office/drawing/2014/main" id="{1B3F8E35-B99A-4F34-B35D-BAB26F9627E3}"/>
                      </a:ext>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5" name="Freeform 148">
                    <a:extLst>
                      <a:ext uri="{FF2B5EF4-FFF2-40B4-BE49-F238E27FC236}">
                        <a16:creationId xmlns:a16="http://schemas.microsoft.com/office/drawing/2014/main" id="{2C216F77-0FDA-4BAD-BFEF-EB016559175D}"/>
                      </a:ext>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6" name="Freeform 149">
                    <a:extLst>
                      <a:ext uri="{FF2B5EF4-FFF2-40B4-BE49-F238E27FC236}">
                        <a16:creationId xmlns:a16="http://schemas.microsoft.com/office/drawing/2014/main" id="{EEBB7BD7-90F7-4C93-9C83-066F52F97162}"/>
                      </a:ext>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7" name="Freeform 150">
                    <a:extLst>
                      <a:ext uri="{FF2B5EF4-FFF2-40B4-BE49-F238E27FC236}">
                        <a16:creationId xmlns:a16="http://schemas.microsoft.com/office/drawing/2014/main" id="{87F59C81-F425-4F0A-A53B-29CC39D687B4}"/>
                      </a:ext>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8" name="Freeform 151">
                    <a:extLst>
                      <a:ext uri="{FF2B5EF4-FFF2-40B4-BE49-F238E27FC236}">
                        <a16:creationId xmlns:a16="http://schemas.microsoft.com/office/drawing/2014/main" id="{1897C14E-1309-49A0-B316-829DF003AB1D}"/>
                      </a:ext>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99" name="Freeform 152">
                    <a:extLst>
                      <a:ext uri="{FF2B5EF4-FFF2-40B4-BE49-F238E27FC236}">
                        <a16:creationId xmlns:a16="http://schemas.microsoft.com/office/drawing/2014/main" id="{37517576-CC21-43E6-887B-A7224A4EEC68}"/>
                      </a:ext>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0" name="Freeform 153">
                    <a:extLst>
                      <a:ext uri="{FF2B5EF4-FFF2-40B4-BE49-F238E27FC236}">
                        <a16:creationId xmlns:a16="http://schemas.microsoft.com/office/drawing/2014/main" id="{1ADDEF45-6792-42E6-BDED-EFD7F8E3FC12}"/>
                      </a:ext>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1" name="Freeform 154">
                    <a:extLst>
                      <a:ext uri="{FF2B5EF4-FFF2-40B4-BE49-F238E27FC236}">
                        <a16:creationId xmlns:a16="http://schemas.microsoft.com/office/drawing/2014/main" id="{9471AE11-5E3E-4792-A10A-124BC797A29A}"/>
                      </a:ext>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2" name="Freeform 156">
                    <a:extLst>
                      <a:ext uri="{FF2B5EF4-FFF2-40B4-BE49-F238E27FC236}">
                        <a16:creationId xmlns:a16="http://schemas.microsoft.com/office/drawing/2014/main" id="{A98DD608-83AC-4CC6-9E94-F8B7FD1CDCA4}"/>
                      </a:ext>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3" name="Freeform 157">
                    <a:extLst>
                      <a:ext uri="{FF2B5EF4-FFF2-40B4-BE49-F238E27FC236}">
                        <a16:creationId xmlns:a16="http://schemas.microsoft.com/office/drawing/2014/main" id="{6892B6EC-AA69-490A-AC1E-CD4C7E840F61}"/>
                      </a:ext>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4" name="Freeform 158">
                    <a:extLst>
                      <a:ext uri="{FF2B5EF4-FFF2-40B4-BE49-F238E27FC236}">
                        <a16:creationId xmlns:a16="http://schemas.microsoft.com/office/drawing/2014/main" id="{006744A6-74B6-4F02-A7EF-E13369E123F8}"/>
                      </a:ext>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5" name="Freeform 159">
                    <a:extLst>
                      <a:ext uri="{FF2B5EF4-FFF2-40B4-BE49-F238E27FC236}">
                        <a16:creationId xmlns:a16="http://schemas.microsoft.com/office/drawing/2014/main" id="{394E09DD-9D95-4B63-8321-41B580B5BB95}"/>
                      </a:ext>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6" name="Freeform 160">
                    <a:extLst>
                      <a:ext uri="{FF2B5EF4-FFF2-40B4-BE49-F238E27FC236}">
                        <a16:creationId xmlns:a16="http://schemas.microsoft.com/office/drawing/2014/main" id="{5EF5DAD8-C5A8-4E51-A8C6-D7CDC568B190}"/>
                      </a:ext>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7" name="Freeform 161">
                    <a:extLst>
                      <a:ext uri="{FF2B5EF4-FFF2-40B4-BE49-F238E27FC236}">
                        <a16:creationId xmlns:a16="http://schemas.microsoft.com/office/drawing/2014/main" id="{715E8F48-D323-46CB-A15D-14AA2BE96BA1}"/>
                      </a:ext>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8" name="Freeform 162">
                    <a:extLst>
                      <a:ext uri="{FF2B5EF4-FFF2-40B4-BE49-F238E27FC236}">
                        <a16:creationId xmlns:a16="http://schemas.microsoft.com/office/drawing/2014/main" id="{D406EB4F-914B-4889-B0CD-3819A6E4B133}"/>
                      </a:ext>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09" name="Freeform 163">
                    <a:extLst>
                      <a:ext uri="{FF2B5EF4-FFF2-40B4-BE49-F238E27FC236}">
                        <a16:creationId xmlns:a16="http://schemas.microsoft.com/office/drawing/2014/main" id="{4E1ADB27-2B30-425A-8911-7D1E490B1F69}"/>
                      </a:ext>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0" name="Freeform 164">
                    <a:extLst>
                      <a:ext uri="{FF2B5EF4-FFF2-40B4-BE49-F238E27FC236}">
                        <a16:creationId xmlns:a16="http://schemas.microsoft.com/office/drawing/2014/main" id="{A27FD2E1-030E-40D2-9908-4FF623571392}"/>
                      </a:ext>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1" name="Freeform 165">
                    <a:extLst>
                      <a:ext uri="{FF2B5EF4-FFF2-40B4-BE49-F238E27FC236}">
                        <a16:creationId xmlns:a16="http://schemas.microsoft.com/office/drawing/2014/main" id="{AD91447E-052C-4AB0-AC6A-C9C5FC5D7D55}"/>
                      </a:ext>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2" name="Freeform 166">
                    <a:extLst>
                      <a:ext uri="{FF2B5EF4-FFF2-40B4-BE49-F238E27FC236}">
                        <a16:creationId xmlns:a16="http://schemas.microsoft.com/office/drawing/2014/main" id="{783DB31A-65E4-4902-A512-4A8288904E22}"/>
                      </a:ext>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3" name="Freeform 167">
                    <a:extLst>
                      <a:ext uri="{FF2B5EF4-FFF2-40B4-BE49-F238E27FC236}">
                        <a16:creationId xmlns:a16="http://schemas.microsoft.com/office/drawing/2014/main" id="{2938761E-C192-416D-84B3-D0C7711EFEFB}"/>
                      </a:ext>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14" name="Freeform 168">
                    <a:extLst>
                      <a:ext uri="{FF2B5EF4-FFF2-40B4-BE49-F238E27FC236}">
                        <a16:creationId xmlns:a16="http://schemas.microsoft.com/office/drawing/2014/main" id="{589C034C-545B-47EE-8041-FDC93BA4F71D}"/>
                      </a:ext>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nvGrpSpPr>
                <p:cNvPr id="35" name="Group 630">
                  <a:extLst>
                    <a:ext uri="{FF2B5EF4-FFF2-40B4-BE49-F238E27FC236}">
                      <a16:creationId xmlns:a16="http://schemas.microsoft.com/office/drawing/2014/main" id="{497D0DA3-A97C-41D5-BFA7-15B51394A7B2}"/>
                    </a:ext>
                  </a:extLst>
                </p:cNvPr>
                <p:cNvGrpSpPr/>
                <p:nvPr/>
              </p:nvGrpSpPr>
              <p:grpSpPr>
                <a:xfrm rot="15155533" flipH="1">
                  <a:off x="1264410" y="1845476"/>
                  <a:ext cx="2259435" cy="2728193"/>
                  <a:chOff x="6224407" y="1520027"/>
                  <a:chExt cx="2294118" cy="3101186"/>
                </a:xfrm>
                <a:solidFill>
                  <a:schemeClr val="bg2">
                    <a:lumMod val="75000"/>
                  </a:schemeClr>
                </a:solidFill>
              </p:grpSpPr>
              <p:sp>
                <p:nvSpPr>
                  <p:cNvPr id="36" name="Freeform 129">
                    <a:extLst>
                      <a:ext uri="{FF2B5EF4-FFF2-40B4-BE49-F238E27FC236}">
                        <a16:creationId xmlns:a16="http://schemas.microsoft.com/office/drawing/2014/main" id="{E296E645-5D03-4719-828D-AB82617CC30A}"/>
                      </a:ext>
                    </a:extLst>
                  </p:cNvPr>
                  <p:cNvSpPr>
                    <a:spLocks/>
                  </p:cNvSpPr>
                  <p:nvPr/>
                </p:nvSpPr>
                <p:spPr bwMode="auto">
                  <a:xfrm>
                    <a:off x="8027988" y="1720850"/>
                    <a:ext cx="3175" cy="1588"/>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7" name="Freeform 130">
                    <a:extLst>
                      <a:ext uri="{FF2B5EF4-FFF2-40B4-BE49-F238E27FC236}">
                        <a16:creationId xmlns:a16="http://schemas.microsoft.com/office/drawing/2014/main" id="{8415D7A8-6111-436A-B9AE-E9729F4EFA68}"/>
                      </a:ext>
                    </a:extLst>
                  </p:cNvPr>
                  <p:cNvSpPr>
                    <a:spLocks/>
                  </p:cNvSpPr>
                  <p:nvPr/>
                </p:nvSpPr>
                <p:spPr bwMode="auto">
                  <a:xfrm>
                    <a:off x="7724775" y="1841500"/>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0"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8" name="Freeform 131">
                    <a:extLst>
                      <a:ext uri="{FF2B5EF4-FFF2-40B4-BE49-F238E27FC236}">
                        <a16:creationId xmlns:a16="http://schemas.microsoft.com/office/drawing/2014/main" id="{70C0194B-8475-4574-A136-481DE371E639}"/>
                      </a:ext>
                    </a:extLst>
                  </p:cNvPr>
                  <p:cNvSpPr>
                    <a:spLocks/>
                  </p:cNvSpPr>
                  <p:nvPr/>
                </p:nvSpPr>
                <p:spPr bwMode="auto">
                  <a:xfrm>
                    <a:off x="8218488" y="1671638"/>
                    <a:ext cx="12700" cy="1588"/>
                  </a:xfrm>
                  <a:custGeom>
                    <a:avLst/>
                    <a:gdLst/>
                    <a:ahLst/>
                    <a:cxnLst>
                      <a:cxn ang="0">
                        <a:pos x="0" y="1"/>
                      </a:cxn>
                      <a:cxn ang="0">
                        <a:pos x="0" y="1"/>
                      </a:cxn>
                      <a:cxn ang="0">
                        <a:pos x="5" y="0"/>
                      </a:cxn>
                      <a:cxn ang="0">
                        <a:pos x="0" y="1"/>
                      </a:cxn>
                    </a:cxnLst>
                    <a:rect l="0" t="0" r="r" b="b"/>
                    <a:pathLst>
                      <a:path w="5" h="1">
                        <a:moveTo>
                          <a:pt x="0" y="1"/>
                        </a:moveTo>
                        <a:cubicBezTo>
                          <a:pt x="0" y="1"/>
                          <a:pt x="0" y="1"/>
                          <a:pt x="0" y="1"/>
                        </a:cubicBezTo>
                        <a:cubicBezTo>
                          <a:pt x="5" y="0"/>
                          <a:pt x="5" y="0"/>
                          <a:pt x="5" y="0"/>
                        </a:cubicBezTo>
                        <a:lnTo>
                          <a:pt x="0"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9" name="Freeform 132">
                    <a:extLst>
                      <a:ext uri="{FF2B5EF4-FFF2-40B4-BE49-F238E27FC236}">
                        <a16:creationId xmlns:a16="http://schemas.microsoft.com/office/drawing/2014/main" id="{A201B83D-B239-4994-8ACC-A6EAC11161F5}"/>
                      </a:ext>
                    </a:extLst>
                  </p:cNvPr>
                  <p:cNvSpPr>
                    <a:spLocks/>
                  </p:cNvSpPr>
                  <p:nvPr/>
                </p:nvSpPr>
                <p:spPr bwMode="auto">
                  <a:xfrm>
                    <a:off x="7169150" y="2263775"/>
                    <a:ext cx="3175" cy="3175"/>
                  </a:xfrm>
                  <a:custGeom>
                    <a:avLst/>
                    <a:gdLst/>
                    <a:ahLst/>
                    <a:cxnLst>
                      <a:cxn ang="0">
                        <a:pos x="0" y="1"/>
                      </a:cxn>
                      <a:cxn ang="0">
                        <a:pos x="1" y="0"/>
                      </a:cxn>
                      <a:cxn ang="0">
                        <a:pos x="0" y="1"/>
                      </a:cxn>
                    </a:cxnLst>
                    <a:rect l="0" t="0" r="r" b="b"/>
                    <a:pathLst>
                      <a:path w="1" h="1">
                        <a:moveTo>
                          <a:pt x="0" y="1"/>
                        </a:moveTo>
                        <a:cubicBezTo>
                          <a:pt x="1" y="0"/>
                          <a:pt x="1" y="0"/>
                          <a:pt x="1" y="0"/>
                        </a:cubicBezTo>
                        <a:cubicBezTo>
                          <a:pt x="1" y="1"/>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0" name="Freeform 133">
                    <a:extLst>
                      <a:ext uri="{FF2B5EF4-FFF2-40B4-BE49-F238E27FC236}">
                        <a16:creationId xmlns:a16="http://schemas.microsoft.com/office/drawing/2014/main" id="{FF0A85E1-EFCC-44BB-B1C9-BC1108990691}"/>
                      </a:ext>
                    </a:extLst>
                  </p:cNvPr>
                  <p:cNvSpPr>
                    <a:spLocks/>
                  </p:cNvSpPr>
                  <p:nvPr/>
                </p:nvSpPr>
                <p:spPr bwMode="auto">
                  <a:xfrm>
                    <a:off x="7480300" y="1995488"/>
                    <a:ext cx="4762" cy="4763"/>
                  </a:xfrm>
                  <a:custGeom>
                    <a:avLst/>
                    <a:gdLst/>
                    <a:ahLst/>
                    <a:cxnLst>
                      <a:cxn ang="0">
                        <a:pos x="2" y="0"/>
                      </a:cxn>
                      <a:cxn ang="0">
                        <a:pos x="0" y="2"/>
                      </a:cxn>
                      <a:cxn ang="0">
                        <a:pos x="2" y="0"/>
                      </a:cxn>
                    </a:cxnLst>
                    <a:rect l="0" t="0" r="r" b="b"/>
                    <a:pathLst>
                      <a:path w="2" h="2">
                        <a:moveTo>
                          <a:pt x="2" y="0"/>
                        </a:moveTo>
                        <a:cubicBezTo>
                          <a:pt x="1" y="0"/>
                          <a:pt x="1" y="1"/>
                          <a:pt x="0" y="2"/>
                        </a:cubicBezTo>
                        <a:cubicBezTo>
                          <a:pt x="1" y="1"/>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1" name="Freeform 134">
                    <a:extLst>
                      <a:ext uri="{FF2B5EF4-FFF2-40B4-BE49-F238E27FC236}">
                        <a16:creationId xmlns:a16="http://schemas.microsoft.com/office/drawing/2014/main" id="{6B986730-2DD0-40DA-B136-D4E83E6827F1}"/>
                      </a:ext>
                    </a:extLst>
                  </p:cNvPr>
                  <p:cNvSpPr>
                    <a:spLocks/>
                  </p:cNvSpPr>
                  <p:nvPr/>
                </p:nvSpPr>
                <p:spPr bwMode="auto">
                  <a:xfrm>
                    <a:off x="8318500" y="1681163"/>
                    <a:ext cx="7937" cy="1588"/>
                  </a:xfrm>
                  <a:custGeom>
                    <a:avLst/>
                    <a:gdLst/>
                    <a:ahLst/>
                    <a:cxnLst>
                      <a:cxn ang="0">
                        <a:pos x="3" y="0"/>
                      </a:cxn>
                      <a:cxn ang="0">
                        <a:pos x="0" y="0"/>
                      </a:cxn>
                      <a:cxn ang="0">
                        <a:pos x="3" y="0"/>
                      </a:cxn>
                    </a:cxnLst>
                    <a:rect l="0" t="0" r="r" b="b"/>
                    <a:pathLst>
                      <a:path w="3">
                        <a:moveTo>
                          <a:pt x="3" y="0"/>
                        </a:moveTo>
                        <a:cubicBezTo>
                          <a:pt x="0" y="0"/>
                          <a:pt x="0" y="0"/>
                          <a:pt x="0" y="0"/>
                        </a:cubicBezTo>
                        <a:cubicBezTo>
                          <a:pt x="0" y="0"/>
                          <a:pt x="1"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2" name="Freeform 135">
                    <a:extLst>
                      <a:ext uri="{FF2B5EF4-FFF2-40B4-BE49-F238E27FC236}">
                        <a16:creationId xmlns:a16="http://schemas.microsoft.com/office/drawing/2014/main" id="{B67E9D44-D78F-4A09-9A02-D4AAFD8499D5}"/>
                      </a:ext>
                    </a:extLst>
                  </p:cNvPr>
                  <p:cNvSpPr>
                    <a:spLocks/>
                  </p:cNvSpPr>
                  <p:nvPr/>
                </p:nvSpPr>
                <p:spPr bwMode="auto">
                  <a:xfrm>
                    <a:off x="8516938" y="1655763"/>
                    <a:ext cx="1587" cy="1588"/>
                  </a:xfrm>
                  <a:custGeom>
                    <a:avLst/>
                    <a:gdLst/>
                    <a:ahLst/>
                    <a:cxnLst>
                      <a:cxn ang="0">
                        <a:pos x="1" y="0"/>
                      </a:cxn>
                      <a:cxn ang="0">
                        <a:pos x="1" y="0"/>
                      </a:cxn>
                      <a:cxn ang="0">
                        <a:pos x="1" y="0"/>
                      </a:cxn>
                    </a:cxnLst>
                    <a:rect l="0" t="0" r="r" b="b"/>
                    <a:pathLst>
                      <a:path w="1">
                        <a:moveTo>
                          <a:pt x="1" y="0"/>
                        </a:moveTo>
                        <a:cubicBezTo>
                          <a:pt x="1" y="0"/>
                          <a:pt x="1" y="0"/>
                          <a:pt x="1"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3" name="Freeform 136">
                    <a:extLst>
                      <a:ext uri="{FF2B5EF4-FFF2-40B4-BE49-F238E27FC236}">
                        <a16:creationId xmlns:a16="http://schemas.microsoft.com/office/drawing/2014/main" id="{39A53D65-3D9C-4DA4-9FDC-2B8C342B8BB4}"/>
                      </a:ext>
                    </a:extLst>
                  </p:cNvPr>
                  <p:cNvSpPr>
                    <a:spLocks/>
                  </p:cNvSpPr>
                  <p:nvPr/>
                </p:nvSpPr>
                <p:spPr bwMode="auto">
                  <a:xfrm>
                    <a:off x="8434388" y="1654175"/>
                    <a:ext cx="7937" cy="1588"/>
                  </a:xfrm>
                  <a:custGeom>
                    <a:avLst/>
                    <a:gdLst/>
                    <a:ahLst/>
                    <a:cxnLst>
                      <a:cxn ang="0">
                        <a:pos x="3" y="0"/>
                      </a:cxn>
                      <a:cxn ang="0">
                        <a:pos x="0" y="0"/>
                      </a:cxn>
                      <a:cxn ang="0">
                        <a:pos x="3" y="0"/>
                      </a:cxn>
                    </a:cxnLst>
                    <a:rect l="0" t="0" r="r" b="b"/>
                    <a:pathLst>
                      <a:path w="3">
                        <a:moveTo>
                          <a:pt x="3" y="0"/>
                        </a:moveTo>
                        <a:cubicBezTo>
                          <a:pt x="2" y="0"/>
                          <a:pt x="1" y="0"/>
                          <a:pt x="0" y="0"/>
                        </a:cubicBezTo>
                        <a:cubicBezTo>
                          <a:pt x="1" y="0"/>
                          <a:pt x="3" y="0"/>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4" name="Freeform 137">
                    <a:extLst>
                      <a:ext uri="{FF2B5EF4-FFF2-40B4-BE49-F238E27FC236}">
                        <a16:creationId xmlns:a16="http://schemas.microsoft.com/office/drawing/2014/main" id="{2701A578-5961-4729-8A30-96D1529A9ED4}"/>
                      </a:ext>
                    </a:extLst>
                  </p:cNvPr>
                  <p:cNvSpPr>
                    <a:spLocks/>
                  </p:cNvSpPr>
                  <p:nvPr/>
                </p:nvSpPr>
                <p:spPr bwMode="auto">
                  <a:xfrm>
                    <a:off x="8432800" y="1654175"/>
                    <a:ext cx="1587" cy="1588"/>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5" name="Freeform 138">
                    <a:extLst>
                      <a:ext uri="{FF2B5EF4-FFF2-40B4-BE49-F238E27FC236}">
                        <a16:creationId xmlns:a16="http://schemas.microsoft.com/office/drawing/2014/main" id="{39018F57-B9EB-4337-AC1F-0649F30DB3AE}"/>
                      </a:ext>
                    </a:extLst>
                  </p:cNvPr>
                  <p:cNvSpPr>
                    <a:spLocks/>
                  </p:cNvSpPr>
                  <p:nvPr/>
                </p:nvSpPr>
                <p:spPr bwMode="auto">
                  <a:xfrm>
                    <a:off x="6326188" y="4597400"/>
                    <a:ext cx="3175" cy="17463"/>
                  </a:xfrm>
                  <a:custGeom>
                    <a:avLst/>
                    <a:gdLst/>
                    <a:ahLst/>
                    <a:cxnLst>
                      <a:cxn ang="0">
                        <a:pos x="0" y="0"/>
                      </a:cxn>
                      <a:cxn ang="0">
                        <a:pos x="1" y="7"/>
                      </a:cxn>
                      <a:cxn ang="0">
                        <a:pos x="0" y="0"/>
                      </a:cxn>
                    </a:cxnLst>
                    <a:rect l="0" t="0" r="r" b="b"/>
                    <a:pathLst>
                      <a:path w="1" h="7">
                        <a:moveTo>
                          <a:pt x="0" y="0"/>
                        </a:moveTo>
                        <a:cubicBezTo>
                          <a:pt x="0" y="3"/>
                          <a:pt x="0" y="5"/>
                          <a:pt x="1" y="7"/>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6" name="Freeform 139">
                    <a:extLst>
                      <a:ext uri="{FF2B5EF4-FFF2-40B4-BE49-F238E27FC236}">
                        <a16:creationId xmlns:a16="http://schemas.microsoft.com/office/drawing/2014/main" id="{0B37FFBD-FF50-441E-84EB-A134A63B1593}"/>
                      </a:ext>
                    </a:extLst>
                  </p:cNvPr>
                  <p:cNvSpPr>
                    <a:spLocks/>
                  </p:cNvSpPr>
                  <p:nvPr/>
                </p:nvSpPr>
                <p:spPr bwMode="auto">
                  <a:xfrm>
                    <a:off x="6789738" y="2773363"/>
                    <a:ext cx="3175" cy="1588"/>
                  </a:xfrm>
                  <a:custGeom>
                    <a:avLst/>
                    <a:gdLst/>
                    <a:ahLst/>
                    <a:cxnLst>
                      <a:cxn ang="0">
                        <a:pos x="1" y="1"/>
                      </a:cxn>
                      <a:cxn ang="0">
                        <a:pos x="1" y="0"/>
                      </a:cxn>
                      <a:cxn ang="0">
                        <a:pos x="1" y="1"/>
                      </a:cxn>
                    </a:cxnLst>
                    <a:rect l="0" t="0" r="r" b="b"/>
                    <a:pathLst>
                      <a:path w="1" h="1">
                        <a:moveTo>
                          <a:pt x="1" y="1"/>
                        </a:moveTo>
                        <a:cubicBezTo>
                          <a:pt x="1" y="0"/>
                          <a:pt x="1" y="0"/>
                          <a:pt x="1" y="0"/>
                        </a:cubicBezTo>
                        <a:cubicBezTo>
                          <a:pt x="0" y="1"/>
                          <a:pt x="0" y="1"/>
                          <a:pt x="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7" name="Freeform 140">
                    <a:extLst>
                      <a:ext uri="{FF2B5EF4-FFF2-40B4-BE49-F238E27FC236}">
                        <a16:creationId xmlns:a16="http://schemas.microsoft.com/office/drawing/2014/main" id="{044C4340-80AA-4B89-A816-DB573A42B13C}"/>
                      </a:ext>
                    </a:extLst>
                  </p:cNvPr>
                  <p:cNvSpPr>
                    <a:spLocks/>
                  </p:cNvSpPr>
                  <p:nvPr/>
                </p:nvSpPr>
                <p:spPr bwMode="auto">
                  <a:xfrm>
                    <a:off x="6342063" y="4603750"/>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8" name="Freeform 141">
                    <a:extLst>
                      <a:ext uri="{FF2B5EF4-FFF2-40B4-BE49-F238E27FC236}">
                        <a16:creationId xmlns:a16="http://schemas.microsoft.com/office/drawing/2014/main" id="{E778BB62-2A4F-44F2-A2B1-26E876E94CCE}"/>
                      </a:ext>
                    </a:extLst>
                  </p:cNvPr>
                  <p:cNvSpPr>
                    <a:spLocks/>
                  </p:cNvSpPr>
                  <p:nvPr/>
                </p:nvSpPr>
                <p:spPr bwMode="auto">
                  <a:xfrm>
                    <a:off x="8207375" y="1704975"/>
                    <a:ext cx="17462" cy="6350"/>
                  </a:xfrm>
                  <a:custGeom>
                    <a:avLst/>
                    <a:gdLst/>
                    <a:ahLst/>
                    <a:cxnLst>
                      <a:cxn ang="0">
                        <a:pos x="7" y="0"/>
                      </a:cxn>
                      <a:cxn ang="0">
                        <a:pos x="0" y="2"/>
                      </a:cxn>
                      <a:cxn ang="0">
                        <a:pos x="7" y="0"/>
                      </a:cxn>
                    </a:cxnLst>
                    <a:rect l="0" t="0" r="r" b="b"/>
                    <a:pathLst>
                      <a:path w="7" h="2">
                        <a:moveTo>
                          <a:pt x="7" y="0"/>
                        </a:moveTo>
                        <a:cubicBezTo>
                          <a:pt x="5" y="1"/>
                          <a:pt x="0" y="1"/>
                          <a:pt x="0" y="2"/>
                        </a:cubicBezTo>
                        <a:cubicBezTo>
                          <a:pt x="3" y="1"/>
                          <a:pt x="6" y="1"/>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49" name="Freeform 142">
                    <a:extLst>
                      <a:ext uri="{FF2B5EF4-FFF2-40B4-BE49-F238E27FC236}">
                        <a16:creationId xmlns:a16="http://schemas.microsoft.com/office/drawing/2014/main" id="{C65E6D0B-F45D-45FB-86C3-D368702DDEE0}"/>
                      </a:ext>
                    </a:extLst>
                  </p:cNvPr>
                  <p:cNvSpPr>
                    <a:spLocks/>
                  </p:cNvSpPr>
                  <p:nvPr/>
                </p:nvSpPr>
                <p:spPr bwMode="auto">
                  <a:xfrm>
                    <a:off x="6788150" y="2924175"/>
                    <a:ext cx="1587" cy="4763"/>
                  </a:xfrm>
                  <a:custGeom>
                    <a:avLst/>
                    <a:gdLst/>
                    <a:ahLst/>
                    <a:cxnLst>
                      <a:cxn ang="0">
                        <a:pos x="0" y="0"/>
                      </a:cxn>
                      <a:cxn ang="0">
                        <a:pos x="0" y="2"/>
                      </a:cxn>
                      <a:cxn ang="0">
                        <a:pos x="0" y="0"/>
                      </a:cxn>
                    </a:cxnLst>
                    <a:rect l="0" t="0" r="r" b="b"/>
                    <a:pathLst>
                      <a:path h="2">
                        <a:moveTo>
                          <a:pt x="0" y="0"/>
                        </a:moveTo>
                        <a:cubicBezTo>
                          <a:pt x="0" y="2"/>
                          <a:pt x="0" y="2"/>
                          <a:pt x="0" y="2"/>
                        </a:cubicBezTo>
                        <a:cubicBezTo>
                          <a:pt x="0" y="1"/>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0" name="Freeform 143">
                    <a:extLst>
                      <a:ext uri="{FF2B5EF4-FFF2-40B4-BE49-F238E27FC236}">
                        <a16:creationId xmlns:a16="http://schemas.microsoft.com/office/drawing/2014/main" id="{156D982B-3337-449A-8523-9E9E008968B0}"/>
                      </a:ext>
                    </a:extLst>
                  </p:cNvPr>
                  <p:cNvSpPr>
                    <a:spLocks/>
                  </p:cNvSpPr>
                  <p:nvPr/>
                </p:nvSpPr>
                <p:spPr bwMode="auto">
                  <a:xfrm>
                    <a:off x="6342063" y="4602163"/>
                    <a:ext cx="1587" cy="1588"/>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1" name="Rectangle 144">
                    <a:extLst>
                      <a:ext uri="{FF2B5EF4-FFF2-40B4-BE49-F238E27FC236}">
                        <a16:creationId xmlns:a16="http://schemas.microsoft.com/office/drawing/2014/main" id="{7ACFC021-C3F9-4015-9D11-A08AD6C76095}"/>
                      </a:ext>
                    </a:extLst>
                  </p:cNvPr>
                  <p:cNvSpPr>
                    <a:spLocks noChangeArrowheads="1"/>
                  </p:cNvSpPr>
                  <p:nvPr/>
                </p:nvSpPr>
                <p:spPr bwMode="auto">
                  <a:xfrm>
                    <a:off x="6518275" y="3373438"/>
                    <a:ext cx="1587" cy="1588"/>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2" name="Freeform 145">
                    <a:extLst>
                      <a:ext uri="{FF2B5EF4-FFF2-40B4-BE49-F238E27FC236}">
                        <a16:creationId xmlns:a16="http://schemas.microsoft.com/office/drawing/2014/main" id="{63BC6315-AE68-43E2-A1E9-AF79C0A60332}"/>
                      </a:ext>
                    </a:extLst>
                  </p:cNvPr>
                  <p:cNvSpPr>
                    <a:spLocks/>
                  </p:cNvSpPr>
                  <p:nvPr/>
                </p:nvSpPr>
                <p:spPr bwMode="auto">
                  <a:xfrm>
                    <a:off x="6505575" y="3398838"/>
                    <a:ext cx="1587" cy="6350"/>
                  </a:xfrm>
                  <a:custGeom>
                    <a:avLst/>
                    <a:gdLst/>
                    <a:ahLst/>
                    <a:cxnLst>
                      <a:cxn ang="0">
                        <a:pos x="0" y="3"/>
                      </a:cxn>
                      <a:cxn ang="0">
                        <a:pos x="0" y="0"/>
                      </a:cxn>
                      <a:cxn ang="0">
                        <a:pos x="0" y="3"/>
                      </a:cxn>
                    </a:cxnLst>
                    <a:rect l="0" t="0" r="r" b="b"/>
                    <a:pathLst>
                      <a:path h="3">
                        <a:moveTo>
                          <a:pt x="0" y="3"/>
                        </a:moveTo>
                        <a:cubicBezTo>
                          <a:pt x="0" y="0"/>
                          <a:pt x="0" y="0"/>
                          <a:pt x="0" y="0"/>
                        </a:cubicBezTo>
                        <a:cubicBezTo>
                          <a:pt x="0" y="2"/>
                          <a:pt x="0"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3" name="Freeform 146">
                    <a:extLst>
                      <a:ext uri="{FF2B5EF4-FFF2-40B4-BE49-F238E27FC236}">
                        <a16:creationId xmlns:a16="http://schemas.microsoft.com/office/drawing/2014/main" id="{C467CB92-13DB-4C50-8A4C-A16A7BBFB4BF}"/>
                      </a:ext>
                    </a:extLst>
                  </p:cNvPr>
                  <p:cNvSpPr>
                    <a:spLocks/>
                  </p:cNvSpPr>
                  <p:nvPr/>
                </p:nvSpPr>
                <p:spPr bwMode="auto">
                  <a:xfrm>
                    <a:off x="6329363" y="4614863"/>
                    <a:ext cx="1587" cy="6350"/>
                  </a:xfrm>
                  <a:custGeom>
                    <a:avLst/>
                    <a:gdLst/>
                    <a:ahLst/>
                    <a:cxnLst>
                      <a:cxn ang="0">
                        <a:pos x="0" y="0"/>
                      </a:cxn>
                      <a:cxn ang="0">
                        <a:pos x="0" y="3"/>
                      </a:cxn>
                      <a:cxn ang="0">
                        <a:pos x="0" y="0"/>
                      </a:cxn>
                    </a:cxnLst>
                    <a:rect l="0" t="0" r="r" b="b"/>
                    <a:pathLst>
                      <a:path h="3">
                        <a:moveTo>
                          <a:pt x="0" y="0"/>
                        </a:moveTo>
                        <a:cubicBezTo>
                          <a:pt x="0" y="3"/>
                          <a:pt x="0" y="3"/>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4" name="Freeform 147">
                    <a:extLst>
                      <a:ext uri="{FF2B5EF4-FFF2-40B4-BE49-F238E27FC236}">
                        <a16:creationId xmlns:a16="http://schemas.microsoft.com/office/drawing/2014/main" id="{9404EC7C-33B3-4D4D-9342-FA73A9D1EB00}"/>
                      </a:ext>
                    </a:extLst>
                  </p:cNvPr>
                  <p:cNvSpPr>
                    <a:spLocks/>
                  </p:cNvSpPr>
                  <p:nvPr/>
                </p:nvSpPr>
                <p:spPr bwMode="auto">
                  <a:xfrm>
                    <a:off x="6405563" y="3765550"/>
                    <a:ext cx="3175" cy="4763"/>
                  </a:xfrm>
                  <a:custGeom>
                    <a:avLst/>
                    <a:gdLst/>
                    <a:ahLst/>
                    <a:cxnLst>
                      <a:cxn ang="0">
                        <a:pos x="0" y="2"/>
                      </a:cxn>
                      <a:cxn ang="0">
                        <a:pos x="1" y="0"/>
                      </a:cxn>
                      <a:cxn ang="0">
                        <a:pos x="0" y="2"/>
                      </a:cxn>
                    </a:cxnLst>
                    <a:rect l="0" t="0" r="r" b="b"/>
                    <a:pathLst>
                      <a:path w="1" h="2">
                        <a:moveTo>
                          <a:pt x="0" y="2"/>
                        </a:moveTo>
                        <a:cubicBezTo>
                          <a:pt x="1" y="0"/>
                          <a:pt x="1" y="0"/>
                          <a:pt x="1" y="0"/>
                        </a:cubicBezTo>
                        <a:cubicBezTo>
                          <a:pt x="0" y="1"/>
                          <a:pt x="0" y="2"/>
                          <a:pt x="0"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5" name="Freeform 148">
                    <a:extLst>
                      <a:ext uri="{FF2B5EF4-FFF2-40B4-BE49-F238E27FC236}">
                        <a16:creationId xmlns:a16="http://schemas.microsoft.com/office/drawing/2014/main" id="{0C5F7233-EA87-4CE0-953C-AFD3CFC9662D}"/>
                      </a:ext>
                    </a:extLst>
                  </p:cNvPr>
                  <p:cNvSpPr>
                    <a:spLocks/>
                  </p:cNvSpPr>
                  <p:nvPr/>
                </p:nvSpPr>
                <p:spPr bwMode="auto">
                  <a:xfrm>
                    <a:off x="7507288" y="1978025"/>
                    <a:ext cx="3175" cy="3175"/>
                  </a:xfrm>
                  <a:custGeom>
                    <a:avLst/>
                    <a:gdLst/>
                    <a:ahLst/>
                    <a:cxnLst>
                      <a:cxn ang="0">
                        <a:pos x="0" y="1"/>
                      </a:cxn>
                      <a:cxn ang="0">
                        <a:pos x="1" y="0"/>
                      </a:cxn>
                      <a:cxn ang="0">
                        <a:pos x="0" y="1"/>
                      </a:cxn>
                    </a:cxnLst>
                    <a:rect l="0" t="0" r="r" b="b"/>
                    <a:pathLst>
                      <a:path w="1" h="1">
                        <a:moveTo>
                          <a:pt x="0" y="1"/>
                        </a:moveTo>
                        <a:cubicBezTo>
                          <a:pt x="0" y="1"/>
                          <a:pt x="0" y="1"/>
                          <a:pt x="1" y="0"/>
                        </a:cubicBezTo>
                        <a:cubicBezTo>
                          <a:pt x="1" y="0"/>
                          <a:pt x="1" y="0"/>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6" name="Freeform 149">
                    <a:extLst>
                      <a:ext uri="{FF2B5EF4-FFF2-40B4-BE49-F238E27FC236}">
                        <a16:creationId xmlns:a16="http://schemas.microsoft.com/office/drawing/2014/main" id="{2D0357C4-2718-48ED-A51F-ADF461334DC6}"/>
                      </a:ext>
                    </a:extLst>
                  </p:cNvPr>
                  <p:cNvSpPr>
                    <a:spLocks/>
                  </p:cNvSpPr>
                  <p:nvPr/>
                </p:nvSpPr>
                <p:spPr bwMode="auto">
                  <a:xfrm>
                    <a:off x="7335838" y="2182813"/>
                    <a:ext cx="3175" cy="1588"/>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7" name="Freeform 150">
                    <a:extLst>
                      <a:ext uri="{FF2B5EF4-FFF2-40B4-BE49-F238E27FC236}">
                        <a16:creationId xmlns:a16="http://schemas.microsoft.com/office/drawing/2014/main" id="{62C7D3BA-5B68-451F-80CF-86BE9FEC196F}"/>
                      </a:ext>
                    </a:extLst>
                  </p:cNvPr>
                  <p:cNvSpPr>
                    <a:spLocks/>
                  </p:cNvSpPr>
                  <p:nvPr/>
                </p:nvSpPr>
                <p:spPr bwMode="auto">
                  <a:xfrm>
                    <a:off x="7339013" y="2171700"/>
                    <a:ext cx="6350" cy="11113"/>
                  </a:xfrm>
                  <a:custGeom>
                    <a:avLst/>
                    <a:gdLst/>
                    <a:ahLst/>
                    <a:cxnLst>
                      <a:cxn ang="0">
                        <a:pos x="3" y="0"/>
                      </a:cxn>
                      <a:cxn ang="0">
                        <a:pos x="0" y="4"/>
                      </a:cxn>
                      <a:cxn ang="0">
                        <a:pos x="3" y="0"/>
                      </a:cxn>
                    </a:cxnLst>
                    <a:rect l="0" t="0" r="r" b="b"/>
                    <a:pathLst>
                      <a:path w="3" h="4">
                        <a:moveTo>
                          <a:pt x="3" y="0"/>
                        </a:moveTo>
                        <a:cubicBezTo>
                          <a:pt x="2" y="1"/>
                          <a:pt x="0" y="3"/>
                          <a:pt x="0" y="4"/>
                        </a:cubicBezTo>
                        <a:cubicBezTo>
                          <a:pt x="1" y="3"/>
                          <a:pt x="2" y="2"/>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8" name="Freeform 151">
                    <a:extLst>
                      <a:ext uri="{FF2B5EF4-FFF2-40B4-BE49-F238E27FC236}">
                        <a16:creationId xmlns:a16="http://schemas.microsoft.com/office/drawing/2014/main" id="{1040EF0A-6649-4CEE-B623-AEF6F031F854}"/>
                      </a:ext>
                    </a:extLst>
                  </p:cNvPr>
                  <p:cNvSpPr>
                    <a:spLocks/>
                  </p:cNvSpPr>
                  <p:nvPr/>
                </p:nvSpPr>
                <p:spPr bwMode="auto">
                  <a:xfrm>
                    <a:off x="7316788" y="2200275"/>
                    <a:ext cx="1587" cy="1588"/>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59" name="Freeform 152">
                    <a:extLst>
                      <a:ext uri="{FF2B5EF4-FFF2-40B4-BE49-F238E27FC236}">
                        <a16:creationId xmlns:a16="http://schemas.microsoft.com/office/drawing/2014/main" id="{7DB08A93-3E42-41CD-8C39-B9041F4E06F1}"/>
                      </a:ext>
                    </a:extLst>
                  </p:cNvPr>
                  <p:cNvSpPr>
                    <a:spLocks/>
                  </p:cNvSpPr>
                  <p:nvPr/>
                </p:nvSpPr>
                <p:spPr bwMode="auto">
                  <a:xfrm>
                    <a:off x="7526338" y="202882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0" name="Freeform 153">
                    <a:extLst>
                      <a:ext uri="{FF2B5EF4-FFF2-40B4-BE49-F238E27FC236}">
                        <a16:creationId xmlns:a16="http://schemas.microsoft.com/office/drawing/2014/main" id="{E2B3585F-250A-46C0-BEB3-021405376188}"/>
                      </a:ext>
                    </a:extLst>
                  </p:cNvPr>
                  <p:cNvSpPr>
                    <a:spLocks/>
                  </p:cNvSpPr>
                  <p:nvPr/>
                </p:nvSpPr>
                <p:spPr bwMode="auto">
                  <a:xfrm>
                    <a:off x="7481888" y="2063750"/>
                    <a:ext cx="3175" cy="1588"/>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1" name="Freeform 154">
                    <a:extLst>
                      <a:ext uri="{FF2B5EF4-FFF2-40B4-BE49-F238E27FC236}">
                        <a16:creationId xmlns:a16="http://schemas.microsoft.com/office/drawing/2014/main" id="{7F5855E9-BF61-4DB3-972A-76A22857C85F}"/>
                      </a:ext>
                    </a:extLst>
                  </p:cNvPr>
                  <p:cNvSpPr>
                    <a:spLocks/>
                  </p:cNvSpPr>
                  <p:nvPr/>
                </p:nvSpPr>
                <p:spPr bwMode="auto">
                  <a:xfrm>
                    <a:off x="7221538" y="23018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2" name="Freeform 155">
                    <a:extLst>
                      <a:ext uri="{FF2B5EF4-FFF2-40B4-BE49-F238E27FC236}">
                        <a16:creationId xmlns:a16="http://schemas.microsoft.com/office/drawing/2014/main" id="{21375FBF-7FE9-44A6-9399-4014D1905F72}"/>
                      </a:ext>
                    </a:extLst>
                  </p:cNvPr>
                  <p:cNvSpPr>
                    <a:spLocks/>
                  </p:cNvSpPr>
                  <p:nvPr/>
                </p:nvSpPr>
                <p:spPr bwMode="auto">
                  <a:xfrm>
                    <a:off x="6224407" y="1520027"/>
                    <a:ext cx="2265362" cy="2987675"/>
                  </a:xfrm>
                  <a:custGeom>
                    <a:avLst/>
                    <a:gdLst/>
                    <a:ahLst/>
                    <a:cxnLst>
                      <a:cxn ang="0">
                        <a:pos x="295" y="351"/>
                      </a:cxn>
                      <a:cxn ang="0">
                        <a:pos x="339" y="296"/>
                      </a:cxn>
                      <a:cxn ang="0">
                        <a:pos x="362" y="265"/>
                      </a:cxn>
                      <a:cxn ang="0">
                        <a:pos x="377" y="249"/>
                      </a:cxn>
                      <a:cxn ang="0">
                        <a:pos x="403" y="224"/>
                      </a:cxn>
                      <a:cxn ang="0">
                        <a:pos x="411" y="216"/>
                      </a:cxn>
                      <a:cxn ang="0">
                        <a:pos x="427" y="202"/>
                      </a:cxn>
                      <a:cxn ang="0">
                        <a:pos x="458" y="180"/>
                      </a:cxn>
                      <a:cxn ang="0">
                        <a:pos x="477" y="162"/>
                      </a:cxn>
                      <a:cxn ang="0">
                        <a:pos x="512" y="134"/>
                      </a:cxn>
                      <a:cxn ang="0">
                        <a:pos x="530" y="124"/>
                      </a:cxn>
                      <a:cxn ang="0">
                        <a:pos x="558" y="106"/>
                      </a:cxn>
                      <a:cxn ang="0">
                        <a:pos x="583" y="94"/>
                      </a:cxn>
                      <a:cxn ang="0">
                        <a:pos x="620" y="71"/>
                      </a:cxn>
                      <a:cxn ang="0">
                        <a:pos x="662" y="54"/>
                      </a:cxn>
                      <a:cxn ang="0">
                        <a:pos x="704" y="40"/>
                      </a:cxn>
                      <a:cxn ang="0">
                        <a:pos x="735" y="30"/>
                      </a:cxn>
                      <a:cxn ang="0">
                        <a:pos x="758" y="25"/>
                      </a:cxn>
                      <a:cxn ang="0">
                        <a:pos x="759" y="26"/>
                      </a:cxn>
                      <a:cxn ang="0">
                        <a:pos x="785" y="19"/>
                      </a:cxn>
                      <a:cxn ang="0">
                        <a:pos x="800" y="15"/>
                      </a:cxn>
                      <a:cxn ang="0">
                        <a:pos x="820" y="12"/>
                      </a:cxn>
                      <a:cxn ang="0">
                        <a:pos x="870" y="10"/>
                      </a:cxn>
                      <a:cxn ang="0">
                        <a:pos x="906" y="8"/>
                      </a:cxn>
                      <a:cxn ang="0">
                        <a:pos x="880" y="2"/>
                      </a:cxn>
                      <a:cxn ang="0">
                        <a:pos x="860" y="3"/>
                      </a:cxn>
                      <a:cxn ang="0">
                        <a:pos x="836" y="3"/>
                      </a:cxn>
                      <a:cxn ang="0">
                        <a:pos x="793" y="6"/>
                      </a:cxn>
                      <a:cxn ang="0">
                        <a:pos x="772" y="11"/>
                      </a:cxn>
                      <a:cxn ang="0">
                        <a:pos x="753" y="14"/>
                      </a:cxn>
                      <a:cxn ang="0">
                        <a:pos x="685" y="33"/>
                      </a:cxn>
                      <a:cxn ang="0">
                        <a:pos x="652" y="43"/>
                      </a:cxn>
                      <a:cxn ang="0">
                        <a:pos x="635" y="50"/>
                      </a:cxn>
                      <a:cxn ang="0">
                        <a:pos x="605" y="64"/>
                      </a:cxn>
                      <a:cxn ang="0">
                        <a:pos x="569" y="81"/>
                      </a:cxn>
                      <a:cxn ang="0">
                        <a:pos x="547" y="90"/>
                      </a:cxn>
                      <a:cxn ang="0">
                        <a:pos x="500" y="120"/>
                      </a:cxn>
                      <a:cxn ang="0">
                        <a:pos x="454" y="152"/>
                      </a:cxn>
                      <a:cxn ang="0">
                        <a:pos x="418" y="183"/>
                      </a:cxn>
                      <a:cxn ang="0">
                        <a:pos x="399" y="199"/>
                      </a:cxn>
                      <a:cxn ang="0">
                        <a:pos x="372" y="223"/>
                      </a:cxn>
                      <a:cxn ang="0">
                        <a:pos x="333" y="260"/>
                      </a:cxn>
                      <a:cxn ang="0">
                        <a:pos x="303" y="297"/>
                      </a:cxn>
                      <a:cxn ang="0">
                        <a:pos x="252" y="360"/>
                      </a:cxn>
                      <a:cxn ang="0">
                        <a:pos x="200" y="442"/>
                      </a:cxn>
                      <a:cxn ang="0">
                        <a:pos x="184" y="468"/>
                      </a:cxn>
                      <a:cxn ang="0">
                        <a:pos x="168" y="498"/>
                      </a:cxn>
                      <a:cxn ang="0">
                        <a:pos x="143" y="549"/>
                      </a:cxn>
                      <a:cxn ang="0">
                        <a:pos x="99" y="648"/>
                      </a:cxn>
                      <a:cxn ang="0">
                        <a:pos x="68" y="741"/>
                      </a:cxn>
                      <a:cxn ang="0">
                        <a:pos x="38" y="844"/>
                      </a:cxn>
                      <a:cxn ang="0">
                        <a:pos x="0" y="1116"/>
                      </a:cxn>
                      <a:cxn ang="0">
                        <a:pos x="9" y="1197"/>
                      </a:cxn>
                      <a:cxn ang="0">
                        <a:pos x="11" y="1180"/>
                      </a:cxn>
                      <a:cxn ang="0">
                        <a:pos x="15" y="1154"/>
                      </a:cxn>
                      <a:cxn ang="0">
                        <a:pos x="18" y="1114"/>
                      </a:cxn>
                      <a:cxn ang="0">
                        <a:pos x="40" y="988"/>
                      </a:cxn>
                      <a:cxn ang="0">
                        <a:pos x="89" y="767"/>
                      </a:cxn>
                      <a:cxn ang="0">
                        <a:pos x="117" y="681"/>
                      </a:cxn>
                      <a:cxn ang="0">
                        <a:pos x="157" y="582"/>
                      </a:cxn>
                      <a:cxn ang="0">
                        <a:pos x="164" y="564"/>
                      </a:cxn>
                      <a:cxn ang="0">
                        <a:pos x="193" y="510"/>
                      </a:cxn>
                      <a:cxn ang="0">
                        <a:pos x="216" y="471"/>
                      </a:cxn>
                    </a:cxnLst>
                    <a:rect l="0" t="0" r="r" b="b"/>
                    <a:pathLst>
                      <a:path w="913" h="1204">
                        <a:moveTo>
                          <a:pt x="243" y="429"/>
                        </a:moveTo>
                        <a:cubicBezTo>
                          <a:pt x="254" y="411"/>
                          <a:pt x="268" y="388"/>
                          <a:pt x="280" y="372"/>
                        </a:cubicBezTo>
                        <a:cubicBezTo>
                          <a:pt x="282" y="368"/>
                          <a:pt x="286" y="362"/>
                          <a:pt x="289" y="357"/>
                        </a:cubicBezTo>
                        <a:cubicBezTo>
                          <a:pt x="291" y="358"/>
                          <a:pt x="291" y="358"/>
                          <a:pt x="291" y="358"/>
                        </a:cubicBezTo>
                        <a:cubicBezTo>
                          <a:pt x="294" y="353"/>
                          <a:pt x="294" y="353"/>
                          <a:pt x="294" y="353"/>
                        </a:cubicBezTo>
                        <a:cubicBezTo>
                          <a:pt x="296" y="351"/>
                          <a:pt x="292" y="356"/>
                          <a:pt x="295" y="354"/>
                        </a:cubicBezTo>
                        <a:cubicBezTo>
                          <a:pt x="295" y="351"/>
                          <a:pt x="295" y="351"/>
                          <a:pt x="295" y="351"/>
                        </a:cubicBezTo>
                        <a:cubicBezTo>
                          <a:pt x="296" y="351"/>
                          <a:pt x="304" y="341"/>
                          <a:pt x="299" y="349"/>
                        </a:cubicBezTo>
                        <a:cubicBezTo>
                          <a:pt x="304" y="343"/>
                          <a:pt x="308" y="338"/>
                          <a:pt x="313" y="332"/>
                        </a:cubicBezTo>
                        <a:cubicBezTo>
                          <a:pt x="316" y="329"/>
                          <a:pt x="313" y="329"/>
                          <a:pt x="317" y="325"/>
                        </a:cubicBezTo>
                        <a:cubicBezTo>
                          <a:pt x="318" y="325"/>
                          <a:pt x="316" y="327"/>
                          <a:pt x="317" y="327"/>
                        </a:cubicBezTo>
                        <a:cubicBezTo>
                          <a:pt x="328" y="316"/>
                          <a:pt x="325" y="311"/>
                          <a:pt x="335" y="300"/>
                        </a:cubicBezTo>
                        <a:cubicBezTo>
                          <a:pt x="334" y="301"/>
                          <a:pt x="334" y="301"/>
                          <a:pt x="334" y="301"/>
                        </a:cubicBezTo>
                        <a:cubicBezTo>
                          <a:pt x="336" y="299"/>
                          <a:pt x="339" y="296"/>
                          <a:pt x="339" y="296"/>
                        </a:cubicBezTo>
                        <a:cubicBezTo>
                          <a:pt x="336" y="296"/>
                          <a:pt x="338" y="298"/>
                          <a:pt x="334" y="301"/>
                        </a:cubicBezTo>
                        <a:cubicBezTo>
                          <a:pt x="333" y="299"/>
                          <a:pt x="337" y="296"/>
                          <a:pt x="336" y="295"/>
                        </a:cubicBezTo>
                        <a:cubicBezTo>
                          <a:pt x="338" y="293"/>
                          <a:pt x="339" y="291"/>
                          <a:pt x="341" y="289"/>
                        </a:cubicBezTo>
                        <a:cubicBezTo>
                          <a:pt x="345" y="286"/>
                          <a:pt x="349" y="280"/>
                          <a:pt x="353" y="278"/>
                        </a:cubicBezTo>
                        <a:cubicBezTo>
                          <a:pt x="354" y="276"/>
                          <a:pt x="355" y="273"/>
                          <a:pt x="358" y="269"/>
                        </a:cubicBezTo>
                        <a:cubicBezTo>
                          <a:pt x="362" y="267"/>
                          <a:pt x="359" y="270"/>
                          <a:pt x="363" y="267"/>
                        </a:cubicBezTo>
                        <a:cubicBezTo>
                          <a:pt x="362" y="265"/>
                          <a:pt x="362" y="265"/>
                          <a:pt x="362" y="265"/>
                        </a:cubicBezTo>
                        <a:cubicBezTo>
                          <a:pt x="365" y="262"/>
                          <a:pt x="365" y="263"/>
                          <a:pt x="365" y="264"/>
                        </a:cubicBezTo>
                        <a:cubicBezTo>
                          <a:pt x="369" y="260"/>
                          <a:pt x="367" y="260"/>
                          <a:pt x="371" y="256"/>
                        </a:cubicBezTo>
                        <a:cubicBezTo>
                          <a:pt x="370" y="259"/>
                          <a:pt x="370" y="259"/>
                          <a:pt x="370" y="259"/>
                        </a:cubicBezTo>
                        <a:cubicBezTo>
                          <a:pt x="373" y="256"/>
                          <a:pt x="374" y="255"/>
                          <a:pt x="378" y="251"/>
                        </a:cubicBezTo>
                        <a:cubicBezTo>
                          <a:pt x="378" y="251"/>
                          <a:pt x="377" y="253"/>
                          <a:pt x="375" y="254"/>
                        </a:cubicBezTo>
                        <a:cubicBezTo>
                          <a:pt x="379" y="253"/>
                          <a:pt x="379" y="250"/>
                          <a:pt x="380" y="248"/>
                        </a:cubicBezTo>
                        <a:cubicBezTo>
                          <a:pt x="379" y="249"/>
                          <a:pt x="376" y="251"/>
                          <a:pt x="377" y="249"/>
                        </a:cubicBezTo>
                        <a:cubicBezTo>
                          <a:pt x="379" y="247"/>
                          <a:pt x="381" y="244"/>
                          <a:pt x="383" y="243"/>
                        </a:cubicBezTo>
                        <a:cubicBezTo>
                          <a:pt x="381" y="246"/>
                          <a:pt x="381" y="246"/>
                          <a:pt x="381" y="246"/>
                        </a:cubicBezTo>
                        <a:cubicBezTo>
                          <a:pt x="385" y="241"/>
                          <a:pt x="383" y="243"/>
                          <a:pt x="388" y="238"/>
                        </a:cubicBezTo>
                        <a:cubicBezTo>
                          <a:pt x="388" y="239"/>
                          <a:pt x="388" y="239"/>
                          <a:pt x="388" y="239"/>
                        </a:cubicBezTo>
                        <a:cubicBezTo>
                          <a:pt x="390" y="235"/>
                          <a:pt x="395" y="232"/>
                          <a:pt x="400" y="227"/>
                        </a:cubicBezTo>
                        <a:cubicBezTo>
                          <a:pt x="399" y="228"/>
                          <a:pt x="399" y="228"/>
                          <a:pt x="399" y="228"/>
                        </a:cubicBezTo>
                        <a:cubicBezTo>
                          <a:pt x="401" y="226"/>
                          <a:pt x="402" y="225"/>
                          <a:pt x="403" y="224"/>
                        </a:cubicBezTo>
                        <a:cubicBezTo>
                          <a:pt x="399" y="226"/>
                          <a:pt x="400" y="225"/>
                          <a:pt x="399" y="224"/>
                        </a:cubicBezTo>
                        <a:cubicBezTo>
                          <a:pt x="404" y="222"/>
                          <a:pt x="403" y="218"/>
                          <a:pt x="410" y="213"/>
                        </a:cubicBezTo>
                        <a:cubicBezTo>
                          <a:pt x="410" y="214"/>
                          <a:pt x="409" y="216"/>
                          <a:pt x="407" y="217"/>
                        </a:cubicBezTo>
                        <a:cubicBezTo>
                          <a:pt x="406" y="220"/>
                          <a:pt x="407" y="221"/>
                          <a:pt x="404" y="225"/>
                        </a:cubicBezTo>
                        <a:cubicBezTo>
                          <a:pt x="406" y="223"/>
                          <a:pt x="408" y="220"/>
                          <a:pt x="408" y="221"/>
                        </a:cubicBezTo>
                        <a:cubicBezTo>
                          <a:pt x="408" y="219"/>
                          <a:pt x="408" y="219"/>
                          <a:pt x="408" y="219"/>
                        </a:cubicBezTo>
                        <a:cubicBezTo>
                          <a:pt x="409" y="218"/>
                          <a:pt x="410" y="217"/>
                          <a:pt x="411" y="216"/>
                        </a:cubicBezTo>
                        <a:cubicBezTo>
                          <a:pt x="411" y="215"/>
                          <a:pt x="408" y="217"/>
                          <a:pt x="410" y="214"/>
                        </a:cubicBezTo>
                        <a:cubicBezTo>
                          <a:pt x="414" y="210"/>
                          <a:pt x="413" y="213"/>
                          <a:pt x="413" y="212"/>
                        </a:cubicBezTo>
                        <a:cubicBezTo>
                          <a:pt x="418" y="208"/>
                          <a:pt x="414" y="209"/>
                          <a:pt x="419" y="205"/>
                        </a:cubicBezTo>
                        <a:cubicBezTo>
                          <a:pt x="419" y="206"/>
                          <a:pt x="418" y="207"/>
                          <a:pt x="418" y="207"/>
                        </a:cubicBezTo>
                        <a:cubicBezTo>
                          <a:pt x="422" y="205"/>
                          <a:pt x="426" y="200"/>
                          <a:pt x="428" y="200"/>
                        </a:cubicBezTo>
                        <a:cubicBezTo>
                          <a:pt x="428" y="201"/>
                          <a:pt x="428" y="201"/>
                          <a:pt x="427" y="202"/>
                        </a:cubicBezTo>
                        <a:cubicBezTo>
                          <a:pt x="427" y="202"/>
                          <a:pt x="427" y="202"/>
                          <a:pt x="427" y="202"/>
                        </a:cubicBezTo>
                        <a:cubicBezTo>
                          <a:pt x="424" y="207"/>
                          <a:pt x="430" y="199"/>
                          <a:pt x="430" y="201"/>
                        </a:cubicBezTo>
                        <a:cubicBezTo>
                          <a:pt x="429" y="201"/>
                          <a:pt x="434" y="197"/>
                          <a:pt x="436" y="195"/>
                        </a:cubicBezTo>
                        <a:cubicBezTo>
                          <a:pt x="435" y="195"/>
                          <a:pt x="435" y="195"/>
                          <a:pt x="435" y="195"/>
                        </a:cubicBezTo>
                        <a:cubicBezTo>
                          <a:pt x="440" y="186"/>
                          <a:pt x="436" y="197"/>
                          <a:pt x="443" y="190"/>
                        </a:cubicBezTo>
                        <a:cubicBezTo>
                          <a:pt x="447" y="186"/>
                          <a:pt x="441" y="192"/>
                          <a:pt x="443" y="189"/>
                        </a:cubicBezTo>
                        <a:cubicBezTo>
                          <a:pt x="446" y="186"/>
                          <a:pt x="448" y="186"/>
                          <a:pt x="452" y="182"/>
                        </a:cubicBezTo>
                        <a:cubicBezTo>
                          <a:pt x="454" y="181"/>
                          <a:pt x="457" y="180"/>
                          <a:pt x="458" y="180"/>
                        </a:cubicBezTo>
                        <a:cubicBezTo>
                          <a:pt x="461" y="178"/>
                          <a:pt x="467" y="174"/>
                          <a:pt x="468" y="172"/>
                        </a:cubicBezTo>
                        <a:cubicBezTo>
                          <a:pt x="462" y="175"/>
                          <a:pt x="464" y="177"/>
                          <a:pt x="457" y="180"/>
                        </a:cubicBezTo>
                        <a:cubicBezTo>
                          <a:pt x="458" y="178"/>
                          <a:pt x="458" y="178"/>
                          <a:pt x="458" y="178"/>
                        </a:cubicBezTo>
                        <a:cubicBezTo>
                          <a:pt x="462" y="174"/>
                          <a:pt x="467" y="170"/>
                          <a:pt x="470" y="168"/>
                        </a:cubicBezTo>
                        <a:cubicBezTo>
                          <a:pt x="469" y="168"/>
                          <a:pt x="469" y="168"/>
                          <a:pt x="469" y="168"/>
                        </a:cubicBezTo>
                        <a:cubicBezTo>
                          <a:pt x="474" y="163"/>
                          <a:pt x="475" y="161"/>
                          <a:pt x="481" y="157"/>
                        </a:cubicBezTo>
                        <a:cubicBezTo>
                          <a:pt x="482" y="157"/>
                          <a:pt x="479" y="160"/>
                          <a:pt x="477" y="162"/>
                        </a:cubicBezTo>
                        <a:cubicBezTo>
                          <a:pt x="481" y="160"/>
                          <a:pt x="480" y="159"/>
                          <a:pt x="486" y="155"/>
                        </a:cubicBezTo>
                        <a:cubicBezTo>
                          <a:pt x="487" y="156"/>
                          <a:pt x="482" y="158"/>
                          <a:pt x="482" y="159"/>
                        </a:cubicBezTo>
                        <a:cubicBezTo>
                          <a:pt x="488" y="154"/>
                          <a:pt x="488" y="154"/>
                          <a:pt x="488" y="154"/>
                        </a:cubicBezTo>
                        <a:cubicBezTo>
                          <a:pt x="488" y="154"/>
                          <a:pt x="488" y="154"/>
                          <a:pt x="488" y="154"/>
                        </a:cubicBezTo>
                        <a:cubicBezTo>
                          <a:pt x="488" y="152"/>
                          <a:pt x="493" y="151"/>
                          <a:pt x="497" y="148"/>
                        </a:cubicBezTo>
                        <a:cubicBezTo>
                          <a:pt x="506" y="141"/>
                          <a:pt x="506" y="139"/>
                          <a:pt x="510" y="134"/>
                        </a:cubicBezTo>
                        <a:cubicBezTo>
                          <a:pt x="512" y="133"/>
                          <a:pt x="513" y="134"/>
                          <a:pt x="512" y="134"/>
                        </a:cubicBezTo>
                        <a:cubicBezTo>
                          <a:pt x="510" y="135"/>
                          <a:pt x="510" y="135"/>
                          <a:pt x="510" y="136"/>
                        </a:cubicBezTo>
                        <a:cubicBezTo>
                          <a:pt x="513" y="134"/>
                          <a:pt x="518" y="133"/>
                          <a:pt x="516" y="135"/>
                        </a:cubicBezTo>
                        <a:cubicBezTo>
                          <a:pt x="521" y="131"/>
                          <a:pt x="514" y="135"/>
                          <a:pt x="517" y="133"/>
                        </a:cubicBezTo>
                        <a:cubicBezTo>
                          <a:pt x="524" y="128"/>
                          <a:pt x="524" y="128"/>
                          <a:pt x="524" y="128"/>
                        </a:cubicBezTo>
                        <a:cubicBezTo>
                          <a:pt x="522" y="128"/>
                          <a:pt x="520" y="130"/>
                          <a:pt x="523" y="127"/>
                        </a:cubicBezTo>
                        <a:cubicBezTo>
                          <a:pt x="526" y="125"/>
                          <a:pt x="527" y="124"/>
                          <a:pt x="531" y="121"/>
                        </a:cubicBezTo>
                        <a:cubicBezTo>
                          <a:pt x="531" y="122"/>
                          <a:pt x="533" y="122"/>
                          <a:pt x="530" y="124"/>
                        </a:cubicBezTo>
                        <a:cubicBezTo>
                          <a:pt x="533" y="123"/>
                          <a:pt x="536" y="121"/>
                          <a:pt x="536" y="119"/>
                        </a:cubicBezTo>
                        <a:cubicBezTo>
                          <a:pt x="531" y="121"/>
                          <a:pt x="543" y="114"/>
                          <a:pt x="539" y="115"/>
                        </a:cubicBezTo>
                        <a:cubicBezTo>
                          <a:pt x="544" y="113"/>
                          <a:pt x="544" y="113"/>
                          <a:pt x="544" y="113"/>
                        </a:cubicBezTo>
                        <a:cubicBezTo>
                          <a:pt x="543" y="114"/>
                          <a:pt x="543" y="114"/>
                          <a:pt x="541" y="115"/>
                        </a:cubicBezTo>
                        <a:cubicBezTo>
                          <a:pt x="543" y="115"/>
                          <a:pt x="545" y="112"/>
                          <a:pt x="546" y="111"/>
                        </a:cubicBezTo>
                        <a:cubicBezTo>
                          <a:pt x="548" y="111"/>
                          <a:pt x="552" y="108"/>
                          <a:pt x="553" y="109"/>
                        </a:cubicBezTo>
                        <a:cubicBezTo>
                          <a:pt x="554" y="108"/>
                          <a:pt x="557" y="106"/>
                          <a:pt x="558" y="106"/>
                        </a:cubicBezTo>
                        <a:cubicBezTo>
                          <a:pt x="560" y="105"/>
                          <a:pt x="558" y="105"/>
                          <a:pt x="559" y="104"/>
                        </a:cubicBezTo>
                        <a:cubicBezTo>
                          <a:pt x="566" y="100"/>
                          <a:pt x="566" y="100"/>
                          <a:pt x="566" y="100"/>
                        </a:cubicBezTo>
                        <a:cubicBezTo>
                          <a:pt x="567" y="101"/>
                          <a:pt x="568" y="102"/>
                          <a:pt x="567" y="103"/>
                        </a:cubicBezTo>
                        <a:cubicBezTo>
                          <a:pt x="570" y="101"/>
                          <a:pt x="567" y="101"/>
                          <a:pt x="571" y="98"/>
                        </a:cubicBezTo>
                        <a:cubicBezTo>
                          <a:pt x="570" y="101"/>
                          <a:pt x="577" y="96"/>
                          <a:pt x="575" y="100"/>
                        </a:cubicBezTo>
                        <a:cubicBezTo>
                          <a:pt x="577" y="99"/>
                          <a:pt x="584" y="96"/>
                          <a:pt x="588" y="93"/>
                        </a:cubicBezTo>
                        <a:cubicBezTo>
                          <a:pt x="589" y="91"/>
                          <a:pt x="583" y="95"/>
                          <a:pt x="583" y="94"/>
                        </a:cubicBezTo>
                        <a:cubicBezTo>
                          <a:pt x="593" y="88"/>
                          <a:pt x="592" y="85"/>
                          <a:pt x="601" y="81"/>
                        </a:cubicBezTo>
                        <a:cubicBezTo>
                          <a:pt x="598" y="82"/>
                          <a:pt x="598" y="82"/>
                          <a:pt x="598" y="82"/>
                        </a:cubicBezTo>
                        <a:cubicBezTo>
                          <a:pt x="603" y="79"/>
                          <a:pt x="602" y="80"/>
                          <a:pt x="605" y="77"/>
                        </a:cubicBezTo>
                        <a:cubicBezTo>
                          <a:pt x="604" y="79"/>
                          <a:pt x="612" y="78"/>
                          <a:pt x="620" y="74"/>
                        </a:cubicBezTo>
                        <a:cubicBezTo>
                          <a:pt x="620" y="73"/>
                          <a:pt x="615" y="75"/>
                          <a:pt x="616" y="73"/>
                        </a:cubicBezTo>
                        <a:cubicBezTo>
                          <a:pt x="621" y="70"/>
                          <a:pt x="621" y="70"/>
                          <a:pt x="621" y="70"/>
                        </a:cubicBezTo>
                        <a:cubicBezTo>
                          <a:pt x="622" y="70"/>
                          <a:pt x="621" y="71"/>
                          <a:pt x="620" y="71"/>
                        </a:cubicBezTo>
                        <a:cubicBezTo>
                          <a:pt x="625" y="69"/>
                          <a:pt x="630" y="69"/>
                          <a:pt x="631" y="67"/>
                        </a:cubicBezTo>
                        <a:cubicBezTo>
                          <a:pt x="637" y="67"/>
                          <a:pt x="637" y="67"/>
                          <a:pt x="637" y="67"/>
                        </a:cubicBezTo>
                        <a:cubicBezTo>
                          <a:pt x="634" y="67"/>
                          <a:pt x="634" y="67"/>
                          <a:pt x="634" y="67"/>
                        </a:cubicBezTo>
                        <a:cubicBezTo>
                          <a:pt x="635" y="66"/>
                          <a:pt x="640" y="63"/>
                          <a:pt x="641" y="62"/>
                        </a:cubicBezTo>
                        <a:cubicBezTo>
                          <a:pt x="646" y="59"/>
                          <a:pt x="649" y="59"/>
                          <a:pt x="652" y="59"/>
                        </a:cubicBezTo>
                        <a:cubicBezTo>
                          <a:pt x="651" y="58"/>
                          <a:pt x="648" y="58"/>
                          <a:pt x="652" y="56"/>
                        </a:cubicBezTo>
                        <a:cubicBezTo>
                          <a:pt x="653" y="58"/>
                          <a:pt x="662" y="53"/>
                          <a:pt x="662" y="54"/>
                        </a:cubicBezTo>
                        <a:cubicBezTo>
                          <a:pt x="664" y="54"/>
                          <a:pt x="668" y="53"/>
                          <a:pt x="667" y="52"/>
                        </a:cubicBezTo>
                        <a:cubicBezTo>
                          <a:pt x="668" y="54"/>
                          <a:pt x="668" y="54"/>
                          <a:pt x="668" y="54"/>
                        </a:cubicBezTo>
                        <a:cubicBezTo>
                          <a:pt x="667" y="52"/>
                          <a:pt x="674" y="49"/>
                          <a:pt x="679" y="47"/>
                        </a:cubicBezTo>
                        <a:cubicBezTo>
                          <a:pt x="679" y="50"/>
                          <a:pt x="684" y="45"/>
                          <a:pt x="688" y="46"/>
                        </a:cubicBezTo>
                        <a:cubicBezTo>
                          <a:pt x="688" y="44"/>
                          <a:pt x="696" y="43"/>
                          <a:pt x="697" y="41"/>
                        </a:cubicBezTo>
                        <a:cubicBezTo>
                          <a:pt x="701" y="39"/>
                          <a:pt x="701" y="41"/>
                          <a:pt x="702" y="41"/>
                        </a:cubicBezTo>
                        <a:cubicBezTo>
                          <a:pt x="704" y="40"/>
                          <a:pt x="704" y="40"/>
                          <a:pt x="704" y="40"/>
                        </a:cubicBezTo>
                        <a:cubicBezTo>
                          <a:pt x="706" y="40"/>
                          <a:pt x="713" y="38"/>
                          <a:pt x="718" y="37"/>
                        </a:cubicBezTo>
                        <a:cubicBezTo>
                          <a:pt x="722" y="35"/>
                          <a:pt x="722" y="35"/>
                          <a:pt x="722" y="35"/>
                        </a:cubicBezTo>
                        <a:cubicBezTo>
                          <a:pt x="723" y="35"/>
                          <a:pt x="723" y="35"/>
                          <a:pt x="723" y="35"/>
                        </a:cubicBezTo>
                        <a:cubicBezTo>
                          <a:pt x="724" y="34"/>
                          <a:pt x="727" y="33"/>
                          <a:pt x="725" y="33"/>
                        </a:cubicBezTo>
                        <a:cubicBezTo>
                          <a:pt x="727" y="33"/>
                          <a:pt x="727" y="33"/>
                          <a:pt x="727" y="33"/>
                        </a:cubicBezTo>
                        <a:cubicBezTo>
                          <a:pt x="727" y="31"/>
                          <a:pt x="730" y="31"/>
                          <a:pt x="735" y="29"/>
                        </a:cubicBezTo>
                        <a:cubicBezTo>
                          <a:pt x="736" y="29"/>
                          <a:pt x="736" y="30"/>
                          <a:pt x="735" y="30"/>
                        </a:cubicBezTo>
                        <a:cubicBezTo>
                          <a:pt x="737" y="30"/>
                          <a:pt x="736" y="31"/>
                          <a:pt x="738" y="31"/>
                        </a:cubicBezTo>
                        <a:cubicBezTo>
                          <a:pt x="736" y="31"/>
                          <a:pt x="745" y="26"/>
                          <a:pt x="739" y="27"/>
                        </a:cubicBezTo>
                        <a:cubicBezTo>
                          <a:pt x="738" y="26"/>
                          <a:pt x="741" y="25"/>
                          <a:pt x="744" y="24"/>
                        </a:cubicBezTo>
                        <a:cubicBezTo>
                          <a:pt x="745" y="26"/>
                          <a:pt x="745" y="26"/>
                          <a:pt x="745" y="26"/>
                        </a:cubicBezTo>
                        <a:cubicBezTo>
                          <a:pt x="748" y="23"/>
                          <a:pt x="748" y="23"/>
                          <a:pt x="748" y="23"/>
                        </a:cubicBezTo>
                        <a:cubicBezTo>
                          <a:pt x="751" y="22"/>
                          <a:pt x="753" y="23"/>
                          <a:pt x="756" y="22"/>
                        </a:cubicBezTo>
                        <a:cubicBezTo>
                          <a:pt x="753" y="23"/>
                          <a:pt x="750" y="27"/>
                          <a:pt x="758" y="25"/>
                        </a:cubicBezTo>
                        <a:cubicBezTo>
                          <a:pt x="754" y="26"/>
                          <a:pt x="752" y="28"/>
                          <a:pt x="750" y="28"/>
                        </a:cubicBezTo>
                        <a:cubicBezTo>
                          <a:pt x="752" y="28"/>
                          <a:pt x="752" y="28"/>
                          <a:pt x="750" y="29"/>
                        </a:cubicBezTo>
                        <a:cubicBezTo>
                          <a:pt x="756" y="27"/>
                          <a:pt x="752" y="28"/>
                          <a:pt x="758" y="26"/>
                        </a:cubicBezTo>
                        <a:cubicBezTo>
                          <a:pt x="758" y="28"/>
                          <a:pt x="759" y="28"/>
                          <a:pt x="764" y="27"/>
                        </a:cubicBezTo>
                        <a:cubicBezTo>
                          <a:pt x="760" y="27"/>
                          <a:pt x="760" y="27"/>
                          <a:pt x="760" y="27"/>
                        </a:cubicBezTo>
                        <a:cubicBezTo>
                          <a:pt x="761" y="27"/>
                          <a:pt x="761" y="27"/>
                          <a:pt x="761" y="26"/>
                        </a:cubicBezTo>
                        <a:cubicBezTo>
                          <a:pt x="760" y="27"/>
                          <a:pt x="759" y="26"/>
                          <a:pt x="759" y="26"/>
                        </a:cubicBezTo>
                        <a:cubicBezTo>
                          <a:pt x="760" y="26"/>
                          <a:pt x="765" y="23"/>
                          <a:pt x="766" y="23"/>
                        </a:cubicBezTo>
                        <a:cubicBezTo>
                          <a:pt x="760" y="22"/>
                          <a:pt x="776" y="19"/>
                          <a:pt x="772" y="19"/>
                        </a:cubicBezTo>
                        <a:cubicBezTo>
                          <a:pt x="773" y="18"/>
                          <a:pt x="777" y="17"/>
                          <a:pt x="777" y="18"/>
                        </a:cubicBezTo>
                        <a:cubicBezTo>
                          <a:pt x="772" y="20"/>
                          <a:pt x="781" y="19"/>
                          <a:pt x="781" y="20"/>
                        </a:cubicBezTo>
                        <a:cubicBezTo>
                          <a:pt x="782" y="19"/>
                          <a:pt x="777" y="20"/>
                          <a:pt x="779" y="19"/>
                        </a:cubicBezTo>
                        <a:cubicBezTo>
                          <a:pt x="782" y="18"/>
                          <a:pt x="784" y="19"/>
                          <a:pt x="786" y="19"/>
                        </a:cubicBezTo>
                        <a:cubicBezTo>
                          <a:pt x="785" y="19"/>
                          <a:pt x="785" y="19"/>
                          <a:pt x="785" y="19"/>
                        </a:cubicBezTo>
                        <a:cubicBezTo>
                          <a:pt x="789" y="19"/>
                          <a:pt x="789" y="19"/>
                          <a:pt x="789" y="19"/>
                        </a:cubicBezTo>
                        <a:cubicBezTo>
                          <a:pt x="790" y="18"/>
                          <a:pt x="785" y="19"/>
                          <a:pt x="789" y="17"/>
                        </a:cubicBezTo>
                        <a:cubicBezTo>
                          <a:pt x="790" y="18"/>
                          <a:pt x="794" y="16"/>
                          <a:pt x="794" y="17"/>
                        </a:cubicBezTo>
                        <a:cubicBezTo>
                          <a:pt x="792" y="18"/>
                          <a:pt x="794" y="19"/>
                          <a:pt x="790" y="20"/>
                        </a:cubicBezTo>
                        <a:cubicBezTo>
                          <a:pt x="793" y="20"/>
                          <a:pt x="802" y="18"/>
                          <a:pt x="798" y="17"/>
                        </a:cubicBezTo>
                        <a:cubicBezTo>
                          <a:pt x="802" y="17"/>
                          <a:pt x="802" y="17"/>
                          <a:pt x="802" y="17"/>
                        </a:cubicBezTo>
                        <a:cubicBezTo>
                          <a:pt x="800" y="16"/>
                          <a:pt x="793" y="16"/>
                          <a:pt x="800" y="15"/>
                        </a:cubicBezTo>
                        <a:cubicBezTo>
                          <a:pt x="800" y="15"/>
                          <a:pt x="800" y="15"/>
                          <a:pt x="800" y="15"/>
                        </a:cubicBezTo>
                        <a:cubicBezTo>
                          <a:pt x="805" y="13"/>
                          <a:pt x="805" y="13"/>
                          <a:pt x="805" y="13"/>
                        </a:cubicBezTo>
                        <a:cubicBezTo>
                          <a:pt x="807" y="14"/>
                          <a:pt x="807" y="14"/>
                          <a:pt x="807" y="14"/>
                        </a:cubicBezTo>
                        <a:cubicBezTo>
                          <a:pt x="807" y="13"/>
                          <a:pt x="808" y="13"/>
                          <a:pt x="810" y="13"/>
                        </a:cubicBezTo>
                        <a:cubicBezTo>
                          <a:pt x="810" y="13"/>
                          <a:pt x="812" y="13"/>
                          <a:pt x="812" y="14"/>
                        </a:cubicBezTo>
                        <a:cubicBezTo>
                          <a:pt x="817" y="13"/>
                          <a:pt x="817" y="12"/>
                          <a:pt x="817" y="12"/>
                        </a:cubicBezTo>
                        <a:cubicBezTo>
                          <a:pt x="820" y="11"/>
                          <a:pt x="821" y="11"/>
                          <a:pt x="820" y="12"/>
                        </a:cubicBezTo>
                        <a:cubicBezTo>
                          <a:pt x="824" y="12"/>
                          <a:pt x="831" y="11"/>
                          <a:pt x="834" y="11"/>
                        </a:cubicBezTo>
                        <a:cubicBezTo>
                          <a:pt x="839" y="10"/>
                          <a:pt x="833" y="11"/>
                          <a:pt x="836" y="10"/>
                        </a:cubicBezTo>
                        <a:cubicBezTo>
                          <a:pt x="841" y="12"/>
                          <a:pt x="854" y="9"/>
                          <a:pt x="863" y="8"/>
                        </a:cubicBezTo>
                        <a:cubicBezTo>
                          <a:pt x="860" y="6"/>
                          <a:pt x="865" y="7"/>
                          <a:pt x="867" y="5"/>
                        </a:cubicBezTo>
                        <a:cubicBezTo>
                          <a:pt x="865" y="6"/>
                          <a:pt x="875" y="7"/>
                          <a:pt x="868" y="8"/>
                        </a:cubicBezTo>
                        <a:cubicBezTo>
                          <a:pt x="872" y="7"/>
                          <a:pt x="872" y="7"/>
                          <a:pt x="872" y="7"/>
                        </a:cubicBezTo>
                        <a:cubicBezTo>
                          <a:pt x="876" y="8"/>
                          <a:pt x="865" y="9"/>
                          <a:pt x="870" y="10"/>
                        </a:cubicBezTo>
                        <a:cubicBezTo>
                          <a:pt x="875" y="9"/>
                          <a:pt x="878" y="7"/>
                          <a:pt x="884" y="7"/>
                        </a:cubicBezTo>
                        <a:cubicBezTo>
                          <a:pt x="882" y="9"/>
                          <a:pt x="889" y="7"/>
                          <a:pt x="888" y="9"/>
                        </a:cubicBezTo>
                        <a:cubicBezTo>
                          <a:pt x="887" y="9"/>
                          <a:pt x="885" y="9"/>
                          <a:pt x="883" y="9"/>
                        </a:cubicBezTo>
                        <a:cubicBezTo>
                          <a:pt x="884" y="9"/>
                          <a:pt x="884" y="9"/>
                          <a:pt x="884" y="9"/>
                        </a:cubicBezTo>
                        <a:cubicBezTo>
                          <a:pt x="896" y="9"/>
                          <a:pt x="887" y="7"/>
                          <a:pt x="894" y="6"/>
                        </a:cubicBezTo>
                        <a:cubicBezTo>
                          <a:pt x="901" y="6"/>
                          <a:pt x="899" y="7"/>
                          <a:pt x="900" y="8"/>
                        </a:cubicBezTo>
                        <a:cubicBezTo>
                          <a:pt x="901" y="8"/>
                          <a:pt x="904" y="8"/>
                          <a:pt x="906" y="8"/>
                        </a:cubicBezTo>
                        <a:cubicBezTo>
                          <a:pt x="902" y="9"/>
                          <a:pt x="898" y="7"/>
                          <a:pt x="900" y="6"/>
                        </a:cubicBezTo>
                        <a:cubicBezTo>
                          <a:pt x="903" y="7"/>
                          <a:pt x="911" y="6"/>
                          <a:pt x="913" y="5"/>
                        </a:cubicBezTo>
                        <a:cubicBezTo>
                          <a:pt x="902" y="3"/>
                          <a:pt x="906" y="5"/>
                          <a:pt x="896" y="3"/>
                        </a:cubicBezTo>
                        <a:cubicBezTo>
                          <a:pt x="895" y="4"/>
                          <a:pt x="895" y="5"/>
                          <a:pt x="889" y="5"/>
                        </a:cubicBezTo>
                        <a:cubicBezTo>
                          <a:pt x="893" y="4"/>
                          <a:pt x="889" y="4"/>
                          <a:pt x="888" y="4"/>
                        </a:cubicBezTo>
                        <a:cubicBezTo>
                          <a:pt x="889" y="5"/>
                          <a:pt x="884" y="4"/>
                          <a:pt x="882" y="5"/>
                        </a:cubicBezTo>
                        <a:cubicBezTo>
                          <a:pt x="880" y="4"/>
                          <a:pt x="885" y="2"/>
                          <a:pt x="880" y="2"/>
                        </a:cubicBezTo>
                        <a:cubicBezTo>
                          <a:pt x="879" y="5"/>
                          <a:pt x="879" y="5"/>
                          <a:pt x="879" y="5"/>
                        </a:cubicBezTo>
                        <a:cubicBezTo>
                          <a:pt x="876" y="4"/>
                          <a:pt x="879" y="3"/>
                          <a:pt x="875" y="4"/>
                        </a:cubicBezTo>
                        <a:cubicBezTo>
                          <a:pt x="877" y="2"/>
                          <a:pt x="874" y="2"/>
                          <a:pt x="880" y="1"/>
                        </a:cubicBezTo>
                        <a:cubicBezTo>
                          <a:pt x="872" y="0"/>
                          <a:pt x="868" y="3"/>
                          <a:pt x="862" y="4"/>
                        </a:cubicBezTo>
                        <a:cubicBezTo>
                          <a:pt x="863" y="4"/>
                          <a:pt x="863" y="4"/>
                          <a:pt x="864" y="4"/>
                        </a:cubicBezTo>
                        <a:cubicBezTo>
                          <a:pt x="862" y="4"/>
                          <a:pt x="860" y="4"/>
                          <a:pt x="858" y="5"/>
                        </a:cubicBezTo>
                        <a:cubicBezTo>
                          <a:pt x="854" y="4"/>
                          <a:pt x="861" y="3"/>
                          <a:pt x="860" y="3"/>
                        </a:cubicBezTo>
                        <a:cubicBezTo>
                          <a:pt x="854" y="3"/>
                          <a:pt x="854" y="3"/>
                          <a:pt x="854" y="3"/>
                        </a:cubicBezTo>
                        <a:cubicBezTo>
                          <a:pt x="853" y="3"/>
                          <a:pt x="853" y="3"/>
                          <a:pt x="853" y="3"/>
                        </a:cubicBezTo>
                        <a:cubicBezTo>
                          <a:pt x="852" y="4"/>
                          <a:pt x="850" y="4"/>
                          <a:pt x="850" y="4"/>
                        </a:cubicBezTo>
                        <a:cubicBezTo>
                          <a:pt x="851" y="3"/>
                          <a:pt x="852" y="2"/>
                          <a:pt x="853" y="1"/>
                        </a:cubicBezTo>
                        <a:cubicBezTo>
                          <a:pt x="847" y="3"/>
                          <a:pt x="847" y="3"/>
                          <a:pt x="847" y="3"/>
                        </a:cubicBezTo>
                        <a:cubicBezTo>
                          <a:pt x="847" y="3"/>
                          <a:pt x="841" y="3"/>
                          <a:pt x="846" y="2"/>
                        </a:cubicBezTo>
                        <a:cubicBezTo>
                          <a:pt x="836" y="3"/>
                          <a:pt x="836" y="3"/>
                          <a:pt x="836" y="3"/>
                        </a:cubicBezTo>
                        <a:cubicBezTo>
                          <a:pt x="835" y="2"/>
                          <a:pt x="835" y="2"/>
                          <a:pt x="835" y="2"/>
                        </a:cubicBezTo>
                        <a:cubicBezTo>
                          <a:pt x="832" y="2"/>
                          <a:pt x="832" y="3"/>
                          <a:pt x="835" y="2"/>
                        </a:cubicBezTo>
                        <a:cubicBezTo>
                          <a:pt x="832" y="2"/>
                          <a:pt x="820" y="7"/>
                          <a:pt x="821" y="4"/>
                        </a:cubicBezTo>
                        <a:cubicBezTo>
                          <a:pt x="814" y="6"/>
                          <a:pt x="811" y="6"/>
                          <a:pt x="801" y="8"/>
                        </a:cubicBezTo>
                        <a:cubicBezTo>
                          <a:pt x="808" y="6"/>
                          <a:pt x="793" y="8"/>
                          <a:pt x="800" y="6"/>
                        </a:cubicBezTo>
                        <a:cubicBezTo>
                          <a:pt x="796" y="6"/>
                          <a:pt x="795" y="8"/>
                          <a:pt x="791" y="9"/>
                        </a:cubicBezTo>
                        <a:cubicBezTo>
                          <a:pt x="788" y="9"/>
                          <a:pt x="789" y="7"/>
                          <a:pt x="793" y="6"/>
                        </a:cubicBezTo>
                        <a:cubicBezTo>
                          <a:pt x="789" y="7"/>
                          <a:pt x="789" y="7"/>
                          <a:pt x="789" y="7"/>
                        </a:cubicBezTo>
                        <a:cubicBezTo>
                          <a:pt x="789" y="7"/>
                          <a:pt x="789" y="7"/>
                          <a:pt x="789" y="7"/>
                        </a:cubicBezTo>
                        <a:cubicBezTo>
                          <a:pt x="785" y="9"/>
                          <a:pt x="785" y="9"/>
                          <a:pt x="785" y="9"/>
                        </a:cubicBezTo>
                        <a:cubicBezTo>
                          <a:pt x="781" y="9"/>
                          <a:pt x="784" y="7"/>
                          <a:pt x="780" y="8"/>
                        </a:cubicBezTo>
                        <a:cubicBezTo>
                          <a:pt x="779" y="9"/>
                          <a:pt x="779" y="9"/>
                          <a:pt x="779" y="9"/>
                        </a:cubicBezTo>
                        <a:cubicBezTo>
                          <a:pt x="776" y="9"/>
                          <a:pt x="776" y="9"/>
                          <a:pt x="776" y="9"/>
                        </a:cubicBezTo>
                        <a:cubicBezTo>
                          <a:pt x="777" y="9"/>
                          <a:pt x="775" y="10"/>
                          <a:pt x="772" y="11"/>
                        </a:cubicBezTo>
                        <a:cubicBezTo>
                          <a:pt x="772" y="11"/>
                          <a:pt x="772" y="11"/>
                          <a:pt x="772" y="11"/>
                        </a:cubicBezTo>
                        <a:cubicBezTo>
                          <a:pt x="769" y="12"/>
                          <a:pt x="769" y="12"/>
                          <a:pt x="769" y="12"/>
                        </a:cubicBezTo>
                        <a:cubicBezTo>
                          <a:pt x="772" y="10"/>
                          <a:pt x="765" y="12"/>
                          <a:pt x="767" y="11"/>
                        </a:cubicBezTo>
                        <a:cubicBezTo>
                          <a:pt x="764" y="11"/>
                          <a:pt x="764" y="11"/>
                          <a:pt x="758" y="13"/>
                        </a:cubicBezTo>
                        <a:cubicBezTo>
                          <a:pt x="759" y="14"/>
                          <a:pt x="759" y="14"/>
                          <a:pt x="759" y="14"/>
                        </a:cubicBezTo>
                        <a:cubicBezTo>
                          <a:pt x="752" y="16"/>
                          <a:pt x="759" y="12"/>
                          <a:pt x="753" y="14"/>
                        </a:cubicBezTo>
                        <a:cubicBezTo>
                          <a:pt x="753" y="14"/>
                          <a:pt x="753" y="14"/>
                          <a:pt x="753" y="14"/>
                        </a:cubicBezTo>
                        <a:cubicBezTo>
                          <a:pt x="745" y="15"/>
                          <a:pt x="740" y="19"/>
                          <a:pt x="733" y="19"/>
                        </a:cubicBezTo>
                        <a:cubicBezTo>
                          <a:pt x="737" y="18"/>
                          <a:pt x="735" y="17"/>
                          <a:pt x="735" y="18"/>
                        </a:cubicBezTo>
                        <a:cubicBezTo>
                          <a:pt x="730" y="19"/>
                          <a:pt x="722" y="22"/>
                          <a:pt x="716" y="24"/>
                        </a:cubicBezTo>
                        <a:cubicBezTo>
                          <a:pt x="714" y="24"/>
                          <a:pt x="713" y="23"/>
                          <a:pt x="708" y="24"/>
                        </a:cubicBezTo>
                        <a:cubicBezTo>
                          <a:pt x="704" y="26"/>
                          <a:pt x="703" y="26"/>
                          <a:pt x="702" y="27"/>
                        </a:cubicBezTo>
                        <a:cubicBezTo>
                          <a:pt x="698" y="28"/>
                          <a:pt x="691" y="31"/>
                          <a:pt x="690" y="30"/>
                        </a:cubicBezTo>
                        <a:cubicBezTo>
                          <a:pt x="690" y="31"/>
                          <a:pt x="687" y="31"/>
                          <a:pt x="685" y="33"/>
                        </a:cubicBezTo>
                        <a:cubicBezTo>
                          <a:pt x="684" y="32"/>
                          <a:pt x="684" y="32"/>
                          <a:pt x="684" y="32"/>
                        </a:cubicBezTo>
                        <a:cubicBezTo>
                          <a:pt x="685" y="33"/>
                          <a:pt x="685" y="33"/>
                          <a:pt x="685" y="33"/>
                        </a:cubicBezTo>
                        <a:cubicBezTo>
                          <a:pt x="677" y="33"/>
                          <a:pt x="674" y="38"/>
                          <a:pt x="666" y="39"/>
                        </a:cubicBezTo>
                        <a:cubicBezTo>
                          <a:pt x="667" y="39"/>
                          <a:pt x="667" y="39"/>
                          <a:pt x="667" y="39"/>
                        </a:cubicBezTo>
                        <a:cubicBezTo>
                          <a:pt x="665" y="40"/>
                          <a:pt x="665" y="40"/>
                          <a:pt x="665" y="40"/>
                        </a:cubicBezTo>
                        <a:cubicBezTo>
                          <a:pt x="664" y="40"/>
                          <a:pt x="665" y="39"/>
                          <a:pt x="665" y="38"/>
                        </a:cubicBezTo>
                        <a:cubicBezTo>
                          <a:pt x="661" y="40"/>
                          <a:pt x="656" y="42"/>
                          <a:pt x="652" y="43"/>
                        </a:cubicBezTo>
                        <a:cubicBezTo>
                          <a:pt x="654" y="43"/>
                          <a:pt x="654" y="43"/>
                          <a:pt x="654" y="43"/>
                        </a:cubicBezTo>
                        <a:cubicBezTo>
                          <a:pt x="652" y="44"/>
                          <a:pt x="650" y="46"/>
                          <a:pt x="647" y="47"/>
                        </a:cubicBezTo>
                        <a:cubicBezTo>
                          <a:pt x="651" y="43"/>
                          <a:pt x="642" y="48"/>
                          <a:pt x="641" y="48"/>
                        </a:cubicBezTo>
                        <a:cubicBezTo>
                          <a:pt x="644" y="46"/>
                          <a:pt x="644" y="46"/>
                          <a:pt x="644" y="46"/>
                        </a:cubicBezTo>
                        <a:cubicBezTo>
                          <a:pt x="640" y="48"/>
                          <a:pt x="640" y="48"/>
                          <a:pt x="641" y="49"/>
                        </a:cubicBezTo>
                        <a:cubicBezTo>
                          <a:pt x="636" y="51"/>
                          <a:pt x="636" y="48"/>
                          <a:pt x="632" y="51"/>
                        </a:cubicBezTo>
                        <a:cubicBezTo>
                          <a:pt x="635" y="50"/>
                          <a:pt x="635" y="50"/>
                          <a:pt x="635" y="50"/>
                        </a:cubicBezTo>
                        <a:cubicBezTo>
                          <a:pt x="637" y="50"/>
                          <a:pt x="635" y="52"/>
                          <a:pt x="632" y="53"/>
                        </a:cubicBezTo>
                        <a:cubicBezTo>
                          <a:pt x="632" y="53"/>
                          <a:pt x="630" y="53"/>
                          <a:pt x="632" y="52"/>
                        </a:cubicBezTo>
                        <a:cubicBezTo>
                          <a:pt x="628" y="54"/>
                          <a:pt x="622" y="57"/>
                          <a:pt x="620" y="58"/>
                        </a:cubicBezTo>
                        <a:cubicBezTo>
                          <a:pt x="618" y="58"/>
                          <a:pt x="618" y="57"/>
                          <a:pt x="619" y="57"/>
                        </a:cubicBezTo>
                        <a:cubicBezTo>
                          <a:pt x="611" y="61"/>
                          <a:pt x="616" y="58"/>
                          <a:pt x="608" y="63"/>
                        </a:cubicBezTo>
                        <a:cubicBezTo>
                          <a:pt x="607" y="62"/>
                          <a:pt x="607" y="62"/>
                          <a:pt x="607" y="62"/>
                        </a:cubicBezTo>
                        <a:cubicBezTo>
                          <a:pt x="605" y="64"/>
                          <a:pt x="605" y="64"/>
                          <a:pt x="605" y="64"/>
                        </a:cubicBezTo>
                        <a:cubicBezTo>
                          <a:pt x="600" y="65"/>
                          <a:pt x="600" y="65"/>
                          <a:pt x="600" y="65"/>
                        </a:cubicBezTo>
                        <a:cubicBezTo>
                          <a:pt x="602" y="65"/>
                          <a:pt x="602" y="65"/>
                          <a:pt x="602" y="65"/>
                        </a:cubicBezTo>
                        <a:cubicBezTo>
                          <a:pt x="599" y="67"/>
                          <a:pt x="598" y="68"/>
                          <a:pt x="595" y="69"/>
                        </a:cubicBezTo>
                        <a:cubicBezTo>
                          <a:pt x="595" y="68"/>
                          <a:pt x="595" y="68"/>
                          <a:pt x="595" y="68"/>
                        </a:cubicBezTo>
                        <a:cubicBezTo>
                          <a:pt x="588" y="72"/>
                          <a:pt x="586" y="71"/>
                          <a:pt x="579" y="76"/>
                        </a:cubicBezTo>
                        <a:cubicBezTo>
                          <a:pt x="579" y="76"/>
                          <a:pt x="580" y="75"/>
                          <a:pt x="580" y="74"/>
                        </a:cubicBezTo>
                        <a:cubicBezTo>
                          <a:pt x="574" y="79"/>
                          <a:pt x="575" y="76"/>
                          <a:pt x="569" y="81"/>
                        </a:cubicBezTo>
                        <a:cubicBezTo>
                          <a:pt x="569" y="80"/>
                          <a:pt x="568" y="80"/>
                          <a:pt x="568" y="80"/>
                        </a:cubicBezTo>
                        <a:cubicBezTo>
                          <a:pt x="565" y="82"/>
                          <a:pt x="565" y="82"/>
                          <a:pt x="565" y="82"/>
                        </a:cubicBezTo>
                        <a:cubicBezTo>
                          <a:pt x="565" y="81"/>
                          <a:pt x="565" y="81"/>
                          <a:pt x="565" y="81"/>
                        </a:cubicBezTo>
                        <a:cubicBezTo>
                          <a:pt x="563" y="84"/>
                          <a:pt x="563" y="84"/>
                          <a:pt x="563" y="84"/>
                        </a:cubicBezTo>
                        <a:cubicBezTo>
                          <a:pt x="561" y="84"/>
                          <a:pt x="561" y="84"/>
                          <a:pt x="561" y="84"/>
                        </a:cubicBezTo>
                        <a:cubicBezTo>
                          <a:pt x="560" y="85"/>
                          <a:pt x="560" y="85"/>
                          <a:pt x="560" y="85"/>
                        </a:cubicBezTo>
                        <a:cubicBezTo>
                          <a:pt x="556" y="85"/>
                          <a:pt x="552" y="89"/>
                          <a:pt x="547" y="90"/>
                        </a:cubicBezTo>
                        <a:cubicBezTo>
                          <a:pt x="548" y="91"/>
                          <a:pt x="548" y="91"/>
                          <a:pt x="548" y="91"/>
                        </a:cubicBezTo>
                        <a:cubicBezTo>
                          <a:pt x="539" y="100"/>
                          <a:pt x="522" y="104"/>
                          <a:pt x="510" y="114"/>
                        </a:cubicBezTo>
                        <a:cubicBezTo>
                          <a:pt x="510" y="113"/>
                          <a:pt x="510" y="113"/>
                          <a:pt x="510" y="113"/>
                        </a:cubicBezTo>
                        <a:cubicBezTo>
                          <a:pt x="505" y="118"/>
                          <a:pt x="505" y="118"/>
                          <a:pt x="505" y="118"/>
                        </a:cubicBezTo>
                        <a:cubicBezTo>
                          <a:pt x="502" y="119"/>
                          <a:pt x="507" y="116"/>
                          <a:pt x="505" y="116"/>
                        </a:cubicBezTo>
                        <a:cubicBezTo>
                          <a:pt x="500" y="120"/>
                          <a:pt x="504" y="119"/>
                          <a:pt x="498" y="123"/>
                        </a:cubicBezTo>
                        <a:cubicBezTo>
                          <a:pt x="494" y="125"/>
                          <a:pt x="498" y="122"/>
                          <a:pt x="500" y="120"/>
                        </a:cubicBezTo>
                        <a:cubicBezTo>
                          <a:pt x="494" y="125"/>
                          <a:pt x="485" y="132"/>
                          <a:pt x="481" y="134"/>
                        </a:cubicBezTo>
                        <a:cubicBezTo>
                          <a:pt x="481" y="135"/>
                          <a:pt x="480" y="135"/>
                          <a:pt x="481" y="135"/>
                        </a:cubicBezTo>
                        <a:cubicBezTo>
                          <a:pt x="477" y="138"/>
                          <a:pt x="472" y="142"/>
                          <a:pt x="467" y="145"/>
                        </a:cubicBezTo>
                        <a:cubicBezTo>
                          <a:pt x="467" y="144"/>
                          <a:pt x="468" y="143"/>
                          <a:pt x="469" y="143"/>
                        </a:cubicBezTo>
                        <a:cubicBezTo>
                          <a:pt x="467" y="144"/>
                          <a:pt x="465" y="145"/>
                          <a:pt x="464" y="146"/>
                        </a:cubicBezTo>
                        <a:cubicBezTo>
                          <a:pt x="465" y="144"/>
                          <a:pt x="465" y="144"/>
                          <a:pt x="465" y="144"/>
                        </a:cubicBezTo>
                        <a:cubicBezTo>
                          <a:pt x="462" y="147"/>
                          <a:pt x="456" y="152"/>
                          <a:pt x="454" y="152"/>
                        </a:cubicBezTo>
                        <a:cubicBezTo>
                          <a:pt x="455" y="152"/>
                          <a:pt x="455" y="153"/>
                          <a:pt x="453" y="155"/>
                        </a:cubicBezTo>
                        <a:cubicBezTo>
                          <a:pt x="450" y="155"/>
                          <a:pt x="445" y="162"/>
                          <a:pt x="440" y="165"/>
                        </a:cubicBezTo>
                        <a:cubicBezTo>
                          <a:pt x="440" y="164"/>
                          <a:pt x="444" y="161"/>
                          <a:pt x="443" y="162"/>
                        </a:cubicBezTo>
                        <a:cubicBezTo>
                          <a:pt x="440" y="163"/>
                          <a:pt x="439" y="166"/>
                          <a:pt x="437" y="168"/>
                        </a:cubicBezTo>
                        <a:cubicBezTo>
                          <a:pt x="437" y="167"/>
                          <a:pt x="437" y="167"/>
                          <a:pt x="437" y="167"/>
                        </a:cubicBezTo>
                        <a:cubicBezTo>
                          <a:pt x="427" y="176"/>
                          <a:pt x="427" y="176"/>
                          <a:pt x="427" y="176"/>
                        </a:cubicBezTo>
                        <a:cubicBezTo>
                          <a:pt x="425" y="176"/>
                          <a:pt x="418" y="184"/>
                          <a:pt x="418" y="183"/>
                        </a:cubicBezTo>
                        <a:cubicBezTo>
                          <a:pt x="414" y="186"/>
                          <a:pt x="421" y="181"/>
                          <a:pt x="417" y="185"/>
                        </a:cubicBezTo>
                        <a:cubicBezTo>
                          <a:pt x="415" y="185"/>
                          <a:pt x="413" y="189"/>
                          <a:pt x="412" y="188"/>
                        </a:cubicBezTo>
                        <a:cubicBezTo>
                          <a:pt x="413" y="187"/>
                          <a:pt x="413" y="187"/>
                          <a:pt x="413" y="187"/>
                        </a:cubicBezTo>
                        <a:cubicBezTo>
                          <a:pt x="410" y="190"/>
                          <a:pt x="410" y="190"/>
                          <a:pt x="410" y="190"/>
                        </a:cubicBezTo>
                        <a:cubicBezTo>
                          <a:pt x="411" y="187"/>
                          <a:pt x="411" y="187"/>
                          <a:pt x="411" y="187"/>
                        </a:cubicBezTo>
                        <a:cubicBezTo>
                          <a:pt x="408" y="190"/>
                          <a:pt x="407" y="193"/>
                          <a:pt x="408" y="193"/>
                        </a:cubicBezTo>
                        <a:cubicBezTo>
                          <a:pt x="405" y="195"/>
                          <a:pt x="401" y="199"/>
                          <a:pt x="399" y="199"/>
                        </a:cubicBezTo>
                        <a:cubicBezTo>
                          <a:pt x="400" y="198"/>
                          <a:pt x="400" y="198"/>
                          <a:pt x="400" y="198"/>
                        </a:cubicBezTo>
                        <a:cubicBezTo>
                          <a:pt x="393" y="205"/>
                          <a:pt x="386" y="207"/>
                          <a:pt x="382" y="214"/>
                        </a:cubicBezTo>
                        <a:cubicBezTo>
                          <a:pt x="381" y="214"/>
                          <a:pt x="381" y="214"/>
                          <a:pt x="382" y="213"/>
                        </a:cubicBezTo>
                        <a:cubicBezTo>
                          <a:pt x="378" y="217"/>
                          <a:pt x="378" y="217"/>
                          <a:pt x="378" y="217"/>
                        </a:cubicBezTo>
                        <a:cubicBezTo>
                          <a:pt x="378" y="215"/>
                          <a:pt x="378" y="215"/>
                          <a:pt x="378" y="215"/>
                        </a:cubicBezTo>
                        <a:cubicBezTo>
                          <a:pt x="372" y="223"/>
                          <a:pt x="372" y="223"/>
                          <a:pt x="372" y="223"/>
                        </a:cubicBezTo>
                        <a:cubicBezTo>
                          <a:pt x="372" y="223"/>
                          <a:pt x="372" y="223"/>
                          <a:pt x="372" y="223"/>
                        </a:cubicBezTo>
                        <a:cubicBezTo>
                          <a:pt x="367" y="227"/>
                          <a:pt x="360" y="235"/>
                          <a:pt x="354" y="241"/>
                        </a:cubicBezTo>
                        <a:cubicBezTo>
                          <a:pt x="355" y="240"/>
                          <a:pt x="355" y="240"/>
                          <a:pt x="355" y="240"/>
                        </a:cubicBezTo>
                        <a:cubicBezTo>
                          <a:pt x="349" y="247"/>
                          <a:pt x="348" y="246"/>
                          <a:pt x="344" y="251"/>
                        </a:cubicBezTo>
                        <a:cubicBezTo>
                          <a:pt x="344" y="251"/>
                          <a:pt x="344" y="251"/>
                          <a:pt x="344" y="250"/>
                        </a:cubicBezTo>
                        <a:cubicBezTo>
                          <a:pt x="340" y="255"/>
                          <a:pt x="340" y="255"/>
                          <a:pt x="340" y="255"/>
                        </a:cubicBezTo>
                        <a:cubicBezTo>
                          <a:pt x="340" y="253"/>
                          <a:pt x="340" y="253"/>
                          <a:pt x="340" y="253"/>
                        </a:cubicBezTo>
                        <a:cubicBezTo>
                          <a:pt x="338" y="258"/>
                          <a:pt x="331" y="262"/>
                          <a:pt x="333" y="260"/>
                        </a:cubicBezTo>
                        <a:cubicBezTo>
                          <a:pt x="332" y="263"/>
                          <a:pt x="329" y="266"/>
                          <a:pt x="329" y="267"/>
                        </a:cubicBezTo>
                        <a:cubicBezTo>
                          <a:pt x="325" y="272"/>
                          <a:pt x="328" y="268"/>
                          <a:pt x="325" y="271"/>
                        </a:cubicBezTo>
                        <a:cubicBezTo>
                          <a:pt x="321" y="274"/>
                          <a:pt x="322" y="276"/>
                          <a:pt x="317" y="280"/>
                        </a:cubicBezTo>
                        <a:cubicBezTo>
                          <a:pt x="317" y="280"/>
                          <a:pt x="317" y="280"/>
                          <a:pt x="317" y="280"/>
                        </a:cubicBezTo>
                        <a:cubicBezTo>
                          <a:pt x="315" y="282"/>
                          <a:pt x="314" y="284"/>
                          <a:pt x="311" y="287"/>
                        </a:cubicBezTo>
                        <a:cubicBezTo>
                          <a:pt x="312" y="286"/>
                          <a:pt x="312" y="286"/>
                          <a:pt x="312" y="286"/>
                        </a:cubicBezTo>
                        <a:cubicBezTo>
                          <a:pt x="308" y="292"/>
                          <a:pt x="305" y="291"/>
                          <a:pt x="303" y="297"/>
                        </a:cubicBezTo>
                        <a:cubicBezTo>
                          <a:pt x="301" y="299"/>
                          <a:pt x="298" y="304"/>
                          <a:pt x="297" y="303"/>
                        </a:cubicBezTo>
                        <a:cubicBezTo>
                          <a:pt x="283" y="322"/>
                          <a:pt x="283" y="322"/>
                          <a:pt x="283" y="322"/>
                        </a:cubicBezTo>
                        <a:cubicBezTo>
                          <a:pt x="281" y="322"/>
                          <a:pt x="282" y="324"/>
                          <a:pt x="278" y="327"/>
                        </a:cubicBezTo>
                        <a:cubicBezTo>
                          <a:pt x="279" y="328"/>
                          <a:pt x="279" y="328"/>
                          <a:pt x="279" y="328"/>
                        </a:cubicBezTo>
                        <a:cubicBezTo>
                          <a:pt x="272" y="337"/>
                          <a:pt x="262" y="347"/>
                          <a:pt x="254" y="358"/>
                        </a:cubicBezTo>
                        <a:cubicBezTo>
                          <a:pt x="253" y="357"/>
                          <a:pt x="253" y="357"/>
                          <a:pt x="253" y="357"/>
                        </a:cubicBezTo>
                        <a:cubicBezTo>
                          <a:pt x="252" y="360"/>
                          <a:pt x="252" y="360"/>
                          <a:pt x="252" y="360"/>
                        </a:cubicBezTo>
                        <a:cubicBezTo>
                          <a:pt x="244" y="372"/>
                          <a:pt x="233" y="387"/>
                          <a:pt x="226" y="396"/>
                        </a:cubicBezTo>
                        <a:cubicBezTo>
                          <a:pt x="225" y="400"/>
                          <a:pt x="223" y="405"/>
                          <a:pt x="219" y="410"/>
                        </a:cubicBezTo>
                        <a:cubicBezTo>
                          <a:pt x="219" y="409"/>
                          <a:pt x="219" y="409"/>
                          <a:pt x="219" y="409"/>
                        </a:cubicBezTo>
                        <a:cubicBezTo>
                          <a:pt x="214" y="418"/>
                          <a:pt x="209" y="428"/>
                          <a:pt x="202" y="437"/>
                        </a:cubicBezTo>
                        <a:cubicBezTo>
                          <a:pt x="202" y="436"/>
                          <a:pt x="202" y="437"/>
                          <a:pt x="202" y="436"/>
                        </a:cubicBezTo>
                        <a:cubicBezTo>
                          <a:pt x="202" y="439"/>
                          <a:pt x="199" y="442"/>
                          <a:pt x="197" y="444"/>
                        </a:cubicBezTo>
                        <a:cubicBezTo>
                          <a:pt x="200" y="442"/>
                          <a:pt x="200" y="442"/>
                          <a:pt x="200" y="442"/>
                        </a:cubicBezTo>
                        <a:cubicBezTo>
                          <a:pt x="199" y="445"/>
                          <a:pt x="196" y="448"/>
                          <a:pt x="194" y="449"/>
                        </a:cubicBezTo>
                        <a:cubicBezTo>
                          <a:pt x="192" y="454"/>
                          <a:pt x="192" y="454"/>
                          <a:pt x="192" y="454"/>
                        </a:cubicBezTo>
                        <a:cubicBezTo>
                          <a:pt x="192" y="455"/>
                          <a:pt x="192" y="455"/>
                          <a:pt x="192" y="455"/>
                        </a:cubicBezTo>
                        <a:cubicBezTo>
                          <a:pt x="192" y="456"/>
                          <a:pt x="192" y="456"/>
                          <a:pt x="192" y="456"/>
                        </a:cubicBezTo>
                        <a:cubicBezTo>
                          <a:pt x="189" y="458"/>
                          <a:pt x="189" y="458"/>
                          <a:pt x="189" y="458"/>
                        </a:cubicBezTo>
                        <a:cubicBezTo>
                          <a:pt x="189" y="459"/>
                          <a:pt x="186" y="465"/>
                          <a:pt x="186" y="467"/>
                        </a:cubicBezTo>
                        <a:cubicBezTo>
                          <a:pt x="185" y="467"/>
                          <a:pt x="182" y="471"/>
                          <a:pt x="184" y="468"/>
                        </a:cubicBezTo>
                        <a:cubicBezTo>
                          <a:pt x="175" y="484"/>
                          <a:pt x="175" y="484"/>
                          <a:pt x="175" y="484"/>
                        </a:cubicBezTo>
                        <a:cubicBezTo>
                          <a:pt x="176" y="482"/>
                          <a:pt x="176" y="482"/>
                          <a:pt x="176" y="482"/>
                        </a:cubicBezTo>
                        <a:cubicBezTo>
                          <a:pt x="178" y="482"/>
                          <a:pt x="175" y="487"/>
                          <a:pt x="174" y="489"/>
                        </a:cubicBezTo>
                        <a:cubicBezTo>
                          <a:pt x="175" y="486"/>
                          <a:pt x="172" y="488"/>
                          <a:pt x="171" y="490"/>
                        </a:cubicBezTo>
                        <a:cubicBezTo>
                          <a:pt x="170" y="492"/>
                          <a:pt x="173" y="488"/>
                          <a:pt x="173" y="489"/>
                        </a:cubicBezTo>
                        <a:cubicBezTo>
                          <a:pt x="172" y="493"/>
                          <a:pt x="169" y="499"/>
                          <a:pt x="168" y="500"/>
                        </a:cubicBezTo>
                        <a:cubicBezTo>
                          <a:pt x="168" y="498"/>
                          <a:pt x="168" y="498"/>
                          <a:pt x="168" y="498"/>
                        </a:cubicBezTo>
                        <a:cubicBezTo>
                          <a:pt x="167" y="502"/>
                          <a:pt x="164" y="503"/>
                          <a:pt x="162" y="507"/>
                        </a:cubicBezTo>
                        <a:cubicBezTo>
                          <a:pt x="161" y="511"/>
                          <a:pt x="159" y="513"/>
                          <a:pt x="161" y="513"/>
                        </a:cubicBezTo>
                        <a:cubicBezTo>
                          <a:pt x="159" y="518"/>
                          <a:pt x="159" y="514"/>
                          <a:pt x="158" y="516"/>
                        </a:cubicBezTo>
                        <a:cubicBezTo>
                          <a:pt x="158" y="518"/>
                          <a:pt x="154" y="525"/>
                          <a:pt x="153" y="525"/>
                        </a:cubicBezTo>
                        <a:cubicBezTo>
                          <a:pt x="153" y="529"/>
                          <a:pt x="145" y="538"/>
                          <a:pt x="147" y="540"/>
                        </a:cubicBezTo>
                        <a:cubicBezTo>
                          <a:pt x="143" y="544"/>
                          <a:pt x="143" y="544"/>
                          <a:pt x="143" y="544"/>
                        </a:cubicBezTo>
                        <a:cubicBezTo>
                          <a:pt x="144" y="544"/>
                          <a:pt x="145" y="545"/>
                          <a:pt x="143" y="549"/>
                        </a:cubicBezTo>
                        <a:cubicBezTo>
                          <a:pt x="141" y="552"/>
                          <a:pt x="141" y="551"/>
                          <a:pt x="140" y="551"/>
                        </a:cubicBezTo>
                        <a:cubicBezTo>
                          <a:pt x="141" y="554"/>
                          <a:pt x="141" y="554"/>
                          <a:pt x="141" y="554"/>
                        </a:cubicBezTo>
                        <a:cubicBezTo>
                          <a:pt x="130" y="571"/>
                          <a:pt x="121" y="596"/>
                          <a:pt x="111" y="615"/>
                        </a:cubicBezTo>
                        <a:cubicBezTo>
                          <a:pt x="107" y="624"/>
                          <a:pt x="104" y="636"/>
                          <a:pt x="99" y="647"/>
                        </a:cubicBezTo>
                        <a:cubicBezTo>
                          <a:pt x="100" y="645"/>
                          <a:pt x="100" y="645"/>
                          <a:pt x="100" y="645"/>
                        </a:cubicBezTo>
                        <a:cubicBezTo>
                          <a:pt x="95" y="656"/>
                          <a:pt x="95" y="656"/>
                          <a:pt x="95" y="656"/>
                        </a:cubicBezTo>
                        <a:cubicBezTo>
                          <a:pt x="99" y="648"/>
                          <a:pt x="99" y="648"/>
                          <a:pt x="99" y="648"/>
                        </a:cubicBezTo>
                        <a:cubicBezTo>
                          <a:pt x="98" y="651"/>
                          <a:pt x="98" y="653"/>
                          <a:pt x="97" y="655"/>
                        </a:cubicBezTo>
                        <a:cubicBezTo>
                          <a:pt x="92" y="666"/>
                          <a:pt x="85" y="681"/>
                          <a:pt x="81" y="696"/>
                        </a:cubicBezTo>
                        <a:cubicBezTo>
                          <a:pt x="80" y="706"/>
                          <a:pt x="77" y="702"/>
                          <a:pt x="76" y="711"/>
                        </a:cubicBezTo>
                        <a:cubicBezTo>
                          <a:pt x="76" y="710"/>
                          <a:pt x="76" y="710"/>
                          <a:pt x="76" y="709"/>
                        </a:cubicBezTo>
                        <a:cubicBezTo>
                          <a:pt x="73" y="719"/>
                          <a:pt x="72" y="725"/>
                          <a:pt x="70" y="735"/>
                        </a:cubicBezTo>
                        <a:cubicBezTo>
                          <a:pt x="68" y="733"/>
                          <a:pt x="68" y="741"/>
                          <a:pt x="67" y="740"/>
                        </a:cubicBezTo>
                        <a:cubicBezTo>
                          <a:pt x="68" y="741"/>
                          <a:pt x="68" y="741"/>
                          <a:pt x="68" y="741"/>
                        </a:cubicBezTo>
                        <a:cubicBezTo>
                          <a:pt x="67" y="743"/>
                          <a:pt x="65" y="748"/>
                          <a:pt x="65" y="747"/>
                        </a:cubicBezTo>
                        <a:cubicBezTo>
                          <a:pt x="64" y="752"/>
                          <a:pt x="64" y="752"/>
                          <a:pt x="64" y="752"/>
                        </a:cubicBezTo>
                        <a:cubicBezTo>
                          <a:pt x="63" y="752"/>
                          <a:pt x="63" y="752"/>
                          <a:pt x="63" y="752"/>
                        </a:cubicBezTo>
                        <a:cubicBezTo>
                          <a:pt x="62" y="757"/>
                          <a:pt x="59" y="770"/>
                          <a:pt x="56" y="772"/>
                        </a:cubicBezTo>
                        <a:cubicBezTo>
                          <a:pt x="53" y="787"/>
                          <a:pt x="47" y="809"/>
                          <a:pt x="42" y="827"/>
                        </a:cubicBezTo>
                        <a:cubicBezTo>
                          <a:pt x="43" y="830"/>
                          <a:pt x="41" y="835"/>
                          <a:pt x="40" y="839"/>
                        </a:cubicBezTo>
                        <a:cubicBezTo>
                          <a:pt x="38" y="844"/>
                          <a:pt x="38" y="844"/>
                          <a:pt x="38" y="844"/>
                        </a:cubicBezTo>
                        <a:cubicBezTo>
                          <a:pt x="38" y="848"/>
                          <a:pt x="38" y="853"/>
                          <a:pt x="36" y="856"/>
                        </a:cubicBezTo>
                        <a:cubicBezTo>
                          <a:pt x="36" y="856"/>
                          <a:pt x="36" y="856"/>
                          <a:pt x="36" y="856"/>
                        </a:cubicBezTo>
                        <a:cubicBezTo>
                          <a:pt x="36" y="860"/>
                          <a:pt x="34" y="864"/>
                          <a:pt x="34" y="868"/>
                        </a:cubicBezTo>
                        <a:cubicBezTo>
                          <a:pt x="33" y="873"/>
                          <a:pt x="32" y="877"/>
                          <a:pt x="31" y="876"/>
                        </a:cubicBezTo>
                        <a:cubicBezTo>
                          <a:pt x="33" y="877"/>
                          <a:pt x="29" y="886"/>
                          <a:pt x="29" y="886"/>
                        </a:cubicBezTo>
                        <a:cubicBezTo>
                          <a:pt x="29" y="886"/>
                          <a:pt x="15" y="946"/>
                          <a:pt x="7" y="1014"/>
                        </a:cubicBezTo>
                        <a:cubicBezTo>
                          <a:pt x="3" y="1049"/>
                          <a:pt x="1" y="1085"/>
                          <a:pt x="0" y="1116"/>
                        </a:cubicBezTo>
                        <a:cubicBezTo>
                          <a:pt x="0" y="1148"/>
                          <a:pt x="1" y="1175"/>
                          <a:pt x="4" y="1189"/>
                        </a:cubicBezTo>
                        <a:cubicBezTo>
                          <a:pt x="5" y="1191"/>
                          <a:pt x="5" y="1197"/>
                          <a:pt x="6" y="1195"/>
                        </a:cubicBezTo>
                        <a:cubicBezTo>
                          <a:pt x="7" y="1199"/>
                          <a:pt x="5" y="1201"/>
                          <a:pt x="6" y="1202"/>
                        </a:cubicBezTo>
                        <a:cubicBezTo>
                          <a:pt x="7" y="1196"/>
                          <a:pt x="9" y="1204"/>
                          <a:pt x="10" y="1198"/>
                        </a:cubicBezTo>
                        <a:cubicBezTo>
                          <a:pt x="10" y="1202"/>
                          <a:pt x="10" y="1202"/>
                          <a:pt x="10" y="1202"/>
                        </a:cubicBezTo>
                        <a:cubicBezTo>
                          <a:pt x="11" y="1203"/>
                          <a:pt x="9" y="1197"/>
                          <a:pt x="11" y="1198"/>
                        </a:cubicBezTo>
                        <a:cubicBezTo>
                          <a:pt x="9" y="1197"/>
                          <a:pt x="9" y="1197"/>
                          <a:pt x="9" y="1197"/>
                        </a:cubicBezTo>
                        <a:cubicBezTo>
                          <a:pt x="9" y="1194"/>
                          <a:pt x="9" y="1192"/>
                          <a:pt x="10" y="1191"/>
                        </a:cubicBezTo>
                        <a:cubicBezTo>
                          <a:pt x="9" y="1188"/>
                          <a:pt x="7" y="1186"/>
                          <a:pt x="8" y="1180"/>
                        </a:cubicBezTo>
                        <a:cubicBezTo>
                          <a:pt x="8" y="1182"/>
                          <a:pt x="8" y="1182"/>
                          <a:pt x="8" y="1182"/>
                        </a:cubicBezTo>
                        <a:cubicBezTo>
                          <a:pt x="8" y="1176"/>
                          <a:pt x="9" y="1178"/>
                          <a:pt x="10" y="1177"/>
                        </a:cubicBezTo>
                        <a:cubicBezTo>
                          <a:pt x="10" y="1178"/>
                          <a:pt x="10" y="1178"/>
                          <a:pt x="10" y="1178"/>
                        </a:cubicBezTo>
                        <a:cubicBezTo>
                          <a:pt x="11" y="1174"/>
                          <a:pt x="11" y="1174"/>
                          <a:pt x="11" y="1174"/>
                        </a:cubicBezTo>
                        <a:cubicBezTo>
                          <a:pt x="10" y="1177"/>
                          <a:pt x="11" y="1183"/>
                          <a:pt x="11" y="1180"/>
                        </a:cubicBezTo>
                        <a:cubicBezTo>
                          <a:pt x="12" y="1174"/>
                          <a:pt x="11" y="1182"/>
                          <a:pt x="11" y="1177"/>
                        </a:cubicBezTo>
                        <a:cubicBezTo>
                          <a:pt x="11" y="1174"/>
                          <a:pt x="12" y="1175"/>
                          <a:pt x="12" y="1175"/>
                        </a:cubicBezTo>
                        <a:cubicBezTo>
                          <a:pt x="12" y="1170"/>
                          <a:pt x="12" y="1170"/>
                          <a:pt x="12" y="1170"/>
                        </a:cubicBezTo>
                        <a:cubicBezTo>
                          <a:pt x="13" y="1170"/>
                          <a:pt x="12" y="1173"/>
                          <a:pt x="13" y="1171"/>
                        </a:cubicBezTo>
                        <a:cubicBezTo>
                          <a:pt x="12" y="1164"/>
                          <a:pt x="12" y="1164"/>
                          <a:pt x="12" y="1164"/>
                        </a:cubicBezTo>
                        <a:cubicBezTo>
                          <a:pt x="14" y="1163"/>
                          <a:pt x="11" y="1157"/>
                          <a:pt x="13" y="1154"/>
                        </a:cubicBezTo>
                        <a:cubicBezTo>
                          <a:pt x="14" y="1159"/>
                          <a:pt x="14" y="1153"/>
                          <a:pt x="15" y="1154"/>
                        </a:cubicBezTo>
                        <a:cubicBezTo>
                          <a:pt x="15" y="1142"/>
                          <a:pt x="15" y="1142"/>
                          <a:pt x="15" y="1142"/>
                        </a:cubicBezTo>
                        <a:cubicBezTo>
                          <a:pt x="16" y="1141"/>
                          <a:pt x="16" y="1145"/>
                          <a:pt x="16" y="1144"/>
                        </a:cubicBezTo>
                        <a:cubicBezTo>
                          <a:pt x="16" y="1141"/>
                          <a:pt x="15" y="1140"/>
                          <a:pt x="15" y="1139"/>
                        </a:cubicBezTo>
                        <a:cubicBezTo>
                          <a:pt x="16" y="1138"/>
                          <a:pt x="16" y="1130"/>
                          <a:pt x="17" y="1130"/>
                        </a:cubicBezTo>
                        <a:cubicBezTo>
                          <a:pt x="19" y="1122"/>
                          <a:pt x="15" y="1127"/>
                          <a:pt x="17" y="1119"/>
                        </a:cubicBezTo>
                        <a:cubicBezTo>
                          <a:pt x="18" y="1118"/>
                          <a:pt x="17" y="1125"/>
                          <a:pt x="18" y="1122"/>
                        </a:cubicBezTo>
                        <a:cubicBezTo>
                          <a:pt x="18" y="1114"/>
                          <a:pt x="18" y="1114"/>
                          <a:pt x="18" y="1114"/>
                        </a:cubicBezTo>
                        <a:cubicBezTo>
                          <a:pt x="18" y="1115"/>
                          <a:pt x="19" y="1116"/>
                          <a:pt x="19" y="1119"/>
                        </a:cubicBezTo>
                        <a:cubicBezTo>
                          <a:pt x="21" y="1098"/>
                          <a:pt x="26" y="1087"/>
                          <a:pt x="27" y="1067"/>
                        </a:cubicBezTo>
                        <a:cubicBezTo>
                          <a:pt x="28" y="1065"/>
                          <a:pt x="27" y="1069"/>
                          <a:pt x="28" y="1071"/>
                        </a:cubicBezTo>
                        <a:cubicBezTo>
                          <a:pt x="28" y="1057"/>
                          <a:pt x="32" y="1052"/>
                          <a:pt x="33" y="1040"/>
                        </a:cubicBezTo>
                        <a:cubicBezTo>
                          <a:pt x="32" y="1040"/>
                          <a:pt x="32" y="1040"/>
                          <a:pt x="32" y="1040"/>
                        </a:cubicBezTo>
                        <a:cubicBezTo>
                          <a:pt x="36" y="1024"/>
                          <a:pt x="37" y="1004"/>
                          <a:pt x="41" y="986"/>
                        </a:cubicBezTo>
                        <a:cubicBezTo>
                          <a:pt x="40" y="988"/>
                          <a:pt x="40" y="988"/>
                          <a:pt x="40" y="988"/>
                        </a:cubicBezTo>
                        <a:cubicBezTo>
                          <a:pt x="39" y="985"/>
                          <a:pt x="40" y="981"/>
                          <a:pt x="40" y="978"/>
                        </a:cubicBezTo>
                        <a:cubicBezTo>
                          <a:pt x="40" y="977"/>
                          <a:pt x="41" y="980"/>
                          <a:pt x="42" y="975"/>
                        </a:cubicBezTo>
                        <a:cubicBezTo>
                          <a:pt x="41" y="976"/>
                          <a:pt x="41" y="978"/>
                          <a:pt x="40" y="977"/>
                        </a:cubicBezTo>
                        <a:cubicBezTo>
                          <a:pt x="45" y="962"/>
                          <a:pt x="50" y="928"/>
                          <a:pt x="56" y="903"/>
                        </a:cubicBezTo>
                        <a:cubicBezTo>
                          <a:pt x="62" y="868"/>
                          <a:pt x="72" y="831"/>
                          <a:pt x="81" y="797"/>
                        </a:cubicBezTo>
                        <a:cubicBezTo>
                          <a:pt x="79" y="802"/>
                          <a:pt x="78" y="799"/>
                          <a:pt x="79" y="796"/>
                        </a:cubicBezTo>
                        <a:cubicBezTo>
                          <a:pt x="86" y="786"/>
                          <a:pt x="84" y="777"/>
                          <a:pt x="89" y="767"/>
                        </a:cubicBezTo>
                        <a:cubicBezTo>
                          <a:pt x="94" y="747"/>
                          <a:pt x="103" y="731"/>
                          <a:pt x="106" y="712"/>
                        </a:cubicBezTo>
                        <a:cubicBezTo>
                          <a:pt x="107" y="712"/>
                          <a:pt x="107" y="712"/>
                          <a:pt x="107" y="712"/>
                        </a:cubicBezTo>
                        <a:cubicBezTo>
                          <a:pt x="108" y="710"/>
                          <a:pt x="108" y="709"/>
                          <a:pt x="109" y="706"/>
                        </a:cubicBezTo>
                        <a:cubicBezTo>
                          <a:pt x="109" y="706"/>
                          <a:pt x="109" y="706"/>
                          <a:pt x="109" y="706"/>
                        </a:cubicBezTo>
                        <a:cubicBezTo>
                          <a:pt x="112" y="700"/>
                          <a:pt x="113" y="691"/>
                          <a:pt x="115" y="688"/>
                        </a:cubicBezTo>
                        <a:cubicBezTo>
                          <a:pt x="114" y="687"/>
                          <a:pt x="114" y="687"/>
                          <a:pt x="114" y="687"/>
                        </a:cubicBezTo>
                        <a:cubicBezTo>
                          <a:pt x="116" y="683"/>
                          <a:pt x="116" y="685"/>
                          <a:pt x="117" y="681"/>
                        </a:cubicBezTo>
                        <a:cubicBezTo>
                          <a:pt x="117" y="681"/>
                          <a:pt x="117" y="681"/>
                          <a:pt x="117" y="681"/>
                        </a:cubicBezTo>
                        <a:cubicBezTo>
                          <a:pt x="118" y="676"/>
                          <a:pt x="118" y="676"/>
                          <a:pt x="118" y="676"/>
                        </a:cubicBezTo>
                        <a:cubicBezTo>
                          <a:pt x="120" y="677"/>
                          <a:pt x="122" y="665"/>
                          <a:pt x="124" y="663"/>
                        </a:cubicBezTo>
                        <a:cubicBezTo>
                          <a:pt x="126" y="657"/>
                          <a:pt x="129" y="648"/>
                          <a:pt x="132" y="640"/>
                        </a:cubicBezTo>
                        <a:cubicBezTo>
                          <a:pt x="134" y="639"/>
                          <a:pt x="137" y="630"/>
                          <a:pt x="140" y="624"/>
                        </a:cubicBezTo>
                        <a:cubicBezTo>
                          <a:pt x="145" y="613"/>
                          <a:pt x="151" y="596"/>
                          <a:pt x="158" y="582"/>
                        </a:cubicBezTo>
                        <a:cubicBezTo>
                          <a:pt x="157" y="582"/>
                          <a:pt x="157" y="582"/>
                          <a:pt x="157" y="582"/>
                        </a:cubicBezTo>
                        <a:cubicBezTo>
                          <a:pt x="159" y="578"/>
                          <a:pt x="159" y="578"/>
                          <a:pt x="159" y="578"/>
                        </a:cubicBezTo>
                        <a:cubicBezTo>
                          <a:pt x="159" y="578"/>
                          <a:pt x="159" y="578"/>
                          <a:pt x="159" y="578"/>
                        </a:cubicBezTo>
                        <a:cubicBezTo>
                          <a:pt x="162" y="576"/>
                          <a:pt x="163" y="569"/>
                          <a:pt x="165" y="567"/>
                        </a:cubicBezTo>
                        <a:cubicBezTo>
                          <a:pt x="163" y="568"/>
                          <a:pt x="164" y="569"/>
                          <a:pt x="163" y="572"/>
                        </a:cubicBezTo>
                        <a:cubicBezTo>
                          <a:pt x="161" y="574"/>
                          <a:pt x="161" y="571"/>
                          <a:pt x="163" y="567"/>
                        </a:cubicBezTo>
                        <a:cubicBezTo>
                          <a:pt x="164" y="567"/>
                          <a:pt x="164" y="567"/>
                          <a:pt x="164" y="567"/>
                        </a:cubicBezTo>
                        <a:cubicBezTo>
                          <a:pt x="164" y="564"/>
                          <a:pt x="164" y="564"/>
                          <a:pt x="164" y="564"/>
                        </a:cubicBezTo>
                        <a:cubicBezTo>
                          <a:pt x="165" y="564"/>
                          <a:pt x="167" y="562"/>
                          <a:pt x="168" y="562"/>
                        </a:cubicBezTo>
                        <a:cubicBezTo>
                          <a:pt x="174" y="550"/>
                          <a:pt x="176" y="541"/>
                          <a:pt x="183" y="528"/>
                        </a:cubicBezTo>
                        <a:cubicBezTo>
                          <a:pt x="183" y="530"/>
                          <a:pt x="187" y="519"/>
                          <a:pt x="188" y="523"/>
                        </a:cubicBezTo>
                        <a:cubicBezTo>
                          <a:pt x="191" y="515"/>
                          <a:pt x="186" y="523"/>
                          <a:pt x="186" y="519"/>
                        </a:cubicBezTo>
                        <a:cubicBezTo>
                          <a:pt x="188" y="517"/>
                          <a:pt x="188" y="515"/>
                          <a:pt x="189" y="515"/>
                        </a:cubicBezTo>
                        <a:cubicBezTo>
                          <a:pt x="189" y="516"/>
                          <a:pt x="191" y="513"/>
                          <a:pt x="190" y="515"/>
                        </a:cubicBezTo>
                        <a:cubicBezTo>
                          <a:pt x="193" y="510"/>
                          <a:pt x="193" y="510"/>
                          <a:pt x="193" y="510"/>
                        </a:cubicBezTo>
                        <a:cubicBezTo>
                          <a:pt x="193" y="510"/>
                          <a:pt x="193" y="511"/>
                          <a:pt x="193" y="512"/>
                        </a:cubicBezTo>
                        <a:cubicBezTo>
                          <a:pt x="197" y="501"/>
                          <a:pt x="203" y="494"/>
                          <a:pt x="207" y="485"/>
                        </a:cubicBezTo>
                        <a:cubicBezTo>
                          <a:pt x="207" y="484"/>
                          <a:pt x="205" y="488"/>
                          <a:pt x="205" y="487"/>
                        </a:cubicBezTo>
                        <a:cubicBezTo>
                          <a:pt x="209" y="478"/>
                          <a:pt x="211" y="480"/>
                          <a:pt x="215" y="471"/>
                        </a:cubicBezTo>
                        <a:cubicBezTo>
                          <a:pt x="214" y="473"/>
                          <a:pt x="214" y="473"/>
                          <a:pt x="214" y="473"/>
                        </a:cubicBezTo>
                        <a:cubicBezTo>
                          <a:pt x="215" y="470"/>
                          <a:pt x="215" y="469"/>
                          <a:pt x="219" y="465"/>
                        </a:cubicBezTo>
                        <a:cubicBezTo>
                          <a:pt x="220" y="465"/>
                          <a:pt x="217" y="469"/>
                          <a:pt x="216" y="471"/>
                        </a:cubicBezTo>
                        <a:cubicBezTo>
                          <a:pt x="218" y="468"/>
                          <a:pt x="223" y="461"/>
                          <a:pt x="220" y="462"/>
                        </a:cubicBezTo>
                        <a:cubicBezTo>
                          <a:pt x="222" y="459"/>
                          <a:pt x="224" y="458"/>
                          <a:pt x="225" y="456"/>
                        </a:cubicBezTo>
                        <a:cubicBezTo>
                          <a:pt x="225" y="456"/>
                          <a:pt x="223" y="459"/>
                          <a:pt x="223" y="457"/>
                        </a:cubicBezTo>
                        <a:cubicBezTo>
                          <a:pt x="227" y="452"/>
                          <a:pt x="231" y="444"/>
                          <a:pt x="235" y="439"/>
                        </a:cubicBezTo>
                        <a:cubicBezTo>
                          <a:pt x="235" y="439"/>
                          <a:pt x="236" y="439"/>
                          <a:pt x="236" y="439"/>
                        </a:cubicBezTo>
                        <a:cubicBezTo>
                          <a:pt x="238" y="434"/>
                          <a:pt x="239" y="436"/>
                          <a:pt x="243" y="429"/>
                        </a:cubicBez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3" name="Freeform 156">
                    <a:extLst>
                      <a:ext uri="{FF2B5EF4-FFF2-40B4-BE49-F238E27FC236}">
                        <a16:creationId xmlns:a16="http://schemas.microsoft.com/office/drawing/2014/main" id="{C3254D2C-6014-4440-AD2F-AFE36DD06C46}"/>
                      </a:ext>
                    </a:extLst>
                  </p:cNvPr>
                  <p:cNvSpPr>
                    <a:spLocks/>
                  </p:cNvSpPr>
                  <p:nvPr/>
                </p:nvSpPr>
                <p:spPr bwMode="auto">
                  <a:xfrm>
                    <a:off x="7526338" y="2025650"/>
                    <a:ext cx="7937" cy="7938"/>
                  </a:xfrm>
                  <a:custGeom>
                    <a:avLst/>
                    <a:gdLst/>
                    <a:ahLst/>
                    <a:cxnLst>
                      <a:cxn ang="0">
                        <a:pos x="3" y="0"/>
                      </a:cxn>
                      <a:cxn ang="0">
                        <a:pos x="0" y="1"/>
                      </a:cxn>
                      <a:cxn ang="0">
                        <a:pos x="0" y="3"/>
                      </a:cxn>
                      <a:cxn ang="0">
                        <a:pos x="3" y="0"/>
                      </a:cxn>
                    </a:cxnLst>
                    <a:rect l="0" t="0" r="r" b="b"/>
                    <a:pathLst>
                      <a:path w="3" h="3">
                        <a:moveTo>
                          <a:pt x="3" y="0"/>
                        </a:moveTo>
                        <a:cubicBezTo>
                          <a:pt x="0" y="1"/>
                          <a:pt x="0" y="1"/>
                          <a:pt x="0" y="1"/>
                        </a:cubicBezTo>
                        <a:cubicBezTo>
                          <a:pt x="1" y="2"/>
                          <a:pt x="1" y="2"/>
                          <a:pt x="0" y="3"/>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4" name="Freeform 157">
                    <a:extLst>
                      <a:ext uri="{FF2B5EF4-FFF2-40B4-BE49-F238E27FC236}">
                        <a16:creationId xmlns:a16="http://schemas.microsoft.com/office/drawing/2014/main" id="{4F8C1999-642B-4FDA-920A-12035A79EFF6}"/>
                      </a:ext>
                    </a:extLst>
                  </p:cNvPr>
                  <p:cNvSpPr>
                    <a:spLocks/>
                  </p:cNvSpPr>
                  <p:nvPr/>
                </p:nvSpPr>
                <p:spPr bwMode="auto">
                  <a:xfrm>
                    <a:off x="7278688" y="2239963"/>
                    <a:ext cx="1587" cy="1588"/>
                  </a:xfrm>
                  <a:custGeom>
                    <a:avLst/>
                    <a:gdLst/>
                    <a:ahLst/>
                    <a:cxnLst>
                      <a:cxn ang="0">
                        <a:pos x="0" y="0"/>
                      </a:cxn>
                      <a:cxn ang="0">
                        <a:pos x="0" y="1"/>
                      </a:cxn>
                      <a:cxn ang="0">
                        <a:pos x="0" y="0"/>
                      </a:cxn>
                    </a:cxnLst>
                    <a:rect l="0" t="0" r="r" b="b"/>
                    <a:pathLst>
                      <a:path h="1">
                        <a:moveTo>
                          <a:pt x="0" y="0"/>
                        </a:moveTo>
                        <a:cubicBezTo>
                          <a:pt x="0" y="0"/>
                          <a:pt x="0" y="1"/>
                          <a:pt x="0" y="1"/>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5" name="Freeform 158">
                    <a:extLst>
                      <a:ext uri="{FF2B5EF4-FFF2-40B4-BE49-F238E27FC236}">
                        <a16:creationId xmlns:a16="http://schemas.microsoft.com/office/drawing/2014/main" id="{AE941393-3BF9-4E8A-A8BD-9722FA6F99C2}"/>
                      </a:ext>
                    </a:extLst>
                  </p:cNvPr>
                  <p:cNvSpPr>
                    <a:spLocks/>
                  </p:cNvSpPr>
                  <p:nvPr/>
                </p:nvSpPr>
                <p:spPr bwMode="auto">
                  <a:xfrm>
                    <a:off x="7221538" y="2297113"/>
                    <a:ext cx="7937" cy="4763"/>
                  </a:xfrm>
                  <a:custGeom>
                    <a:avLst/>
                    <a:gdLst/>
                    <a:ahLst/>
                    <a:cxnLst>
                      <a:cxn ang="0">
                        <a:pos x="2" y="2"/>
                      </a:cxn>
                      <a:cxn ang="0">
                        <a:pos x="0" y="2"/>
                      </a:cxn>
                      <a:cxn ang="0">
                        <a:pos x="2" y="2"/>
                      </a:cxn>
                    </a:cxnLst>
                    <a:rect l="0" t="0" r="r" b="b"/>
                    <a:pathLst>
                      <a:path w="3" h="2">
                        <a:moveTo>
                          <a:pt x="2" y="2"/>
                        </a:moveTo>
                        <a:cubicBezTo>
                          <a:pt x="3" y="0"/>
                          <a:pt x="1" y="1"/>
                          <a:pt x="0" y="2"/>
                        </a:cubicBezTo>
                        <a:cubicBezTo>
                          <a:pt x="1" y="2"/>
                          <a:pt x="1" y="2"/>
                          <a:pt x="2"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6" name="Freeform 159">
                    <a:extLst>
                      <a:ext uri="{FF2B5EF4-FFF2-40B4-BE49-F238E27FC236}">
                        <a16:creationId xmlns:a16="http://schemas.microsoft.com/office/drawing/2014/main" id="{19C013B0-543B-413E-AADF-CE02DB67A181}"/>
                      </a:ext>
                    </a:extLst>
                  </p:cNvPr>
                  <p:cNvSpPr>
                    <a:spLocks/>
                  </p:cNvSpPr>
                  <p:nvPr/>
                </p:nvSpPr>
                <p:spPr bwMode="auto">
                  <a:xfrm>
                    <a:off x="7685088" y="1916113"/>
                    <a:ext cx="3175" cy="1588"/>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7" name="Freeform 160">
                    <a:extLst>
                      <a:ext uri="{FF2B5EF4-FFF2-40B4-BE49-F238E27FC236}">
                        <a16:creationId xmlns:a16="http://schemas.microsoft.com/office/drawing/2014/main" id="{9A0A79A3-63AC-4764-8CF0-CC94E69E7E2E}"/>
                      </a:ext>
                    </a:extLst>
                  </p:cNvPr>
                  <p:cNvSpPr>
                    <a:spLocks/>
                  </p:cNvSpPr>
                  <p:nvPr/>
                </p:nvSpPr>
                <p:spPr bwMode="auto">
                  <a:xfrm>
                    <a:off x="8167688" y="1717675"/>
                    <a:ext cx="1587"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8" name="Freeform 161">
                    <a:extLst>
                      <a:ext uri="{FF2B5EF4-FFF2-40B4-BE49-F238E27FC236}">
                        <a16:creationId xmlns:a16="http://schemas.microsoft.com/office/drawing/2014/main" id="{0172B357-A35E-44B9-AE0E-DE83FEA15774}"/>
                      </a:ext>
                    </a:extLst>
                  </p:cNvPr>
                  <p:cNvSpPr>
                    <a:spLocks/>
                  </p:cNvSpPr>
                  <p:nvPr/>
                </p:nvSpPr>
                <p:spPr bwMode="auto">
                  <a:xfrm>
                    <a:off x="8132763" y="1720850"/>
                    <a:ext cx="6350" cy="1588"/>
                  </a:xfrm>
                  <a:custGeom>
                    <a:avLst/>
                    <a:gdLst/>
                    <a:ahLst/>
                    <a:cxnLst>
                      <a:cxn ang="0">
                        <a:pos x="3" y="0"/>
                      </a:cxn>
                      <a:cxn ang="0">
                        <a:pos x="0" y="1"/>
                      </a:cxn>
                      <a:cxn ang="0">
                        <a:pos x="3" y="0"/>
                      </a:cxn>
                    </a:cxnLst>
                    <a:rect l="0" t="0" r="r" b="b"/>
                    <a:pathLst>
                      <a:path w="3" h="1">
                        <a:moveTo>
                          <a:pt x="3" y="0"/>
                        </a:moveTo>
                        <a:cubicBezTo>
                          <a:pt x="2" y="0"/>
                          <a:pt x="1" y="1"/>
                          <a:pt x="0" y="1"/>
                        </a:cubicBezTo>
                        <a:cubicBezTo>
                          <a:pt x="1" y="1"/>
                          <a:pt x="2" y="1"/>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69" name="Freeform 162">
                    <a:extLst>
                      <a:ext uri="{FF2B5EF4-FFF2-40B4-BE49-F238E27FC236}">
                        <a16:creationId xmlns:a16="http://schemas.microsoft.com/office/drawing/2014/main" id="{1B7FDCAA-3068-44E8-95D6-68C69B25E670}"/>
                      </a:ext>
                    </a:extLst>
                  </p:cNvPr>
                  <p:cNvSpPr>
                    <a:spLocks/>
                  </p:cNvSpPr>
                  <p:nvPr/>
                </p:nvSpPr>
                <p:spPr bwMode="auto">
                  <a:xfrm>
                    <a:off x="7577138" y="1984375"/>
                    <a:ext cx="4762" cy="4763"/>
                  </a:xfrm>
                  <a:custGeom>
                    <a:avLst/>
                    <a:gdLst/>
                    <a:ahLst/>
                    <a:cxnLst>
                      <a:cxn ang="0">
                        <a:pos x="2" y="0"/>
                      </a:cxn>
                      <a:cxn ang="0">
                        <a:pos x="0" y="2"/>
                      </a:cxn>
                      <a:cxn ang="0">
                        <a:pos x="2" y="0"/>
                      </a:cxn>
                    </a:cxnLst>
                    <a:rect l="0" t="0" r="r" b="b"/>
                    <a:pathLst>
                      <a:path w="2" h="2">
                        <a:moveTo>
                          <a:pt x="2" y="0"/>
                        </a:moveTo>
                        <a:cubicBezTo>
                          <a:pt x="1" y="1"/>
                          <a:pt x="1" y="1"/>
                          <a:pt x="0" y="2"/>
                        </a:cubicBezTo>
                        <a:cubicBezTo>
                          <a:pt x="1" y="1"/>
                          <a:pt x="2"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0" name="Freeform 163">
                    <a:extLst>
                      <a:ext uri="{FF2B5EF4-FFF2-40B4-BE49-F238E27FC236}">
                        <a16:creationId xmlns:a16="http://schemas.microsoft.com/office/drawing/2014/main" id="{8A42ADDC-0DF7-4DB1-8B21-4DFFA078976A}"/>
                      </a:ext>
                    </a:extLst>
                  </p:cNvPr>
                  <p:cNvSpPr>
                    <a:spLocks/>
                  </p:cNvSpPr>
                  <p:nvPr/>
                </p:nvSpPr>
                <p:spPr bwMode="auto">
                  <a:xfrm>
                    <a:off x="8120063" y="1725613"/>
                    <a:ext cx="7937" cy="3175"/>
                  </a:xfrm>
                  <a:custGeom>
                    <a:avLst/>
                    <a:gdLst/>
                    <a:ahLst/>
                    <a:cxnLst>
                      <a:cxn ang="0">
                        <a:pos x="3" y="0"/>
                      </a:cxn>
                      <a:cxn ang="0">
                        <a:pos x="0" y="1"/>
                      </a:cxn>
                      <a:cxn ang="0">
                        <a:pos x="0" y="1"/>
                      </a:cxn>
                      <a:cxn ang="0">
                        <a:pos x="3" y="0"/>
                      </a:cxn>
                    </a:cxnLst>
                    <a:rect l="0" t="0" r="r" b="b"/>
                    <a:pathLst>
                      <a:path w="3" h="1">
                        <a:moveTo>
                          <a:pt x="3" y="0"/>
                        </a:moveTo>
                        <a:cubicBezTo>
                          <a:pt x="0" y="1"/>
                          <a:pt x="0" y="1"/>
                          <a:pt x="0" y="1"/>
                        </a:cubicBezTo>
                        <a:cubicBezTo>
                          <a:pt x="0" y="1"/>
                          <a:pt x="0" y="1"/>
                          <a:pt x="0" y="1"/>
                        </a:cubicBezTo>
                        <a:lnTo>
                          <a:pt x="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1" name="Freeform 164">
                    <a:extLst>
                      <a:ext uri="{FF2B5EF4-FFF2-40B4-BE49-F238E27FC236}">
                        <a16:creationId xmlns:a16="http://schemas.microsoft.com/office/drawing/2014/main" id="{D3A242B8-75A4-4FDB-B61F-10BCF604DEAE}"/>
                      </a:ext>
                    </a:extLst>
                  </p:cNvPr>
                  <p:cNvSpPr>
                    <a:spLocks/>
                  </p:cNvSpPr>
                  <p:nvPr/>
                </p:nvSpPr>
                <p:spPr bwMode="auto">
                  <a:xfrm>
                    <a:off x="8167688" y="1716088"/>
                    <a:ext cx="9525" cy="1588"/>
                  </a:xfrm>
                  <a:custGeom>
                    <a:avLst/>
                    <a:gdLst/>
                    <a:ahLst/>
                    <a:cxnLst>
                      <a:cxn ang="0">
                        <a:pos x="4" y="0"/>
                      </a:cxn>
                      <a:cxn ang="0">
                        <a:pos x="0" y="1"/>
                      </a:cxn>
                      <a:cxn ang="0">
                        <a:pos x="4" y="0"/>
                      </a:cxn>
                    </a:cxnLst>
                    <a:rect l="0" t="0" r="r" b="b"/>
                    <a:pathLst>
                      <a:path w="4" h="1">
                        <a:moveTo>
                          <a:pt x="4" y="0"/>
                        </a:moveTo>
                        <a:cubicBezTo>
                          <a:pt x="3" y="1"/>
                          <a:pt x="1" y="1"/>
                          <a:pt x="0" y="1"/>
                        </a:cubicBezTo>
                        <a:cubicBezTo>
                          <a:pt x="2" y="1"/>
                          <a:pt x="3" y="1"/>
                          <a:pt x="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2" name="Freeform 165">
                    <a:extLst>
                      <a:ext uri="{FF2B5EF4-FFF2-40B4-BE49-F238E27FC236}">
                        <a16:creationId xmlns:a16="http://schemas.microsoft.com/office/drawing/2014/main" id="{286FEA53-3B52-485A-BE65-2C2A3ECF1B99}"/>
                      </a:ext>
                    </a:extLst>
                  </p:cNvPr>
                  <p:cNvSpPr>
                    <a:spLocks/>
                  </p:cNvSpPr>
                  <p:nvPr/>
                </p:nvSpPr>
                <p:spPr bwMode="auto">
                  <a:xfrm>
                    <a:off x="7850188" y="1822450"/>
                    <a:ext cx="4762" cy="4763"/>
                  </a:xfrm>
                  <a:custGeom>
                    <a:avLst/>
                    <a:gdLst/>
                    <a:ahLst/>
                    <a:cxnLst>
                      <a:cxn ang="0">
                        <a:pos x="2" y="0"/>
                      </a:cxn>
                      <a:cxn ang="0">
                        <a:pos x="2" y="1"/>
                      </a:cxn>
                      <a:cxn ang="0">
                        <a:pos x="2" y="0"/>
                      </a:cxn>
                    </a:cxnLst>
                    <a:rect l="0" t="0" r="r" b="b"/>
                    <a:pathLst>
                      <a:path w="2" h="2">
                        <a:moveTo>
                          <a:pt x="2" y="0"/>
                        </a:moveTo>
                        <a:cubicBezTo>
                          <a:pt x="2" y="1"/>
                          <a:pt x="2" y="1"/>
                          <a:pt x="2" y="1"/>
                        </a:cubicBezTo>
                        <a:cubicBezTo>
                          <a:pt x="0" y="2"/>
                          <a:pt x="1" y="1"/>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3" name="Freeform 166">
                    <a:extLst>
                      <a:ext uri="{FF2B5EF4-FFF2-40B4-BE49-F238E27FC236}">
                        <a16:creationId xmlns:a16="http://schemas.microsoft.com/office/drawing/2014/main" id="{C9565FA9-E460-42B7-9D7A-F829789622C4}"/>
                      </a:ext>
                    </a:extLst>
                  </p:cNvPr>
                  <p:cNvSpPr>
                    <a:spLocks/>
                  </p:cNvSpPr>
                  <p:nvPr/>
                </p:nvSpPr>
                <p:spPr bwMode="auto">
                  <a:xfrm>
                    <a:off x="8094663" y="1738313"/>
                    <a:ext cx="3175" cy="1588"/>
                  </a:xfrm>
                  <a:custGeom>
                    <a:avLst/>
                    <a:gdLst/>
                    <a:ahLst/>
                    <a:cxnLst>
                      <a:cxn ang="0">
                        <a:pos x="2" y="0"/>
                      </a:cxn>
                      <a:cxn ang="0">
                        <a:pos x="2" y="0"/>
                      </a:cxn>
                      <a:cxn ang="0">
                        <a:pos x="0" y="1"/>
                      </a:cxn>
                      <a:cxn ang="0">
                        <a:pos x="2" y="0"/>
                      </a:cxn>
                    </a:cxnLst>
                    <a:rect l="0" t="0" r="r" b="b"/>
                    <a:pathLst>
                      <a:path w="2" h="1">
                        <a:moveTo>
                          <a:pt x="2" y="0"/>
                        </a:moveTo>
                        <a:lnTo>
                          <a:pt x="2" y="0"/>
                        </a:lnTo>
                        <a:lnTo>
                          <a:pt x="0" y="1"/>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4" name="Freeform 167">
                    <a:extLst>
                      <a:ext uri="{FF2B5EF4-FFF2-40B4-BE49-F238E27FC236}">
                        <a16:creationId xmlns:a16="http://schemas.microsoft.com/office/drawing/2014/main" id="{A5423217-7762-4C03-88F9-A395ABDA2ECC}"/>
                      </a:ext>
                    </a:extLst>
                  </p:cNvPr>
                  <p:cNvSpPr>
                    <a:spLocks/>
                  </p:cNvSpPr>
                  <p:nvPr/>
                </p:nvSpPr>
                <p:spPr bwMode="auto">
                  <a:xfrm>
                    <a:off x="8204200" y="1711325"/>
                    <a:ext cx="4762" cy="1588"/>
                  </a:xfrm>
                  <a:custGeom>
                    <a:avLst/>
                    <a:gdLst/>
                    <a:ahLst/>
                    <a:cxnLst>
                      <a:cxn ang="0">
                        <a:pos x="1" y="0"/>
                      </a:cxn>
                      <a:cxn ang="0">
                        <a:pos x="0" y="0"/>
                      </a:cxn>
                      <a:cxn ang="0">
                        <a:pos x="2" y="0"/>
                      </a:cxn>
                      <a:cxn ang="0">
                        <a:pos x="1" y="0"/>
                      </a:cxn>
                    </a:cxnLst>
                    <a:rect l="0" t="0" r="r" b="b"/>
                    <a:pathLst>
                      <a:path w="2">
                        <a:moveTo>
                          <a:pt x="1" y="0"/>
                        </a:moveTo>
                        <a:cubicBezTo>
                          <a:pt x="1" y="0"/>
                          <a:pt x="0" y="0"/>
                          <a:pt x="0" y="0"/>
                        </a:cubicBezTo>
                        <a:cubicBezTo>
                          <a:pt x="2" y="0"/>
                          <a:pt x="2" y="0"/>
                          <a:pt x="2" y="0"/>
                        </a:cubicBezTo>
                        <a:cubicBezTo>
                          <a:pt x="1" y="0"/>
                          <a:pt x="1"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75" name="Freeform 168">
                    <a:extLst>
                      <a:ext uri="{FF2B5EF4-FFF2-40B4-BE49-F238E27FC236}">
                        <a16:creationId xmlns:a16="http://schemas.microsoft.com/office/drawing/2014/main" id="{E97E835B-AEEC-4207-B47E-317AEAB82542}"/>
                      </a:ext>
                    </a:extLst>
                  </p:cNvPr>
                  <p:cNvSpPr>
                    <a:spLocks/>
                  </p:cNvSpPr>
                  <p:nvPr/>
                </p:nvSpPr>
                <p:spPr bwMode="auto">
                  <a:xfrm>
                    <a:off x="7956550" y="1779588"/>
                    <a:ext cx="1587" cy="4763"/>
                  </a:xfrm>
                  <a:custGeom>
                    <a:avLst/>
                    <a:gdLst/>
                    <a:ahLst/>
                    <a:cxnLst>
                      <a:cxn ang="0">
                        <a:pos x="1" y="2"/>
                      </a:cxn>
                      <a:cxn ang="0">
                        <a:pos x="1" y="0"/>
                      </a:cxn>
                      <a:cxn ang="0">
                        <a:pos x="1" y="2"/>
                      </a:cxn>
                    </a:cxnLst>
                    <a:rect l="0" t="0" r="r" b="b"/>
                    <a:pathLst>
                      <a:path w="1" h="2">
                        <a:moveTo>
                          <a:pt x="1" y="2"/>
                        </a:moveTo>
                        <a:cubicBezTo>
                          <a:pt x="1" y="1"/>
                          <a:pt x="1" y="1"/>
                          <a:pt x="1" y="0"/>
                        </a:cubicBezTo>
                        <a:cubicBezTo>
                          <a:pt x="0" y="1"/>
                          <a:pt x="0" y="1"/>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grpSp>
            <p:nvGrpSpPr>
              <p:cNvPr id="13" name="Group 607">
                <a:extLst>
                  <a:ext uri="{FF2B5EF4-FFF2-40B4-BE49-F238E27FC236}">
                    <a16:creationId xmlns:a16="http://schemas.microsoft.com/office/drawing/2014/main" id="{F5FED3B3-4DF0-4AB4-8575-9AFAEB7C6FB5}"/>
                  </a:ext>
                </a:extLst>
              </p:cNvPr>
              <p:cNvGrpSpPr/>
              <p:nvPr/>
            </p:nvGrpSpPr>
            <p:grpSpPr>
              <a:xfrm rot="806963">
                <a:off x="2008129" y="1047000"/>
                <a:ext cx="1683483" cy="1691701"/>
                <a:chOff x="4391025" y="1189038"/>
                <a:chExt cx="1952625" cy="1962150"/>
              </a:xfrm>
            </p:grpSpPr>
            <p:sp>
              <p:nvSpPr>
                <p:cNvPr id="14" name="Freeform 6">
                  <a:extLst>
                    <a:ext uri="{FF2B5EF4-FFF2-40B4-BE49-F238E27FC236}">
                      <a16:creationId xmlns:a16="http://schemas.microsoft.com/office/drawing/2014/main" id="{4DFCAEC2-504E-4AE5-8763-4E472CA5937B}"/>
                    </a:ext>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5" name="Freeform 7">
                  <a:extLst>
                    <a:ext uri="{FF2B5EF4-FFF2-40B4-BE49-F238E27FC236}">
                      <a16:creationId xmlns:a16="http://schemas.microsoft.com/office/drawing/2014/main" id="{95605DBC-219F-40BB-83A4-B3714A2CF6FB}"/>
                    </a:ext>
                  </a:extLst>
                </p:cNvPr>
                <p:cNvSpPr>
                  <a:spLocks/>
                </p:cNvSpPr>
                <p:nvPr/>
              </p:nvSpPr>
              <p:spPr bwMode="auto">
                <a:xfrm>
                  <a:off x="4856162" y="2362200"/>
                  <a:ext cx="342900" cy="342900"/>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6" name="Freeform 8">
                  <a:extLst>
                    <a:ext uri="{FF2B5EF4-FFF2-40B4-BE49-F238E27FC236}">
                      <a16:creationId xmlns:a16="http://schemas.microsoft.com/office/drawing/2014/main" id="{4FF60679-0C56-4D8A-A1DA-520337397C89}"/>
                    </a:ext>
                  </a:extLst>
                </p:cNvPr>
                <p:cNvSpPr>
                  <a:spLocks/>
                </p:cNvSpPr>
                <p:nvPr/>
              </p:nvSpPr>
              <p:spPr bwMode="auto">
                <a:xfrm>
                  <a:off x="4391025" y="1874838"/>
                  <a:ext cx="1284288" cy="1276350"/>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7" name="Freeform 10">
                  <a:extLst>
                    <a:ext uri="{FF2B5EF4-FFF2-40B4-BE49-F238E27FC236}">
                      <a16:creationId xmlns:a16="http://schemas.microsoft.com/office/drawing/2014/main" id="{0EB95A48-3E42-461D-9287-1F38BE7DDD5C}"/>
                    </a:ext>
                  </a:extLst>
                </p:cNvPr>
                <p:cNvSpPr>
                  <a:spLocks/>
                </p:cNvSpPr>
                <p:nvPr/>
              </p:nvSpPr>
              <p:spPr bwMode="auto">
                <a:xfrm>
                  <a:off x="4854575" y="1189038"/>
                  <a:ext cx="1489075" cy="1501775"/>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8" name="Freeform 11">
                  <a:extLst>
                    <a:ext uri="{FF2B5EF4-FFF2-40B4-BE49-F238E27FC236}">
                      <a16:creationId xmlns:a16="http://schemas.microsoft.com/office/drawing/2014/main" id="{4D3DE120-A704-492D-BEE2-D3CD64A1325F}"/>
                    </a:ext>
                  </a:extLst>
                </p:cNvPr>
                <p:cNvSpPr>
                  <a:spLocks/>
                </p:cNvSpPr>
                <p:nvPr/>
              </p:nvSpPr>
              <p:spPr bwMode="auto">
                <a:xfrm>
                  <a:off x="5029200" y="1208088"/>
                  <a:ext cx="1314450" cy="1482725"/>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19" name="Freeform 12">
                  <a:extLst>
                    <a:ext uri="{FF2B5EF4-FFF2-40B4-BE49-F238E27FC236}">
                      <a16:creationId xmlns:a16="http://schemas.microsoft.com/office/drawing/2014/main" id="{17C4473F-B05A-4FA7-8837-592707CD2AB5}"/>
                    </a:ext>
                  </a:extLst>
                </p:cNvPr>
                <p:cNvSpPr>
                  <a:spLocks/>
                </p:cNvSpPr>
                <p:nvPr/>
              </p:nvSpPr>
              <p:spPr bwMode="auto">
                <a:xfrm>
                  <a:off x="4814887" y="2097088"/>
                  <a:ext cx="630238" cy="638175"/>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0" name="Freeform 23">
                  <a:extLst>
                    <a:ext uri="{FF2B5EF4-FFF2-40B4-BE49-F238E27FC236}">
                      <a16:creationId xmlns:a16="http://schemas.microsoft.com/office/drawing/2014/main" id="{CF8538ED-6D42-49FC-9D05-B52E9586B217}"/>
                    </a:ext>
                  </a:extLst>
                </p:cNvPr>
                <p:cNvSpPr>
                  <a:spLocks/>
                </p:cNvSpPr>
                <p:nvPr/>
              </p:nvSpPr>
              <p:spPr bwMode="auto">
                <a:xfrm>
                  <a:off x="5737225" y="1328738"/>
                  <a:ext cx="468313" cy="468313"/>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chemeClr val="accent1">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1" name="Freeform 31">
                  <a:extLst>
                    <a:ext uri="{FF2B5EF4-FFF2-40B4-BE49-F238E27FC236}">
                      <a16:creationId xmlns:a16="http://schemas.microsoft.com/office/drawing/2014/main" id="{2FAEC577-9EF5-47CE-BF1A-AAAB1218E2AC}"/>
                    </a:ext>
                  </a:extLst>
                </p:cNvPr>
                <p:cNvSpPr>
                  <a:spLocks/>
                </p:cNvSpPr>
                <p:nvPr/>
              </p:nvSpPr>
              <p:spPr bwMode="auto">
                <a:xfrm>
                  <a:off x="6318250" y="12192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2" name="Oval 32">
                  <a:extLst>
                    <a:ext uri="{FF2B5EF4-FFF2-40B4-BE49-F238E27FC236}">
                      <a16:creationId xmlns:a16="http://schemas.microsoft.com/office/drawing/2014/main" id="{0BB1CF09-5383-46F7-9EBE-40447808DDDF}"/>
                    </a:ext>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3" name="Freeform 33">
                  <a:extLst>
                    <a:ext uri="{FF2B5EF4-FFF2-40B4-BE49-F238E27FC236}">
                      <a16:creationId xmlns:a16="http://schemas.microsoft.com/office/drawing/2014/main" id="{85FA341D-601F-4E61-9C22-AA54477DACFD}"/>
                    </a:ext>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4" name="Oval 34">
                  <a:extLst>
                    <a:ext uri="{FF2B5EF4-FFF2-40B4-BE49-F238E27FC236}">
                      <a16:creationId xmlns:a16="http://schemas.microsoft.com/office/drawing/2014/main" id="{59558923-4E4A-4208-B149-1A188611693B}"/>
                    </a:ext>
                  </a:extLst>
                </p:cNvPr>
                <p:cNvSpPr>
                  <a:spLocks noChangeArrowheads="1"/>
                </p:cNvSpPr>
                <p:nvPr/>
              </p:nvSpPr>
              <p:spPr bwMode="auto">
                <a:xfrm>
                  <a:off x="6318250" y="1220788"/>
                  <a:ext cx="1588" cy="1588"/>
                </a:xfrm>
                <a:prstGeom prst="ellipse">
                  <a:avLst/>
                </a:pr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5" name="Freeform 35">
                  <a:extLst>
                    <a:ext uri="{FF2B5EF4-FFF2-40B4-BE49-F238E27FC236}">
                      <a16:creationId xmlns:a16="http://schemas.microsoft.com/office/drawing/2014/main" id="{DBF73F82-DADE-4FC4-8625-041A5559C194}"/>
                    </a:ext>
                  </a:extLst>
                </p:cNvPr>
                <p:cNvSpPr>
                  <a:spLocks/>
                </p:cNvSpPr>
                <p:nvPr/>
              </p:nvSpPr>
              <p:spPr bwMode="auto">
                <a:xfrm>
                  <a:off x="6318250" y="1220788"/>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6" name="Freeform 36">
                  <a:extLst>
                    <a:ext uri="{FF2B5EF4-FFF2-40B4-BE49-F238E27FC236}">
                      <a16:creationId xmlns:a16="http://schemas.microsoft.com/office/drawing/2014/main" id="{45491776-E98E-4654-BC7C-2AEDB5FABD56}"/>
                    </a:ext>
                  </a:extLst>
                </p:cNvPr>
                <p:cNvSpPr>
                  <a:spLocks/>
                </p:cNvSpPr>
                <p:nvPr/>
              </p:nvSpPr>
              <p:spPr bwMode="auto">
                <a:xfrm>
                  <a:off x="6318250" y="1222375"/>
                  <a:ext cx="1588" cy="1588"/>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7" name="Freeform 37">
                  <a:extLst>
                    <a:ext uri="{FF2B5EF4-FFF2-40B4-BE49-F238E27FC236}">
                      <a16:creationId xmlns:a16="http://schemas.microsoft.com/office/drawing/2014/main" id="{32F41742-00A9-4E40-A1A7-F8CD38F0A479}"/>
                    </a:ext>
                  </a:extLst>
                </p:cNvPr>
                <p:cNvSpPr>
                  <a:spLocks noEditPoints="1"/>
                </p:cNvSpPr>
                <p:nvPr/>
              </p:nvSpPr>
              <p:spPr bwMode="auto">
                <a:xfrm>
                  <a:off x="6316662" y="1222375"/>
                  <a:ext cx="4763" cy="115888"/>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8" name="Freeform 38">
                  <a:extLst>
                    <a:ext uri="{FF2B5EF4-FFF2-40B4-BE49-F238E27FC236}">
                      <a16:creationId xmlns:a16="http://schemas.microsoft.com/office/drawing/2014/main" id="{B9F353E0-5BD0-46DF-98BD-0DAC7E411723}"/>
                    </a:ext>
                  </a:extLst>
                </p:cNvPr>
                <p:cNvSpPr>
                  <a:spLocks/>
                </p:cNvSpPr>
                <p:nvPr/>
              </p:nvSpPr>
              <p:spPr bwMode="auto">
                <a:xfrm>
                  <a:off x="6316662" y="1211263"/>
                  <a:ext cx="3175" cy="682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29" name="Freeform 40">
                  <a:extLst>
                    <a:ext uri="{FF2B5EF4-FFF2-40B4-BE49-F238E27FC236}">
                      <a16:creationId xmlns:a16="http://schemas.microsoft.com/office/drawing/2014/main" id="{1485A93E-ACBD-46A5-B232-F6ECCAC57320}"/>
                    </a:ext>
                  </a:extLst>
                </p:cNvPr>
                <p:cNvSpPr>
                  <a:spLocks/>
                </p:cNvSpPr>
                <p:nvPr/>
              </p:nvSpPr>
              <p:spPr bwMode="auto">
                <a:xfrm>
                  <a:off x="6316662" y="1338263"/>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0" name="Freeform 41">
                  <a:extLst>
                    <a:ext uri="{FF2B5EF4-FFF2-40B4-BE49-F238E27FC236}">
                      <a16:creationId xmlns:a16="http://schemas.microsoft.com/office/drawing/2014/main" id="{A3C3A35D-460F-4BC6-94CA-4AF9C398DBE1}"/>
                    </a:ext>
                  </a:extLst>
                </p:cNvPr>
                <p:cNvSpPr>
                  <a:spLocks noEditPoints="1"/>
                </p:cNvSpPr>
                <p:nvPr/>
              </p:nvSpPr>
              <p:spPr bwMode="auto">
                <a:xfrm>
                  <a:off x="5175250" y="1797050"/>
                  <a:ext cx="1001713" cy="89376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1" name="Freeform 42">
                  <a:extLst>
                    <a:ext uri="{FF2B5EF4-FFF2-40B4-BE49-F238E27FC236}">
                      <a16:creationId xmlns:a16="http://schemas.microsoft.com/office/drawing/2014/main" id="{1AFA2930-BDAF-4646-9A4D-3380B488DB8F}"/>
                    </a:ext>
                  </a:extLst>
                </p:cNvPr>
                <p:cNvSpPr>
                  <a:spLocks/>
                </p:cNvSpPr>
                <p:nvPr/>
              </p:nvSpPr>
              <p:spPr bwMode="auto">
                <a:xfrm>
                  <a:off x="5241925" y="2493963"/>
                  <a:ext cx="317500" cy="171450"/>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sp>
              <p:nvSpPr>
                <p:cNvPr id="32" name="Freeform 14">
                  <a:extLst>
                    <a:ext uri="{FF2B5EF4-FFF2-40B4-BE49-F238E27FC236}">
                      <a16:creationId xmlns:a16="http://schemas.microsoft.com/office/drawing/2014/main" id="{1DDE306D-BFB3-4B37-B680-63B7BD1018EC}"/>
                    </a:ext>
                  </a:extLst>
                </p:cNvPr>
                <p:cNvSpPr>
                  <a:spLocks/>
                </p:cNvSpPr>
                <p:nvPr/>
              </p:nvSpPr>
              <p:spPr bwMode="auto">
                <a:xfrm>
                  <a:off x="5788023" y="1203327"/>
                  <a:ext cx="541338" cy="539750"/>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a:lnSpc>
                      <a:spcPct val="120000"/>
                    </a:lnSpc>
                  </a:pPr>
                  <a:endParaRPr lang="en-US">
                    <a:cs typeface="+mn-ea"/>
                    <a:sym typeface="+mn-lt"/>
                  </a:endParaRPr>
                </a:p>
              </p:txBody>
            </p:sp>
          </p:grpSp>
        </p:grpSp>
        <p:sp>
          <p:nvSpPr>
            <p:cNvPr id="9" name="Text Placeholder 3">
              <a:extLst>
                <a:ext uri="{FF2B5EF4-FFF2-40B4-BE49-F238E27FC236}">
                  <a16:creationId xmlns:a16="http://schemas.microsoft.com/office/drawing/2014/main" id="{3F8631C6-CE4F-4B5A-A1D5-0008B850DAC5}"/>
                </a:ext>
              </a:extLst>
            </p:cNvPr>
            <p:cNvSpPr txBox="1">
              <a:spLocks/>
            </p:cNvSpPr>
            <p:nvPr/>
          </p:nvSpPr>
          <p:spPr>
            <a:xfrm>
              <a:off x="4399486" y="4070185"/>
              <a:ext cx="320601" cy="318549"/>
            </a:xfrm>
            <a:prstGeom prst="rect">
              <a:avLst/>
            </a:prstGeom>
          </p:spPr>
          <p:txBody>
            <a:bodyPr wrap="none" lIns="0" tIns="0" rIns="0" bIns="0" anchor="ctr">
              <a:spAutoFit/>
              <a:scene3d>
                <a:camera prst="orthographicFront"/>
                <a:lightRig rig="threePt" dir="t"/>
              </a:scene3d>
              <a:sp3d contourW="12700"/>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20000"/>
                </a:lnSpc>
                <a:spcBef>
                  <a:spcPct val="0"/>
                </a:spcBef>
                <a:buClrTx/>
                <a:buSzTx/>
                <a:buFont typeface="Arial" pitchFamily="34" charset="0"/>
                <a:buNone/>
                <a:tabLst/>
                <a:defRPr/>
              </a:pPr>
              <a:r>
                <a:rPr lang="en-US" sz="1800" dirty="0">
                  <a:solidFill>
                    <a:schemeClr val="tx1">
                      <a:lumMod val="65000"/>
                      <a:lumOff val="35000"/>
                    </a:schemeClr>
                  </a:solidFill>
                  <a:latin typeface="Brush Script MT" panose="03060802040406070304" pitchFamily="66" charset="0"/>
                  <a:cs typeface="+mn-ea"/>
                  <a:sym typeface="+mn-lt"/>
                </a:rPr>
                <a:t>1</a:t>
              </a:r>
              <a:r>
                <a:rPr kumimoji="0" lang="en-US" sz="1800" i="0" u="none" strike="noStrike" kern="1200" cap="none" spc="0" normalizeH="0" baseline="0" noProof="0" dirty="0">
                  <a:ln>
                    <a:noFill/>
                  </a:ln>
                  <a:solidFill>
                    <a:schemeClr val="tx1">
                      <a:lumMod val="65000"/>
                      <a:lumOff val="35000"/>
                    </a:schemeClr>
                  </a:solidFill>
                  <a:effectLst/>
                  <a:uLnTx/>
                  <a:uFillTx/>
                  <a:latin typeface="Brush Script MT" panose="03060802040406070304" pitchFamily="66" charset="0"/>
                  <a:cs typeface="+mn-ea"/>
                  <a:sym typeface="+mn-lt"/>
                </a:rPr>
                <a:t>5%</a:t>
              </a:r>
            </a:p>
          </p:txBody>
        </p:sp>
        <p:sp>
          <p:nvSpPr>
            <p:cNvPr id="10" name="Text Placeholder 3">
              <a:extLst>
                <a:ext uri="{FF2B5EF4-FFF2-40B4-BE49-F238E27FC236}">
                  <a16:creationId xmlns:a16="http://schemas.microsoft.com/office/drawing/2014/main" id="{3512E615-0274-4559-AAC7-69C28D31C760}"/>
                </a:ext>
              </a:extLst>
            </p:cNvPr>
            <p:cNvSpPr txBox="1">
              <a:spLocks/>
            </p:cNvSpPr>
            <p:nvPr/>
          </p:nvSpPr>
          <p:spPr>
            <a:xfrm>
              <a:off x="7447873" y="3968629"/>
              <a:ext cx="394339" cy="353943"/>
            </a:xfrm>
            <a:prstGeom prst="rect">
              <a:avLst/>
            </a:prstGeom>
          </p:spPr>
          <p:txBody>
            <a:bodyPr wrap="none" lIns="0" tIns="0" rIns="0" bIns="0" anchor="ctr">
              <a:spAutoFit/>
              <a:scene3d>
                <a:camera prst="orthographicFront"/>
                <a:lightRig rig="threePt" dir="t"/>
              </a:scene3d>
              <a:sp3d contourW="12700"/>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20000"/>
                </a:lnSpc>
                <a:spcBef>
                  <a:spcPct val="0"/>
                </a:spcBef>
                <a:buClrTx/>
                <a:buSzTx/>
                <a:buFont typeface="Arial" pitchFamily="34" charset="0"/>
                <a:buNone/>
                <a:tabLst/>
                <a:defRPr/>
              </a:pPr>
              <a:r>
                <a:rPr lang="en-US" sz="2000" dirty="0">
                  <a:solidFill>
                    <a:schemeClr val="tx1">
                      <a:lumMod val="65000"/>
                      <a:lumOff val="35000"/>
                    </a:schemeClr>
                  </a:solidFill>
                  <a:latin typeface="Brush Script MT" panose="03060802040406070304" pitchFamily="66" charset="0"/>
                  <a:cs typeface="+mn-ea"/>
                  <a:sym typeface="+mn-lt"/>
                </a:rPr>
                <a:t>4</a:t>
              </a:r>
              <a:r>
                <a:rPr kumimoji="0" lang="en-US" sz="2000" i="0" u="none" strike="noStrike" kern="1200" cap="none" spc="0" normalizeH="0" baseline="0" noProof="0" dirty="0">
                  <a:ln>
                    <a:noFill/>
                  </a:ln>
                  <a:solidFill>
                    <a:schemeClr val="tx1">
                      <a:lumMod val="65000"/>
                      <a:lumOff val="35000"/>
                    </a:schemeClr>
                  </a:solidFill>
                  <a:effectLst/>
                  <a:uLnTx/>
                  <a:uFillTx/>
                  <a:latin typeface="Brush Script MT" panose="03060802040406070304" pitchFamily="66" charset="0"/>
                  <a:cs typeface="+mn-ea"/>
                  <a:sym typeface="+mn-lt"/>
                </a:rPr>
                <a:t>5%</a:t>
              </a:r>
            </a:p>
          </p:txBody>
        </p:sp>
        <p:sp>
          <p:nvSpPr>
            <p:cNvPr id="11" name="Text Placeholder 3">
              <a:extLst>
                <a:ext uri="{FF2B5EF4-FFF2-40B4-BE49-F238E27FC236}">
                  <a16:creationId xmlns:a16="http://schemas.microsoft.com/office/drawing/2014/main" id="{88B4E6FA-6CC2-400E-B399-AF57EAAACC2D}"/>
                </a:ext>
              </a:extLst>
            </p:cNvPr>
            <p:cNvSpPr txBox="1">
              <a:spLocks/>
            </p:cNvSpPr>
            <p:nvPr/>
          </p:nvSpPr>
          <p:spPr>
            <a:xfrm>
              <a:off x="5617725" y="3610990"/>
              <a:ext cx="721351" cy="637097"/>
            </a:xfrm>
            <a:prstGeom prst="rect">
              <a:avLst/>
            </a:prstGeom>
          </p:spPr>
          <p:txBody>
            <a:bodyPr wrap="none" lIns="0" tIns="0" rIns="0" bIns="0" anchor="b">
              <a:spAutoFit/>
              <a:scene3d>
                <a:camera prst="orthographicFront"/>
                <a:lightRig rig="threePt" dir="t"/>
              </a:scene3d>
              <a:sp3d contourW="12700"/>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20000"/>
                </a:lnSpc>
                <a:spcBef>
                  <a:spcPct val="0"/>
                </a:spcBef>
                <a:buClrTx/>
                <a:buSzTx/>
                <a:buFont typeface="Arial" pitchFamily="34" charset="0"/>
                <a:buNone/>
                <a:tabLst/>
                <a:defRPr/>
              </a:pPr>
              <a:r>
                <a:rPr lang="en-US" sz="3600" dirty="0">
                  <a:solidFill>
                    <a:schemeClr val="tx1">
                      <a:lumMod val="65000"/>
                      <a:lumOff val="35000"/>
                    </a:schemeClr>
                  </a:solidFill>
                  <a:latin typeface="Brush Script MT" panose="03060802040406070304" pitchFamily="66" charset="0"/>
                  <a:cs typeface="+mn-ea"/>
                  <a:sym typeface="+mn-lt"/>
                </a:rPr>
                <a:t>8</a:t>
              </a:r>
              <a:r>
                <a:rPr kumimoji="0" lang="en-US" sz="3600" i="0" u="none" strike="noStrike" kern="1200" cap="none" spc="0" normalizeH="0" baseline="0" noProof="0" dirty="0">
                  <a:ln>
                    <a:noFill/>
                  </a:ln>
                  <a:solidFill>
                    <a:schemeClr val="tx1">
                      <a:lumMod val="65000"/>
                      <a:lumOff val="35000"/>
                    </a:schemeClr>
                  </a:solidFill>
                  <a:effectLst/>
                  <a:uLnTx/>
                  <a:uFillTx/>
                  <a:latin typeface="Brush Script MT" panose="03060802040406070304" pitchFamily="66" charset="0"/>
                  <a:cs typeface="+mn-ea"/>
                  <a:sym typeface="+mn-lt"/>
                </a:rPr>
                <a:t>5%</a:t>
              </a:r>
            </a:p>
          </p:txBody>
        </p:sp>
      </p:grpSp>
      <p:grpSp>
        <p:nvGrpSpPr>
          <p:cNvPr id="458" name="组合 457">
            <a:extLst>
              <a:ext uri="{FF2B5EF4-FFF2-40B4-BE49-F238E27FC236}">
                <a16:creationId xmlns:a16="http://schemas.microsoft.com/office/drawing/2014/main" id="{617833E7-9FF7-441D-82A7-A02878C24E09}"/>
              </a:ext>
            </a:extLst>
          </p:cNvPr>
          <p:cNvGrpSpPr/>
          <p:nvPr/>
        </p:nvGrpSpPr>
        <p:grpSpPr>
          <a:xfrm>
            <a:off x="8475477" y="1703943"/>
            <a:ext cx="2687741" cy="1171955"/>
            <a:chOff x="7553990" y="2061949"/>
            <a:chExt cx="2687741" cy="1171955"/>
          </a:xfrm>
        </p:grpSpPr>
        <p:sp>
          <p:nvSpPr>
            <p:cNvPr id="456" name="矩形 455">
              <a:extLst>
                <a:ext uri="{FF2B5EF4-FFF2-40B4-BE49-F238E27FC236}">
                  <a16:creationId xmlns:a16="http://schemas.microsoft.com/office/drawing/2014/main" id="{D92A476E-49C8-46FD-BFC9-04E116CD4C1B}"/>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57" name="文本框 456">
              <a:extLst>
                <a:ext uri="{FF2B5EF4-FFF2-40B4-BE49-F238E27FC236}">
                  <a16:creationId xmlns:a16="http://schemas.microsoft.com/office/drawing/2014/main" id="{E8144883-FA92-4501-BCF0-2156BA4BB755}"/>
                </a:ext>
              </a:extLst>
            </p:cNvPr>
            <p:cNvSpPr txBox="1"/>
            <p:nvPr/>
          </p:nvSpPr>
          <p:spPr>
            <a:xfrm>
              <a:off x="7553991" y="2492354"/>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459" name="组合 458">
            <a:extLst>
              <a:ext uri="{FF2B5EF4-FFF2-40B4-BE49-F238E27FC236}">
                <a16:creationId xmlns:a16="http://schemas.microsoft.com/office/drawing/2014/main" id="{BF4441BC-E13D-4C41-B13B-80D948D3835B}"/>
              </a:ext>
            </a:extLst>
          </p:cNvPr>
          <p:cNvGrpSpPr/>
          <p:nvPr/>
        </p:nvGrpSpPr>
        <p:grpSpPr>
          <a:xfrm>
            <a:off x="8475477" y="4100171"/>
            <a:ext cx="2687741" cy="1171955"/>
            <a:chOff x="7553990" y="2061949"/>
            <a:chExt cx="2687741" cy="1171955"/>
          </a:xfrm>
        </p:grpSpPr>
        <p:sp>
          <p:nvSpPr>
            <p:cNvPr id="460" name="矩形 459">
              <a:extLst>
                <a:ext uri="{FF2B5EF4-FFF2-40B4-BE49-F238E27FC236}">
                  <a16:creationId xmlns:a16="http://schemas.microsoft.com/office/drawing/2014/main" id="{769FEC5B-FBBD-4D51-8D99-41A12E68F2DC}"/>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61" name="文本框 460">
              <a:extLst>
                <a:ext uri="{FF2B5EF4-FFF2-40B4-BE49-F238E27FC236}">
                  <a16:creationId xmlns:a16="http://schemas.microsoft.com/office/drawing/2014/main" id="{E186E778-7A31-4D40-92DE-031966F896A7}"/>
                </a:ext>
              </a:extLst>
            </p:cNvPr>
            <p:cNvSpPr txBox="1"/>
            <p:nvPr/>
          </p:nvSpPr>
          <p:spPr>
            <a:xfrm>
              <a:off x="7553991" y="2492354"/>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462" name="组合 461">
            <a:extLst>
              <a:ext uri="{FF2B5EF4-FFF2-40B4-BE49-F238E27FC236}">
                <a16:creationId xmlns:a16="http://schemas.microsoft.com/office/drawing/2014/main" id="{0E4DC280-CABB-415B-8C25-62F81A3F6F84}"/>
              </a:ext>
            </a:extLst>
          </p:cNvPr>
          <p:cNvGrpSpPr/>
          <p:nvPr/>
        </p:nvGrpSpPr>
        <p:grpSpPr>
          <a:xfrm>
            <a:off x="1098970" y="1703943"/>
            <a:ext cx="2687740" cy="1171955"/>
            <a:chOff x="7553991" y="2061949"/>
            <a:chExt cx="2687740" cy="1171955"/>
          </a:xfrm>
        </p:grpSpPr>
        <p:sp>
          <p:nvSpPr>
            <p:cNvPr id="463" name="矩形 462">
              <a:extLst>
                <a:ext uri="{FF2B5EF4-FFF2-40B4-BE49-F238E27FC236}">
                  <a16:creationId xmlns:a16="http://schemas.microsoft.com/office/drawing/2014/main" id="{4ECBB61B-6A88-4DBF-932B-5AD57147DCC4}"/>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64" name="文本框 463">
              <a:extLst>
                <a:ext uri="{FF2B5EF4-FFF2-40B4-BE49-F238E27FC236}">
                  <a16:creationId xmlns:a16="http://schemas.microsoft.com/office/drawing/2014/main" id="{07FBCADD-E0A8-4ED7-B6BD-CB93D9F77011}"/>
                </a:ext>
              </a:extLst>
            </p:cNvPr>
            <p:cNvSpPr txBox="1"/>
            <p:nvPr/>
          </p:nvSpPr>
          <p:spPr>
            <a:xfrm>
              <a:off x="7553991" y="2492354"/>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465" name="组合 464">
            <a:extLst>
              <a:ext uri="{FF2B5EF4-FFF2-40B4-BE49-F238E27FC236}">
                <a16:creationId xmlns:a16="http://schemas.microsoft.com/office/drawing/2014/main" id="{414374B9-F23A-47D4-AC54-DF74E911E3FE}"/>
              </a:ext>
            </a:extLst>
          </p:cNvPr>
          <p:cNvGrpSpPr/>
          <p:nvPr/>
        </p:nvGrpSpPr>
        <p:grpSpPr>
          <a:xfrm>
            <a:off x="1098970" y="4100171"/>
            <a:ext cx="2687740" cy="1171955"/>
            <a:chOff x="7553991" y="2061949"/>
            <a:chExt cx="2687740" cy="1171955"/>
          </a:xfrm>
        </p:grpSpPr>
        <p:sp>
          <p:nvSpPr>
            <p:cNvPr id="466" name="矩形 465">
              <a:extLst>
                <a:ext uri="{FF2B5EF4-FFF2-40B4-BE49-F238E27FC236}">
                  <a16:creationId xmlns:a16="http://schemas.microsoft.com/office/drawing/2014/main" id="{1181F766-C749-40AD-92C0-8AFE073A1C2C}"/>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67" name="文本框 466">
              <a:extLst>
                <a:ext uri="{FF2B5EF4-FFF2-40B4-BE49-F238E27FC236}">
                  <a16:creationId xmlns:a16="http://schemas.microsoft.com/office/drawing/2014/main" id="{B45718DF-32FE-47BC-B52B-AE6724FA7D4B}"/>
                </a:ext>
              </a:extLst>
            </p:cNvPr>
            <p:cNvSpPr txBox="1"/>
            <p:nvPr/>
          </p:nvSpPr>
          <p:spPr>
            <a:xfrm>
              <a:off x="7553991" y="2492354"/>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468" name="组合 467">
            <a:extLst>
              <a:ext uri="{FF2B5EF4-FFF2-40B4-BE49-F238E27FC236}">
                <a16:creationId xmlns:a16="http://schemas.microsoft.com/office/drawing/2014/main" id="{3DE472D6-96DA-498A-8985-76CA3C38BD41}"/>
              </a:ext>
            </a:extLst>
          </p:cNvPr>
          <p:cNvGrpSpPr/>
          <p:nvPr/>
        </p:nvGrpSpPr>
        <p:grpSpPr>
          <a:xfrm>
            <a:off x="4341019" y="330981"/>
            <a:ext cx="3570208" cy="773892"/>
            <a:chOff x="4393901" y="432426"/>
            <a:chExt cx="3570208" cy="773892"/>
          </a:xfrm>
        </p:grpSpPr>
        <p:sp>
          <p:nvSpPr>
            <p:cNvPr id="469" name="矩形 468">
              <a:extLst>
                <a:ext uri="{FF2B5EF4-FFF2-40B4-BE49-F238E27FC236}">
                  <a16:creationId xmlns:a16="http://schemas.microsoft.com/office/drawing/2014/main" id="{899BC49E-A6F0-4D43-8AC9-837C55640C3F}"/>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470" name="矩形 469">
              <a:extLst>
                <a:ext uri="{FF2B5EF4-FFF2-40B4-BE49-F238E27FC236}">
                  <a16:creationId xmlns:a16="http://schemas.microsoft.com/office/drawing/2014/main" id="{10A5AA72-1915-497E-90BB-BCAFEA4DC3EA}"/>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345790827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62"/>
                                        </p:tgtEl>
                                        <p:attrNameLst>
                                          <p:attrName>style.visibility</p:attrName>
                                        </p:attrNameLst>
                                      </p:cBhvr>
                                      <p:to>
                                        <p:strVal val="visible"/>
                                      </p:to>
                                    </p:set>
                                    <p:anim calcmode="lin" valueType="num">
                                      <p:cBhvr additive="base">
                                        <p:cTn id="13" dur="500" fill="hold"/>
                                        <p:tgtEl>
                                          <p:spTgt spid="462"/>
                                        </p:tgtEl>
                                        <p:attrNameLst>
                                          <p:attrName>ppt_x</p:attrName>
                                        </p:attrNameLst>
                                      </p:cBhvr>
                                      <p:tavLst>
                                        <p:tav tm="0">
                                          <p:val>
                                            <p:strVal val="0-#ppt_w/2"/>
                                          </p:val>
                                        </p:tav>
                                        <p:tav tm="100000">
                                          <p:val>
                                            <p:strVal val="#ppt_x"/>
                                          </p:val>
                                        </p:tav>
                                      </p:tavLst>
                                    </p:anim>
                                    <p:anim calcmode="lin" valueType="num">
                                      <p:cBhvr additive="base">
                                        <p:cTn id="14" dur="500" fill="hold"/>
                                        <p:tgtEl>
                                          <p:spTgt spid="46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65"/>
                                        </p:tgtEl>
                                        <p:attrNameLst>
                                          <p:attrName>style.visibility</p:attrName>
                                        </p:attrNameLst>
                                      </p:cBhvr>
                                      <p:to>
                                        <p:strVal val="visible"/>
                                      </p:to>
                                    </p:set>
                                    <p:anim calcmode="lin" valueType="num">
                                      <p:cBhvr additive="base">
                                        <p:cTn id="17" dur="500" fill="hold"/>
                                        <p:tgtEl>
                                          <p:spTgt spid="465"/>
                                        </p:tgtEl>
                                        <p:attrNameLst>
                                          <p:attrName>ppt_x</p:attrName>
                                        </p:attrNameLst>
                                      </p:cBhvr>
                                      <p:tavLst>
                                        <p:tav tm="0">
                                          <p:val>
                                            <p:strVal val="0-#ppt_w/2"/>
                                          </p:val>
                                        </p:tav>
                                        <p:tav tm="100000">
                                          <p:val>
                                            <p:strVal val="#ppt_x"/>
                                          </p:val>
                                        </p:tav>
                                      </p:tavLst>
                                    </p:anim>
                                    <p:anim calcmode="lin" valueType="num">
                                      <p:cBhvr additive="base">
                                        <p:cTn id="18" dur="500" fill="hold"/>
                                        <p:tgtEl>
                                          <p:spTgt spid="46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58"/>
                                        </p:tgtEl>
                                        <p:attrNameLst>
                                          <p:attrName>style.visibility</p:attrName>
                                        </p:attrNameLst>
                                      </p:cBhvr>
                                      <p:to>
                                        <p:strVal val="visible"/>
                                      </p:to>
                                    </p:set>
                                    <p:anim calcmode="lin" valueType="num">
                                      <p:cBhvr additive="base">
                                        <p:cTn id="21" dur="500" fill="hold"/>
                                        <p:tgtEl>
                                          <p:spTgt spid="458"/>
                                        </p:tgtEl>
                                        <p:attrNameLst>
                                          <p:attrName>ppt_x</p:attrName>
                                        </p:attrNameLst>
                                      </p:cBhvr>
                                      <p:tavLst>
                                        <p:tav tm="0">
                                          <p:val>
                                            <p:strVal val="1+#ppt_w/2"/>
                                          </p:val>
                                        </p:tav>
                                        <p:tav tm="100000">
                                          <p:val>
                                            <p:strVal val="#ppt_x"/>
                                          </p:val>
                                        </p:tav>
                                      </p:tavLst>
                                    </p:anim>
                                    <p:anim calcmode="lin" valueType="num">
                                      <p:cBhvr additive="base">
                                        <p:cTn id="22" dur="500" fill="hold"/>
                                        <p:tgtEl>
                                          <p:spTgt spid="458"/>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459"/>
                                        </p:tgtEl>
                                        <p:attrNameLst>
                                          <p:attrName>style.visibility</p:attrName>
                                        </p:attrNameLst>
                                      </p:cBhvr>
                                      <p:to>
                                        <p:strVal val="visible"/>
                                      </p:to>
                                    </p:set>
                                    <p:anim calcmode="lin" valueType="num">
                                      <p:cBhvr additive="base">
                                        <p:cTn id="25" dur="500" fill="hold"/>
                                        <p:tgtEl>
                                          <p:spTgt spid="459"/>
                                        </p:tgtEl>
                                        <p:attrNameLst>
                                          <p:attrName>ppt_x</p:attrName>
                                        </p:attrNameLst>
                                      </p:cBhvr>
                                      <p:tavLst>
                                        <p:tav tm="0">
                                          <p:val>
                                            <p:strVal val="1+#ppt_w/2"/>
                                          </p:val>
                                        </p:tav>
                                        <p:tav tm="100000">
                                          <p:val>
                                            <p:strVal val="#ppt_x"/>
                                          </p:val>
                                        </p:tav>
                                      </p:tavLst>
                                    </p:anim>
                                    <p:anim calcmode="lin" valueType="num">
                                      <p:cBhvr additive="base">
                                        <p:cTn id="26" dur="500" fill="hold"/>
                                        <p:tgtEl>
                                          <p:spTgt spid="459"/>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471"/>
                                        </p:tgtEl>
                                        <p:attrNameLst>
                                          <p:attrName>style.visibility</p:attrName>
                                        </p:attrNameLst>
                                      </p:cBhvr>
                                      <p:to>
                                        <p:strVal val="visible"/>
                                      </p:to>
                                    </p:set>
                                    <p:anim calcmode="lin" valueType="num">
                                      <p:cBhvr>
                                        <p:cTn id="30" dur="500" fill="hold"/>
                                        <p:tgtEl>
                                          <p:spTgt spid="471"/>
                                        </p:tgtEl>
                                        <p:attrNameLst>
                                          <p:attrName>ppt_w</p:attrName>
                                        </p:attrNameLst>
                                      </p:cBhvr>
                                      <p:tavLst>
                                        <p:tav tm="0">
                                          <p:val>
                                            <p:fltVal val="0"/>
                                          </p:val>
                                        </p:tav>
                                        <p:tav tm="100000">
                                          <p:val>
                                            <p:strVal val="#ppt_w"/>
                                          </p:val>
                                        </p:tav>
                                      </p:tavLst>
                                    </p:anim>
                                    <p:anim calcmode="lin" valueType="num">
                                      <p:cBhvr>
                                        <p:cTn id="31" dur="500" fill="hold"/>
                                        <p:tgtEl>
                                          <p:spTgt spid="471"/>
                                        </p:tgtEl>
                                        <p:attrNameLst>
                                          <p:attrName>ppt_h</p:attrName>
                                        </p:attrNameLst>
                                      </p:cBhvr>
                                      <p:tavLst>
                                        <p:tav tm="0">
                                          <p:val>
                                            <p:fltVal val="0"/>
                                          </p:val>
                                        </p:tav>
                                        <p:tav tm="100000">
                                          <p:val>
                                            <p:strVal val="#ppt_h"/>
                                          </p:val>
                                        </p:tav>
                                      </p:tavLst>
                                    </p:anim>
                                    <p:animEffect transition="in" filter="fade">
                                      <p:cBhvr>
                                        <p:cTn id="32" dur="500"/>
                                        <p:tgtEl>
                                          <p:spTgt spid="4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7856D58F-E943-4158-B57F-0B29417C66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pic>
        <p:nvPicPr>
          <p:cNvPr id="5" name="图片占位符 23">
            <a:extLst>
              <a:ext uri="{FF2B5EF4-FFF2-40B4-BE49-F238E27FC236}">
                <a16:creationId xmlns:a16="http://schemas.microsoft.com/office/drawing/2014/main" id="{3E1F2F9A-4873-4360-B40A-BA6C36B067D2}"/>
              </a:ext>
            </a:extLst>
          </p:cNvPr>
          <p:cNvPicPr>
            <a:picLocks noChangeAspect="1"/>
          </p:cNvPicPr>
          <p:nvPr/>
        </p:nvPicPr>
        <p:blipFill>
          <a:blip r:embed="rId4" cstate="print">
            <a:extLst>
              <a:ext uri="{28A0092B-C50C-407E-A947-70E740481C1C}">
                <a14:useLocalDpi xmlns:a14="http://schemas.microsoft.com/office/drawing/2010/main" val="0"/>
              </a:ext>
            </a:extLst>
          </a:blip>
          <a:srcRect l="15271" r="15271"/>
          <a:stretch>
            <a:fillRect/>
          </a:stretch>
        </p:blipFill>
        <p:spPr>
          <a:xfrm>
            <a:off x="8070368" y="1879100"/>
            <a:ext cx="2008714" cy="2313642"/>
          </a:xfrm>
          <a:custGeom>
            <a:avLst/>
            <a:gdLst>
              <a:gd name="connsiteX0" fmla="*/ 298238 w 2008714"/>
              <a:gd name="connsiteY0" fmla="*/ 0 h 2313642"/>
              <a:gd name="connsiteX1" fmla="*/ 2008714 w 2008714"/>
              <a:gd name="connsiteY1" fmla="*/ 246817 h 2313642"/>
              <a:gd name="connsiteX2" fmla="*/ 1710476 w 2008714"/>
              <a:gd name="connsiteY2" fmla="*/ 2313642 h 2313642"/>
              <a:gd name="connsiteX3" fmla="*/ 0 w 2008714"/>
              <a:gd name="connsiteY3" fmla="*/ 2066825 h 2313642"/>
            </a:gdLst>
            <a:ahLst/>
            <a:cxnLst>
              <a:cxn ang="0">
                <a:pos x="connsiteX0" y="connsiteY0"/>
              </a:cxn>
              <a:cxn ang="0">
                <a:pos x="connsiteX1" y="connsiteY1"/>
              </a:cxn>
              <a:cxn ang="0">
                <a:pos x="connsiteX2" y="connsiteY2"/>
              </a:cxn>
              <a:cxn ang="0">
                <a:pos x="connsiteX3" y="connsiteY3"/>
              </a:cxn>
            </a:cxnLst>
            <a:rect l="l" t="t" r="r" b="b"/>
            <a:pathLst>
              <a:path w="2008714" h="2313642">
                <a:moveTo>
                  <a:pt x="298238" y="0"/>
                </a:moveTo>
                <a:lnTo>
                  <a:pt x="2008714" y="246817"/>
                </a:lnTo>
                <a:lnTo>
                  <a:pt x="1710476" y="2313642"/>
                </a:lnTo>
                <a:lnTo>
                  <a:pt x="0" y="2066825"/>
                </a:lnTo>
                <a:close/>
              </a:path>
            </a:pathLst>
          </a:custGeom>
          <a:ln w="57150">
            <a:solidFill>
              <a:schemeClr val="bg1"/>
            </a:solidFill>
          </a:ln>
          <a:effectLst>
            <a:outerShdw blurRad="228600" dist="38100" dir="8100000" algn="tr" rotWithShape="0">
              <a:prstClr val="black">
                <a:alpha val="24000"/>
              </a:prstClr>
            </a:outerShdw>
          </a:effectLst>
        </p:spPr>
      </p:pic>
      <p:pic>
        <p:nvPicPr>
          <p:cNvPr id="6" name="图片占位符 19">
            <a:extLst>
              <a:ext uri="{FF2B5EF4-FFF2-40B4-BE49-F238E27FC236}">
                <a16:creationId xmlns:a16="http://schemas.microsoft.com/office/drawing/2014/main" id="{6834664E-44CC-4AB4-BB9E-9DEBD33242F6}"/>
              </a:ext>
            </a:extLst>
          </p:cNvPr>
          <p:cNvPicPr>
            <a:picLocks noChangeAspect="1"/>
          </p:cNvPicPr>
          <p:nvPr/>
        </p:nvPicPr>
        <p:blipFill>
          <a:blip r:embed="rId5" cstate="print">
            <a:extLst>
              <a:ext uri="{28A0092B-C50C-407E-A947-70E740481C1C}">
                <a14:useLocalDpi xmlns:a14="http://schemas.microsoft.com/office/drawing/2010/main" val="0"/>
              </a:ext>
            </a:extLst>
          </a:blip>
          <a:srcRect l="15845" r="15845"/>
          <a:stretch>
            <a:fillRect/>
          </a:stretch>
        </p:blipFill>
        <p:spPr>
          <a:xfrm>
            <a:off x="2057063" y="1637557"/>
            <a:ext cx="2301505" cy="2528693"/>
          </a:xfrm>
          <a:custGeom>
            <a:avLst/>
            <a:gdLst>
              <a:gd name="connsiteX0" fmla="*/ 1638879 w 2301505"/>
              <a:gd name="connsiteY0" fmla="*/ 0 h 2528693"/>
              <a:gd name="connsiteX1" fmla="*/ 2301505 w 2301505"/>
              <a:gd name="connsiteY1" fmla="*/ 1980313 h 2528693"/>
              <a:gd name="connsiteX2" fmla="*/ 662625 w 2301505"/>
              <a:gd name="connsiteY2" fmla="*/ 2528693 h 2528693"/>
              <a:gd name="connsiteX3" fmla="*/ 0 w 2301505"/>
              <a:gd name="connsiteY3" fmla="*/ 548379 h 2528693"/>
            </a:gdLst>
            <a:ahLst/>
            <a:cxnLst>
              <a:cxn ang="0">
                <a:pos x="connsiteX0" y="connsiteY0"/>
              </a:cxn>
              <a:cxn ang="0">
                <a:pos x="connsiteX1" y="connsiteY1"/>
              </a:cxn>
              <a:cxn ang="0">
                <a:pos x="connsiteX2" y="connsiteY2"/>
              </a:cxn>
              <a:cxn ang="0">
                <a:pos x="connsiteX3" y="connsiteY3"/>
              </a:cxn>
            </a:cxnLst>
            <a:rect l="l" t="t" r="r" b="b"/>
            <a:pathLst>
              <a:path w="2301505" h="2528693">
                <a:moveTo>
                  <a:pt x="1638879" y="0"/>
                </a:moveTo>
                <a:lnTo>
                  <a:pt x="2301505" y="1980313"/>
                </a:lnTo>
                <a:lnTo>
                  <a:pt x="662625" y="2528693"/>
                </a:lnTo>
                <a:lnTo>
                  <a:pt x="0" y="548379"/>
                </a:lnTo>
                <a:close/>
              </a:path>
            </a:pathLst>
          </a:custGeom>
          <a:ln w="57150">
            <a:solidFill>
              <a:schemeClr val="bg1"/>
            </a:solidFill>
          </a:ln>
          <a:effectLst>
            <a:outerShdw blurRad="228600" dist="38100" dir="8100000" algn="tr" rotWithShape="0">
              <a:prstClr val="black">
                <a:alpha val="24000"/>
              </a:prstClr>
            </a:outerShdw>
          </a:effectLst>
        </p:spPr>
      </p:pic>
      <p:pic>
        <p:nvPicPr>
          <p:cNvPr id="7" name="图片占位符 25">
            <a:extLst>
              <a:ext uri="{FF2B5EF4-FFF2-40B4-BE49-F238E27FC236}">
                <a16:creationId xmlns:a16="http://schemas.microsoft.com/office/drawing/2014/main" id="{BC0DA0C1-A22F-4632-A449-1A978EED1A9A}"/>
              </a:ext>
            </a:extLst>
          </p:cNvPr>
          <p:cNvPicPr>
            <a:picLocks noChangeAspect="1"/>
          </p:cNvPicPr>
          <p:nvPr/>
        </p:nvPicPr>
        <p:blipFill>
          <a:blip r:embed="rId6" cstate="print">
            <a:extLst>
              <a:ext uri="{28A0092B-C50C-407E-A947-70E740481C1C}">
                <a14:useLocalDpi xmlns:a14="http://schemas.microsoft.com/office/drawing/2010/main" val="0"/>
              </a:ext>
            </a:extLst>
          </a:blip>
          <a:srcRect l="14952" r="14952"/>
          <a:stretch>
            <a:fillRect/>
          </a:stretch>
        </p:blipFill>
        <p:spPr>
          <a:xfrm>
            <a:off x="3563550" y="1782257"/>
            <a:ext cx="2270491" cy="2507331"/>
          </a:xfrm>
          <a:custGeom>
            <a:avLst/>
            <a:gdLst>
              <a:gd name="connsiteX0" fmla="*/ 620305 w 2270491"/>
              <a:gd name="connsiteY0" fmla="*/ 0 h 2507331"/>
              <a:gd name="connsiteX1" fmla="*/ 2270491 w 2270491"/>
              <a:gd name="connsiteY1" fmla="*/ 513356 h 2507331"/>
              <a:gd name="connsiteX2" fmla="*/ 1650185 w 2270491"/>
              <a:gd name="connsiteY2" fmla="*/ 2507331 h 2507331"/>
              <a:gd name="connsiteX3" fmla="*/ 0 w 2270491"/>
              <a:gd name="connsiteY3" fmla="*/ 1993974 h 2507331"/>
            </a:gdLst>
            <a:ahLst/>
            <a:cxnLst>
              <a:cxn ang="0">
                <a:pos x="connsiteX0" y="connsiteY0"/>
              </a:cxn>
              <a:cxn ang="0">
                <a:pos x="connsiteX1" y="connsiteY1"/>
              </a:cxn>
              <a:cxn ang="0">
                <a:pos x="connsiteX2" y="connsiteY2"/>
              </a:cxn>
              <a:cxn ang="0">
                <a:pos x="connsiteX3" y="connsiteY3"/>
              </a:cxn>
            </a:cxnLst>
            <a:rect l="l" t="t" r="r" b="b"/>
            <a:pathLst>
              <a:path w="2270491" h="2507331">
                <a:moveTo>
                  <a:pt x="620305" y="0"/>
                </a:moveTo>
                <a:lnTo>
                  <a:pt x="2270491" y="513356"/>
                </a:lnTo>
                <a:lnTo>
                  <a:pt x="1650185" y="2507331"/>
                </a:lnTo>
                <a:lnTo>
                  <a:pt x="0" y="1993974"/>
                </a:lnTo>
                <a:close/>
              </a:path>
            </a:pathLst>
          </a:custGeom>
          <a:ln w="57150">
            <a:solidFill>
              <a:schemeClr val="bg1"/>
            </a:solidFill>
          </a:ln>
          <a:effectLst>
            <a:outerShdw blurRad="228600" dist="38100" dir="8100000" algn="tr" rotWithShape="0">
              <a:prstClr val="black">
                <a:alpha val="24000"/>
              </a:prstClr>
            </a:outerShdw>
          </a:effectLst>
        </p:spPr>
      </p:pic>
      <p:pic>
        <p:nvPicPr>
          <p:cNvPr id="8" name="图片占位符 21">
            <a:extLst>
              <a:ext uri="{FF2B5EF4-FFF2-40B4-BE49-F238E27FC236}">
                <a16:creationId xmlns:a16="http://schemas.microsoft.com/office/drawing/2014/main" id="{09054056-275B-451D-9986-57AD2942BC15}"/>
              </a:ext>
            </a:extLst>
          </p:cNvPr>
          <p:cNvPicPr>
            <a:picLocks noChangeAspect="1"/>
          </p:cNvPicPr>
          <p:nvPr/>
        </p:nvPicPr>
        <p:blipFill>
          <a:blip r:embed="rId7" cstate="print">
            <a:extLst>
              <a:ext uri="{28A0092B-C50C-407E-A947-70E740481C1C}">
                <a14:useLocalDpi xmlns:a14="http://schemas.microsoft.com/office/drawing/2010/main" val="0"/>
              </a:ext>
            </a:extLst>
          </a:blip>
          <a:srcRect l="15284" r="15284"/>
          <a:stretch>
            <a:fillRect/>
          </a:stretch>
        </p:blipFill>
        <p:spPr>
          <a:xfrm>
            <a:off x="5197693" y="1637556"/>
            <a:ext cx="2041268" cy="2298056"/>
          </a:xfrm>
          <a:custGeom>
            <a:avLst/>
            <a:gdLst>
              <a:gd name="connsiteX0" fmla="*/ 1777147 w 2041268"/>
              <a:gd name="connsiteY0" fmla="*/ 0 h 2298056"/>
              <a:gd name="connsiteX1" fmla="*/ 2041268 w 2041268"/>
              <a:gd name="connsiteY1" fmla="*/ 2071462 h 2298056"/>
              <a:gd name="connsiteX2" fmla="*/ 264121 w 2041268"/>
              <a:gd name="connsiteY2" fmla="*/ 2298056 h 2298056"/>
              <a:gd name="connsiteX3" fmla="*/ 0 w 2041268"/>
              <a:gd name="connsiteY3" fmla="*/ 226594 h 2298056"/>
            </a:gdLst>
            <a:ahLst/>
            <a:cxnLst>
              <a:cxn ang="0">
                <a:pos x="connsiteX0" y="connsiteY0"/>
              </a:cxn>
              <a:cxn ang="0">
                <a:pos x="connsiteX1" y="connsiteY1"/>
              </a:cxn>
              <a:cxn ang="0">
                <a:pos x="connsiteX2" y="connsiteY2"/>
              </a:cxn>
              <a:cxn ang="0">
                <a:pos x="connsiteX3" y="connsiteY3"/>
              </a:cxn>
            </a:cxnLst>
            <a:rect l="l" t="t" r="r" b="b"/>
            <a:pathLst>
              <a:path w="2041268" h="2298056">
                <a:moveTo>
                  <a:pt x="1777147" y="0"/>
                </a:moveTo>
                <a:lnTo>
                  <a:pt x="2041268" y="2071462"/>
                </a:lnTo>
                <a:lnTo>
                  <a:pt x="264121" y="2298056"/>
                </a:lnTo>
                <a:lnTo>
                  <a:pt x="0" y="226594"/>
                </a:lnTo>
                <a:close/>
              </a:path>
            </a:pathLst>
          </a:custGeom>
          <a:ln w="57150">
            <a:solidFill>
              <a:schemeClr val="bg1"/>
            </a:solidFill>
          </a:ln>
          <a:effectLst>
            <a:outerShdw blurRad="228600" dist="38100" dir="8100000" algn="tr" rotWithShape="0">
              <a:prstClr val="black">
                <a:alpha val="24000"/>
              </a:prstClr>
            </a:outerShdw>
          </a:effectLst>
        </p:spPr>
      </p:pic>
      <p:pic>
        <p:nvPicPr>
          <p:cNvPr id="9" name="图片占位符 27">
            <a:extLst>
              <a:ext uri="{FF2B5EF4-FFF2-40B4-BE49-F238E27FC236}">
                <a16:creationId xmlns:a16="http://schemas.microsoft.com/office/drawing/2014/main" id="{CF070D0A-10AA-4D80-BB03-498DB80232D6}"/>
              </a:ext>
            </a:extLst>
          </p:cNvPr>
          <p:cNvPicPr>
            <a:picLocks noChangeAspect="1"/>
          </p:cNvPicPr>
          <p:nvPr/>
        </p:nvPicPr>
        <p:blipFill>
          <a:blip r:embed="rId8" cstate="print">
            <a:extLst>
              <a:ext uri="{28A0092B-C50C-407E-A947-70E740481C1C}">
                <a14:useLocalDpi xmlns:a14="http://schemas.microsoft.com/office/drawing/2010/main" val="0"/>
              </a:ext>
            </a:extLst>
          </a:blip>
          <a:srcRect l="20032" r="20032"/>
          <a:stretch>
            <a:fillRect/>
          </a:stretch>
        </p:blipFill>
        <p:spPr>
          <a:xfrm>
            <a:off x="6407555" y="1932934"/>
            <a:ext cx="2226294" cy="2476193"/>
          </a:xfrm>
          <a:custGeom>
            <a:avLst/>
            <a:gdLst>
              <a:gd name="connsiteX0" fmla="*/ 1664471 w 2226294"/>
              <a:gd name="connsiteY0" fmla="*/ 0 h 2476193"/>
              <a:gd name="connsiteX1" fmla="*/ 2226294 w 2226294"/>
              <a:gd name="connsiteY1" fmla="*/ 2011235 h 2476193"/>
              <a:gd name="connsiteX2" fmla="*/ 561824 w 2226294"/>
              <a:gd name="connsiteY2" fmla="*/ 2476193 h 2476193"/>
              <a:gd name="connsiteX3" fmla="*/ 0 w 2226294"/>
              <a:gd name="connsiteY3" fmla="*/ 464957 h 2476193"/>
            </a:gdLst>
            <a:ahLst/>
            <a:cxnLst>
              <a:cxn ang="0">
                <a:pos x="connsiteX0" y="connsiteY0"/>
              </a:cxn>
              <a:cxn ang="0">
                <a:pos x="connsiteX1" y="connsiteY1"/>
              </a:cxn>
              <a:cxn ang="0">
                <a:pos x="connsiteX2" y="connsiteY2"/>
              </a:cxn>
              <a:cxn ang="0">
                <a:pos x="connsiteX3" y="connsiteY3"/>
              </a:cxn>
            </a:cxnLst>
            <a:rect l="l" t="t" r="r" b="b"/>
            <a:pathLst>
              <a:path w="2226294" h="2476193">
                <a:moveTo>
                  <a:pt x="1664471" y="0"/>
                </a:moveTo>
                <a:lnTo>
                  <a:pt x="2226294" y="2011235"/>
                </a:lnTo>
                <a:lnTo>
                  <a:pt x="561824" y="2476193"/>
                </a:lnTo>
                <a:lnTo>
                  <a:pt x="0" y="464957"/>
                </a:lnTo>
                <a:close/>
              </a:path>
            </a:pathLst>
          </a:custGeom>
          <a:ln w="57150">
            <a:solidFill>
              <a:schemeClr val="bg1"/>
            </a:solidFill>
          </a:ln>
          <a:effectLst>
            <a:outerShdw blurRad="228600" dist="38100" dir="8100000" algn="tr" rotWithShape="0">
              <a:prstClr val="black">
                <a:alpha val="24000"/>
              </a:prstClr>
            </a:outerShdw>
          </a:effectLst>
        </p:spPr>
      </p:pic>
      <p:grpSp>
        <p:nvGrpSpPr>
          <p:cNvPr id="10" name="组合 9">
            <a:extLst>
              <a:ext uri="{FF2B5EF4-FFF2-40B4-BE49-F238E27FC236}">
                <a16:creationId xmlns:a16="http://schemas.microsoft.com/office/drawing/2014/main" id="{3234372B-FC03-4B6F-B3BC-2C136E0B57AE}"/>
              </a:ext>
            </a:extLst>
          </p:cNvPr>
          <p:cNvGrpSpPr/>
          <p:nvPr/>
        </p:nvGrpSpPr>
        <p:grpSpPr>
          <a:xfrm>
            <a:off x="1443915" y="4447143"/>
            <a:ext cx="9227083" cy="950356"/>
            <a:chOff x="7553990" y="2061949"/>
            <a:chExt cx="9227083" cy="950356"/>
          </a:xfrm>
        </p:grpSpPr>
        <p:sp>
          <p:nvSpPr>
            <p:cNvPr id="11" name="矩形 10">
              <a:extLst>
                <a:ext uri="{FF2B5EF4-FFF2-40B4-BE49-F238E27FC236}">
                  <a16:creationId xmlns:a16="http://schemas.microsoft.com/office/drawing/2014/main" id="{87E7E891-EA10-4152-9E47-FFA6D2F541D3}"/>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12" name="文本框 11">
              <a:extLst>
                <a:ext uri="{FF2B5EF4-FFF2-40B4-BE49-F238E27FC236}">
                  <a16:creationId xmlns:a16="http://schemas.microsoft.com/office/drawing/2014/main" id="{713A37BA-4B54-4C2A-9B69-CB0846985D57}"/>
                </a:ext>
              </a:extLst>
            </p:cNvPr>
            <p:cNvSpPr txBox="1"/>
            <p:nvPr/>
          </p:nvSpPr>
          <p:spPr>
            <a:xfrm>
              <a:off x="7553991" y="2492354"/>
              <a:ext cx="9227082"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经过前任会员共同的努力和奋斗，发展到现在有一定的影响力的社团，逐步由一个年轻的社团走向一个成熟</a:t>
              </a:r>
            </a:p>
          </p:txBody>
        </p:sp>
      </p:grpSp>
      <p:grpSp>
        <p:nvGrpSpPr>
          <p:cNvPr id="13" name="组合 12">
            <a:extLst>
              <a:ext uri="{FF2B5EF4-FFF2-40B4-BE49-F238E27FC236}">
                <a16:creationId xmlns:a16="http://schemas.microsoft.com/office/drawing/2014/main" id="{6B66335F-2084-4ED5-B0EA-882DDA458A84}"/>
              </a:ext>
            </a:extLst>
          </p:cNvPr>
          <p:cNvGrpSpPr/>
          <p:nvPr/>
        </p:nvGrpSpPr>
        <p:grpSpPr>
          <a:xfrm>
            <a:off x="4341019" y="330981"/>
            <a:ext cx="3570208" cy="773892"/>
            <a:chOff x="4393901" y="432426"/>
            <a:chExt cx="3570208" cy="773892"/>
          </a:xfrm>
        </p:grpSpPr>
        <p:sp>
          <p:nvSpPr>
            <p:cNvPr id="14" name="矩形 13">
              <a:extLst>
                <a:ext uri="{FF2B5EF4-FFF2-40B4-BE49-F238E27FC236}">
                  <a16:creationId xmlns:a16="http://schemas.microsoft.com/office/drawing/2014/main" id="{67E46EC2-59C0-4EC9-8663-4993D071DCF2}"/>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15" name="矩形 14">
              <a:extLst>
                <a:ext uri="{FF2B5EF4-FFF2-40B4-BE49-F238E27FC236}">
                  <a16:creationId xmlns:a16="http://schemas.microsoft.com/office/drawing/2014/main" id="{6A53C22D-96DF-465F-83A4-A0326466A051}"/>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184473555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25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nodeType="withEffect">
                                  <p:stCondLst>
                                    <p:cond delay="75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style.rotation</p:attrName>
                                        </p:attrNameLst>
                                      </p:cBhvr>
                                      <p:tavLst>
                                        <p:tav tm="0">
                                          <p:val>
                                            <p:fltVal val="90"/>
                                          </p:val>
                                        </p:tav>
                                        <p:tav tm="100000">
                                          <p:val>
                                            <p:fltVal val="0"/>
                                          </p:val>
                                        </p:tav>
                                      </p:tavLst>
                                    </p:anim>
                                    <p:animEffect transition="in" filter="fade">
                                      <p:cBhvr>
                                        <p:cTn id="28" dur="1000"/>
                                        <p:tgtEl>
                                          <p:spTgt spid="9"/>
                                        </p:tgtEl>
                                      </p:cBhvr>
                                    </p:animEffect>
                                  </p:childTnLst>
                                </p:cTn>
                              </p:par>
                              <p:par>
                                <p:cTn id="29" presetID="31" presetClass="entr" presetSubtype="0" fill="hold" nodeType="withEffect">
                                  <p:stCondLst>
                                    <p:cond delay="100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style.rotation</p:attrName>
                                        </p:attrNameLst>
                                      </p:cBhvr>
                                      <p:tavLst>
                                        <p:tav tm="0">
                                          <p:val>
                                            <p:fltVal val="90"/>
                                          </p:val>
                                        </p:tav>
                                        <p:tav tm="100000">
                                          <p:val>
                                            <p:fltVal val="0"/>
                                          </p:val>
                                        </p:tav>
                                      </p:tavLst>
                                    </p:anim>
                                    <p:animEffect transition="in" filter="fade">
                                      <p:cBhvr>
                                        <p:cTn id="34" dur="1000"/>
                                        <p:tgtEl>
                                          <p:spTgt spid="5"/>
                                        </p:tgtEl>
                                      </p:cBhvr>
                                    </p:animEffect>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id="{7615B0DB-1F95-4B1D-9534-D6BEB5FAAA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sp>
        <p:nvSpPr>
          <p:cNvPr id="2" name="任意多边形: 形状 1">
            <a:extLst>
              <a:ext uri="{FF2B5EF4-FFF2-40B4-BE49-F238E27FC236}">
                <a16:creationId xmlns:a16="http://schemas.microsoft.com/office/drawing/2014/main" id="{37671553-2A6F-4C78-A717-E7A39B477169}"/>
              </a:ext>
            </a:extLst>
          </p:cNvPr>
          <p:cNvSpPr/>
          <p:nvPr/>
        </p:nvSpPr>
        <p:spPr>
          <a:xfrm>
            <a:off x="-14514" y="2640819"/>
            <a:ext cx="12192000" cy="1951355"/>
          </a:xfrm>
          <a:custGeom>
            <a:avLst/>
            <a:gdLst>
              <a:gd name="connsiteX0" fmla="*/ 0 w 12192000"/>
              <a:gd name="connsiteY0" fmla="*/ 842570 h 1951355"/>
              <a:gd name="connsiteX1" fmla="*/ 3715657 w 12192000"/>
              <a:gd name="connsiteY1" fmla="*/ 1931141 h 1951355"/>
              <a:gd name="connsiteX2" fmla="*/ 6763657 w 12192000"/>
              <a:gd name="connsiteY2" fmla="*/ 741 h 1951355"/>
              <a:gd name="connsiteX3" fmla="*/ 9187543 w 12192000"/>
              <a:gd name="connsiteY3" fmla="*/ 1684398 h 1951355"/>
              <a:gd name="connsiteX4" fmla="*/ 12192000 w 12192000"/>
              <a:gd name="connsiteY4" fmla="*/ 247484 h 195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951355">
                <a:moveTo>
                  <a:pt x="0" y="842570"/>
                </a:moveTo>
                <a:cubicBezTo>
                  <a:pt x="1294190" y="1457008"/>
                  <a:pt x="2588381" y="2071446"/>
                  <a:pt x="3715657" y="1931141"/>
                </a:cubicBezTo>
                <a:cubicBezTo>
                  <a:pt x="4842933" y="1790836"/>
                  <a:pt x="5851676" y="41865"/>
                  <a:pt x="6763657" y="741"/>
                </a:cubicBezTo>
                <a:cubicBezTo>
                  <a:pt x="7675638" y="-40383"/>
                  <a:pt x="8282819" y="1643274"/>
                  <a:pt x="9187543" y="1684398"/>
                </a:cubicBezTo>
                <a:cubicBezTo>
                  <a:pt x="10092267" y="1725522"/>
                  <a:pt x="11142133" y="986503"/>
                  <a:pt x="12192000" y="247484"/>
                </a:cubicBezTo>
              </a:path>
            </a:pathLst>
          </a:cu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Group 13">
            <a:extLst>
              <a:ext uri="{FF2B5EF4-FFF2-40B4-BE49-F238E27FC236}">
                <a16:creationId xmlns:a16="http://schemas.microsoft.com/office/drawing/2014/main" id="{384EF831-0C22-4A49-B120-3509ECF73CC6}"/>
              </a:ext>
            </a:extLst>
          </p:cNvPr>
          <p:cNvGrpSpPr>
            <a:grpSpLocks/>
          </p:cNvGrpSpPr>
          <p:nvPr/>
        </p:nvGrpSpPr>
        <p:grpSpPr bwMode="auto">
          <a:xfrm>
            <a:off x="2537417" y="3975101"/>
            <a:ext cx="1429552" cy="944392"/>
            <a:chOff x="0" y="0"/>
            <a:chExt cx="3087" cy="2039"/>
          </a:xfrm>
        </p:grpSpPr>
        <p:sp>
          <p:nvSpPr>
            <p:cNvPr id="4" name="Freeform: Shape 14">
              <a:extLst>
                <a:ext uri="{FF2B5EF4-FFF2-40B4-BE49-F238E27FC236}">
                  <a16:creationId xmlns:a16="http://schemas.microsoft.com/office/drawing/2014/main" id="{D00FF707-3EEB-405A-82FE-A9B5F6017333}"/>
                </a:ext>
              </a:extLst>
            </p:cNvPr>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3">
                <a:lumMod val="50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5" name="Freeform: Shape 15">
              <a:extLst>
                <a:ext uri="{FF2B5EF4-FFF2-40B4-BE49-F238E27FC236}">
                  <a16:creationId xmlns:a16="http://schemas.microsoft.com/office/drawing/2014/main" id="{6818B95B-097F-46E4-81C9-3E635BED8F78}"/>
                </a:ext>
              </a:extLst>
            </p:cNvPr>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3">
                <a:lumMod val="75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6" name="Freeform: Shape 16">
              <a:extLst>
                <a:ext uri="{FF2B5EF4-FFF2-40B4-BE49-F238E27FC236}">
                  <a16:creationId xmlns:a16="http://schemas.microsoft.com/office/drawing/2014/main" id="{0576EEA9-BF9B-4C02-B7AE-0133EF38CD0A}"/>
                </a:ext>
              </a:extLst>
            </p:cNvPr>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3"/>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7" name="Freeform: Shape 17">
              <a:extLst>
                <a:ext uri="{FF2B5EF4-FFF2-40B4-BE49-F238E27FC236}">
                  <a16:creationId xmlns:a16="http://schemas.microsoft.com/office/drawing/2014/main" id="{F62F1A59-2383-445A-8E3A-7E1003E6F721}"/>
                </a:ext>
              </a:extLst>
            </p:cNvPr>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3"/>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grpSp>
      <p:grpSp>
        <p:nvGrpSpPr>
          <p:cNvPr id="8" name="Group 13">
            <a:extLst>
              <a:ext uri="{FF2B5EF4-FFF2-40B4-BE49-F238E27FC236}">
                <a16:creationId xmlns:a16="http://schemas.microsoft.com/office/drawing/2014/main" id="{DEE2A8FF-98C2-4BDD-BB63-85933BFCF72B}"/>
              </a:ext>
            </a:extLst>
          </p:cNvPr>
          <p:cNvGrpSpPr>
            <a:grpSpLocks/>
          </p:cNvGrpSpPr>
          <p:nvPr/>
        </p:nvGrpSpPr>
        <p:grpSpPr bwMode="auto">
          <a:xfrm>
            <a:off x="5651902" y="2323506"/>
            <a:ext cx="1429552" cy="944392"/>
            <a:chOff x="0" y="0"/>
            <a:chExt cx="3087" cy="2039"/>
          </a:xfrm>
        </p:grpSpPr>
        <p:sp>
          <p:nvSpPr>
            <p:cNvPr id="9" name="Freeform: Shape 14">
              <a:extLst>
                <a:ext uri="{FF2B5EF4-FFF2-40B4-BE49-F238E27FC236}">
                  <a16:creationId xmlns:a16="http://schemas.microsoft.com/office/drawing/2014/main" id="{A7BB0A3A-57C3-4251-9B90-F8E45D3732E0}"/>
                </a:ext>
              </a:extLst>
            </p:cNvPr>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4">
                <a:lumMod val="50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0" name="Freeform: Shape 15">
              <a:extLst>
                <a:ext uri="{FF2B5EF4-FFF2-40B4-BE49-F238E27FC236}">
                  <a16:creationId xmlns:a16="http://schemas.microsoft.com/office/drawing/2014/main" id="{82FEE13A-9EBF-4FCE-882B-54812C69F20C}"/>
                </a:ext>
              </a:extLst>
            </p:cNvPr>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4">
                <a:lumMod val="75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1" name="Freeform: Shape 16">
              <a:extLst>
                <a:ext uri="{FF2B5EF4-FFF2-40B4-BE49-F238E27FC236}">
                  <a16:creationId xmlns:a16="http://schemas.microsoft.com/office/drawing/2014/main" id="{C9234F0A-23B1-48A5-8578-0ED588B2402B}"/>
                </a:ext>
              </a:extLst>
            </p:cNvPr>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4"/>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2" name="Freeform: Shape 17">
              <a:extLst>
                <a:ext uri="{FF2B5EF4-FFF2-40B4-BE49-F238E27FC236}">
                  <a16:creationId xmlns:a16="http://schemas.microsoft.com/office/drawing/2014/main" id="{2BBBE907-6C79-447B-BD6A-9F68396958BB}"/>
                </a:ext>
              </a:extLst>
            </p:cNvPr>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4"/>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grpSp>
      <p:grpSp>
        <p:nvGrpSpPr>
          <p:cNvPr id="13" name="Group 13">
            <a:extLst>
              <a:ext uri="{FF2B5EF4-FFF2-40B4-BE49-F238E27FC236}">
                <a16:creationId xmlns:a16="http://schemas.microsoft.com/office/drawing/2014/main" id="{11B8728A-409B-4553-B928-3AF9788848F3}"/>
              </a:ext>
            </a:extLst>
          </p:cNvPr>
          <p:cNvGrpSpPr>
            <a:grpSpLocks/>
          </p:cNvGrpSpPr>
          <p:nvPr/>
        </p:nvGrpSpPr>
        <p:grpSpPr bwMode="auto">
          <a:xfrm>
            <a:off x="8587814" y="3754154"/>
            <a:ext cx="1429552" cy="944392"/>
            <a:chOff x="0" y="0"/>
            <a:chExt cx="3087" cy="2039"/>
          </a:xfrm>
        </p:grpSpPr>
        <p:sp>
          <p:nvSpPr>
            <p:cNvPr id="14" name="Freeform: Shape 14">
              <a:extLst>
                <a:ext uri="{FF2B5EF4-FFF2-40B4-BE49-F238E27FC236}">
                  <a16:creationId xmlns:a16="http://schemas.microsoft.com/office/drawing/2014/main" id="{9D044FFC-8F64-4255-9B80-31761C400CC8}"/>
                </a:ext>
              </a:extLst>
            </p:cNvPr>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5">
                <a:lumMod val="50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5" name="Freeform: Shape 15">
              <a:extLst>
                <a:ext uri="{FF2B5EF4-FFF2-40B4-BE49-F238E27FC236}">
                  <a16:creationId xmlns:a16="http://schemas.microsoft.com/office/drawing/2014/main" id="{776E5AFB-81D1-48DC-9ED7-78C8A8550F69}"/>
                </a:ext>
              </a:extLst>
            </p:cNvPr>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5">
                <a:lumMod val="75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6" name="Freeform: Shape 16">
              <a:extLst>
                <a:ext uri="{FF2B5EF4-FFF2-40B4-BE49-F238E27FC236}">
                  <a16:creationId xmlns:a16="http://schemas.microsoft.com/office/drawing/2014/main" id="{656268B8-93A4-450F-94DC-56EF96A0F1E8}"/>
                </a:ext>
              </a:extLst>
            </p:cNvPr>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5"/>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7" name="Freeform: Shape 17">
              <a:extLst>
                <a:ext uri="{FF2B5EF4-FFF2-40B4-BE49-F238E27FC236}">
                  <a16:creationId xmlns:a16="http://schemas.microsoft.com/office/drawing/2014/main" id="{B2D3A61C-CF2B-4B64-886F-2F4A40E269DE}"/>
                </a:ext>
              </a:extLst>
            </p:cNvPr>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5"/>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grpSp>
      <p:grpSp>
        <p:nvGrpSpPr>
          <p:cNvPr id="24" name="组合 23">
            <a:extLst>
              <a:ext uri="{FF2B5EF4-FFF2-40B4-BE49-F238E27FC236}">
                <a16:creationId xmlns:a16="http://schemas.microsoft.com/office/drawing/2014/main" id="{CCBB2BAA-9656-4A49-A45C-5D2A4951F2B0}"/>
              </a:ext>
            </a:extLst>
          </p:cNvPr>
          <p:cNvGrpSpPr/>
          <p:nvPr/>
        </p:nvGrpSpPr>
        <p:grpSpPr>
          <a:xfrm>
            <a:off x="8293935" y="2095943"/>
            <a:ext cx="2687741" cy="1171955"/>
            <a:chOff x="7553990" y="2061949"/>
            <a:chExt cx="2687741" cy="1171955"/>
          </a:xfrm>
        </p:grpSpPr>
        <p:sp>
          <p:nvSpPr>
            <p:cNvPr id="25" name="矩形 24">
              <a:extLst>
                <a:ext uri="{FF2B5EF4-FFF2-40B4-BE49-F238E27FC236}">
                  <a16:creationId xmlns:a16="http://schemas.microsoft.com/office/drawing/2014/main" id="{AE02440B-9020-42D1-B3FD-2BA7F7593D43}"/>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6" name="文本框 25">
              <a:extLst>
                <a:ext uri="{FF2B5EF4-FFF2-40B4-BE49-F238E27FC236}">
                  <a16:creationId xmlns:a16="http://schemas.microsoft.com/office/drawing/2014/main" id="{B3444D9A-1E7A-4833-8F41-2BAE5A89B84F}"/>
                </a:ext>
              </a:extLst>
            </p:cNvPr>
            <p:cNvSpPr txBox="1"/>
            <p:nvPr/>
          </p:nvSpPr>
          <p:spPr>
            <a:xfrm>
              <a:off x="7553991" y="2492354"/>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27" name="组合 26">
            <a:extLst>
              <a:ext uri="{FF2B5EF4-FFF2-40B4-BE49-F238E27FC236}">
                <a16:creationId xmlns:a16="http://schemas.microsoft.com/office/drawing/2014/main" id="{BEA55ACA-75B9-4FD6-BBB2-8AA6CA8FA459}"/>
              </a:ext>
            </a:extLst>
          </p:cNvPr>
          <p:cNvGrpSpPr/>
          <p:nvPr/>
        </p:nvGrpSpPr>
        <p:grpSpPr>
          <a:xfrm>
            <a:off x="1842804" y="2095943"/>
            <a:ext cx="2687741" cy="1171955"/>
            <a:chOff x="7553990" y="2061949"/>
            <a:chExt cx="2687741" cy="1171955"/>
          </a:xfrm>
        </p:grpSpPr>
        <p:sp>
          <p:nvSpPr>
            <p:cNvPr id="28" name="矩形 27">
              <a:extLst>
                <a:ext uri="{FF2B5EF4-FFF2-40B4-BE49-F238E27FC236}">
                  <a16:creationId xmlns:a16="http://schemas.microsoft.com/office/drawing/2014/main" id="{94F0B204-2F3B-4253-A802-DCD081DBBBFF}"/>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29" name="文本框 28">
              <a:extLst>
                <a:ext uri="{FF2B5EF4-FFF2-40B4-BE49-F238E27FC236}">
                  <a16:creationId xmlns:a16="http://schemas.microsoft.com/office/drawing/2014/main" id="{62644829-6FB1-4D24-A4E5-B2B28033E119}"/>
                </a:ext>
              </a:extLst>
            </p:cNvPr>
            <p:cNvSpPr txBox="1"/>
            <p:nvPr/>
          </p:nvSpPr>
          <p:spPr>
            <a:xfrm>
              <a:off x="7553991" y="2492354"/>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30" name="组合 29">
            <a:extLst>
              <a:ext uri="{FF2B5EF4-FFF2-40B4-BE49-F238E27FC236}">
                <a16:creationId xmlns:a16="http://schemas.microsoft.com/office/drawing/2014/main" id="{FACAFB07-E2E1-4354-A9F4-6C4C637AC80D}"/>
              </a:ext>
            </a:extLst>
          </p:cNvPr>
          <p:cNvGrpSpPr/>
          <p:nvPr/>
        </p:nvGrpSpPr>
        <p:grpSpPr>
          <a:xfrm>
            <a:off x="5293482" y="3836077"/>
            <a:ext cx="2687741" cy="1171955"/>
            <a:chOff x="7553990" y="2061949"/>
            <a:chExt cx="2687741" cy="1171955"/>
          </a:xfrm>
        </p:grpSpPr>
        <p:sp>
          <p:nvSpPr>
            <p:cNvPr id="31" name="矩形 30">
              <a:extLst>
                <a:ext uri="{FF2B5EF4-FFF2-40B4-BE49-F238E27FC236}">
                  <a16:creationId xmlns:a16="http://schemas.microsoft.com/office/drawing/2014/main" id="{70277884-3965-418D-8754-94D2F0373763}"/>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32" name="文本框 31">
              <a:extLst>
                <a:ext uri="{FF2B5EF4-FFF2-40B4-BE49-F238E27FC236}">
                  <a16:creationId xmlns:a16="http://schemas.microsoft.com/office/drawing/2014/main" id="{4D69836B-6CA3-4ED4-AD15-929081079CE4}"/>
                </a:ext>
              </a:extLst>
            </p:cNvPr>
            <p:cNvSpPr txBox="1"/>
            <p:nvPr/>
          </p:nvSpPr>
          <p:spPr>
            <a:xfrm>
              <a:off x="7553991" y="2492354"/>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33" name="组合 32">
            <a:extLst>
              <a:ext uri="{FF2B5EF4-FFF2-40B4-BE49-F238E27FC236}">
                <a16:creationId xmlns:a16="http://schemas.microsoft.com/office/drawing/2014/main" id="{33D2B630-2490-4662-B465-507219280AC4}"/>
              </a:ext>
            </a:extLst>
          </p:cNvPr>
          <p:cNvGrpSpPr/>
          <p:nvPr/>
        </p:nvGrpSpPr>
        <p:grpSpPr>
          <a:xfrm>
            <a:off x="4341019" y="330981"/>
            <a:ext cx="3570208" cy="773892"/>
            <a:chOff x="4393901" y="432426"/>
            <a:chExt cx="3570208" cy="773892"/>
          </a:xfrm>
        </p:grpSpPr>
        <p:sp>
          <p:nvSpPr>
            <p:cNvPr id="34" name="矩形 33">
              <a:extLst>
                <a:ext uri="{FF2B5EF4-FFF2-40B4-BE49-F238E27FC236}">
                  <a16:creationId xmlns:a16="http://schemas.microsoft.com/office/drawing/2014/main" id="{8F72B3EF-AFB6-48A5-B6CF-4E1370D50606}"/>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35" name="矩形 34">
              <a:extLst>
                <a:ext uri="{FF2B5EF4-FFF2-40B4-BE49-F238E27FC236}">
                  <a16:creationId xmlns:a16="http://schemas.microsoft.com/office/drawing/2014/main" id="{1B869028-B325-49E0-AD73-8748FFD5CECC}"/>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422122003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up)">
                                      <p:cBhvr>
                                        <p:cTn id="24" dur="500"/>
                                        <p:tgtEl>
                                          <p:spTgt spid="27"/>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500"/>
                                        <p:tgtEl>
                                          <p:spTgt spid="24"/>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94773EEA-256F-4CD6-9B84-78B6565DC5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sp>
        <p:nvSpPr>
          <p:cNvPr id="8" name="íślíḋè-Rectangle: Rounded Corners 9">
            <a:extLst>
              <a:ext uri="{FF2B5EF4-FFF2-40B4-BE49-F238E27FC236}">
                <a16:creationId xmlns:a16="http://schemas.microsoft.com/office/drawing/2014/main" id="{ACDE59C8-3498-47AB-9B19-1EC200B9BC4C}"/>
              </a:ext>
            </a:extLst>
          </p:cNvPr>
          <p:cNvSpPr/>
          <p:nvPr/>
        </p:nvSpPr>
        <p:spPr>
          <a:xfrm>
            <a:off x="1189558" y="3767904"/>
            <a:ext cx="3138647" cy="1800349"/>
          </a:xfrm>
          <a:prstGeom prst="roundRect">
            <a:avLst>
              <a:gd name="adj" fmla="val 6195"/>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íślíḋè-Rectangle: Rounded Corners 5">
            <a:extLst>
              <a:ext uri="{FF2B5EF4-FFF2-40B4-BE49-F238E27FC236}">
                <a16:creationId xmlns:a16="http://schemas.microsoft.com/office/drawing/2014/main" id="{EE35137E-713D-4926-9319-312FA7B09EAF}"/>
              </a:ext>
            </a:extLst>
          </p:cNvPr>
          <p:cNvSpPr/>
          <p:nvPr/>
        </p:nvSpPr>
        <p:spPr>
          <a:xfrm>
            <a:off x="4526676" y="1791489"/>
            <a:ext cx="3138647" cy="1800349"/>
          </a:xfrm>
          <a:prstGeom prst="roundRect">
            <a:avLst>
              <a:gd name="adj" fmla="val 6195"/>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íślíḋè-Rectangle: Rounded Corners 9">
            <a:extLst>
              <a:ext uri="{FF2B5EF4-FFF2-40B4-BE49-F238E27FC236}">
                <a16:creationId xmlns:a16="http://schemas.microsoft.com/office/drawing/2014/main" id="{8E676726-C80B-4820-A067-9E6665C0CE11}"/>
              </a:ext>
            </a:extLst>
          </p:cNvPr>
          <p:cNvSpPr/>
          <p:nvPr/>
        </p:nvSpPr>
        <p:spPr>
          <a:xfrm>
            <a:off x="7863795" y="3767904"/>
            <a:ext cx="3138647" cy="1800349"/>
          </a:xfrm>
          <a:prstGeom prst="roundRect">
            <a:avLst>
              <a:gd name="adj" fmla="val 6195"/>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0" name="组合 39">
            <a:extLst>
              <a:ext uri="{FF2B5EF4-FFF2-40B4-BE49-F238E27FC236}">
                <a16:creationId xmlns:a16="http://schemas.microsoft.com/office/drawing/2014/main" id="{4859068C-E5E5-4CF0-A6A0-0B61BD021BCA}"/>
              </a:ext>
            </a:extLst>
          </p:cNvPr>
          <p:cNvGrpSpPr/>
          <p:nvPr/>
        </p:nvGrpSpPr>
        <p:grpSpPr>
          <a:xfrm>
            <a:off x="1189558" y="1791489"/>
            <a:ext cx="3138647" cy="1800349"/>
            <a:chOff x="1189558" y="1622551"/>
            <a:chExt cx="3138647" cy="1800349"/>
          </a:xfrm>
        </p:grpSpPr>
        <p:sp>
          <p:nvSpPr>
            <p:cNvPr id="3" name="íślíḋè-Rectangle: Rounded Corners 5">
              <a:extLst>
                <a:ext uri="{FF2B5EF4-FFF2-40B4-BE49-F238E27FC236}">
                  <a16:creationId xmlns:a16="http://schemas.microsoft.com/office/drawing/2014/main" id="{43B4CB59-A9BE-4287-9733-3BE7FECA0567}"/>
                </a:ext>
              </a:extLst>
            </p:cNvPr>
            <p:cNvSpPr/>
            <p:nvPr/>
          </p:nvSpPr>
          <p:spPr>
            <a:xfrm>
              <a:off x="1189558" y="1622551"/>
              <a:ext cx="3138647" cy="1800349"/>
            </a:xfrm>
            <a:prstGeom prst="roundRect">
              <a:avLst>
                <a:gd name="adj" fmla="val 619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矩形 25">
              <a:extLst>
                <a:ext uri="{FF2B5EF4-FFF2-40B4-BE49-F238E27FC236}">
                  <a16:creationId xmlns:a16="http://schemas.microsoft.com/office/drawing/2014/main" id="{1D555CFB-72BF-4AA4-A3B2-605F86279DA8}"/>
                </a:ext>
              </a:extLst>
            </p:cNvPr>
            <p:cNvSpPr/>
            <p:nvPr/>
          </p:nvSpPr>
          <p:spPr>
            <a:xfrm>
              <a:off x="1415010" y="1936747"/>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bg1"/>
                  </a:solidFill>
                  <a:latin typeface="汉仪夏日体W" panose="00020600040101010101" pitchFamily="18" charset="-122"/>
                  <a:ea typeface="汉仪夏日体W" panose="00020600040101010101" pitchFamily="18" charset="-122"/>
                </a:rPr>
                <a:t>您的文字输入</a:t>
              </a:r>
            </a:p>
          </p:txBody>
        </p:sp>
        <p:sp>
          <p:nvSpPr>
            <p:cNvPr id="27" name="文本框 26">
              <a:extLst>
                <a:ext uri="{FF2B5EF4-FFF2-40B4-BE49-F238E27FC236}">
                  <a16:creationId xmlns:a16="http://schemas.microsoft.com/office/drawing/2014/main" id="{36356788-A0B0-4E6B-BF3A-90A257D2E82A}"/>
                </a:ext>
              </a:extLst>
            </p:cNvPr>
            <p:cNvSpPr txBox="1"/>
            <p:nvPr/>
          </p:nvSpPr>
          <p:spPr>
            <a:xfrm>
              <a:off x="1415011" y="2367152"/>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bg1"/>
                  </a:solidFill>
                </a:rPr>
                <a:t>经过前任会员共同的努力和奋斗，发展到现在有一定的影响力的社团，逐步由一个年轻的社团走向一个成熟</a:t>
              </a:r>
            </a:p>
          </p:txBody>
        </p:sp>
      </p:grpSp>
      <p:grpSp>
        <p:nvGrpSpPr>
          <p:cNvPr id="42" name="组合 41">
            <a:extLst>
              <a:ext uri="{FF2B5EF4-FFF2-40B4-BE49-F238E27FC236}">
                <a16:creationId xmlns:a16="http://schemas.microsoft.com/office/drawing/2014/main" id="{99FB47B6-FF4B-4E51-99D5-EB8FAC8D8C02}"/>
              </a:ext>
            </a:extLst>
          </p:cNvPr>
          <p:cNvGrpSpPr/>
          <p:nvPr/>
        </p:nvGrpSpPr>
        <p:grpSpPr>
          <a:xfrm>
            <a:off x="7863795" y="1791489"/>
            <a:ext cx="3138647" cy="1800349"/>
            <a:chOff x="7863795" y="1622551"/>
            <a:chExt cx="3138647" cy="1800349"/>
          </a:xfrm>
        </p:grpSpPr>
        <p:sp>
          <p:nvSpPr>
            <p:cNvPr id="22" name="íślíḋè-Rectangle: Rounded Corners 5">
              <a:extLst>
                <a:ext uri="{FF2B5EF4-FFF2-40B4-BE49-F238E27FC236}">
                  <a16:creationId xmlns:a16="http://schemas.microsoft.com/office/drawing/2014/main" id="{890AC162-EEBD-4D90-A265-A62A312D5EEC}"/>
                </a:ext>
              </a:extLst>
            </p:cNvPr>
            <p:cNvSpPr/>
            <p:nvPr/>
          </p:nvSpPr>
          <p:spPr>
            <a:xfrm>
              <a:off x="7863795" y="1622551"/>
              <a:ext cx="3138647" cy="1800349"/>
            </a:xfrm>
            <a:prstGeom prst="roundRect">
              <a:avLst>
                <a:gd name="adj" fmla="val 619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矩形 28">
              <a:extLst>
                <a:ext uri="{FF2B5EF4-FFF2-40B4-BE49-F238E27FC236}">
                  <a16:creationId xmlns:a16="http://schemas.microsoft.com/office/drawing/2014/main" id="{C291E971-78EF-42AE-84AE-87119AED1E89}"/>
                </a:ext>
              </a:extLst>
            </p:cNvPr>
            <p:cNvSpPr/>
            <p:nvPr/>
          </p:nvSpPr>
          <p:spPr>
            <a:xfrm>
              <a:off x="8089247" y="1936747"/>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bg1"/>
                  </a:solidFill>
                  <a:latin typeface="汉仪夏日体W" panose="00020600040101010101" pitchFamily="18" charset="-122"/>
                  <a:ea typeface="汉仪夏日体W" panose="00020600040101010101" pitchFamily="18" charset="-122"/>
                </a:rPr>
                <a:t>您的文字输入</a:t>
              </a:r>
            </a:p>
          </p:txBody>
        </p:sp>
        <p:sp>
          <p:nvSpPr>
            <p:cNvPr id="30" name="文本框 29">
              <a:extLst>
                <a:ext uri="{FF2B5EF4-FFF2-40B4-BE49-F238E27FC236}">
                  <a16:creationId xmlns:a16="http://schemas.microsoft.com/office/drawing/2014/main" id="{28F8552E-21A0-430F-B4F5-33746AFD6948}"/>
                </a:ext>
              </a:extLst>
            </p:cNvPr>
            <p:cNvSpPr txBox="1"/>
            <p:nvPr/>
          </p:nvSpPr>
          <p:spPr>
            <a:xfrm>
              <a:off x="8089248" y="2367152"/>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bg1"/>
                  </a:solidFill>
                </a:rPr>
                <a:t>经过前任会员共同的努力和奋斗，发展到现在有一定的影响力的社团，逐步由一个年轻的社团走向一个成熟</a:t>
              </a:r>
            </a:p>
          </p:txBody>
        </p:sp>
      </p:grpSp>
      <p:grpSp>
        <p:nvGrpSpPr>
          <p:cNvPr id="41" name="组合 40">
            <a:extLst>
              <a:ext uri="{FF2B5EF4-FFF2-40B4-BE49-F238E27FC236}">
                <a16:creationId xmlns:a16="http://schemas.microsoft.com/office/drawing/2014/main" id="{1EFBF104-14F6-4C89-BD4F-D814CEE7704E}"/>
              </a:ext>
            </a:extLst>
          </p:cNvPr>
          <p:cNvGrpSpPr/>
          <p:nvPr/>
        </p:nvGrpSpPr>
        <p:grpSpPr>
          <a:xfrm>
            <a:off x="4526676" y="3767904"/>
            <a:ext cx="3138647" cy="1800349"/>
            <a:chOff x="4526676" y="3598966"/>
            <a:chExt cx="3138647" cy="1800349"/>
          </a:xfrm>
        </p:grpSpPr>
        <p:sp>
          <p:nvSpPr>
            <p:cNvPr id="21" name="íślíḋè-Rectangle: Rounded Corners 9">
              <a:extLst>
                <a:ext uri="{FF2B5EF4-FFF2-40B4-BE49-F238E27FC236}">
                  <a16:creationId xmlns:a16="http://schemas.microsoft.com/office/drawing/2014/main" id="{E3B6F3F9-5491-4029-9401-22B923E576E0}"/>
                </a:ext>
              </a:extLst>
            </p:cNvPr>
            <p:cNvSpPr/>
            <p:nvPr/>
          </p:nvSpPr>
          <p:spPr>
            <a:xfrm>
              <a:off x="4526676" y="3598966"/>
              <a:ext cx="3138647" cy="1800349"/>
            </a:xfrm>
            <a:prstGeom prst="roundRect">
              <a:avLst>
                <a:gd name="adj" fmla="val 61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矩形 31">
              <a:extLst>
                <a:ext uri="{FF2B5EF4-FFF2-40B4-BE49-F238E27FC236}">
                  <a16:creationId xmlns:a16="http://schemas.microsoft.com/office/drawing/2014/main" id="{0209F621-3116-488A-9924-89518D33B5B5}"/>
                </a:ext>
              </a:extLst>
            </p:cNvPr>
            <p:cNvSpPr/>
            <p:nvPr/>
          </p:nvSpPr>
          <p:spPr>
            <a:xfrm>
              <a:off x="4752128" y="3913162"/>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bg1"/>
                  </a:solidFill>
                  <a:latin typeface="汉仪夏日体W" panose="00020600040101010101" pitchFamily="18" charset="-122"/>
                  <a:ea typeface="汉仪夏日体W" panose="00020600040101010101" pitchFamily="18" charset="-122"/>
                </a:rPr>
                <a:t>您的文字输入</a:t>
              </a:r>
            </a:p>
          </p:txBody>
        </p:sp>
        <p:sp>
          <p:nvSpPr>
            <p:cNvPr id="33" name="文本框 32">
              <a:extLst>
                <a:ext uri="{FF2B5EF4-FFF2-40B4-BE49-F238E27FC236}">
                  <a16:creationId xmlns:a16="http://schemas.microsoft.com/office/drawing/2014/main" id="{38B57689-16CF-495E-8671-4C6B68C0DBBA}"/>
                </a:ext>
              </a:extLst>
            </p:cNvPr>
            <p:cNvSpPr txBox="1"/>
            <p:nvPr/>
          </p:nvSpPr>
          <p:spPr>
            <a:xfrm>
              <a:off x="4752129" y="4343567"/>
              <a:ext cx="2687740"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bg1"/>
                  </a:solidFill>
                </a:rPr>
                <a:t>经过前任会员共同的努力和奋斗，发展到现在有一定的影响力的社团，逐步由一个年轻的社团走向一个成熟</a:t>
              </a:r>
            </a:p>
          </p:txBody>
        </p:sp>
      </p:grpSp>
      <p:grpSp>
        <p:nvGrpSpPr>
          <p:cNvPr id="37" name="组合 36">
            <a:extLst>
              <a:ext uri="{FF2B5EF4-FFF2-40B4-BE49-F238E27FC236}">
                <a16:creationId xmlns:a16="http://schemas.microsoft.com/office/drawing/2014/main" id="{7AE840AF-8609-419C-86A0-65C794A1B89A}"/>
              </a:ext>
            </a:extLst>
          </p:cNvPr>
          <p:cNvGrpSpPr/>
          <p:nvPr/>
        </p:nvGrpSpPr>
        <p:grpSpPr>
          <a:xfrm>
            <a:off x="4341019" y="330981"/>
            <a:ext cx="3570208" cy="773892"/>
            <a:chOff x="4393901" y="432426"/>
            <a:chExt cx="3570208" cy="773892"/>
          </a:xfrm>
        </p:grpSpPr>
        <p:sp>
          <p:nvSpPr>
            <p:cNvPr id="38" name="矩形 37">
              <a:extLst>
                <a:ext uri="{FF2B5EF4-FFF2-40B4-BE49-F238E27FC236}">
                  <a16:creationId xmlns:a16="http://schemas.microsoft.com/office/drawing/2014/main" id="{AA76A10E-295E-4804-A924-3DEEE5C1ECB1}"/>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39" name="矩形 38">
              <a:extLst>
                <a:ext uri="{FF2B5EF4-FFF2-40B4-BE49-F238E27FC236}">
                  <a16:creationId xmlns:a16="http://schemas.microsoft.com/office/drawing/2014/main" id="{F22EC860-D3AE-4D38-A221-9D4E5F232ADE}"/>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411979781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16"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par>
                                <p:cTn id="25" presetID="53" presetClass="entr" presetSubtype="16"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Effect transition="in" filter="fade">
                                      <p:cBhvr>
                                        <p:cTn id="29" dur="500"/>
                                        <p:tgtEl>
                                          <p:spTgt spid="42"/>
                                        </p:tgtEl>
                                      </p:cBhvr>
                                    </p:animEffect>
                                  </p:childTnLst>
                                </p:cTn>
                              </p:par>
                              <p:par>
                                <p:cTn id="30" presetID="53" presetClass="entr" presetSubtype="16"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ppt_w</p:attrName>
                                        </p:attrNameLst>
                                      </p:cBhvr>
                                      <p:tavLst>
                                        <p:tav tm="0">
                                          <p:val>
                                            <p:fltVal val="0"/>
                                          </p:val>
                                        </p:tav>
                                        <p:tav tm="100000">
                                          <p:val>
                                            <p:strVal val="#ppt_w"/>
                                          </p:val>
                                        </p:tav>
                                      </p:tavLst>
                                    </p:anim>
                                    <p:anim calcmode="lin" valueType="num">
                                      <p:cBhvr>
                                        <p:cTn id="33" dur="500" fill="hold"/>
                                        <p:tgtEl>
                                          <p:spTgt spid="41"/>
                                        </p:tgtEl>
                                        <p:attrNameLst>
                                          <p:attrName>ppt_h</p:attrName>
                                        </p:attrNameLst>
                                      </p:cBhvr>
                                      <p:tavLst>
                                        <p:tav tm="0">
                                          <p:val>
                                            <p:fltVal val="0"/>
                                          </p:val>
                                        </p:tav>
                                        <p:tav tm="100000">
                                          <p:val>
                                            <p:strVal val="#ppt_h"/>
                                          </p:val>
                                        </p:tav>
                                      </p:tavLst>
                                    </p:anim>
                                    <p:animEffect transition="in" filter="fade">
                                      <p:cBhvr>
                                        <p:cTn id="34" dur="500"/>
                                        <p:tgtEl>
                                          <p:spTgt spid="41"/>
                                        </p:tgtEl>
                                      </p:cBhvr>
                                    </p:animEffect>
                                  </p:childTnLst>
                                </p:cTn>
                              </p:par>
                            </p:childTnLst>
                          </p:cTn>
                        </p:par>
                        <p:par>
                          <p:cTn id="35" fill="hold">
                            <p:stCondLst>
                              <p:cond delay="500"/>
                            </p:stCondLst>
                            <p:childTnLst>
                              <p:par>
                                <p:cTn id="36" presetID="53" presetClass="entr" presetSubtype="16"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D1F0F3"/>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AFA03BFA-6DC9-4891-BDD0-F35F4E8EA48D}"/>
              </a:ext>
            </a:extLst>
          </p:cNvPr>
          <p:cNvSpPr/>
          <p:nvPr/>
        </p:nvSpPr>
        <p:spPr>
          <a:xfrm>
            <a:off x="0" y="0"/>
            <a:ext cx="12192000" cy="6858000"/>
          </a:xfrm>
          <a:prstGeom prst="rect">
            <a:avLst/>
          </a:prstGeom>
          <a:solidFill>
            <a:srgbClr val="D1F0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a16="http://schemas.microsoft.com/office/drawing/2014/main" id="{C4B06150-762E-4999-AAA7-60559566C5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5" y="9893"/>
            <a:ext cx="12192000" cy="6858000"/>
          </a:xfrm>
          <a:prstGeom prst="rect">
            <a:avLst/>
          </a:prstGeom>
        </p:spPr>
      </p:pic>
      <p:pic>
        <p:nvPicPr>
          <p:cNvPr id="36" name="图片 35">
            <a:extLst>
              <a:ext uri="{FF2B5EF4-FFF2-40B4-BE49-F238E27FC236}">
                <a16:creationId xmlns:a16="http://schemas.microsoft.com/office/drawing/2014/main" id="{ED371BCC-009C-4645-A78D-C70ED220223B}"/>
              </a:ext>
            </a:extLst>
          </p:cNvPr>
          <p:cNvPicPr>
            <a:picLocks noChangeAspect="1"/>
          </p:cNvPicPr>
          <p:nvPr/>
        </p:nvPicPr>
        <p:blipFill rotWithShape="1">
          <a:blip r:embed="rId4">
            <a:extLst>
              <a:ext uri="{28A0092B-C50C-407E-A947-70E740481C1C}">
                <a14:useLocalDpi xmlns:a14="http://schemas.microsoft.com/office/drawing/2010/main" val="0"/>
              </a:ext>
            </a:extLst>
          </a:blip>
          <a:srcRect b="31217"/>
          <a:stretch/>
        </p:blipFill>
        <p:spPr>
          <a:xfrm>
            <a:off x="-1656" y="-39633"/>
            <a:ext cx="12192000" cy="4691363"/>
          </a:xfrm>
          <a:prstGeom prst="rect">
            <a:avLst/>
          </a:prstGeom>
        </p:spPr>
      </p:pic>
      <p:pic>
        <p:nvPicPr>
          <p:cNvPr id="44" name="图片 43">
            <a:extLst>
              <a:ext uri="{FF2B5EF4-FFF2-40B4-BE49-F238E27FC236}">
                <a16:creationId xmlns:a16="http://schemas.microsoft.com/office/drawing/2014/main" id="{D82F4DD2-350F-4E0D-8DA9-4ED912C373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13588" y="3525841"/>
            <a:ext cx="5120000" cy="3410000"/>
          </a:xfrm>
          <a:prstGeom prst="rect">
            <a:avLst/>
          </a:prstGeom>
        </p:spPr>
      </p:pic>
      <p:pic>
        <p:nvPicPr>
          <p:cNvPr id="5" name="图片 4">
            <a:extLst>
              <a:ext uri="{FF2B5EF4-FFF2-40B4-BE49-F238E27FC236}">
                <a16:creationId xmlns:a16="http://schemas.microsoft.com/office/drawing/2014/main" id="{B02D6C8A-192B-428B-A6A0-775ABC4C02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7400" y="1072362"/>
            <a:ext cx="8077200" cy="4415460"/>
          </a:xfrm>
          <a:prstGeom prst="rect">
            <a:avLst/>
          </a:prstGeom>
        </p:spPr>
      </p:pic>
      <p:sp>
        <p:nvSpPr>
          <p:cNvPr id="15" name="矩形 14">
            <a:extLst>
              <a:ext uri="{FF2B5EF4-FFF2-40B4-BE49-F238E27FC236}">
                <a16:creationId xmlns:a16="http://schemas.microsoft.com/office/drawing/2014/main" id="{1501FE40-5AD4-49A4-9147-CB17CCA9A168}"/>
              </a:ext>
            </a:extLst>
          </p:cNvPr>
          <p:cNvSpPr/>
          <p:nvPr/>
        </p:nvSpPr>
        <p:spPr>
          <a:xfrm>
            <a:off x="3233678" y="2697222"/>
            <a:ext cx="5724644" cy="1200329"/>
          </a:xfrm>
          <a:prstGeom prst="rect">
            <a:avLst/>
          </a:prstGeom>
        </p:spPr>
        <p:txBody>
          <a:bodyPr wrap="none">
            <a:spAutoFit/>
            <a:scene3d>
              <a:camera prst="orthographicFront"/>
              <a:lightRig rig="threePt" dir="t"/>
            </a:scene3d>
            <a:sp3d contourW="12700"/>
          </a:bodyPr>
          <a:lstStyle/>
          <a:p>
            <a:pPr algn="ctr"/>
            <a:r>
              <a:rPr lang="zh-CN" altLang="en-US" sz="7200" dirty="0">
                <a:solidFill>
                  <a:schemeClr val="accent1"/>
                </a:solidFill>
                <a:latin typeface="汉仪夏日体W" panose="00020600040101010101" pitchFamily="18" charset="-122"/>
                <a:ea typeface="汉仪夏日体W" panose="00020600040101010101" pitchFamily="18" charset="-122"/>
              </a:rPr>
              <a:t>非常感谢观看</a:t>
            </a:r>
          </a:p>
        </p:txBody>
      </p:sp>
      <p:sp>
        <p:nvSpPr>
          <p:cNvPr id="29" name="矩形 28">
            <a:extLst>
              <a:ext uri="{FF2B5EF4-FFF2-40B4-BE49-F238E27FC236}">
                <a16:creationId xmlns:a16="http://schemas.microsoft.com/office/drawing/2014/main" id="{041B1270-5D61-4915-8C33-F7FF185443EF}"/>
              </a:ext>
            </a:extLst>
          </p:cNvPr>
          <p:cNvSpPr/>
          <p:nvPr/>
        </p:nvSpPr>
        <p:spPr>
          <a:xfrm>
            <a:off x="4157007" y="1611584"/>
            <a:ext cx="3877986" cy="1200329"/>
          </a:xfrm>
          <a:prstGeom prst="rect">
            <a:avLst/>
          </a:prstGeom>
        </p:spPr>
        <p:txBody>
          <a:bodyPr wrap="none">
            <a:spAutoFit/>
            <a:scene3d>
              <a:camera prst="orthographicFront"/>
              <a:lightRig rig="threePt" dir="t"/>
            </a:scene3d>
            <a:sp3d contourW="12700"/>
          </a:bodyPr>
          <a:lstStyle/>
          <a:p>
            <a:pPr algn="ctr"/>
            <a:r>
              <a:rPr lang="zh-CN" altLang="en-US" sz="7200" dirty="0">
                <a:solidFill>
                  <a:srgbClr val="A6D37C"/>
                </a:solidFill>
                <a:latin typeface="汉仪夏日体W" panose="00020600040101010101" pitchFamily="18" charset="-122"/>
                <a:ea typeface="汉仪夏日体W" panose="00020600040101010101" pitchFamily="18" charset="-122"/>
              </a:rPr>
              <a:t>卡通儿童</a:t>
            </a:r>
          </a:p>
        </p:txBody>
      </p:sp>
      <p:grpSp>
        <p:nvGrpSpPr>
          <p:cNvPr id="11" name="组合 10">
            <a:extLst>
              <a:ext uri="{FF2B5EF4-FFF2-40B4-BE49-F238E27FC236}">
                <a16:creationId xmlns:a16="http://schemas.microsoft.com/office/drawing/2014/main" id="{23BCDA08-D252-46C1-AC9E-FFD6E8F5A494}"/>
              </a:ext>
            </a:extLst>
          </p:cNvPr>
          <p:cNvGrpSpPr/>
          <p:nvPr/>
        </p:nvGrpSpPr>
        <p:grpSpPr>
          <a:xfrm>
            <a:off x="4399090" y="4326432"/>
            <a:ext cx="1468602" cy="391063"/>
            <a:chOff x="4399090" y="4326432"/>
            <a:chExt cx="1468602" cy="391063"/>
          </a:xfrm>
        </p:grpSpPr>
        <p:sp>
          <p:nvSpPr>
            <p:cNvPr id="2" name="矩形: 圆角 1">
              <a:extLst>
                <a:ext uri="{FF2B5EF4-FFF2-40B4-BE49-F238E27FC236}">
                  <a16:creationId xmlns:a16="http://schemas.microsoft.com/office/drawing/2014/main" id="{F7901259-E7A3-4CBA-916E-ABBC9E751954}"/>
                </a:ext>
              </a:extLst>
            </p:cNvPr>
            <p:cNvSpPr/>
            <p:nvPr/>
          </p:nvSpPr>
          <p:spPr>
            <a:xfrm>
              <a:off x="4399090" y="4326432"/>
              <a:ext cx="1468602" cy="39106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46C60CF6-063A-40AB-9F79-3D4A457306BC}"/>
                </a:ext>
              </a:extLst>
            </p:cNvPr>
            <p:cNvSpPr/>
            <p:nvPr/>
          </p:nvSpPr>
          <p:spPr>
            <a:xfrm>
              <a:off x="4733280" y="4346546"/>
              <a:ext cx="800219" cy="338554"/>
            </a:xfrm>
            <a:prstGeom prst="rect">
              <a:avLst/>
            </a:prstGeom>
          </p:spPr>
          <p:txBody>
            <a:bodyPr wrap="none">
              <a:spAutoFit/>
              <a:scene3d>
                <a:camera prst="orthographicFront"/>
                <a:lightRig rig="threePt" dir="t"/>
              </a:scene3d>
              <a:sp3d contourW="12700"/>
            </a:bodyPr>
            <a:lstStyle/>
            <a:p>
              <a:pPr algn="ctr"/>
              <a:r>
                <a:rPr lang="zh-CN" altLang="en-US" sz="1600" dirty="0">
                  <a:solidFill>
                    <a:schemeClr val="bg1"/>
                  </a:solidFill>
                  <a:latin typeface="汉仪夏日体W" panose="00020600040101010101" pitchFamily="18" charset="-122"/>
                  <a:ea typeface="汉仪夏日体W" panose="00020600040101010101" pitchFamily="18" charset="-122"/>
                </a:rPr>
                <a:t>汇报：</a:t>
              </a:r>
            </a:p>
          </p:txBody>
        </p:sp>
      </p:grpSp>
      <p:grpSp>
        <p:nvGrpSpPr>
          <p:cNvPr id="12" name="组合 11">
            <a:extLst>
              <a:ext uri="{FF2B5EF4-FFF2-40B4-BE49-F238E27FC236}">
                <a16:creationId xmlns:a16="http://schemas.microsoft.com/office/drawing/2014/main" id="{7FB905FB-A9FC-49A4-A64D-18F400A04813}"/>
              </a:ext>
            </a:extLst>
          </p:cNvPr>
          <p:cNvGrpSpPr/>
          <p:nvPr/>
        </p:nvGrpSpPr>
        <p:grpSpPr>
          <a:xfrm>
            <a:off x="6185451" y="4326432"/>
            <a:ext cx="2063814" cy="391063"/>
            <a:chOff x="6185451" y="4326432"/>
            <a:chExt cx="1742786" cy="391063"/>
          </a:xfrm>
        </p:grpSpPr>
        <p:sp>
          <p:nvSpPr>
            <p:cNvPr id="25" name="矩形: 圆角 24">
              <a:extLst>
                <a:ext uri="{FF2B5EF4-FFF2-40B4-BE49-F238E27FC236}">
                  <a16:creationId xmlns:a16="http://schemas.microsoft.com/office/drawing/2014/main" id="{4ABCBC3B-C407-40E8-A86B-4D6C4B2D12A9}"/>
                </a:ext>
              </a:extLst>
            </p:cNvPr>
            <p:cNvSpPr/>
            <p:nvPr/>
          </p:nvSpPr>
          <p:spPr>
            <a:xfrm>
              <a:off x="6324308" y="4326432"/>
              <a:ext cx="1468602" cy="39106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83F2CF7F-5897-4A5B-892E-E065420BFF89}"/>
                </a:ext>
              </a:extLst>
            </p:cNvPr>
            <p:cNvSpPr/>
            <p:nvPr/>
          </p:nvSpPr>
          <p:spPr>
            <a:xfrm>
              <a:off x="6185451" y="4346546"/>
              <a:ext cx="1742786" cy="338554"/>
            </a:xfrm>
            <a:prstGeom prst="rect">
              <a:avLst/>
            </a:prstGeom>
          </p:spPr>
          <p:txBody>
            <a:bodyPr wrap="none">
              <a:spAutoFit/>
              <a:scene3d>
                <a:camera prst="orthographicFront"/>
                <a:lightRig rig="threePt" dir="t"/>
              </a:scene3d>
              <a:sp3d contourW="12700"/>
            </a:bodyPr>
            <a:lstStyle/>
            <a:p>
              <a:pPr algn="ctr"/>
              <a:r>
                <a:rPr lang="zh-CN" altLang="en-US" sz="1600" dirty="0">
                  <a:solidFill>
                    <a:schemeClr val="bg1"/>
                  </a:solidFill>
                  <a:latin typeface="汉仪夏日体W" panose="00020600040101010101" pitchFamily="18" charset="-122"/>
                  <a:ea typeface="汉仪夏日体W" panose="00020600040101010101" pitchFamily="18" charset="-122"/>
                </a:rPr>
                <a:t>时间：</a:t>
              </a:r>
              <a:r>
                <a:rPr lang="en-US" altLang="zh-CN" sz="1600" dirty="0">
                  <a:solidFill>
                    <a:schemeClr val="bg1"/>
                  </a:solidFill>
                  <a:latin typeface="汉仪夏日体W" panose="00020600040101010101" pitchFamily="18" charset="-122"/>
                  <a:ea typeface="汉仪夏日体W" panose="00020600040101010101" pitchFamily="18" charset="-122"/>
                </a:rPr>
                <a:t>XX</a:t>
              </a:r>
              <a:r>
                <a:rPr lang="zh-CN" altLang="en-US" sz="1600" dirty="0">
                  <a:solidFill>
                    <a:schemeClr val="bg1"/>
                  </a:solidFill>
                  <a:latin typeface="汉仪夏日体W" panose="00020600040101010101" pitchFamily="18" charset="-122"/>
                  <a:ea typeface="汉仪夏日体W" panose="00020600040101010101" pitchFamily="18" charset="-122"/>
                </a:rPr>
                <a:t>年</a:t>
              </a:r>
              <a:r>
                <a:rPr lang="en-US" altLang="zh-CN" sz="1600" dirty="0">
                  <a:solidFill>
                    <a:schemeClr val="bg1"/>
                  </a:solidFill>
                  <a:latin typeface="汉仪夏日体W" panose="00020600040101010101" pitchFamily="18" charset="-122"/>
                  <a:ea typeface="汉仪夏日体W" panose="00020600040101010101" pitchFamily="18" charset="-122"/>
                </a:rPr>
                <a:t>XX</a:t>
              </a:r>
              <a:r>
                <a:rPr lang="zh-CN" altLang="en-US" sz="1600" dirty="0">
                  <a:solidFill>
                    <a:schemeClr val="bg1"/>
                  </a:solidFill>
                  <a:latin typeface="汉仪夏日体W" panose="00020600040101010101" pitchFamily="18" charset="-122"/>
                  <a:ea typeface="汉仪夏日体W" panose="00020600040101010101" pitchFamily="18" charset="-122"/>
                </a:rPr>
                <a:t>月</a:t>
              </a:r>
            </a:p>
          </p:txBody>
        </p:sp>
      </p:grpSp>
      <p:pic>
        <p:nvPicPr>
          <p:cNvPr id="30" name="图片 29">
            <a:extLst>
              <a:ext uri="{FF2B5EF4-FFF2-40B4-BE49-F238E27FC236}">
                <a16:creationId xmlns:a16="http://schemas.microsoft.com/office/drawing/2014/main" id="{DDBCD9E2-79C8-47D3-BC6A-2F5893113B8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34344" y="3429000"/>
            <a:ext cx="1727200" cy="1950423"/>
          </a:xfrm>
          <a:prstGeom prst="rect">
            <a:avLst/>
          </a:prstGeom>
        </p:spPr>
      </p:pic>
      <p:pic>
        <p:nvPicPr>
          <p:cNvPr id="34" name="图片 33">
            <a:extLst>
              <a:ext uri="{FF2B5EF4-FFF2-40B4-BE49-F238E27FC236}">
                <a16:creationId xmlns:a16="http://schemas.microsoft.com/office/drawing/2014/main" id="{E0429B14-3352-4C01-A2CD-31B37D5705E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25957" y="743564"/>
            <a:ext cx="2099607" cy="1583000"/>
          </a:xfrm>
          <a:prstGeom prst="rect">
            <a:avLst/>
          </a:prstGeom>
        </p:spPr>
      </p:pic>
      <p:pic>
        <p:nvPicPr>
          <p:cNvPr id="38" name="图片 37">
            <a:extLst>
              <a:ext uri="{FF2B5EF4-FFF2-40B4-BE49-F238E27FC236}">
                <a16:creationId xmlns:a16="http://schemas.microsoft.com/office/drawing/2014/main" id="{DC9FCF79-0514-43E8-B069-716C616BA95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11368" y="1330393"/>
            <a:ext cx="2618237" cy="2618237"/>
          </a:xfrm>
          <a:prstGeom prst="rect">
            <a:avLst/>
          </a:prstGeom>
        </p:spPr>
      </p:pic>
      <p:pic>
        <p:nvPicPr>
          <p:cNvPr id="40" name="图片 39">
            <a:extLst>
              <a:ext uri="{FF2B5EF4-FFF2-40B4-BE49-F238E27FC236}">
                <a16:creationId xmlns:a16="http://schemas.microsoft.com/office/drawing/2014/main" id="{2FBB6B59-B0F8-43B0-A9A7-DDEC86D41AA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615361" y="2259673"/>
            <a:ext cx="1265422" cy="645956"/>
          </a:xfrm>
          <a:prstGeom prst="rect">
            <a:avLst/>
          </a:prstGeom>
        </p:spPr>
      </p:pic>
      <p:pic>
        <p:nvPicPr>
          <p:cNvPr id="50" name="图片 49">
            <a:extLst>
              <a:ext uri="{FF2B5EF4-FFF2-40B4-BE49-F238E27FC236}">
                <a16:creationId xmlns:a16="http://schemas.microsoft.com/office/drawing/2014/main" id="{F3E57A9E-0B00-4266-BF59-F12AFAB4B7A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27385" y="5193650"/>
            <a:ext cx="10692406" cy="2103124"/>
          </a:xfrm>
          <a:prstGeom prst="rect">
            <a:avLst/>
          </a:prstGeom>
        </p:spPr>
      </p:pic>
      <p:pic>
        <p:nvPicPr>
          <p:cNvPr id="21" name="图片 20">
            <a:extLst>
              <a:ext uri="{FF2B5EF4-FFF2-40B4-BE49-F238E27FC236}">
                <a16:creationId xmlns:a16="http://schemas.microsoft.com/office/drawing/2014/main" id="{94E56EBC-FFB9-4854-9D0E-1BF9F0E4117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421960" y="391492"/>
            <a:ext cx="752006" cy="935552"/>
          </a:xfrm>
          <a:prstGeom prst="rect">
            <a:avLst/>
          </a:prstGeom>
        </p:spPr>
      </p:pic>
      <p:pic>
        <p:nvPicPr>
          <p:cNvPr id="22" name="图片 21">
            <a:extLst>
              <a:ext uri="{FF2B5EF4-FFF2-40B4-BE49-F238E27FC236}">
                <a16:creationId xmlns:a16="http://schemas.microsoft.com/office/drawing/2014/main" id="{90FB7452-F16D-442F-BA03-F4482C7EC06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136042" y="3414179"/>
            <a:ext cx="1251980" cy="1618822"/>
          </a:xfrm>
          <a:prstGeom prst="rect">
            <a:avLst/>
          </a:prstGeom>
        </p:spPr>
      </p:pic>
      <p:pic>
        <p:nvPicPr>
          <p:cNvPr id="42" name="图片 41">
            <a:extLst>
              <a:ext uri="{FF2B5EF4-FFF2-40B4-BE49-F238E27FC236}">
                <a16:creationId xmlns:a16="http://schemas.microsoft.com/office/drawing/2014/main" id="{8773A033-F7CD-4809-B803-7B1835ACD0E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580323" y="4099691"/>
            <a:ext cx="2618237" cy="1558170"/>
          </a:xfrm>
          <a:prstGeom prst="rect">
            <a:avLst/>
          </a:prstGeom>
        </p:spPr>
      </p:pic>
      <p:pic>
        <p:nvPicPr>
          <p:cNvPr id="28" name="图片 27">
            <a:extLst>
              <a:ext uri="{FF2B5EF4-FFF2-40B4-BE49-F238E27FC236}">
                <a16:creationId xmlns:a16="http://schemas.microsoft.com/office/drawing/2014/main" id="{57FEE4D6-780F-43FA-A2C5-A1CE920FB725}"/>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11900" y="663270"/>
            <a:ext cx="1251980" cy="1618822"/>
          </a:xfrm>
          <a:prstGeom prst="rect">
            <a:avLst/>
          </a:prstGeom>
        </p:spPr>
      </p:pic>
    </p:spTree>
    <p:extLst>
      <p:ext uri="{BB962C8B-B14F-4D97-AF65-F5344CB8AC3E}">
        <p14:creationId xmlns:p14="http://schemas.microsoft.com/office/powerpoint/2010/main" val="339639003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1F0F3"/>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6846C02-46D5-491B-B5A0-C121D41E9E1F}"/>
              </a:ext>
            </a:extLst>
          </p:cNvPr>
          <p:cNvSpPr/>
          <p:nvPr/>
        </p:nvSpPr>
        <p:spPr>
          <a:xfrm>
            <a:off x="0" y="0"/>
            <a:ext cx="12192000" cy="6966857"/>
          </a:xfrm>
          <a:prstGeom prst="rect">
            <a:avLst/>
          </a:prstGeom>
          <a:solidFill>
            <a:srgbClr val="D1F0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7327C6D-B15E-4630-A28C-DDC25BF3E7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490"/>
            <a:ext cx="12192000" cy="6858000"/>
          </a:xfrm>
          <a:prstGeom prst="rect">
            <a:avLst/>
          </a:prstGeom>
        </p:spPr>
      </p:pic>
      <p:pic>
        <p:nvPicPr>
          <p:cNvPr id="12" name="图片 11">
            <a:extLst>
              <a:ext uri="{FF2B5EF4-FFF2-40B4-BE49-F238E27FC236}">
                <a16:creationId xmlns:a16="http://schemas.microsoft.com/office/drawing/2014/main" id="{2A329FA0-B8A8-454E-867F-B9CC6FD12809}"/>
              </a:ext>
            </a:extLst>
          </p:cNvPr>
          <p:cNvPicPr>
            <a:picLocks noChangeAspect="1"/>
          </p:cNvPicPr>
          <p:nvPr/>
        </p:nvPicPr>
        <p:blipFill rotWithShape="1">
          <a:blip r:embed="rId4">
            <a:extLst>
              <a:ext uri="{28A0092B-C50C-407E-A947-70E740481C1C}">
                <a14:useLocalDpi xmlns:a14="http://schemas.microsoft.com/office/drawing/2010/main" val="0"/>
              </a:ext>
            </a:extLst>
          </a:blip>
          <a:srcRect b="31217"/>
          <a:stretch/>
        </p:blipFill>
        <p:spPr>
          <a:xfrm>
            <a:off x="0" y="-85043"/>
            <a:ext cx="12192000" cy="4691363"/>
          </a:xfrm>
          <a:prstGeom prst="rect">
            <a:avLst/>
          </a:prstGeom>
        </p:spPr>
      </p:pic>
      <p:pic>
        <p:nvPicPr>
          <p:cNvPr id="31" name="图片 30">
            <a:extLst>
              <a:ext uri="{FF2B5EF4-FFF2-40B4-BE49-F238E27FC236}">
                <a16:creationId xmlns:a16="http://schemas.microsoft.com/office/drawing/2014/main" id="{4349B95B-960D-4708-872C-9CF4FED85B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400" y="1072362"/>
            <a:ext cx="8077200" cy="4415460"/>
          </a:xfrm>
          <a:prstGeom prst="rect">
            <a:avLst/>
          </a:prstGeom>
        </p:spPr>
      </p:pic>
      <p:grpSp>
        <p:nvGrpSpPr>
          <p:cNvPr id="4" name="组合 3">
            <a:extLst>
              <a:ext uri="{FF2B5EF4-FFF2-40B4-BE49-F238E27FC236}">
                <a16:creationId xmlns:a16="http://schemas.microsoft.com/office/drawing/2014/main" id="{C73D6378-C9F0-42B3-8F68-B0DA4D8FACF2}"/>
              </a:ext>
            </a:extLst>
          </p:cNvPr>
          <p:cNvGrpSpPr/>
          <p:nvPr/>
        </p:nvGrpSpPr>
        <p:grpSpPr>
          <a:xfrm>
            <a:off x="3409050" y="3017566"/>
            <a:ext cx="5724644" cy="1298705"/>
            <a:chOff x="3409050" y="3017566"/>
            <a:chExt cx="5724644" cy="1298705"/>
          </a:xfrm>
        </p:grpSpPr>
        <p:sp>
          <p:nvSpPr>
            <p:cNvPr id="28" name="矩形 27">
              <a:extLst>
                <a:ext uri="{FF2B5EF4-FFF2-40B4-BE49-F238E27FC236}">
                  <a16:creationId xmlns:a16="http://schemas.microsoft.com/office/drawing/2014/main" id="{F4EA1D31-29AE-4C53-BAB3-6E3D932263BF}"/>
                </a:ext>
              </a:extLst>
            </p:cNvPr>
            <p:cNvSpPr/>
            <p:nvPr/>
          </p:nvSpPr>
          <p:spPr>
            <a:xfrm>
              <a:off x="6086642" y="3115942"/>
              <a:ext cx="184730" cy="1200329"/>
            </a:xfrm>
            <a:prstGeom prst="rect">
              <a:avLst/>
            </a:prstGeom>
          </p:spPr>
          <p:txBody>
            <a:bodyPr wrap="none">
              <a:spAutoFit/>
              <a:scene3d>
                <a:camera prst="orthographicFront"/>
                <a:lightRig rig="threePt" dir="t"/>
              </a:scene3d>
              <a:sp3d contourW="12700"/>
            </a:bodyPr>
            <a:lstStyle/>
            <a:p>
              <a:pPr algn="ctr"/>
              <a:endParaRPr lang="zh-CN" altLang="en-US" sz="72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endParaRPr>
            </a:p>
          </p:txBody>
        </p:sp>
        <p:sp>
          <p:nvSpPr>
            <p:cNvPr id="15" name="矩形 14">
              <a:extLst>
                <a:ext uri="{FF2B5EF4-FFF2-40B4-BE49-F238E27FC236}">
                  <a16:creationId xmlns:a16="http://schemas.microsoft.com/office/drawing/2014/main" id="{1501FE40-5AD4-49A4-9147-CB17CCA9A168}"/>
                </a:ext>
              </a:extLst>
            </p:cNvPr>
            <p:cNvSpPr/>
            <p:nvPr/>
          </p:nvSpPr>
          <p:spPr>
            <a:xfrm>
              <a:off x="3409050" y="3017566"/>
              <a:ext cx="5724644" cy="1200329"/>
            </a:xfrm>
            <a:prstGeom prst="rect">
              <a:avLst/>
            </a:prstGeom>
          </p:spPr>
          <p:txBody>
            <a:bodyPr wrap="none">
              <a:spAutoFit/>
              <a:scene3d>
                <a:camera prst="orthographicFront"/>
                <a:lightRig rig="threePt" dir="t"/>
              </a:scene3d>
              <a:sp3d contourW="12700"/>
            </a:bodyPr>
            <a:lstStyle/>
            <a:p>
              <a:pPr algn="ctr"/>
              <a:r>
                <a:rPr lang="zh-CN" altLang="en-US" sz="7200" dirty="0">
                  <a:solidFill>
                    <a:schemeClr val="accent2"/>
                  </a:solidFill>
                  <a:latin typeface="汉仪夏日体W" panose="00020600040101010101" pitchFamily="18" charset="-122"/>
                  <a:ea typeface="汉仪夏日体W" panose="00020600040101010101" pitchFamily="18" charset="-122"/>
                </a:rPr>
                <a:t>标题文字添加</a:t>
              </a:r>
            </a:p>
          </p:txBody>
        </p:sp>
      </p:grpSp>
      <p:sp>
        <p:nvSpPr>
          <p:cNvPr id="30" name="矩形 29">
            <a:extLst>
              <a:ext uri="{FF2B5EF4-FFF2-40B4-BE49-F238E27FC236}">
                <a16:creationId xmlns:a16="http://schemas.microsoft.com/office/drawing/2014/main" id="{D4E6832F-60C0-40F1-A239-C3DFC75CC753}"/>
              </a:ext>
            </a:extLst>
          </p:cNvPr>
          <p:cNvSpPr/>
          <p:nvPr/>
        </p:nvSpPr>
        <p:spPr>
          <a:xfrm>
            <a:off x="4618673" y="1823017"/>
            <a:ext cx="2954655" cy="1200329"/>
          </a:xfrm>
          <a:prstGeom prst="rect">
            <a:avLst/>
          </a:prstGeom>
        </p:spPr>
        <p:txBody>
          <a:bodyPr wrap="none">
            <a:spAutoFit/>
            <a:scene3d>
              <a:camera prst="orthographicFront"/>
              <a:lightRig rig="threePt" dir="t"/>
            </a:scene3d>
            <a:sp3d contourW="12700"/>
          </a:bodyPr>
          <a:lstStyle/>
          <a:p>
            <a:pPr algn="ctr"/>
            <a:r>
              <a:rPr lang="zh-CN" altLang="en-US" sz="7200" dirty="0">
                <a:solidFill>
                  <a:schemeClr val="tx1">
                    <a:lumMod val="75000"/>
                    <a:lumOff val="25000"/>
                  </a:schemeClr>
                </a:solidFill>
                <a:latin typeface="汉仪夏日体W" panose="00020600040101010101" pitchFamily="18" charset="-122"/>
                <a:ea typeface="汉仪夏日体W" panose="00020600040101010101" pitchFamily="18" charset="-122"/>
              </a:rPr>
              <a:t>第一节</a:t>
            </a:r>
          </a:p>
        </p:txBody>
      </p:sp>
      <p:pic>
        <p:nvPicPr>
          <p:cNvPr id="8" name="图片 7">
            <a:extLst>
              <a:ext uri="{FF2B5EF4-FFF2-40B4-BE49-F238E27FC236}">
                <a16:creationId xmlns:a16="http://schemas.microsoft.com/office/drawing/2014/main" id="{2635878E-AA4B-4F74-91CF-93FA2169D3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25957" y="743564"/>
            <a:ext cx="2099607" cy="1583000"/>
          </a:xfrm>
          <a:prstGeom prst="rect">
            <a:avLst/>
          </a:prstGeom>
        </p:spPr>
      </p:pic>
      <p:pic>
        <p:nvPicPr>
          <p:cNvPr id="18" name="图片 17">
            <a:extLst>
              <a:ext uri="{FF2B5EF4-FFF2-40B4-BE49-F238E27FC236}">
                <a16:creationId xmlns:a16="http://schemas.microsoft.com/office/drawing/2014/main" id="{117B2E53-5AB9-4283-AC96-98A7786433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13588" y="3612925"/>
            <a:ext cx="5120000" cy="3410000"/>
          </a:xfrm>
          <a:prstGeom prst="rect">
            <a:avLst/>
          </a:prstGeom>
        </p:spPr>
      </p:pic>
      <p:pic>
        <p:nvPicPr>
          <p:cNvPr id="9" name="图片 8">
            <a:extLst>
              <a:ext uri="{FF2B5EF4-FFF2-40B4-BE49-F238E27FC236}">
                <a16:creationId xmlns:a16="http://schemas.microsoft.com/office/drawing/2014/main" id="{54153581-A114-4062-BC23-7FE5C4A1015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823443" y="3433759"/>
            <a:ext cx="1727200" cy="1950423"/>
          </a:xfrm>
          <a:prstGeom prst="rect">
            <a:avLst/>
          </a:prstGeom>
        </p:spPr>
      </p:pic>
      <p:pic>
        <p:nvPicPr>
          <p:cNvPr id="10" name="图片 9">
            <a:extLst>
              <a:ext uri="{FF2B5EF4-FFF2-40B4-BE49-F238E27FC236}">
                <a16:creationId xmlns:a16="http://schemas.microsoft.com/office/drawing/2014/main" id="{56FC3EAD-B29F-4331-A19E-B8F05E82B76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9797" y="5500679"/>
            <a:ext cx="10692406" cy="2103124"/>
          </a:xfrm>
          <a:prstGeom prst="rect">
            <a:avLst/>
          </a:prstGeom>
        </p:spPr>
      </p:pic>
      <p:pic>
        <p:nvPicPr>
          <p:cNvPr id="13" name="图片 12">
            <a:extLst>
              <a:ext uri="{FF2B5EF4-FFF2-40B4-BE49-F238E27FC236}">
                <a16:creationId xmlns:a16="http://schemas.microsoft.com/office/drawing/2014/main" id="{9E345735-0D27-474B-ADA7-57593FCF989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00231" y="668082"/>
            <a:ext cx="2618237" cy="2618237"/>
          </a:xfrm>
          <a:prstGeom prst="rect">
            <a:avLst/>
          </a:prstGeom>
        </p:spPr>
      </p:pic>
      <p:pic>
        <p:nvPicPr>
          <p:cNvPr id="14" name="图片 13">
            <a:extLst>
              <a:ext uri="{FF2B5EF4-FFF2-40B4-BE49-F238E27FC236}">
                <a16:creationId xmlns:a16="http://schemas.microsoft.com/office/drawing/2014/main" id="{A1224D25-DED8-42CF-AA97-7D5F8E2486D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21417" y="323743"/>
            <a:ext cx="752006" cy="935552"/>
          </a:xfrm>
          <a:prstGeom prst="rect">
            <a:avLst/>
          </a:prstGeom>
        </p:spPr>
      </p:pic>
      <p:pic>
        <p:nvPicPr>
          <p:cNvPr id="16" name="图片 15">
            <a:extLst>
              <a:ext uri="{FF2B5EF4-FFF2-40B4-BE49-F238E27FC236}">
                <a16:creationId xmlns:a16="http://schemas.microsoft.com/office/drawing/2014/main" id="{7F0FA3B9-452E-4666-845C-091692A3E66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82068" y="1323874"/>
            <a:ext cx="1251980" cy="1618822"/>
          </a:xfrm>
          <a:prstGeom prst="rect">
            <a:avLst/>
          </a:prstGeom>
        </p:spPr>
      </p:pic>
      <p:pic>
        <p:nvPicPr>
          <p:cNvPr id="17" name="图片 16">
            <a:extLst>
              <a:ext uri="{FF2B5EF4-FFF2-40B4-BE49-F238E27FC236}">
                <a16:creationId xmlns:a16="http://schemas.microsoft.com/office/drawing/2014/main" id="{538AE565-0DB9-410B-82B8-623566F5EA0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139558" y="3026888"/>
            <a:ext cx="1251980" cy="1618822"/>
          </a:xfrm>
          <a:prstGeom prst="rect">
            <a:avLst/>
          </a:prstGeom>
        </p:spPr>
      </p:pic>
    </p:spTree>
    <p:extLst>
      <p:ext uri="{BB962C8B-B14F-4D97-AF65-F5344CB8AC3E}">
        <p14:creationId xmlns:p14="http://schemas.microsoft.com/office/powerpoint/2010/main" val="326358027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 name="图片 141">
            <a:extLst>
              <a:ext uri="{FF2B5EF4-FFF2-40B4-BE49-F238E27FC236}">
                <a16:creationId xmlns:a16="http://schemas.microsoft.com/office/drawing/2014/main" id="{24D8F85B-5069-446C-9F97-7005E4BBC6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136" name="组合 135">
            <a:extLst>
              <a:ext uri="{FF2B5EF4-FFF2-40B4-BE49-F238E27FC236}">
                <a16:creationId xmlns:a16="http://schemas.microsoft.com/office/drawing/2014/main" id="{DF6EC7D2-36FC-4F79-997C-F73463950E93}"/>
              </a:ext>
            </a:extLst>
          </p:cNvPr>
          <p:cNvGrpSpPr/>
          <p:nvPr/>
        </p:nvGrpSpPr>
        <p:grpSpPr>
          <a:xfrm>
            <a:off x="7788275" y="1575965"/>
            <a:ext cx="3082621" cy="3946056"/>
            <a:chOff x="7904693" y="1829001"/>
            <a:chExt cx="2884951" cy="3693019"/>
          </a:xfrm>
        </p:grpSpPr>
        <p:grpSp>
          <p:nvGrpSpPr>
            <p:cNvPr id="16" name="îṩļiḓé">
              <a:extLst>
                <a:ext uri="{FF2B5EF4-FFF2-40B4-BE49-F238E27FC236}">
                  <a16:creationId xmlns:a16="http://schemas.microsoft.com/office/drawing/2014/main" id="{28A4278B-222A-49C9-90AC-BEE67ADDFBE1}"/>
                </a:ext>
              </a:extLst>
            </p:cNvPr>
            <p:cNvGrpSpPr/>
            <p:nvPr/>
          </p:nvGrpSpPr>
          <p:grpSpPr>
            <a:xfrm>
              <a:off x="7904693" y="1829001"/>
              <a:ext cx="1484627" cy="3693019"/>
              <a:chOff x="3294529" y="1336500"/>
              <a:chExt cx="2127793" cy="5292900"/>
            </a:xfrm>
          </p:grpSpPr>
          <p:sp>
            <p:nvSpPr>
              <p:cNvPr id="91" name="íṣ1îḍé">
                <a:extLst>
                  <a:ext uri="{FF2B5EF4-FFF2-40B4-BE49-F238E27FC236}">
                    <a16:creationId xmlns:a16="http://schemas.microsoft.com/office/drawing/2014/main" id="{8F7C5166-1D25-4737-940D-A0BCDE088DCC}"/>
                  </a:ext>
                </a:extLst>
              </p:cNvPr>
              <p:cNvSpPr/>
              <p:nvPr/>
            </p:nvSpPr>
            <p:spPr bwMode="auto">
              <a:xfrm>
                <a:off x="3594054" y="6026461"/>
                <a:ext cx="1828268" cy="602939"/>
              </a:xfrm>
              <a:prstGeom prst="ellipse">
                <a:avLst/>
              </a:prstGeom>
              <a:solidFill>
                <a:srgbClr val="CEE5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iṥḷiḓê">
                <a:extLst>
                  <a:ext uri="{FF2B5EF4-FFF2-40B4-BE49-F238E27FC236}">
                    <a16:creationId xmlns:a16="http://schemas.microsoft.com/office/drawing/2014/main" id="{C4DAEA2E-022C-4A26-8820-59604BDB17DE}"/>
                  </a:ext>
                </a:extLst>
              </p:cNvPr>
              <p:cNvSpPr/>
              <p:nvPr/>
            </p:nvSpPr>
            <p:spPr bwMode="auto">
              <a:xfrm>
                <a:off x="3294529" y="2883396"/>
                <a:ext cx="1457428" cy="2042214"/>
              </a:xfrm>
              <a:custGeom>
                <a:avLst/>
                <a:gdLst>
                  <a:gd name="T0" fmla="*/ 541 w 541"/>
                  <a:gd name="T1" fmla="*/ 132 h 759"/>
                  <a:gd name="T2" fmla="*/ 403 w 541"/>
                  <a:gd name="T3" fmla="*/ 32 h 759"/>
                  <a:gd name="T4" fmla="*/ 192 w 541"/>
                  <a:gd name="T5" fmla="*/ 46 h 759"/>
                  <a:gd name="T6" fmla="*/ 249 w 541"/>
                  <a:gd name="T7" fmla="*/ 658 h 759"/>
                  <a:gd name="T8" fmla="*/ 463 w 541"/>
                  <a:gd name="T9" fmla="*/ 527 h 759"/>
                  <a:gd name="T10" fmla="*/ 505 w 541"/>
                  <a:gd name="T11" fmla="*/ 279 h 759"/>
                  <a:gd name="T12" fmla="*/ 541 w 541"/>
                  <a:gd name="T13" fmla="*/ 132 h 759"/>
                </a:gdLst>
                <a:ahLst/>
                <a:cxnLst>
                  <a:cxn ang="0">
                    <a:pos x="T0" y="T1"/>
                  </a:cxn>
                  <a:cxn ang="0">
                    <a:pos x="T2" y="T3"/>
                  </a:cxn>
                  <a:cxn ang="0">
                    <a:pos x="T4" y="T5"/>
                  </a:cxn>
                  <a:cxn ang="0">
                    <a:pos x="T6" y="T7"/>
                  </a:cxn>
                  <a:cxn ang="0">
                    <a:pos x="T8" y="T9"/>
                  </a:cxn>
                  <a:cxn ang="0">
                    <a:pos x="T10" y="T11"/>
                  </a:cxn>
                  <a:cxn ang="0">
                    <a:pos x="T12" y="T13"/>
                  </a:cxn>
                </a:cxnLst>
                <a:rect l="0" t="0" r="r" b="b"/>
                <a:pathLst>
                  <a:path w="541" h="759">
                    <a:moveTo>
                      <a:pt x="541" y="132"/>
                    </a:moveTo>
                    <a:cubicBezTo>
                      <a:pt x="541" y="132"/>
                      <a:pt x="530" y="64"/>
                      <a:pt x="403" y="32"/>
                    </a:cubicBezTo>
                    <a:cubicBezTo>
                      <a:pt x="276" y="0"/>
                      <a:pt x="192" y="46"/>
                      <a:pt x="192" y="46"/>
                    </a:cubicBezTo>
                    <a:cubicBezTo>
                      <a:pt x="192" y="46"/>
                      <a:pt x="0" y="556"/>
                      <a:pt x="249" y="658"/>
                    </a:cubicBezTo>
                    <a:cubicBezTo>
                      <a:pt x="497" y="759"/>
                      <a:pt x="458" y="541"/>
                      <a:pt x="463" y="527"/>
                    </a:cubicBezTo>
                    <a:cubicBezTo>
                      <a:pt x="469" y="512"/>
                      <a:pt x="504" y="285"/>
                      <a:pt x="505" y="279"/>
                    </a:cubicBezTo>
                    <a:cubicBezTo>
                      <a:pt x="505" y="274"/>
                      <a:pt x="541" y="132"/>
                      <a:pt x="541" y="132"/>
                    </a:cubicBezTo>
                    <a:close/>
                  </a:path>
                </a:pathLst>
              </a:custGeom>
              <a:solidFill>
                <a:srgbClr val="BF58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ṩḷíḑè">
                <a:extLst>
                  <a:ext uri="{FF2B5EF4-FFF2-40B4-BE49-F238E27FC236}">
                    <a16:creationId xmlns:a16="http://schemas.microsoft.com/office/drawing/2014/main" id="{F332C65C-C948-44C8-B3D6-60FD30E7123B}"/>
                  </a:ext>
                </a:extLst>
              </p:cNvPr>
              <p:cNvSpPr/>
              <p:nvPr/>
            </p:nvSpPr>
            <p:spPr bwMode="auto">
              <a:xfrm>
                <a:off x="4679345" y="5854007"/>
                <a:ext cx="285262" cy="304711"/>
              </a:xfrm>
              <a:custGeom>
                <a:avLst/>
                <a:gdLst>
                  <a:gd name="T0" fmla="*/ 4 w 106"/>
                  <a:gd name="T1" fmla="*/ 54 h 113"/>
                  <a:gd name="T2" fmla="*/ 2 w 106"/>
                  <a:gd name="T3" fmla="*/ 21 h 113"/>
                  <a:gd name="T4" fmla="*/ 53 w 106"/>
                  <a:gd name="T5" fmla="*/ 3 h 113"/>
                  <a:gd name="T6" fmla="*/ 102 w 106"/>
                  <a:gd name="T7" fmla="*/ 17 h 113"/>
                  <a:gd name="T8" fmla="*/ 106 w 106"/>
                  <a:gd name="T9" fmla="*/ 50 h 113"/>
                  <a:gd name="T10" fmla="*/ 78 w 106"/>
                  <a:gd name="T11" fmla="*/ 98 h 113"/>
                  <a:gd name="T12" fmla="*/ 38 w 106"/>
                  <a:gd name="T13" fmla="*/ 113 h 113"/>
                  <a:gd name="T14" fmla="*/ 8 w 106"/>
                  <a:gd name="T15" fmla="*/ 103 h 113"/>
                  <a:gd name="T16" fmla="*/ 4 w 106"/>
                  <a:gd name="T17" fmla="*/ 5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3">
                    <a:moveTo>
                      <a:pt x="4" y="54"/>
                    </a:moveTo>
                    <a:cubicBezTo>
                      <a:pt x="2" y="21"/>
                      <a:pt x="2" y="21"/>
                      <a:pt x="2" y="21"/>
                    </a:cubicBezTo>
                    <a:cubicBezTo>
                      <a:pt x="2" y="21"/>
                      <a:pt x="0" y="7"/>
                      <a:pt x="53" y="3"/>
                    </a:cubicBezTo>
                    <a:cubicBezTo>
                      <a:pt x="105" y="0"/>
                      <a:pt x="102" y="17"/>
                      <a:pt x="102" y="17"/>
                    </a:cubicBezTo>
                    <a:cubicBezTo>
                      <a:pt x="106" y="50"/>
                      <a:pt x="106" y="50"/>
                      <a:pt x="106" y="50"/>
                    </a:cubicBezTo>
                    <a:cubicBezTo>
                      <a:pt x="78" y="98"/>
                      <a:pt x="78" y="98"/>
                      <a:pt x="78" y="98"/>
                    </a:cubicBezTo>
                    <a:cubicBezTo>
                      <a:pt x="78" y="98"/>
                      <a:pt x="39" y="113"/>
                      <a:pt x="38" y="113"/>
                    </a:cubicBezTo>
                    <a:cubicBezTo>
                      <a:pt x="36" y="112"/>
                      <a:pt x="8" y="103"/>
                      <a:pt x="8" y="103"/>
                    </a:cubicBezTo>
                    <a:lnTo>
                      <a:pt x="4" y="54"/>
                    </a:ln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íśļiḍe">
                <a:extLst>
                  <a:ext uri="{FF2B5EF4-FFF2-40B4-BE49-F238E27FC236}">
                    <a16:creationId xmlns:a16="http://schemas.microsoft.com/office/drawing/2014/main" id="{0BB4D29A-0239-41A0-8997-3F91B753A7EF}"/>
                  </a:ext>
                </a:extLst>
              </p:cNvPr>
              <p:cNvSpPr/>
              <p:nvPr/>
            </p:nvSpPr>
            <p:spPr bwMode="auto">
              <a:xfrm>
                <a:off x="3879315" y="5525956"/>
                <a:ext cx="274889" cy="420113"/>
              </a:xfrm>
              <a:custGeom>
                <a:avLst/>
                <a:gdLst>
                  <a:gd name="T0" fmla="*/ 102 w 102"/>
                  <a:gd name="T1" fmla="*/ 15 h 156"/>
                  <a:gd name="T2" fmla="*/ 73 w 102"/>
                  <a:gd name="T3" fmla="*/ 156 h 156"/>
                  <a:gd name="T4" fmla="*/ 0 w 102"/>
                  <a:gd name="T5" fmla="*/ 153 h 156"/>
                  <a:gd name="T6" fmla="*/ 25 w 102"/>
                  <a:gd name="T7" fmla="*/ 4 h 156"/>
                  <a:gd name="T8" fmla="*/ 102 w 102"/>
                  <a:gd name="T9" fmla="*/ 15 h 156"/>
                </a:gdLst>
                <a:ahLst/>
                <a:cxnLst>
                  <a:cxn ang="0">
                    <a:pos x="T0" y="T1"/>
                  </a:cxn>
                  <a:cxn ang="0">
                    <a:pos x="T2" y="T3"/>
                  </a:cxn>
                  <a:cxn ang="0">
                    <a:pos x="T4" y="T5"/>
                  </a:cxn>
                  <a:cxn ang="0">
                    <a:pos x="T6" y="T7"/>
                  </a:cxn>
                  <a:cxn ang="0">
                    <a:pos x="T8" y="T9"/>
                  </a:cxn>
                </a:cxnLst>
                <a:rect l="0" t="0" r="r" b="b"/>
                <a:pathLst>
                  <a:path w="102" h="156">
                    <a:moveTo>
                      <a:pt x="102" y="15"/>
                    </a:moveTo>
                    <a:cubicBezTo>
                      <a:pt x="73" y="156"/>
                      <a:pt x="73" y="156"/>
                      <a:pt x="73" y="156"/>
                    </a:cubicBezTo>
                    <a:cubicBezTo>
                      <a:pt x="0" y="153"/>
                      <a:pt x="0" y="153"/>
                      <a:pt x="0" y="153"/>
                    </a:cubicBezTo>
                    <a:cubicBezTo>
                      <a:pt x="25" y="4"/>
                      <a:pt x="25" y="4"/>
                      <a:pt x="25" y="4"/>
                    </a:cubicBezTo>
                    <a:cubicBezTo>
                      <a:pt x="25" y="4"/>
                      <a:pt x="85" y="0"/>
                      <a:pt x="102" y="15"/>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ïṥḷïḓê">
                <a:extLst>
                  <a:ext uri="{FF2B5EF4-FFF2-40B4-BE49-F238E27FC236}">
                    <a16:creationId xmlns:a16="http://schemas.microsoft.com/office/drawing/2014/main" id="{83E655C8-FCD9-4B0E-B118-337731FBBAB4}"/>
                  </a:ext>
                </a:extLst>
              </p:cNvPr>
              <p:cNvSpPr/>
              <p:nvPr/>
            </p:nvSpPr>
            <p:spPr bwMode="auto">
              <a:xfrm>
                <a:off x="4679345" y="5467607"/>
                <a:ext cx="220429" cy="424003"/>
              </a:xfrm>
              <a:custGeom>
                <a:avLst/>
                <a:gdLst>
                  <a:gd name="T0" fmla="*/ 0 w 82"/>
                  <a:gd name="T1" fmla="*/ 6 h 158"/>
                  <a:gd name="T2" fmla="*/ 13 w 82"/>
                  <a:gd name="T3" fmla="*/ 158 h 158"/>
                  <a:gd name="T4" fmla="*/ 43 w 82"/>
                  <a:gd name="T5" fmla="*/ 158 h 158"/>
                  <a:gd name="T6" fmla="*/ 82 w 82"/>
                  <a:gd name="T7" fmla="*/ 154 h 158"/>
                  <a:gd name="T8" fmla="*/ 72 w 82"/>
                  <a:gd name="T9" fmla="*/ 6 h 158"/>
                  <a:gd name="T10" fmla="*/ 37 w 82"/>
                  <a:gd name="T11" fmla="*/ 0 h 158"/>
                  <a:gd name="T12" fmla="*/ 0 w 82"/>
                  <a:gd name="T13" fmla="*/ 6 h 158"/>
                </a:gdLst>
                <a:ahLst/>
                <a:cxnLst>
                  <a:cxn ang="0">
                    <a:pos x="T0" y="T1"/>
                  </a:cxn>
                  <a:cxn ang="0">
                    <a:pos x="T2" y="T3"/>
                  </a:cxn>
                  <a:cxn ang="0">
                    <a:pos x="T4" y="T5"/>
                  </a:cxn>
                  <a:cxn ang="0">
                    <a:pos x="T6" y="T7"/>
                  </a:cxn>
                  <a:cxn ang="0">
                    <a:pos x="T8" y="T9"/>
                  </a:cxn>
                  <a:cxn ang="0">
                    <a:pos x="T10" y="T11"/>
                  </a:cxn>
                  <a:cxn ang="0">
                    <a:pos x="T12" y="T13"/>
                  </a:cxn>
                </a:cxnLst>
                <a:rect l="0" t="0" r="r" b="b"/>
                <a:pathLst>
                  <a:path w="82" h="158">
                    <a:moveTo>
                      <a:pt x="0" y="6"/>
                    </a:moveTo>
                    <a:cubicBezTo>
                      <a:pt x="13" y="158"/>
                      <a:pt x="13" y="158"/>
                      <a:pt x="13" y="158"/>
                    </a:cubicBezTo>
                    <a:cubicBezTo>
                      <a:pt x="13" y="158"/>
                      <a:pt x="36" y="158"/>
                      <a:pt x="43" y="158"/>
                    </a:cubicBezTo>
                    <a:cubicBezTo>
                      <a:pt x="51" y="158"/>
                      <a:pt x="82" y="154"/>
                      <a:pt x="82" y="154"/>
                    </a:cubicBezTo>
                    <a:cubicBezTo>
                      <a:pt x="72" y="6"/>
                      <a:pt x="72" y="6"/>
                      <a:pt x="72" y="6"/>
                    </a:cubicBezTo>
                    <a:cubicBezTo>
                      <a:pt x="37" y="0"/>
                      <a:pt x="37" y="0"/>
                      <a:pt x="37" y="0"/>
                    </a:cubicBezTo>
                    <a:lnTo>
                      <a:pt x="0" y="6"/>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iṡlíďé">
                <a:extLst>
                  <a:ext uri="{FF2B5EF4-FFF2-40B4-BE49-F238E27FC236}">
                    <a16:creationId xmlns:a16="http://schemas.microsoft.com/office/drawing/2014/main" id="{DEE37EBF-6C22-4A3D-A57F-B130BF22E945}"/>
                  </a:ext>
                </a:extLst>
              </p:cNvPr>
              <p:cNvSpPr/>
              <p:nvPr/>
            </p:nvSpPr>
            <p:spPr bwMode="auto">
              <a:xfrm>
                <a:off x="3383997" y="3698985"/>
                <a:ext cx="440859" cy="1343323"/>
              </a:xfrm>
              <a:custGeom>
                <a:avLst/>
                <a:gdLst>
                  <a:gd name="T0" fmla="*/ 154 w 164"/>
                  <a:gd name="T1" fmla="*/ 72 h 499"/>
                  <a:gd name="T2" fmla="*/ 110 w 164"/>
                  <a:gd name="T3" fmla="*/ 315 h 499"/>
                  <a:gd name="T4" fmla="*/ 159 w 164"/>
                  <a:gd name="T5" fmla="*/ 393 h 499"/>
                  <a:gd name="T6" fmla="*/ 114 w 164"/>
                  <a:gd name="T7" fmla="*/ 405 h 499"/>
                  <a:gd name="T8" fmla="*/ 105 w 164"/>
                  <a:gd name="T9" fmla="*/ 383 h 499"/>
                  <a:gd name="T10" fmla="*/ 110 w 164"/>
                  <a:gd name="T11" fmla="*/ 477 h 499"/>
                  <a:gd name="T12" fmla="*/ 93 w 164"/>
                  <a:gd name="T13" fmla="*/ 497 h 499"/>
                  <a:gd name="T14" fmla="*/ 65 w 164"/>
                  <a:gd name="T15" fmla="*/ 480 h 499"/>
                  <a:gd name="T16" fmla="*/ 28 w 164"/>
                  <a:gd name="T17" fmla="*/ 453 h 499"/>
                  <a:gd name="T18" fmla="*/ 5 w 164"/>
                  <a:gd name="T19" fmla="*/ 374 h 499"/>
                  <a:gd name="T20" fmla="*/ 39 w 164"/>
                  <a:gd name="T21" fmla="*/ 302 h 499"/>
                  <a:gd name="T22" fmla="*/ 91 w 164"/>
                  <a:gd name="T23" fmla="*/ 55 h 499"/>
                  <a:gd name="T24" fmla="*/ 128 w 164"/>
                  <a:gd name="T25" fmla="*/ 36 h 499"/>
                  <a:gd name="T26" fmla="*/ 151 w 164"/>
                  <a:gd name="T27" fmla="*/ 49 h 499"/>
                  <a:gd name="T28" fmla="*/ 154 w 164"/>
                  <a:gd name="T29" fmla="*/ 72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4" h="499">
                    <a:moveTo>
                      <a:pt x="154" y="72"/>
                    </a:moveTo>
                    <a:cubicBezTo>
                      <a:pt x="154" y="72"/>
                      <a:pt x="116" y="192"/>
                      <a:pt x="110" y="315"/>
                    </a:cubicBezTo>
                    <a:cubicBezTo>
                      <a:pt x="110" y="315"/>
                      <a:pt x="153" y="329"/>
                      <a:pt x="159" y="393"/>
                    </a:cubicBezTo>
                    <a:cubicBezTo>
                      <a:pt x="164" y="458"/>
                      <a:pt x="118" y="440"/>
                      <a:pt x="114" y="405"/>
                    </a:cubicBezTo>
                    <a:cubicBezTo>
                      <a:pt x="111" y="370"/>
                      <a:pt x="105" y="383"/>
                      <a:pt x="105" y="383"/>
                    </a:cubicBezTo>
                    <a:cubicBezTo>
                      <a:pt x="105" y="383"/>
                      <a:pt x="91" y="421"/>
                      <a:pt x="110" y="477"/>
                    </a:cubicBezTo>
                    <a:cubicBezTo>
                      <a:pt x="110" y="477"/>
                      <a:pt x="114" y="495"/>
                      <a:pt x="93" y="497"/>
                    </a:cubicBezTo>
                    <a:cubicBezTo>
                      <a:pt x="71" y="499"/>
                      <a:pt x="65" y="480"/>
                      <a:pt x="65" y="480"/>
                    </a:cubicBezTo>
                    <a:cubicBezTo>
                      <a:pt x="65" y="480"/>
                      <a:pt x="40" y="479"/>
                      <a:pt x="28" y="453"/>
                    </a:cubicBezTo>
                    <a:cubicBezTo>
                      <a:pt x="28" y="453"/>
                      <a:pt x="0" y="440"/>
                      <a:pt x="5" y="374"/>
                    </a:cubicBezTo>
                    <a:cubicBezTo>
                      <a:pt x="8" y="318"/>
                      <a:pt x="39" y="302"/>
                      <a:pt x="39" y="302"/>
                    </a:cubicBezTo>
                    <a:cubicBezTo>
                      <a:pt x="39" y="302"/>
                      <a:pt x="62" y="123"/>
                      <a:pt x="91" y="55"/>
                    </a:cubicBezTo>
                    <a:cubicBezTo>
                      <a:pt x="115" y="0"/>
                      <a:pt x="125" y="36"/>
                      <a:pt x="128" y="36"/>
                    </a:cubicBezTo>
                    <a:cubicBezTo>
                      <a:pt x="130" y="35"/>
                      <a:pt x="151" y="49"/>
                      <a:pt x="151" y="49"/>
                    </a:cubicBezTo>
                    <a:lnTo>
                      <a:pt x="154" y="72"/>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ïšḷiḋê">
                <a:extLst>
                  <a:ext uri="{FF2B5EF4-FFF2-40B4-BE49-F238E27FC236}">
                    <a16:creationId xmlns:a16="http://schemas.microsoft.com/office/drawing/2014/main" id="{269DFA08-1BAB-4784-B649-B1B3FB591587}"/>
                  </a:ext>
                </a:extLst>
              </p:cNvPr>
              <p:cNvSpPr/>
              <p:nvPr/>
            </p:nvSpPr>
            <p:spPr bwMode="auto">
              <a:xfrm>
                <a:off x="4805119" y="3781970"/>
                <a:ext cx="361764" cy="1138453"/>
              </a:xfrm>
              <a:custGeom>
                <a:avLst/>
                <a:gdLst>
                  <a:gd name="T0" fmla="*/ 64 w 134"/>
                  <a:gd name="T1" fmla="*/ 0 h 423"/>
                  <a:gd name="T2" fmla="*/ 100 w 134"/>
                  <a:gd name="T3" fmla="*/ 277 h 423"/>
                  <a:gd name="T4" fmla="*/ 130 w 134"/>
                  <a:gd name="T5" fmla="*/ 366 h 423"/>
                  <a:gd name="T6" fmla="*/ 71 w 134"/>
                  <a:gd name="T7" fmla="*/ 378 h 423"/>
                  <a:gd name="T8" fmla="*/ 8 w 134"/>
                  <a:gd name="T9" fmla="*/ 246 h 423"/>
                  <a:gd name="T10" fmla="*/ 16 w 134"/>
                  <a:gd name="T11" fmla="*/ 98 h 423"/>
                  <a:gd name="T12" fmla="*/ 28 w 134"/>
                  <a:gd name="T13" fmla="*/ 22 h 423"/>
                  <a:gd name="T14" fmla="*/ 64 w 134"/>
                  <a:gd name="T15" fmla="*/ 0 h 4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423">
                    <a:moveTo>
                      <a:pt x="64" y="0"/>
                    </a:moveTo>
                    <a:cubicBezTo>
                      <a:pt x="64" y="0"/>
                      <a:pt x="82" y="207"/>
                      <a:pt x="100" y="277"/>
                    </a:cubicBezTo>
                    <a:cubicBezTo>
                      <a:pt x="100" y="277"/>
                      <a:pt x="134" y="312"/>
                      <a:pt x="130" y="366"/>
                    </a:cubicBezTo>
                    <a:cubicBezTo>
                      <a:pt x="126" y="419"/>
                      <a:pt x="82" y="423"/>
                      <a:pt x="71" y="378"/>
                    </a:cubicBezTo>
                    <a:cubicBezTo>
                      <a:pt x="60" y="332"/>
                      <a:pt x="0" y="253"/>
                      <a:pt x="8" y="246"/>
                    </a:cubicBezTo>
                    <a:cubicBezTo>
                      <a:pt x="16" y="239"/>
                      <a:pt x="16" y="108"/>
                      <a:pt x="16" y="98"/>
                    </a:cubicBezTo>
                    <a:cubicBezTo>
                      <a:pt x="16" y="89"/>
                      <a:pt x="25" y="24"/>
                      <a:pt x="28" y="22"/>
                    </a:cubicBezTo>
                    <a:cubicBezTo>
                      <a:pt x="31" y="20"/>
                      <a:pt x="64" y="0"/>
                      <a:pt x="64" y="0"/>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îṣļiďe">
                <a:extLst>
                  <a:ext uri="{FF2B5EF4-FFF2-40B4-BE49-F238E27FC236}">
                    <a16:creationId xmlns:a16="http://schemas.microsoft.com/office/drawing/2014/main" id="{BB8A424F-B447-48BA-8CF3-C5683FEA1451}"/>
                  </a:ext>
                </a:extLst>
              </p:cNvPr>
              <p:cNvSpPr/>
              <p:nvPr/>
            </p:nvSpPr>
            <p:spPr bwMode="auto">
              <a:xfrm>
                <a:off x="3760024" y="4466598"/>
                <a:ext cx="1325170" cy="1119004"/>
              </a:xfrm>
              <a:custGeom>
                <a:avLst/>
                <a:gdLst>
                  <a:gd name="T0" fmla="*/ 464 w 492"/>
                  <a:gd name="T1" fmla="*/ 48 h 416"/>
                  <a:gd name="T2" fmla="*/ 492 w 492"/>
                  <a:gd name="T3" fmla="*/ 361 h 416"/>
                  <a:gd name="T4" fmla="*/ 286 w 492"/>
                  <a:gd name="T5" fmla="*/ 366 h 416"/>
                  <a:gd name="T6" fmla="*/ 276 w 492"/>
                  <a:gd name="T7" fmla="*/ 213 h 416"/>
                  <a:gd name="T8" fmla="*/ 240 w 492"/>
                  <a:gd name="T9" fmla="*/ 382 h 416"/>
                  <a:gd name="T10" fmla="*/ 123 w 492"/>
                  <a:gd name="T11" fmla="*/ 407 h 416"/>
                  <a:gd name="T12" fmla="*/ 0 w 492"/>
                  <a:gd name="T13" fmla="*/ 365 h 416"/>
                  <a:gd name="T14" fmla="*/ 52 w 492"/>
                  <a:gd name="T15" fmla="*/ 48 h 416"/>
                  <a:gd name="T16" fmla="*/ 75 w 492"/>
                  <a:gd name="T17" fmla="*/ 3 h 416"/>
                  <a:gd name="T18" fmla="*/ 212 w 492"/>
                  <a:gd name="T19" fmla="*/ 3 h 416"/>
                  <a:gd name="T20" fmla="*/ 346 w 492"/>
                  <a:gd name="T21" fmla="*/ 27 h 416"/>
                  <a:gd name="T22" fmla="*/ 408 w 492"/>
                  <a:gd name="T23" fmla="*/ 38 h 416"/>
                  <a:gd name="T24" fmla="*/ 468 w 492"/>
                  <a:gd name="T25" fmla="*/ 52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416">
                    <a:moveTo>
                      <a:pt x="464" y="48"/>
                    </a:moveTo>
                    <a:cubicBezTo>
                      <a:pt x="464" y="48"/>
                      <a:pt x="486" y="230"/>
                      <a:pt x="492" y="361"/>
                    </a:cubicBezTo>
                    <a:cubicBezTo>
                      <a:pt x="492" y="361"/>
                      <a:pt x="414" y="405"/>
                      <a:pt x="286" y="366"/>
                    </a:cubicBezTo>
                    <a:cubicBezTo>
                      <a:pt x="276" y="213"/>
                      <a:pt x="276" y="213"/>
                      <a:pt x="276" y="213"/>
                    </a:cubicBezTo>
                    <a:cubicBezTo>
                      <a:pt x="240" y="382"/>
                      <a:pt x="240" y="382"/>
                      <a:pt x="240" y="382"/>
                    </a:cubicBezTo>
                    <a:cubicBezTo>
                      <a:pt x="240" y="382"/>
                      <a:pt x="201" y="416"/>
                      <a:pt x="123" y="407"/>
                    </a:cubicBezTo>
                    <a:cubicBezTo>
                      <a:pt x="89" y="404"/>
                      <a:pt x="27" y="393"/>
                      <a:pt x="0" y="365"/>
                    </a:cubicBezTo>
                    <a:cubicBezTo>
                      <a:pt x="0" y="365"/>
                      <a:pt x="44" y="96"/>
                      <a:pt x="52" y="48"/>
                    </a:cubicBezTo>
                    <a:cubicBezTo>
                      <a:pt x="59" y="0"/>
                      <a:pt x="75" y="3"/>
                      <a:pt x="75" y="3"/>
                    </a:cubicBezTo>
                    <a:cubicBezTo>
                      <a:pt x="75" y="3"/>
                      <a:pt x="200" y="7"/>
                      <a:pt x="212" y="3"/>
                    </a:cubicBezTo>
                    <a:cubicBezTo>
                      <a:pt x="224" y="0"/>
                      <a:pt x="342" y="27"/>
                      <a:pt x="346" y="27"/>
                    </a:cubicBezTo>
                    <a:cubicBezTo>
                      <a:pt x="351" y="27"/>
                      <a:pt x="400" y="40"/>
                      <a:pt x="408" y="38"/>
                    </a:cubicBezTo>
                    <a:cubicBezTo>
                      <a:pt x="416" y="36"/>
                      <a:pt x="468" y="52"/>
                      <a:pt x="468" y="52"/>
                    </a:cubicBezTo>
                  </a:path>
                </a:pathLst>
              </a:custGeom>
              <a:solidFill>
                <a:srgbClr val="FFBC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ïṩḻîḓe">
                <a:extLst>
                  <a:ext uri="{FF2B5EF4-FFF2-40B4-BE49-F238E27FC236}">
                    <a16:creationId xmlns:a16="http://schemas.microsoft.com/office/drawing/2014/main" id="{8E8BD705-2129-4F89-AF6C-B31386272EF9}"/>
                  </a:ext>
                </a:extLst>
              </p:cNvPr>
              <p:cNvSpPr/>
              <p:nvPr/>
            </p:nvSpPr>
            <p:spPr bwMode="auto">
              <a:xfrm>
                <a:off x="3424193" y="3007874"/>
                <a:ext cx="1637661" cy="1673967"/>
              </a:xfrm>
              <a:custGeom>
                <a:avLst/>
                <a:gdLst>
                  <a:gd name="T0" fmla="*/ 418 w 608"/>
                  <a:gd name="T1" fmla="*/ 25 h 622"/>
                  <a:gd name="T2" fmla="*/ 511 w 608"/>
                  <a:gd name="T3" fmla="*/ 82 h 622"/>
                  <a:gd name="T4" fmla="*/ 608 w 608"/>
                  <a:gd name="T5" fmla="*/ 278 h 622"/>
                  <a:gd name="T6" fmla="*/ 572 w 608"/>
                  <a:gd name="T7" fmla="*/ 306 h 622"/>
                  <a:gd name="T8" fmla="*/ 599 w 608"/>
                  <a:gd name="T9" fmla="*/ 591 h 622"/>
                  <a:gd name="T10" fmla="*/ 436 w 608"/>
                  <a:gd name="T11" fmla="*/ 620 h 622"/>
                  <a:gd name="T12" fmla="*/ 159 w 608"/>
                  <a:gd name="T13" fmla="*/ 581 h 622"/>
                  <a:gd name="T14" fmla="*/ 206 w 608"/>
                  <a:gd name="T15" fmla="*/ 323 h 622"/>
                  <a:gd name="T16" fmla="*/ 92 w 608"/>
                  <a:gd name="T17" fmla="*/ 318 h 622"/>
                  <a:gd name="T18" fmla="*/ 0 w 608"/>
                  <a:gd name="T19" fmla="*/ 257 h 622"/>
                  <a:gd name="T20" fmla="*/ 162 w 608"/>
                  <a:gd name="T21" fmla="*/ 1 h 622"/>
                  <a:gd name="T22" fmla="*/ 249 w 608"/>
                  <a:gd name="T23" fmla="*/ 0 h 622"/>
                  <a:gd name="T24" fmla="*/ 280 w 608"/>
                  <a:gd name="T25" fmla="*/ 0 h 622"/>
                  <a:gd name="T26" fmla="*/ 418 w 608"/>
                  <a:gd name="T27" fmla="*/ 25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8" h="622">
                    <a:moveTo>
                      <a:pt x="418" y="25"/>
                    </a:moveTo>
                    <a:cubicBezTo>
                      <a:pt x="511" y="82"/>
                      <a:pt x="511" y="82"/>
                      <a:pt x="511" y="82"/>
                    </a:cubicBezTo>
                    <a:cubicBezTo>
                      <a:pt x="511" y="82"/>
                      <a:pt x="574" y="160"/>
                      <a:pt x="608" y="278"/>
                    </a:cubicBezTo>
                    <a:cubicBezTo>
                      <a:pt x="608" y="278"/>
                      <a:pt x="599" y="301"/>
                      <a:pt x="572" y="306"/>
                    </a:cubicBezTo>
                    <a:cubicBezTo>
                      <a:pt x="572" y="306"/>
                      <a:pt x="588" y="444"/>
                      <a:pt x="599" y="591"/>
                    </a:cubicBezTo>
                    <a:cubicBezTo>
                      <a:pt x="599" y="591"/>
                      <a:pt x="559" y="619"/>
                      <a:pt x="436" y="620"/>
                    </a:cubicBezTo>
                    <a:cubicBezTo>
                      <a:pt x="312" y="622"/>
                      <a:pt x="183" y="594"/>
                      <a:pt x="159" y="581"/>
                    </a:cubicBezTo>
                    <a:cubicBezTo>
                      <a:pt x="159" y="581"/>
                      <a:pt x="202" y="337"/>
                      <a:pt x="206" y="323"/>
                    </a:cubicBezTo>
                    <a:cubicBezTo>
                      <a:pt x="206" y="323"/>
                      <a:pt x="152" y="341"/>
                      <a:pt x="92" y="318"/>
                    </a:cubicBezTo>
                    <a:cubicBezTo>
                      <a:pt x="32" y="296"/>
                      <a:pt x="0" y="257"/>
                      <a:pt x="0" y="257"/>
                    </a:cubicBezTo>
                    <a:cubicBezTo>
                      <a:pt x="0" y="257"/>
                      <a:pt x="83" y="40"/>
                      <a:pt x="162" y="1"/>
                    </a:cubicBezTo>
                    <a:cubicBezTo>
                      <a:pt x="249" y="0"/>
                      <a:pt x="249" y="0"/>
                      <a:pt x="249" y="0"/>
                    </a:cubicBezTo>
                    <a:cubicBezTo>
                      <a:pt x="280" y="0"/>
                      <a:pt x="280" y="0"/>
                      <a:pt x="280" y="0"/>
                    </a:cubicBezTo>
                    <a:lnTo>
                      <a:pt x="418"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isliḓê">
                <a:extLst>
                  <a:ext uri="{FF2B5EF4-FFF2-40B4-BE49-F238E27FC236}">
                    <a16:creationId xmlns:a16="http://schemas.microsoft.com/office/drawing/2014/main" id="{83790FAA-ACD5-4F42-A4D5-1EC4F1259525}"/>
                  </a:ext>
                </a:extLst>
              </p:cNvPr>
              <p:cNvSpPr/>
              <p:nvPr/>
            </p:nvSpPr>
            <p:spPr bwMode="auto">
              <a:xfrm>
                <a:off x="3951927" y="3007874"/>
                <a:ext cx="252846" cy="1008789"/>
              </a:xfrm>
              <a:custGeom>
                <a:avLst/>
                <a:gdLst>
                  <a:gd name="T0" fmla="*/ 53 w 94"/>
                  <a:gd name="T1" fmla="*/ 0 h 375"/>
                  <a:gd name="T2" fmla="*/ 85 w 94"/>
                  <a:gd name="T3" fmla="*/ 179 h 375"/>
                  <a:gd name="T4" fmla="*/ 0 w 94"/>
                  <a:gd name="T5" fmla="*/ 375 h 375"/>
                  <a:gd name="T6" fmla="*/ 10 w 94"/>
                  <a:gd name="T7" fmla="*/ 323 h 375"/>
                  <a:gd name="T8" fmla="*/ 33 w 94"/>
                  <a:gd name="T9" fmla="*/ 140 h 375"/>
                  <a:gd name="T10" fmla="*/ 7 w 94"/>
                  <a:gd name="T11" fmla="*/ 1 h 375"/>
                  <a:gd name="T12" fmla="*/ 53 w 94"/>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94" h="375">
                    <a:moveTo>
                      <a:pt x="53" y="0"/>
                    </a:moveTo>
                    <a:cubicBezTo>
                      <a:pt x="53" y="0"/>
                      <a:pt x="94" y="74"/>
                      <a:pt x="85" y="179"/>
                    </a:cubicBezTo>
                    <a:cubicBezTo>
                      <a:pt x="76" y="284"/>
                      <a:pt x="30" y="354"/>
                      <a:pt x="0" y="375"/>
                    </a:cubicBezTo>
                    <a:cubicBezTo>
                      <a:pt x="10" y="323"/>
                      <a:pt x="10" y="323"/>
                      <a:pt x="10" y="323"/>
                    </a:cubicBezTo>
                    <a:cubicBezTo>
                      <a:pt x="10" y="323"/>
                      <a:pt x="31" y="223"/>
                      <a:pt x="33" y="140"/>
                    </a:cubicBezTo>
                    <a:cubicBezTo>
                      <a:pt x="36" y="58"/>
                      <a:pt x="7" y="1"/>
                      <a:pt x="7" y="1"/>
                    </a:cubicBezTo>
                    <a:lnTo>
                      <a:pt x="53" y="0"/>
                    </a:ln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ïśḷïďè">
                <a:extLst>
                  <a:ext uri="{FF2B5EF4-FFF2-40B4-BE49-F238E27FC236}">
                    <a16:creationId xmlns:a16="http://schemas.microsoft.com/office/drawing/2014/main" id="{0B3F8440-651C-47B4-BF33-47A6CA6922E5}"/>
                  </a:ext>
                </a:extLst>
              </p:cNvPr>
              <p:cNvSpPr/>
              <p:nvPr/>
            </p:nvSpPr>
            <p:spPr bwMode="auto">
              <a:xfrm>
                <a:off x="4674158" y="3153098"/>
                <a:ext cx="303415" cy="809106"/>
              </a:xfrm>
              <a:custGeom>
                <a:avLst/>
                <a:gdLst>
                  <a:gd name="T0" fmla="*/ 0 w 113"/>
                  <a:gd name="T1" fmla="*/ 0 h 301"/>
                  <a:gd name="T2" fmla="*/ 113 w 113"/>
                  <a:gd name="T3" fmla="*/ 301 h 301"/>
                  <a:gd name="T4" fmla="*/ 47 w 113"/>
                  <a:gd name="T5" fmla="*/ 28 h 301"/>
                  <a:gd name="T6" fmla="*/ 0 w 113"/>
                  <a:gd name="T7" fmla="*/ 0 h 301"/>
                </a:gdLst>
                <a:ahLst/>
                <a:cxnLst>
                  <a:cxn ang="0">
                    <a:pos x="T0" y="T1"/>
                  </a:cxn>
                  <a:cxn ang="0">
                    <a:pos x="T2" y="T3"/>
                  </a:cxn>
                  <a:cxn ang="0">
                    <a:pos x="T4" y="T5"/>
                  </a:cxn>
                  <a:cxn ang="0">
                    <a:pos x="T6" y="T7"/>
                  </a:cxn>
                </a:cxnLst>
                <a:rect l="0" t="0" r="r" b="b"/>
                <a:pathLst>
                  <a:path w="113" h="301">
                    <a:moveTo>
                      <a:pt x="0" y="0"/>
                    </a:moveTo>
                    <a:cubicBezTo>
                      <a:pt x="0" y="0"/>
                      <a:pt x="93" y="195"/>
                      <a:pt x="113" y="301"/>
                    </a:cubicBezTo>
                    <a:cubicBezTo>
                      <a:pt x="113" y="301"/>
                      <a:pt x="98" y="150"/>
                      <a:pt x="47" y="28"/>
                    </a:cubicBezTo>
                    <a:lnTo>
                      <a:pt x="0" y="0"/>
                    </a:ln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îsļiḍé">
                <a:extLst>
                  <a:ext uri="{FF2B5EF4-FFF2-40B4-BE49-F238E27FC236}">
                    <a16:creationId xmlns:a16="http://schemas.microsoft.com/office/drawing/2014/main" id="{506D98F5-5673-4C4B-8515-6BFD84C7BD27}"/>
                  </a:ext>
                </a:extLst>
              </p:cNvPr>
              <p:cNvSpPr/>
              <p:nvPr/>
            </p:nvSpPr>
            <p:spPr bwMode="auto">
              <a:xfrm>
                <a:off x="4509484" y="4910050"/>
                <a:ext cx="162080" cy="175047"/>
              </a:xfrm>
              <a:custGeom>
                <a:avLst/>
                <a:gdLst>
                  <a:gd name="T0" fmla="*/ 0 w 60"/>
                  <a:gd name="T1" fmla="*/ 38 h 65"/>
                  <a:gd name="T2" fmla="*/ 60 w 60"/>
                  <a:gd name="T3" fmla="*/ 0 h 65"/>
                  <a:gd name="T4" fmla="*/ 0 w 60"/>
                  <a:gd name="T5" fmla="*/ 65 h 65"/>
                  <a:gd name="T6" fmla="*/ 0 w 60"/>
                  <a:gd name="T7" fmla="*/ 38 h 65"/>
                </a:gdLst>
                <a:ahLst/>
                <a:cxnLst>
                  <a:cxn ang="0">
                    <a:pos x="T0" y="T1"/>
                  </a:cxn>
                  <a:cxn ang="0">
                    <a:pos x="T2" y="T3"/>
                  </a:cxn>
                  <a:cxn ang="0">
                    <a:pos x="T4" y="T5"/>
                  </a:cxn>
                  <a:cxn ang="0">
                    <a:pos x="T6" y="T7"/>
                  </a:cxn>
                </a:cxnLst>
                <a:rect l="0" t="0" r="r" b="b"/>
                <a:pathLst>
                  <a:path w="60" h="65">
                    <a:moveTo>
                      <a:pt x="0" y="38"/>
                    </a:moveTo>
                    <a:cubicBezTo>
                      <a:pt x="0" y="38"/>
                      <a:pt x="27" y="12"/>
                      <a:pt x="60" y="0"/>
                    </a:cubicBezTo>
                    <a:cubicBezTo>
                      <a:pt x="60" y="0"/>
                      <a:pt x="8" y="38"/>
                      <a:pt x="0" y="65"/>
                    </a:cubicBezTo>
                    <a:lnTo>
                      <a:pt x="0" y="38"/>
                    </a:lnTo>
                    <a:close/>
                  </a:path>
                </a:pathLst>
              </a:custGeom>
              <a:solidFill>
                <a:srgbClr val="E29A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îṡ1îḍé">
                <a:extLst>
                  <a:ext uri="{FF2B5EF4-FFF2-40B4-BE49-F238E27FC236}">
                    <a16:creationId xmlns:a16="http://schemas.microsoft.com/office/drawing/2014/main" id="{5B03CF41-F7AB-4319-8EC2-AF9BE1B12A11}"/>
                  </a:ext>
                </a:extLst>
              </p:cNvPr>
              <p:cNvSpPr/>
              <p:nvPr/>
            </p:nvSpPr>
            <p:spPr bwMode="auto">
              <a:xfrm>
                <a:off x="3669259" y="5924026"/>
                <a:ext cx="554964" cy="578303"/>
              </a:xfrm>
              <a:custGeom>
                <a:avLst/>
                <a:gdLst>
                  <a:gd name="T0" fmla="*/ 90 w 206"/>
                  <a:gd name="T1" fmla="*/ 215 h 215"/>
                  <a:gd name="T2" fmla="*/ 206 w 206"/>
                  <a:gd name="T3" fmla="*/ 187 h 215"/>
                  <a:gd name="T4" fmla="*/ 170 w 206"/>
                  <a:gd name="T5" fmla="*/ 60 h 215"/>
                  <a:gd name="T6" fmla="*/ 93 w 206"/>
                  <a:gd name="T7" fmla="*/ 31 h 215"/>
                  <a:gd name="T8" fmla="*/ 62 w 206"/>
                  <a:gd name="T9" fmla="*/ 39 h 215"/>
                  <a:gd name="T10" fmla="*/ 50 w 206"/>
                  <a:gd name="T11" fmla="*/ 46 h 215"/>
                  <a:gd name="T12" fmla="*/ 0 w 206"/>
                  <a:gd name="T13" fmla="*/ 175 h 215"/>
                  <a:gd name="T14" fmla="*/ 90 w 206"/>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215">
                    <a:moveTo>
                      <a:pt x="90" y="215"/>
                    </a:moveTo>
                    <a:cubicBezTo>
                      <a:pt x="147" y="215"/>
                      <a:pt x="180" y="204"/>
                      <a:pt x="206" y="187"/>
                    </a:cubicBezTo>
                    <a:cubicBezTo>
                      <a:pt x="205" y="158"/>
                      <a:pt x="198" y="102"/>
                      <a:pt x="170" y="60"/>
                    </a:cubicBezTo>
                    <a:cubicBezTo>
                      <a:pt x="129" y="0"/>
                      <a:pt x="94" y="29"/>
                      <a:pt x="93" y="31"/>
                    </a:cubicBezTo>
                    <a:cubicBezTo>
                      <a:pt x="91" y="32"/>
                      <a:pt x="62" y="39"/>
                      <a:pt x="62" y="39"/>
                    </a:cubicBezTo>
                    <a:cubicBezTo>
                      <a:pt x="50" y="46"/>
                      <a:pt x="50" y="46"/>
                      <a:pt x="50" y="46"/>
                    </a:cubicBezTo>
                    <a:cubicBezTo>
                      <a:pt x="50" y="46"/>
                      <a:pt x="18" y="98"/>
                      <a:pt x="0" y="175"/>
                    </a:cubicBezTo>
                    <a:cubicBezTo>
                      <a:pt x="11" y="187"/>
                      <a:pt x="42" y="215"/>
                      <a:pt x="90" y="215"/>
                    </a:cubicBezTo>
                    <a:close/>
                  </a:path>
                </a:pathLst>
              </a:custGeom>
              <a:solidFill>
                <a:srgbClr val="455C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îŝḷïďè">
                <a:extLst>
                  <a:ext uri="{FF2B5EF4-FFF2-40B4-BE49-F238E27FC236}">
                    <a16:creationId xmlns:a16="http://schemas.microsoft.com/office/drawing/2014/main" id="{011CF842-88B6-4118-9EF8-A008BE6D6B98}"/>
                  </a:ext>
                </a:extLst>
              </p:cNvPr>
              <p:cNvSpPr/>
              <p:nvPr/>
            </p:nvSpPr>
            <p:spPr bwMode="auto">
              <a:xfrm>
                <a:off x="3657589" y="6394707"/>
                <a:ext cx="566633" cy="186717"/>
              </a:xfrm>
              <a:custGeom>
                <a:avLst/>
                <a:gdLst>
                  <a:gd name="T0" fmla="*/ 101 w 210"/>
                  <a:gd name="T1" fmla="*/ 69 h 69"/>
                  <a:gd name="T2" fmla="*/ 210 w 210"/>
                  <a:gd name="T3" fmla="*/ 32 h 69"/>
                  <a:gd name="T4" fmla="*/ 210 w 210"/>
                  <a:gd name="T5" fmla="*/ 12 h 69"/>
                  <a:gd name="T6" fmla="*/ 94 w 210"/>
                  <a:gd name="T7" fmla="*/ 40 h 69"/>
                  <a:gd name="T8" fmla="*/ 4 w 210"/>
                  <a:gd name="T9" fmla="*/ 0 h 69"/>
                  <a:gd name="T10" fmla="*/ 0 w 210"/>
                  <a:gd name="T11" fmla="*/ 20 h 69"/>
                  <a:gd name="T12" fmla="*/ 101 w 210"/>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210" h="69">
                    <a:moveTo>
                      <a:pt x="101" y="69"/>
                    </a:moveTo>
                    <a:cubicBezTo>
                      <a:pt x="182" y="69"/>
                      <a:pt x="210" y="32"/>
                      <a:pt x="210" y="32"/>
                    </a:cubicBezTo>
                    <a:cubicBezTo>
                      <a:pt x="210" y="32"/>
                      <a:pt x="210" y="24"/>
                      <a:pt x="210" y="12"/>
                    </a:cubicBezTo>
                    <a:cubicBezTo>
                      <a:pt x="184" y="29"/>
                      <a:pt x="151" y="40"/>
                      <a:pt x="94" y="40"/>
                    </a:cubicBezTo>
                    <a:cubicBezTo>
                      <a:pt x="46" y="40"/>
                      <a:pt x="15" y="12"/>
                      <a:pt x="4" y="0"/>
                    </a:cubicBezTo>
                    <a:cubicBezTo>
                      <a:pt x="3" y="7"/>
                      <a:pt x="2" y="13"/>
                      <a:pt x="0" y="20"/>
                    </a:cubicBezTo>
                    <a:cubicBezTo>
                      <a:pt x="0" y="20"/>
                      <a:pt x="17" y="69"/>
                      <a:pt x="101" y="69"/>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ïṡļiḋê">
                <a:extLst>
                  <a:ext uri="{FF2B5EF4-FFF2-40B4-BE49-F238E27FC236}">
                    <a16:creationId xmlns:a16="http://schemas.microsoft.com/office/drawing/2014/main" id="{D8FC8399-84E4-485C-B462-EB1875997B80}"/>
                  </a:ext>
                </a:extLst>
              </p:cNvPr>
              <p:cNvSpPr/>
              <p:nvPr/>
            </p:nvSpPr>
            <p:spPr bwMode="auto">
              <a:xfrm>
                <a:off x="3787254" y="6013494"/>
                <a:ext cx="299525" cy="306008"/>
              </a:xfrm>
              <a:custGeom>
                <a:avLst/>
                <a:gdLst>
                  <a:gd name="T0" fmla="*/ 0 w 111"/>
                  <a:gd name="T1" fmla="*/ 103 h 114"/>
                  <a:gd name="T2" fmla="*/ 19 w 111"/>
                  <a:gd name="T3" fmla="*/ 18 h 114"/>
                  <a:gd name="T4" fmla="*/ 76 w 111"/>
                  <a:gd name="T5" fmla="*/ 3 h 114"/>
                  <a:gd name="T6" fmla="*/ 111 w 111"/>
                  <a:gd name="T7" fmla="*/ 17 h 114"/>
                  <a:gd name="T8" fmla="*/ 102 w 111"/>
                  <a:gd name="T9" fmla="*/ 107 h 114"/>
                  <a:gd name="T10" fmla="*/ 16 w 111"/>
                  <a:gd name="T11" fmla="*/ 114 h 114"/>
                  <a:gd name="T12" fmla="*/ 0 w 111"/>
                  <a:gd name="T13" fmla="*/ 103 h 114"/>
                </a:gdLst>
                <a:ahLst/>
                <a:cxnLst>
                  <a:cxn ang="0">
                    <a:pos x="T0" y="T1"/>
                  </a:cxn>
                  <a:cxn ang="0">
                    <a:pos x="T2" y="T3"/>
                  </a:cxn>
                  <a:cxn ang="0">
                    <a:pos x="T4" y="T5"/>
                  </a:cxn>
                  <a:cxn ang="0">
                    <a:pos x="T6" y="T7"/>
                  </a:cxn>
                  <a:cxn ang="0">
                    <a:pos x="T8" y="T9"/>
                  </a:cxn>
                  <a:cxn ang="0">
                    <a:pos x="T10" y="T11"/>
                  </a:cxn>
                  <a:cxn ang="0">
                    <a:pos x="T12" y="T13"/>
                  </a:cxn>
                </a:cxnLst>
                <a:rect l="0" t="0" r="r" b="b"/>
                <a:pathLst>
                  <a:path w="111" h="114">
                    <a:moveTo>
                      <a:pt x="0" y="103"/>
                    </a:moveTo>
                    <a:cubicBezTo>
                      <a:pt x="19" y="18"/>
                      <a:pt x="19" y="18"/>
                      <a:pt x="19" y="18"/>
                    </a:cubicBezTo>
                    <a:cubicBezTo>
                      <a:pt x="19" y="18"/>
                      <a:pt x="58" y="0"/>
                      <a:pt x="76" y="3"/>
                    </a:cubicBezTo>
                    <a:cubicBezTo>
                      <a:pt x="93" y="5"/>
                      <a:pt x="111" y="17"/>
                      <a:pt x="111" y="17"/>
                    </a:cubicBezTo>
                    <a:cubicBezTo>
                      <a:pt x="102" y="107"/>
                      <a:pt x="102" y="107"/>
                      <a:pt x="102" y="107"/>
                    </a:cubicBezTo>
                    <a:cubicBezTo>
                      <a:pt x="102" y="107"/>
                      <a:pt x="17" y="114"/>
                      <a:pt x="16" y="114"/>
                    </a:cubicBezTo>
                    <a:cubicBezTo>
                      <a:pt x="15" y="114"/>
                      <a:pt x="0" y="103"/>
                      <a:pt x="0" y="103"/>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íš1ïde">
                <a:extLst>
                  <a:ext uri="{FF2B5EF4-FFF2-40B4-BE49-F238E27FC236}">
                    <a16:creationId xmlns:a16="http://schemas.microsoft.com/office/drawing/2014/main" id="{CE6A5CA4-1376-46F7-BC67-BF17D27294E7}"/>
                  </a:ext>
                </a:extLst>
              </p:cNvPr>
              <p:cNvSpPr/>
              <p:nvPr/>
            </p:nvSpPr>
            <p:spPr bwMode="auto">
              <a:xfrm>
                <a:off x="4180137" y="2843200"/>
                <a:ext cx="396773" cy="304711"/>
              </a:xfrm>
              <a:custGeom>
                <a:avLst/>
                <a:gdLst>
                  <a:gd name="T0" fmla="*/ 0 w 147"/>
                  <a:gd name="T1" fmla="*/ 0 h 113"/>
                  <a:gd name="T2" fmla="*/ 0 w 147"/>
                  <a:gd name="T3" fmla="*/ 61 h 113"/>
                  <a:gd name="T4" fmla="*/ 147 w 147"/>
                  <a:gd name="T5" fmla="*/ 90 h 113"/>
                  <a:gd name="T6" fmla="*/ 147 w 147"/>
                  <a:gd name="T7" fmla="*/ 45 h 113"/>
                  <a:gd name="T8" fmla="*/ 26 w 147"/>
                  <a:gd name="T9" fmla="*/ 0 h 113"/>
                  <a:gd name="T10" fmla="*/ 0 w 147"/>
                  <a:gd name="T11" fmla="*/ 0 h 113"/>
                </a:gdLst>
                <a:ahLst/>
                <a:cxnLst>
                  <a:cxn ang="0">
                    <a:pos x="T0" y="T1"/>
                  </a:cxn>
                  <a:cxn ang="0">
                    <a:pos x="T2" y="T3"/>
                  </a:cxn>
                  <a:cxn ang="0">
                    <a:pos x="T4" y="T5"/>
                  </a:cxn>
                  <a:cxn ang="0">
                    <a:pos x="T6" y="T7"/>
                  </a:cxn>
                  <a:cxn ang="0">
                    <a:pos x="T8" y="T9"/>
                  </a:cxn>
                  <a:cxn ang="0">
                    <a:pos x="T10" y="T11"/>
                  </a:cxn>
                </a:cxnLst>
                <a:rect l="0" t="0" r="r" b="b"/>
                <a:pathLst>
                  <a:path w="147" h="113">
                    <a:moveTo>
                      <a:pt x="0" y="0"/>
                    </a:moveTo>
                    <a:cubicBezTo>
                      <a:pt x="0" y="61"/>
                      <a:pt x="0" y="61"/>
                      <a:pt x="0" y="61"/>
                    </a:cubicBezTo>
                    <a:cubicBezTo>
                      <a:pt x="0" y="61"/>
                      <a:pt x="113" y="113"/>
                      <a:pt x="147" y="90"/>
                    </a:cubicBezTo>
                    <a:cubicBezTo>
                      <a:pt x="147" y="45"/>
                      <a:pt x="147" y="45"/>
                      <a:pt x="147" y="45"/>
                    </a:cubicBezTo>
                    <a:cubicBezTo>
                      <a:pt x="26" y="0"/>
                      <a:pt x="26" y="0"/>
                      <a:pt x="26" y="0"/>
                    </a:cubicBezTo>
                    <a:lnTo>
                      <a:pt x="0" y="0"/>
                    </a:lnTo>
                    <a:close/>
                  </a:path>
                </a:pathLst>
              </a:custGeom>
              <a:solidFill>
                <a:srgbClr val="F2AA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íṣḷiḍé">
                <a:extLst>
                  <a:ext uri="{FF2B5EF4-FFF2-40B4-BE49-F238E27FC236}">
                    <a16:creationId xmlns:a16="http://schemas.microsoft.com/office/drawing/2014/main" id="{97155F98-334D-4DC3-B426-C84484374406}"/>
                  </a:ext>
                </a:extLst>
              </p:cNvPr>
              <p:cNvSpPr/>
              <p:nvPr/>
            </p:nvSpPr>
            <p:spPr bwMode="auto">
              <a:xfrm>
                <a:off x="3817076" y="1669737"/>
                <a:ext cx="1268118" cy="1358883"/>
              </a:xfrm>
              <a:custGeom>
                <a:avLst/>
                <a:gdLst>
                  <a:gd name="T0" fmla="*/ 467 w 471"/>
                  <a:gd name="T1" fmla="*/ 144 h 505"/>
                  <a:gd name="T2" fmla="*/ 320 w 471"/>
                  <a:gd name="T3" fmla="*/ 483 h 505"/>
                  <a:gd name="T4" fmla="*/ 209 w 471"/>
                  <a:gd name="T5" fmla="*/ 483 h 505"/>
                  <a:gd name="T6" fmla="*/ 53 w 471"/>
                  <a:gd name="T7" fmla="*/ 328 h 505"/>
                  <a:gd name="T8" fmla="*/ 29 w 471"/>
                  <a:gd name="T9" fmla="*/ 277 h 505"/>
                  <a:gd name="T10" fmla="*/ 14 w 471"/>
                  <a:gd name="T11" fmla="*/ 168 h 505"/>
                  <a:gd name="T12" fmla="*/ 83 w 471"/>
                  <a:gd name="T13" fmla="*/ 61 h 505"/>
                  <a:gd name="T14" fmla="*/ 135 w 471"/>
                  <a:gd name="T15" fmla="*/ 32 h 505"/>
                  <a:gd name="T16" fmla="*/ 216 w 471"/>
                  <a:gd name="T17" fmla="*/ 4 h 505"/>
                  <a:gd name="T18" fmla="*/ 307 w 471"/>
                  <a:gd name="T19" fmla="*/ 22 h 505"/>
                  <a:gd name="T20" fmla="*/ 432 w 471"/>
                  <a:gd name="T21" fmla="*/ 88 h 505"/>
                  <a:gd name="T22" fmla="*/ 467 w 471"/>
                  <a:gd name="T23" fmla="*/ 14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1" h="505">
                    <a:moveTo>
                      <a:pt x="467" y="144"/>
                    </a:moveTo>
                    <a:cubicBezTo>
                      <a:pt x="467" y="144"/>
                      <a:pt x="471" y="411"/>
                      <a:pt x="320" y="483"/>
                    </a:cubicBezTo>
                    <a:cubicBezTo>
                      <a:pt x="320" y="483"/>
                      <a:pt x="269" y="505"/>
                      <a:pt x="209" y="483"/>
                    </a:cubicBezTo>
                    <a:cubicBezTo>
                      <a:pt x="149" y="461"/>
                      <a:pt x="77" y="405"/>
                      <a:pt x="53" y="328"/>
                    </a:cubicBezTo>
                    <a:cubicBezTo>
                      <a:pt x="29" y="251"/>
                      <a:pt x="29" y="277"/>
                      <a:pt x="29" y="277"/>
                    </a:cubicBezTo>
                    <a:cubicBezTo>
                      <a:pt x="29" y="277"/>
                      <a:pt x="0" y="258"/>
                      <a:pt x="14" y="168"/>
                    </a:cubicBezTo>
                    <a:cubicBezTo>
                      <a:pt x="29" y="79"/>
                      <a:pt x="78" y="65"/>
                      <a:pt x="83" y="61"/>
                    </a:cubicBezTo>
                    <a:cubicBezTo>
                      <a:pt x="87" y="56"/>
                      <a:pt x="127" y="40"/>
                      <a:pt x="135" y="32"/>
                    </a:cubicBezTo>
                    <a:cubicBezTo>
                      <a:pt x="143" y="24"/>
                      <a:pt x="209" y="9"/>
                      <a:pt x="216" y="4"/>
                    </a:cubicBezTo>
                    <a:cubicBezTo>
                      <a:pt x="223" y="0"/>
                      <a:pt x="293" y="21"/>
                      <a:pt x="307" y="22"/>
                    </a:cubicBezTo>
                    <a:cubicBezTo>
                      <a:pt x="322" y="24"/>
                      <a:pt x="418" y="82"/>
                      <a:pt x="432" y="88"/>
                    </a:cubicBezTo>
                    <a:cubicBezTo>
                      <a:pt x="446" y="93"/>
                      <a:pt x="467" y="144"/>
                      <a:pt x="467" y="144"/>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îṧ1ídè">
                <a:extLst>
                  <a:ext uri="{FF2B5EF4-FFF2-40B4-BE49-F238E27FC236}">
                    <a16:creationId xmlns:a16="http://schemas.microsoft.com/office/drawing/2014/main" id="{9BE9C43C-CF3A-42A0-8118-5C39770983C3}"/>
                  </a:ext>
                </a:extLst>
              </p:cNvPr>
              <p:cNvSpPr/>
              <p:nvPr/>
            </p:nvSpPr>
            <p:spPr bwMode="auto">
              <a:xfrm>
                <a:off x="4829755" y="2417901"/>
                <a:ext cx="117995" cy="142631"/>
              </a:xfrm>
              <a:custGeom>
                <a:avLst/>
                <a:gdLst>
                  <a:gd name="T0" fmla="*/ 18 w 44"/>
                  <a:gd name="T1" fmla="*/ 0 h 53"/>
                  <a:gd name="T2" fmla="*/ 29 w 44"/>
                  <a:gd name="T3" fmla="*/ 29 h 53"/>
                  <a:gd name="T4" fmla="*/ 0 w 44"/>
                  <a:gd name="T5" fmla="*/ 50 h 53"/>
                  <a:gd name="T6" fmla="*/ 39 w 44"/>
                  <a:gd name="T7" fmla="*/ 31 h 53"/>
                  <a:gd name="T8" fmla="*/ 18 w 44"/>
                  <a:gd name="T9" fmla="*/ 0 h 53"/>
                </a:gdLst>
                <a:ahLst/>
                <a:cxnLst>
                  <a:cxn ang="0">
                    <a:pos x="T0" y="T1"/>
                  </a:cxn>
                  <a:cxn ang="0">
                    <a:pos x="T2" y="T3"/>
                  </a:cxn>
                  <a:cxn ang="0">
                    <a:pos x="T4" y="T5"/>
                  </a:cxn>
                  <a:cxn ang="0">
                    <a:pos x="T6" y="T7"/>
                  </a:cxn>
                  <a:cxn ang="0">
                    <a:pos x="T8" y="T9"/>
                  </a:cxn>
                </a:cxnLst>
                <a:rect l="0" t="0" r="r" b="b"/>
                <a:pathLst>
                  <a:path w="44" h="53">
                    <a:moveTo>
                      <a:pt x="18" y="0"/>
                    </a:moveTo>
                    <a:cubicBezTo>
                      <a:pt x="18" y="0"/>
                      <a:pt x="31" y="10"/>
                      <a:pt x="29" y="29"/>
                    </a:cubicBezTo>
                    <a:cubicBezTo>
                      <a:pt x="27" y="48"/>
                      <a:pt x="0" y="50"/>
                      <a:pt x="0" y="50"/>
                    </a:cubicBezTo>
                    <a:cubicBezTo>
                      <a:pt x="0" y="50"/>
                      <a:pt x="34" y="53"/>
                      <a:pt x="39" y="31"/>
                    </a:cubicBezTo>
                    <a:cubicBezTo>
                      <a:pt x="44" y="9"/>
                      <a:pt x="18" y="0"/>
                      <a:pt x="18" y="0"/>
                    </a:cubicBezTo>
                    <a:close/>
                  </a:path>
                </a:pathLst>
              </a:custGeom>
              <a:solidFill>
                <a:srgbClr val="DD9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ïṩļîḑe">
                <a:extLst>
                  <a:ext uri="{FF2B5EF4-FFF2-40B4-BE49-F238E27FC236}">
                    <a16:creationId xmlns:a16="http://schemas.microsoft.com/office/drawing/2014/main" id="{6A334846-B902-4E98-A10D-62482654F223}"/>
                  </a:ext>
                </a:extLst>
              </p:cNvPr>
              <p:cNvSpPr/>
              <p:nvPr/>
            </p:nvSpPr>
            <p:spPr bwMode="auto">
              <a:xfrm>
                <a:off x="3701675" y="1336500"/>
                <a:ext cx="1550786" cy="1434088"/>
              </a:xfrm>
              <a:custGeom>
                <a:avLst/>
                <a:gdLst>
                  <a:gd name="T0" fmla="*/ 230 w 576"/>
                  <a:gd name="T1" fmla="*/ 162 h 533"/>
                  <a:gd name="T2" fmla="*/ 333 w 576"/>
                  <a:gd name="T3" fmla="*/ 219 h 533"/>
                  <a:gd name="T4" fmla="*/ 535 w 576"/>
                  <a:gd name="T5" fmla="*/ 322 h 533"/>
                  <a:gd name="T6" fmla="*/ 510 w 576"/>
                  <a:gd name="T7" fmla="*/ 168 h 533"/>
                  <a:gd name="T8" fmla="*/ 348 w 576"/>
                  <a:gd name="T9" fmla="*/ 35 h 533"/>
                  <a:gd name="T10" fmla="*/ 191 w 576"/>
                  <a:gd name="T11" fmla="*/ 65 h 533"/>
                  <a:gd name="T12" fmla="*/ 25 w 576"/>
                  <a:gd name="T13" fmla="*/ 322 h 533"/>
                  <a:gd name="T14" fmla="*/ 48 w 576"/>
                  <a:gd name="T15" fmla="*/ 263 h 533"/>
                  <a:gd name="T16" fmla="*/ 129 w 576"/>
                  <a:gd name="T17" fmla="*/ 533 h 533"/>
                  <a:gd name="T18" fmla="*/ 95 w 576"/>
                  <a:gd name="T19" fmla="*/ 402 h 533"/>
                  <a:gd name="T20" fmla="*/ 65 w 576"/>
                  <a:gd name="T21" fmla="*/ 309 h 533"/>
                  <a:gd name="T22" fmla="*/ 138 w 576"/>
                  <a:gd name="T23" fmla="*/ 340 h 533"/>
                  <a:gd name="T24" fmla="*/ 157 w 576"/>
                  <a:gd name="T25" fmla="*/ 342 h 533"/>
                  <a:gd name="T26" fmla="*/ 186 w 576"/>
                  <a:gd name="T27" fmla="*/ 276 h 533"/>
                  <a:gd name="T28" fmla="*/ 230 w 576"/>
                  <a:gd name="T29" fmla="*/ 16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6" h="533">
                    <a:moveTo>
                      <a:pt x="230" y="162"/>
                    </a:moveTo>
                    <a:cubicBezTo>
                      <a:pt x="230" y="162"/>
                      <a:pt x="258" y="206"/>
                      <a:pt x="333" y="219"/>
                    </a:cubicBezTo>
                    <a:cubicBezTo>
                      <a:pt x="409" y="232"/>
                      <a:pt x="522" y="270"/>
                      <a:pt x="535" y="322"/>
                    </a:cubicBezTo>
                    <a:cubicBezTo>
                      <a:pt x="535" y="322"/>
                      <a:pt x="576" y="228"/>
                      <a:pt x="510" y="168"/>
                    </a:cubicBezTo>
                    <a:cubicBezTo>
                      <a:pt x="510" y="168"/>
                      <a:pt x="496" y="79"/>
                      <a:pt x="348" y="35"/>
                    </a:cubicBezTo>
                    <a:cubicBezTo>
                      <a:pt x="229" y="0"/>
                      <a:pt x="191" y="65"/>
                      <a:pt x="191" y="65"/>
                    </a:cubicBezTo>
                    <a:cubicBezTo>
                      <a:pt x="191" y="65"/>
                      <a:pt x="0" y="68"/>
                      <a:pt x="25" y="322"/>
                    </a:cubicBezTo>
                    <a:cubicBezTo>
                      <a:pt x="25" y="322"/>
                      <a:pt x="26" y="281"/>
                      <a:pt x="48" y="263"/>
                    </a:cubicBezTo>
                    <a:cubicBezTo>
                      <a:pt x="48" y="263"/>
                      <a:pt x="5" y="420"/>
                      <a:pt x="129" y="533"/>
                    </a:cubicBezTo>
                    <a:cubicBezTo>
                      <a:pt x="129" y="533"/>
                      <a:pt x="83" y="443"/>
                      <a:pt x="95" y="402"/>
                    </a:cubicBezTo>
                    <a:cubicBezTo>
                      <a:pt x="95" y="402"/>
                      <a:pt x="43" y="377"/>
                      <a:pt x="65" y="309"/>
                    </a:cubicBezTo>
                    <a:cubicBezTo>
                      <a:pt x="88" y="242"/>
                      <a:pt x="144" y="286"/>
                      <a:pt x="138" y="340"/>
                    </a:cubicBezTo>
                    <a:cubicBezTo>
                      <a:pt x="157" y="342"/>
                      <a:pt x="157" y="342"/>
                      <a:pt x="157" y="342"/>
                    </a:cubicBezTo>
                    <a:cubicBezTo>
                      <a:pt x="157" y="342"/>
                      <a:pt x="169" y="300"/>
                      <a:pt x="186" y="276"/>
                    </a:cubicBezTo>
                    <a:cubicBezTo>
                      <a:pt x="204" y="252"/>
                      <a:pt x="235" y="216"/>
                      <a:pt x="230" y="162"/>
                    </a:cubicBez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sľíḋé">
                <a:extLst>
                  <a:ext uri="{FF2B5EF4-FFF2-40B4-BE49-F238E27FC236}">
                    <a16:creationId xmlns:a16="http://schemas.microsoft.com/office/drawing/2014/main" id="{BFCC00B0-09EC-4E7B-87BC-C9626550F925}"/>
                  </a:ext>
                </a:extLst>
              </p:cNvPr>
              <p:cNvSpPr/>
              <p:nvPr/>
            </p:nvSpPr>
            <p:spPr bwMode="auto">
              <a:xfrm>
                <a:off x="4479662" y="2152089"/>
                <a:ext cx="92062" cy="132258"/>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ṩḻïḓé">
                <a:extLst>
                  <a:ext uri="{FF2B5EF4-FFF2-40B4-BE49-F238E27FC236}">
                    <a16:creationId xmlns:a16="http://schemas.microsoft.com/office/drawing/2014/main" id="{CB947252-B920-4765-BBB3-9C1F6C1F6FC5}"/>
                  </a:ext>
                </a:extLst>
              </p:cNvPr>
              <p:cNvSpPr/>
              <p:nvPr/>
            </p:nvSpPr>
            <p:spPr bwMode="auto">
              <a:xfrm>
                <a:off x="4862171" y="2262304"/>
                <a:ext cx="77799" cy="117995"/>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îṧlïḍê">
                <a:extLst>
                  <a:ext uri="{FF2B5EF4-FFF2-40B4-BE49-F238E27FC236}">
                    <a16:creationId xmlns:a16="http://schemas.microsoft.com/office/drawing/2014/main" id="{57D71C0C-D24C-4414-B3F3-DEC4E3D31B6E}"/>
                  </a:ext>
                </a:extLst>
              </p:cNvPr>
              <p:cNvSpPr/>
              <p:nvPr/>
            </p:nvSpPr>
            <p:spPr bwMode="auto">
              <a:xfrm>
                <a:off x="4452432" y="1944626"/>
                <a:ext cx="129664" cy="99842"/>
              </a:xfrm>
              <a:custGeom>
                <a:avLst/>
                <a:gdLst>
                  <a:gd name="T0" fmla="*/ 48 w 48"/>
                  <a:gd name="T1" fmla="*/ 18 h 37"/>
                  <a:gd name="T2" fmla="*/ 48 w 48"/>
                  <a:gd name="T3" fmla="*/ 37 h 37"/>
                  <a:gd name="T4" fmla="*/ 0 w 48"/>
                  <a:gd name="T5" fmla="*/ 30 h 37"/>
                  <a:gd name="T6" fmla="*/ 48 w 48"/>
                  <a:gd name="T7" fmla="*/ 18 h 37"/>
                </a:gdLst>
                <a:ahLst/>
                <a:cxnLst>
                  <a:cxn ang="0">
                    <a:pos x="T0" y="T1"/>
                  </a:cxn>
                  <a:cxn ang="0">
                    <a:pos x="T2" y="T3"/>
                  </a:cxn>
                  <a:cxn ang="0">
                    <a:pos x="T4" y="T5"/>
                  </a:cxn>
                  <a:cxn ang="0">
                    <a:pos x="T6" y="T7"/>
                  </a:cxn>
                </a:cxnLst>
                <a:rect l="0" t="0" r="r" b="b"/>
                <a:pathLst>
                  <a:path w="48" h="37">
                    <a:moveTo>
                      <a:pt x="48" y="18"/>
                    </a:moveTo>
                    <a:cubicBezTo>
                      <a:pt x="48" y="37"/>
                      <a:pt x="48" y="37"/>
                      <a:pt x="48" y="37"/>
                    </a:cubicBezTo>
                    <a:cubicBezTo>
                      <a:pt x="48" y="37"/>
                      <a:pt x="27" y="11"/>
                      <a:pt x="0" y="30"/>
                    </a:cubicBezTo>
                    <a:cubicBezTo>
                      <a:pt x="0" y="30"/>
                      <a:pt x="16" y="0"/>
                      <a:pt x="48" y="18"/>
                    </a:cubicBez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iṩlïḋe">
                <a:extLst>
                  <a:ext uri="{FF2B5EF4-FFF2-40B4-BE49-F238E27FC236}">
                    <a16:creationId xmlns:a16="http://schemas.microsoft.com/office/drawing/2014/main" id="{0E1F4702-25FD-4AA1-8177-ECD3B8746928}"/>
                  </a:ext>
                </a:extLst>
              </p:cNvPr>
              <p:cNvSpPr/>
              <p:nvPr/>
            </p:nvSpPr>
            <p:spPr bwMode="auto">
              <a:xfrm>
                <a:off x="4884214" y="2100223"/>
                <a:ext cx="77799" cy="64832"/>
              </a:xfrm>
              <a:custGeom>
                <a:avLst/>
                <a:gdLst>
                  <a:gd name="T0" fmla="*/ 0 w 29"/>
                  <a:gd name="T1" fmla="*/ 0 h 24"/>
                  <a:gd name="T2" fmla="*/ 0 w 29"/>
                  <a:gd name="T3" fmla="*/ 16 h 24"/>
                  <a:gd name="T4" fmla="*/ 27 w 29"/>
                  <a:gd name="T5" fmla="*/ 24 h 24"/>
                  <a:gd name="T6" fmla="*/ 0 w 29"/>
                  <a:gd name="T7" fmla="*/ 0 h 24"/>
                </a:gdLst>
                <a:ahLst/>
                <a:cxnLst>
                  <a:cxn ang="0">
                    <a:pos x="T0" y="T1"/>
                  </a:cxn>
                  <a:cxn ang="0">
                    <a:pos x="T2" y="T3"/>
                  </a:cxn>
                  <a:cxn ang="0">
                    <a:pos x="T4" y="T5"/>
                  </a:cxn>
                  <a:cxn ang="0">
                    <a:pos x="T6" y="T7"/>
                  </a:cxn>
                </a:cxnLst>
                <a:rect l="0" t="0" r="r" b="b"/>
                <a:pathLst>
                  <a:path w="29" h="24">
                    <a:moveTo>
                      <a:pt x="0" y="0"/>
                    </a:moveTo>
                    <a:cubicBezTo>
                      <a:pt x="0" y="16"/>
                      <a:pt x="0" y="16"/>
                      <a:pt x="0" y="16"/>
                    </a:cubicBezTo>
                    <a:cubicBezTo>
                      <a:pt x="0" y="16"/>
                      <a:pt x="20" y="10"/>
                      <a:pt x="27" y="24"/>
                    </a:cubicBezTo>
                    <a:cubicBezTo>
                      <a:pt x="27" y="24"/>
                      <a:pt x="29" y="0"/>
                      <a:pt x="0" y="0"/>
                    </a:cubicBezTo>
                    <a:close/>
                  </a:path>
                </a:pathLst>
              </a:custGeom>
              <a:solidFill>
                <a:srgbClr val="A752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íṩliḋê">
                <a:extLst>
                  <a:ext uri="{FF2B5EF4-FFF2-40B4-BE49-F238E27FC236}">
                    <a16:creationId xmlns:a16="http://schemas.microsoft.com/office/drawing/2014/main" id="{B4572BCE-BBFC-482D-A2A3-B850E6DF25CC}"/>
                  </a:ext>
                </a:extLst>
              </p:cNvPr>
              <p:cNvSpPr/>
              <p:nvPr/>
            </p:nvSpPr>
            <p:spPr bwMode="auto">
              <a:xfrm>
                <a:off x="4449839" y="2825047"/>
                <a:ext cx="127071" cy="85578"/>
              </a:xfrm>
              <a:custGeom>
                <a:avLst/>
                <a:gdLst>
                  <a:gd name="T0" fmla="*/ 47 w 47"/>
                  <a:gd name="T1" fmla="*/ 18 h 32"/>
                  <a:gd name="T2" fmla="*/ 0 w 47"/>
                  <a:gd name="T3" fmla="*/ 0 h 32"/>
                  <a:gd name="T4" fmla="*/ 47 w 47"/>
                  <a:gd name="T5" fmla="*/ 18 h 32"/>
                </a:gdLst>
                <a:ahLst/>
                <a:cxnLst>
                  <a:cxn ang="0">
                    <a:pos x="T0" y="T1"/>
                  </a:cxn>
                  <a:cxn ang="0">
                    <a:pos x="T2" y="T3"/>
                  </a:cxn>
                  <a:cxn ang="0">
                    <a:pos x="T4" y="T5"/>
                  </a:cxn>
                </a:cxnLst>
                <a:rect l="0" t="0" r="r" b="b"/>
                <a:pathLst>
                  <a:path w="47" h="32">
                    <a:moveTo>
                      <a:pt x="47" y="18"/>
                    </a:moveTo>
                    <a:cubicBezTo>
                      <a:pt x="47" y="18"/>
                      <a:pt x="16" y="17"/>
                      <a:pt x="0" y="0"/>
                    </a:cubicBezTo>
                    <a:cubicBezTo>
                      <a:pt x="0" y="0"/>
                      <a:pt x="18" y="32"/>
                      <a:pt x="47" y="18"/>
                    </a:cubicBezTo>
                    <a:close/>
                  </a:path>
                </a:pathLst>
              </a:custGeom>
              <a:solidFill>
                <a:srgbClr val="DD9A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išlïḑe">
                <a:extLst>
                  <a:ext uri="{FF2B5EF4-FFF2-40B4-BE49-F238E27FC236}">
                    <a16:creationId xmlns:a16="http://schemas.microsoft.com/office/drawing/2014/main" id="{F37088DC-D7B3-4814-A7D1-D392D5294E4B}"/>
                  </a:ext>
                </a:extLst>
              </p:cNvPr>
              <p:cNvSpPr/>
              <p:nvPr/>
            </p:nvSpPr>
            <p:spPr bwMode="auto">
              <a:xfrm>
                <a:off x="4407049" y="2530709"/>
                <a:ext cx="344907" cy="189310"/>
              </a:xfrm>
              <a:custGeom>
                <a:avLst/>
                <a:gdLst>
                  <a:gd name="T0" fmla="*/ 2 w 128"/>
                  <a:gd name="T1" fmla="*/ 0 h 70"/>
                  <a:gd name="T2" fmla="*/ 2 w 128"/>
                  <a:gd name="T3" fmla="*/ 30 h 70"/>
                  <a:gd name="T4" fmla="*/ 120 w 128"/>
                  <a:gd name="T5" fmla="*/ 67 h 70"/>
                  <a:gd name="T6" fmla="*/ 128 w 128"/>
                  <a:gd name="T7" fmla="*/ 45 h 70"/>
                  <a:gd name="T8" fmla="*/ 2 w 128"/>
                  <a:gd name="T9" fmla="*/ 0 h 70"/>
                </a:gdLst>
                <a:ahLst/>
                <a:cxnLst>
                  <a:cxn ang="0">
                    <a:pos x="T0" y="T1"/>
                  </a:cxn>
                  <a:cxn ang="0">
                    <a:pos x="T2" y="T3"/>
                  </a:cxn>
                  <a:cxn ang="0">
                    <a:pos x="T4" y="T5"/>
                  </a:cxn>
                  <a:cxn ang="0">
                    <a:pos x="T6" y="T7"/>
                  </a:cxn>
                  <a:cxn ang="0">
                    <a:pos x="T8" y="T9"/>
                  </a:cxn>
                </a:cxnLst>
                <a:rect l="0" t="0" r="r" b="b"/>
                <a:pathLst>
                  <a:path w="128" h="70">
                    <a:moveTo>
                      <a:pt x="2" y="0"/>
                    </a:moveTo>
                    <a:cubicBezTo>
                      <a:pt x="2" y="0"/>
                      <a:pt x="0" y="13"/>
                      <a:pt x="2" y="30"/>
                    </a:cubicBezTo>
                    <a:cubicBezTo>
                      <a:pt x="19" y="42"/>
                      <a:pt x="65" y="70"/>
                      <a:pt x="120" y="67"/>
                    </a:cubicBezTo>
                    <a:cubicBezTo>
                      <a:pt x="126" y="55"/>
                      <a:pt x="128" y="45"/>
                      <a:pt x="128" y="45"/>
                    </a:cubicBezTo>
                    <a:cubicBezTo>
                      <a:pt x="128" y="45"/>
                      <a:pt x="49" y="35"/>
                      <a:pt x="2" y="0"/>
                    </a:cubicBezTo>
                    <a:close/>
                  </a:path>
                </a:pathLst>
              </a:custGeom>
              <a:solidFill>
                <a:srgbClr val="FDF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îšľiḋê">
                <a:extLst>
                  <a:ext uri="{FF2B5EF4-FFF2-40B4-BE49-F238E27FC236}">
                    <a16:creationId xmlns:a16="http://schemas.microsoft.com/office/drawing/2014/main" id="{D175384A-8088-40BC-83DA-C26BF36E511F}"/>
                  </a:ext>
                </a:extLst>
              </p:cNvPr>
              <p:cNvSpPr/>
              <p:nvPr/>
            </p:nvSpPr>
            <p:spPr bwMode="auto">
              <a:xfrm>
                <a:off x="4654708" y="2708349"/>
                <a:ext cx="75205" cy="76502"/>
              </a:xfrm>
              <a:custGeom>
                <a:avLst/>
                <a:gdLst>
                  <a:gd name="T0" fmla="*/ 28 w 28"/>
                  <a:gd name="T1" fmla="*/ 1 h 28"/>
                  <a:gd name="T2" fmla="*/ 0 w 28"/>
                  <a:gd name="T3" fmla="*/ 0 h 28"/>
                  <a:gd name="T4" fmla="*/ 7 w 28"/>
                  <a:gd name="T5" fmla="*/ 28 h 28"/>
                  <a:gd name="T6" fmla="*/ 28 w 28"/>
                  <a:gd name="T7" fmla="*/ 1 h 28"/>
                </a:gdLst>
                <a:ahLst/>
                <a:cxnLst>
                  <a:cxn ang="0">
                    <a:pos x="T0" y="T1"/>
                  </a:cxn>
                  <a:cxn ang="0">
                    <a:pos x="T2" y="T3"/>
                  </a:cxn>
                  <a:cxn ang="0">
                    <a:pos x="T4" y="T5"/>
                  </a:cxn>
                  <a:cxn ang="0">
                    <a:pos x="T6" y="T7"/>
                  </a:cxn>
                </a:cxnLst>
                <a:rect l="0" t="0" r="r" b="b"/>
                <a:pathLst>
                  <a:path w="28" h="28">
                    <a:moveTo>
                      <a:pt x="28" y="1"/>
                    </a:moveTo>
                    <a:cubicBezTo>
                      <a:pt x="18" y="2"/>
                      <a:pt x="9" y="1"/>
                      <a:pt x="0" y="0"/>
                    </a:cubicBezTo>
                    <a:cubicBezTo>
                      <a:pt x="4" y="7"/>
                      <a:pt x="8" y="17"/>
                      <a:pt x="7" y="28"/>
                    </a:cubicBezTo>
                    <a:cubicBezTo>
                      <a:pt x="17" y="21"/>
                      <a:pt x="24" y="11"/>
                      <a:pt x="28" y="1"/>
                    </a:cubicBezTo>
                    <a:close/>
                  </a:path>
                </a:pathLst>
              </a:custGeom>
              <a:solidFill>
                <a:srgbClr val="9E0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ŝḻîḓe">
                <a:extLst>
                  <a:ext uri="{FF2B5EF4-FFF2-40B4-BE49-F238E27FC236}">
                    <a16:creationId xmlns:a16="http://schemas.microsoft.com/office/drawing/2014/main" id="{82C8FABA-205D-4826-95A8-13BDFFC25969}"/>
                  </a:ext>
                </a:extLst>
              </p:cNvPr>
              <p:cNvSpPr/>
              <p:nvPr/>
            </p:nvSpPr>
            <p:spPr bwMode="auto">
              <a:xfrm>
                <a:off x="4412236" y="2612398"/>
                <a:ext cx="264515" cy="193200"/>
              </a:xfrm>
              <a:custGeom>
                <a:avLst/>
                <a:gdLst>
                  <a:gd name="T0" fmla="*/ 90 w 98"/>
                  <a:gd name="T1" fmla="*/ 36 h 72"/>
                  <a:gd name="T2" fmla="*/ 0 w 98"/>
                  <a:gd name="T3" fmla="*/ 0 h 72"/>
                  <a:gd name="T4" fmla="*/ 61 w 98"/>
                  <a:gd name="T5" fmla="*/ 68 h 72"/>
                  <a:gd name="T6" fmla="*/ 97 w 98"/>
                  <a:gd name="T7" fmla="*/ 64 h 72"/>
                  <a:gd name="T8" fmla="*/ 90 w 98"/>
                  <a:gd name="T9" fmla="*/ 36 h 72"/>
                </a:gdLst>
                <a:ahLst/>
                <a:cxnLst>
                  <a:cxn ang="0">
                    <a:pos x="T0" y="T1"/>
                  </a:cxn>
                  <a:cxn ang="0">
                    <a:pos x="T2" y="T3"/>
                  </a:cxn>
                  <a:cxn ang="0">
                    <a:pos x="T4" y="T5"/>
                  </a:cxn>
                  <a:cxn ang="0">
                    <a:pos x="T6" y="T7"/>
                  </a:cxn>
                  <a:cxn ang="0">
                    <a:pos x="T8" y="T9"/>
                  </a:cxn>
                </a:cxnLst>
                <a:rect l="0" t="0" r="r" b="b"/>
                <a:pathLst>
                  <a:path w="98" h="72">
                    <a:moveTo>
                      <a:pt x="90" y="36"/>
                    </a:moveTo>
                    <a:cubicBezTo>
                      <a:pt x="48" y="30"/>
                      <a:pt x="14" y="10"/>
                      <a:pt x="0" y="0"/>
                    </a:cubicBezTo>
                    <a:cubicBezTo>
                      <a:pt x="3" y="24"/>
                      <a:pt x="15" y="57"/>
                      <a:pt x="61" y="68"/>
                    </a:cubicBezTo>
                    <a:cubicBezTo>
                      <a:pt x="76" y="72"/>
                      <a:pt x="88" y="70"/>
                      <a:pt x="97" y="64"/>
                    </a:cubicBezTo>
                    <a:cubicBezTo>
                      <a:pt x="98" y="53"/>
                      <a:pt x="94" y="43"/>
                      <a:pt x="90" y="36"/>
                    </a:cubicBez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iS1ïḍe">
                <a:extLst>
                  <a:ext uri="{FF2B5EF4-FFF2-40B4-BE49-F238E27FC236}">
                    <a16:creationId xmlns:a16="http://schemas.microsoft.com/office/drawing/2014/main" id="{07E17A17-FDA6-4F33-93F6-08BD1E98E129}"/>
                  </a:ext>
                </a:extLst>
              </p:cNvPr>
              <p:cNvSpPr/>
              <p:nvPr/>
            </p:nvSpPr>
            <p:spPr bwMode="auto">
              <a:xfrm>
                <a:off x="3804110" y="5808624"/>
                <a:ext cx="322864" cy="295635"/>
              </a:xfrm>
              <a:custGeom>
                <a:avLst/>
                <a:gdLst>
                  <a:gd name="T0" fmla="*/ 120 w 120"/>
                  <a:gd name="T1" fmla="*/ 110 h 110"/>
                  <a:gd name="T2" fmla="*/ 116 w 120"/>
                  <a:gd name="T3" fmla="*/ 55 h 110"/>
                  <a:gd name="T4" fmla="*/ 4 w 120"/>
                  <a:gd name="T5" fmla="*/ 44 h 110"/>
                  <a:gd name="T6" fmla="*/ 0 w 120"/>
                  <a:gd name="T7" fmla="*/ 65 h 110"/>
                  <a:gd name="T8" fmla="*/ 0 w 120"/>
                  <a:gd name="T9" fmla="*/ 110 h 110"/>
                  <a:gd name="T10" fmla="*/ 120 w 120"/>
                  <a:gd name="T11" fmla="*/ 110 h 110"/>
                </a:gdLst>
                <a:ahLst/>
                <a:cxnLst>
                  <a:cxn ang="0">
                    <a:pos x="T0" y="T1"/>
                  </a:cxn>
                  <a:cxn ang="0">
                    <a:pos x="T2" y="T3"/>
                  </a:cxn>
                  <a:cxn ang="0">
                    <a:pos x="T4" y="T5"/>
                  </a:cxn>
                  <a:cxn ang="0">
                    <a:pos x="T6" y="T7"/>
                  </a:cxn>
                  <a:cxn ang="0">
                    <a:pos x="T8" y="T9"/>
                  </a:cxn>
                  <a:cxn ang="0">
                    <a:pos x="T10" y="T11"/>
                  </a:cxn>
                </a:cxnLst>
                <a:rect l="0" t="0" r="r" b="b"/>
                <a:pathLst>
                  <a:path w="120" h="110">
                    <a:moveTo>
                      <a:pt x="120" y="110"/>
                    </a:moveTo>
                    <a:cubicBezTo>
                      <a:pt x="116" y="55"/>
                      <a:pt x="116" y="55"/>
                      <a:pt x="116" y="55"/>
                    </a:cubicBezTo>
                    <a:cubicBezTo>
                      <a:pt x="116" y="55"/>
                      <a:pt x="60" y="0"/>
                      <a:pt x="4" y="44"/>
                    </a:cubicBezTo>
                    <a:cubicBezTo>
                      <a:pt x="4" y="44"/>
                      <a:pt x="0" y="55"/>
                      <a:pt x="0" y="65"/>
                    </a:cubicBezTo>
                    <a:cubicBezTo>
                      <a:pt x="0" y="75"/>
                      <a:pt x="0" y="110"/>
                      <a:pt x="0" y="110"/>
                    </a:cubicBezTo>
                    <a:cubicBezTo>
                      <a:pt x="0" y="110"/>
                      <a:pt x="52" y="50"/>
                      <a:pt x="120" y="110"/>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ï$ḻidé">
                <a:extLst>
                  <a:ext uri="{FF2B5EF4-FFF2-40B4-BE49-F238E27FC236}">
                    <a16:creationId xmlns:a16="http://schemas.microsoft.com/office/drawing/2014/main" id="{67174480-60A5-4826-96DD-4C92FDF4D177}"/>
                  </a:ext>
                </a:extLst>
              </p:cNvPr>
              <p:cNvSpPr/>
              <p:nvPr/>
            </p:nvSpPr>
            <p:spPr bwMode="auto">
              <a:xfrm>
                <a:off x="4622292" y="6296163"/>
                <a:ext cx="784470" cy="160784"/>
              </a:xfrm>
              <a:custGeom>
                <a:avLst/>
                <a:gdLst>
                  <a:gd name="T0" fmla="*/ 137 w 291"/>
                  <a:gd name="T1" fmla="*/ 58 h 60"/>
                  <a:gd name="T2" fmla="*/ 291 w 291"/>
                  <a:gd name="T3" fmla="*/ 21 h 60"/>
                  <a:gd name="T4" fmla="*/ 284 w 291"/>
                  <a:gd name="T5" fmla="*/ 0 h 60"/>
                  <a:gd name="T6" fmla="*/ 144 w 291"/>
                  <a:gd name="T7" fmla="*/ 39 h 60"/>
                  <a:gd name="T8" fmla="*/ 0 w 291"/>
                  <a:gd name="T9" fmla="*/ 26 h 60"/>
                  <a:gd name="T10" fmla="*/ 3 w 291"/>
                  <a:gd name="T11" fmla="*/ 43 h 60"/>
                  <a:gd name="T12" fmla="*/ 137 w 291"/>
                  <a:gd name="T13" fmla="*/ 58 h 60"/>
                </a:gdLst>
                <a:ahLst/>
                <a:cxnLst>
                  <a:cxn ang="0">
                    <a:pos x="T0" y="T1"/>
                  </a:cxn>
                  <a:cxn ang="0">
                    <a:pos x="T2" y="T3"/>
                  </a:cxn>
                  <a:cxn ang="0">
                    <a:pos x="T4" y="T5"/>
                  </a:cxn>
                  <a:cxn ang="0">
                    <a:pos x="T6" y="T7"/>
                  </a:cxn>
                  <a:cxn ang="0">
                    <a:pos x="T8" y="T9"/>
                  </a:cxn>
                  <a:cxn ang="0">
                    <a:pos x="T10" y="T11"/>
                  </a:cxn>
                  <a:cxn ang="0">
                    <a:pos x="T12" y="T13"/>
                  </a:cxn>
                </a:cxnLst>
                <a:rect l="0" t="0" r="r" b="b"/>
                <a:pathLst>
                  <a:path w="291" h="60">
                    <a:moveTo>
                      <a:pt x="137" y="58"/>
                    </a:moveTo>
                    <a:cubicBezTo>
                      <a:pt x="265" y="55"/>
                      <a:pt x="291" y="21"/>
                      <a:pt x="291" y="21"/>
                    </a:cubicBezTo>
                    <a:cubicBezTo>
                      <a:pt x="289" y="14"/>
                      <a:pt x="286" y="7"/>
                      <a:pt x="284" y="0"/>
                    </a:cubicBezTo>
                    <a:cubicBezTo>
                      <a:pt x="275" y="8"/>
                      <a:pt x="232" y="33"/>
                      <a:pt x="144" y="39"/>
                    </a:cubicBezTo>
                    <a:cubicBezTo>
                      <a:pt x="57" y="45"/>
                      <a:pt x="0" y="26"/>
                      <a:pt x="0" y="26"/>
                    </a:cubicBezTo>
                    <a:cubicBezTo>
                      <a:pt x="1" y="37"/>
                      <a:pt x="3" y="43"/>
                      <a:pt x="3" y="43"/>
                    </a:cubicBezTo>
                    <a:cubicBezTo>
                      <a:pt x="3" y="43"/>
                      <a:pt x="9" y="60"/>
                      <a:pt x="137" y="58"/>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íṣliḑê">
                <a:extLst>
                  <a:ext uri="{FF2B5EF4-FFF2-40B4-BE49-F238E27FC236}">
                    <a16:creationId xmlns:a16="http://schemas.microsoft.com/office/drawing/2014/main" id="{A110EA7D-13D6-4A5E-9E95-39C008D851A5}"/>
                  </a:ext>
                </a:extLst>
              </p:cNvPr>
              <p:cNvSpPr/>
              <p:nvPr/>
            </p:nvSpPr>
            <p:spPr bwMode="auto">
              <a:xfrm>
                <a:off x="4604139" y="5996638"/>
                <a:ext cx="478462" cy="420113"/>
              </a:xfrm>
              <a:custGeom>
                <a:avLst/>
                <a:gdLst>
                  <a:gd name="T0" fmla="*/ 178 w 178"/>
                  <a:gd name="T1" fmla="*/ 77 h 156"/>
                  <a:gd name="T2" fmla="*/ 98 w 178"/>
                  <a:gd name="T3" fmla="*/ 25 h 156"/>
                  <a:gd name="T4" fmla="*/ 94 w 178"/>
                  <a:gd name="T5" fmla="*/ 35 h 156"/>
                  <a:gd name="T6" fmla="*/ 44 w 178"/>
                  <a:gd name="T7" fmla="*/ 10 h 156"/>
                  <a:gd name="T8" fmla="*/ 32 w 178"/>
                  <a:gd name="T9" fmla="*/ 1 h 156"/>
                  <a:gd name="T10" fmla="*/ 7 w 178"/>
                  <a:gd name="T11" fmla="*/ 137 h 156"/>
                  <a:gd name="T12" fmla="*/ 151 w 178"/>
                  <a:gd name="T13" fmla="*/ 150 h 156"/>
                  <a:gd name="T14" fmla="*/ 159 w 178"/>
                  <a:gd name="T15" fmla="*/ 149 h 156"/>
                  <a:gd name="T16" fmla="*/ 158 w 178"/>
                  <a:gd name="T17" fmla="*/ 147 h 156"/>
                  <a:gd name="T18" fmla="*/ 178 w 178"/>
                  <a:gd name="T19" fmla="*/ 7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56">
                    <a:moveTo>
                      <a:pt x="178" y="77"/>
                    </a:moveTo>
                    <a:cubicBezTo>
                      <a:pt x="152" y="49"/>
                      <a:pt x="115" y="32"/>
                      <a:pt x="98" y="25"/>
                    </a:cubicBezTo>
                    <a:cubicBezTo>
                      <a:pt x="95" y="31"/>
                      <a:pt x="94" y="35"/>
                      <a:pt x="94" y="35"/>
                    </a:cubicBezTo>
                    <a:cubicBezTo>
                      <a:pt x="72" y="41"/>
                      <a:pt x="50" y="21"/>
                      <a:pt x="44" y="10"/>
                    </a:cubicBezTo>
                    <a:cubicBezTo>
                      <a:pt x="38" y="0"/>
                      <a:pt x="32" y="1"/>
                      <a:pt x="32" y="1"/>
                    </a:cubicBezTo>
                    <a:cubicBezTo>
                      <a:pt x="0" y="36"/>
                      <a:pt x="4" y="105"/>
                      <a:pt x="7" y="137"/>
                    </a:cubicBezTo>
                    <a:cubicBezTo>
                      <a:pt x="7" y="137"/>
                      <a:pt x="64" y="156"/>
                      <a:pt x="151" y="150"/>
                    </a:cubicBezTo>
                    <a:cubicBezTo>
                      <a:pt x="154" y="150"/>
                      <a:pt x="157" y="149"/>
                      <a:pt x="159" y="149"/>
                    </a:cubicBezTo>
                    <a:cubicBezTo>
                      <a:pt x="159" y="148"/>
                      <a:pt x="158" y="147"/>
                      <a:pt x="158" y="147"/>
                    </a:cubicBezTo>
                    <a:cubicBezTo>
                      <a:pt x="159" y="117"/>
                      <a:pt x="167" y="94"/>
                      <a:pt x="178" y="77"/>
                    </a:cubicBezTo>
                    <a:close/>
                  </a:path>
                </a:pathLst>
              </a:custGeom>
              <a:solidFill>
                <a:srgbClr val="455C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íṣliḋé">
                <a:extLst>
                  <a:ext uri="{FF2B5EF4-FFF2-40B4-BE49-F238E27FC236}">
                    <a16:creationId xmlns:a16="http://schemas.microsoft.com/office/drawing/2014/main" id="{73D5826A-1D97-4328-97C5-8BD49F4E85C6}"/>
                  </a:ext>
                </a:extLst>
              </p:cNvPr>
              <p:cNvSpPr/>
              <p:nvPr/>
            </p:nvSpPr>
            <p:spPr bwMode="auto">
              <a:xfrm>
                <a:off x="4867358" y="5988858"/>
                <a:ext cx="334534" cy="215243"/>
              </a:xfrm>
              <a:custGeom>
                <a:avLst/>
                <a:gdLst>
                  <a:gd name="T0" fmla="*/ 80 w 124"/>
                  <a:gd name="T1" fmla="*/ 80 h 80"/>
                  <a:gd name="T2" fmla="*/ 124 w 124"/>
                  <a:gd name="T3" fmla="*/ 39 h 80"/>
                  <a:gd name="T4" fmla="*/ 36 w 124"/>
                  <a:gd name="T5" fmla="*/ 0 h 80"/>
                  <a:gd name="T6" fmla="*/ 0 w 124"/>
                  <a:gd name="T7" fmla="*/ 28 h 80"/>
                  <a:gd name="T8" fmla="*/ 80 w 124"/>
                  <a:gd name="T9" fmla="*/ 80 h 80"/>
                </a:gdLst>
                <a:ahLst/>
                <a:cxnLst>
                  <a:cxn ang="0">
                    <a:pos x="T0" y="T1"/>
                  </a:cxn>
                  <a:cxn ang="0">
                    <a:pos x="T2" y="T3"/>
                  </a:cxn>
                  <a:cxn ang="0">
                    <a:pos x="T4" y="T5"/>
                  </a:cxn>
                  <a:cxn ang="0">
                    <a:pos x="T6" y="T7"/>
                  </a:cxn>
                  <a:cxn ang="0">
                    <a:pos x="T8" y="T9"/>
                  </a:cxn>
                </a:cxnLst>
                <a:rect l="0" t="0" r="r" b="b"/>
                <a:pathLst>
                  <a:path w="124" h="80">
                    <a:moveTo>
                      <a:pt x="80" y="80"/>
                    </a:moveTo>
                    <a:cubicBezTo>
                      <a:pt x="94" y="56"/>
                      <a:pt x="113" y="44"/>
                      <a:pt x="124" y="39"/>
                    </a:cubicBezTo>
                    <a:cubicBezTo>
                      <a:pt x="81" y="10"/>
                      <a:pt x="36" y="0"/>
                      <a:pt x="36" y="0"/>
                    </a:cubicBezTo>
                    <a:cubicBezTo>
                      <a:pt x="16" y="6"/>
                      <a:pt x="5" y="19"/>
                      <a:pt x="0" y="28"/>
                    </a:cubicBezTo>
                    <a:cubicBezTo>
                      <a:pt x="17" y="35"/>
                      <a:pt x="54" y="52"/>
                      <a:pt x="80" y="80"/>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íşlídé">
                <a:extLst>
                  <a:ext uri="{FF2B5EF4-FFF2-40B4-BE49-F238E27FC236}">
                    <a16:creationId xmlns:a16="http://schemas.microsoft.com/office/drawing/2014/main" id="{C649E41F-AD32-49C1-9950-F22DA80D53A8}"/>
                  </a:ext>
                </a:extLst>
              </p:cNvPr>
              <p:cNvSpPr/>
              <p:nvPr/>
            </p:nvSpPr>
            <p:spPr bwMode="auto">
              <a:xfrm>
                <a:off x="5029439" y="6126302"/>
                <a:ext cx="357874" cy="272295"/>
              </a:xfrm>
              <a:custGeom>
                <a:avLst/>
                <a:gdLst>
                  <a:gd name="T0" fmla="*/ 81 w 133"/>
                  <a:gd name="T1" fmla="*/ 0 h 101"/>
                  <a:gd name="T2" fmla="*/ 80 w 133"/>
                  <a:gd name="T3" fmla="*/ 12 h 101"/>
                  <a:gd name="T4" fmla="*/ 68 w 133"/>
                  <a:gd name="T5" fmla="*/ 31 h 101"/>
                  <a:gd name="T6" fmla="*/ 27 w 133"/>
                  <a:gd name="T7" fmla="*/ 39 h 101"/>
                  <a:gd name="T8" fmla="*/ 20 w 133"/>
                  <a:gd name="T9" fmla="*/ 29 h 101"/>
                  <a:gd name="T10" fmla="*/ 0 w 133"/>
                  <a:gd name="T11" fmla="*/ 99 h 101"/>
                  <a:gd name="T12" fmla="*/ 1 w 133"/>
                  <a:gd name="T13" fmla="*/ 101 h 101"/>
                  <a:gd name="T14" fmla="*/ 133 w 133"/>
                  <a:gd name="T15" fmla="*/ 63 h 101"/>
                  <a:gd name="T16" fmla="*/ 81 w 133"/>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101">
                    <a:moveTo>
                      <a:pt x="81" y="0"/>
                    </a:moveTo>
                    <a:cubicBezTo>
                      <a:pt x="80" y="6"/>
                      <a:pt x="80" y="11"/>
                      <a:pt x="80" y="12"/>
                    </a:cubicBezTo>
                    <a:cubicBezTo>
                      <a:pt x="79" y="14"/>
                      <a:pt x="68" y="31"/>
                      <a:pt x="68" y="31"/>
                    </a:cubicBezTo>
                    <a:cubicBezTo>
                      <a:pt x="68" y="31"/>
                      <a:pt x="59" y="84"/>
                      <a:pt x="27" y="39"/>
                    </a:cubicBezTo>
                    <a:cubicBezTo>
                      <a:pt x="25" y="36"/>
                      <a:pt x="22" y="32"/>
                      <a:pt x="20" y="29"/>
                    </a:cubicBezTo>
                    <a:cubicBezTo>
                      <a:pt x="9" y="46"/>
                      <a:pt x="1" y="69"/>
                      <a:pt x="0" y="99"/>
                    </a:cubicBezTo>
                    <a:cubicBezTo>
                      <a:pt x="0" y="99"/>
                      <a:pt x="1" y="100"/>
                      <a:pt x="1" y="101"/>
                    </a:cubicBezTo>
                    <a:cubicBezTo>
                      <a:pt x="84" y="94"/>
                      <a:pt x="124" y="71"/>
                      <a:pt x="133" y="63"/>
                    </a:cubicBezTo>
                    <a:cubicBezTo>
                      <a:pt x="121" y="37"/>
                      <a:pt x="102" y="16"/>
                      <a:pt x="81" y="0"/>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iṧḷide">
                <a:extLst>
                  <a:ext uri="{FF2B5EF4-FFF2-40B4-BE49-F238E27FC236}">
                    <a16:creationId xmlns:a16="http://schemas.microsoft.com/office/drawing/2014/main" id="{61902835-190F-4BDA-B6AB-C32B27D63048}"/>
                  </a:ext>
                </a:extLst>
              </p:cNvPr>
              <p:cNvSpPr/>
              <p:nvPr/>
            </p:nvSpPr>
            <p:spPr bwMode="auto">
              <a:xfrm>
                <a:off x="5082601" y="6093886"/>
                <a:ext cx="164674" cy="258032"/>
              </a:xfrm>
              <a:custGeom>
                <a:avLst/>
                <a:gdLst>
                  <a:gd name="T0" fmla="*/ 0 w 61"/>
                  <a:gd name="T1" fmla="*/ 41 h 96"/>
                  <a:gd name="T2" fmla="*/ 7 w 61"/>
                  <a:gd name="T3" fmla="*/ 51 h 96"/>
                  <a:gd name="T4" fmla="*/ 48 w 61"/>
                  <a:gd name="T5" fmla="*/ 43 h 96"/>
                  <a:gd name="T6" fmla="*/ 60 w 61"/>
                  <a:gd name="T7" fmla="*/ 24 h 96"/>
                  <a:gd name="T8" fmla="*/ 61 w 61"/>
                  <a:gd name="T9" fmla="*/ 12 h 96"/>
                  <a:gd name="T10" fmla="*/ 44 w 61"/>
                  <a:gd name="T11" fmla="*/ 0 h 96"/>
                  <a:gd name="T12" fmla="*/ 0 w 61"/>
                  <a:gd name="T13" fmla="*/ 41 h 96"/>
                </a:gdLst>
                <a:ahLst/>
                <a:cxnLst>
                  <a:cxn ang="0">
                    <a:pos x="T0" y="T1"/>
                  </a:cxn>
                  <a:cxn ang="0">
                    <a:pos x="T2" y="T3"/>
                  </a:cxn>
                  <a:cxn ang="0">
                    <a:pos x="T4" y="T5"/>
                  </a:cxn>
                  <a:cxn ang="0">
                    <a:pos x="T6" y="T7"/>
                  </a:cxn>
                  <a:cxn ang="0">
                    <a:pos x="T8" y="T9"/>
                  </a:cxn>
                  <a:cxn ang="0">
                    <a:pos x="T10" y="T11"/>
                  </a:cxn>
                  <a:cxn ang="0">
                    <a:pos x="T12" y="T13"/>
                  </a:cxn>
                </a:cxnLst>
                <a:rect l="0" t="0" r="r" b="b"/>
                <a:pathLst>
                  <a:path w="61" h="96">
                    <a:moveTo>
                      <a:pt x="0" y="41"/>
                    </a:moveTo>
                    <a:cubicBezTo>
                      <a:pt x="2" y="44"/>
                      <a:pt x="5" y="48"/>
                      <a:pt x="7" y="51"/>
                    </a:cubicBezTo>
                    <a:cubicBezTo>
                      <a:pt x="39" y="96"/>
                      <a:pt x="48" y="43"/>
                      <a:pt x="48" y="43"/>
                    </a:cubicBezTo>
                    <a:cubicBezTo>
                      <a:pt x="48" y="43"/>
                      <a:pt x="59" y="26"/>
                      <a:pt x="60" y="24"/>
                    </a:cubicBezTo>
                    <a:cubicBezTo>
                      <a:pt x="60" y="23"/>
                      <a:pt x="60" y="18"/>
                      <a:pt x="61" y="12"/>
                    </a:cubicBezTo>
                    <a:cubicBezTo>
                      <a:pt x="55" y="7"/>
                      <a:pt x="50" y="3"/>
                      <a:pt x="44" y="0"/>
                    </a:cubicBezTo>
                    <a:cubicBezTo>
                      <a:pt x="33" y="5"/>
                      <a:pt x="14" y="17"/>
                      <a:pt x="0" y="41"/>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ïṡľidè">
                <a:extLst>
                  <a:ext uri="{FF2B5EF4-FFF2-40B4-BE49-F238E27FC236}">
                    <a16:creationId xmlns:a16="http://schemas.microsoft.com/office/drawing/2014/main" id="{525E909B-0C19-4706-8DEA-FD5E35EE3D76}"/>
                  </a:ext>
                </a:extLst>
              </p:cNvPr>
              <p:cNvSpPr/>
              <p:nvPr/>
            </p:nvSpPr>
            <p:spPr bwMode="auto">
              <a:xfrm>
                <a:off x="4495221" y="2167649"/>
                <a:ext cx="29823" cy="3760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iṥḷîḓé">
                <a:extLst>
                  <a:ext uri="{FF2B5EF4-FFF2-40B4-BE49-F238E27FC236}">
                    <a16:creationId xmlns:a16="http://schemas.microsoft.com/office/drawing/2014/main" id="{52E60BF7-F08F-4879-A143-A3CF8A6ECDB7}"/>
                  </a:ext>
                </a:extLst>
              </p:cNvPr>
              <p:cNvSpPr/>
              <p:nvPr/>
            </p:nvSpPr>
            <p:spPr bwMode="auto">
              <a:xfrm>
                <a:off x="4875138" y="2275270"/>
                <a:ext cx="24636" cy="298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îš1ïḋe">
                <a:extLst>
                  <a:ext uri="{FF2B5EF4-FFF2-40B4-BE49-F238E27FC236}">
                    <a16:creationId xmlns:a16="http://schemas.microsoft.com/office/drawing/2014/main" id="{3642DA87-FF3E-43C3-B914-67E435DEBFDD}"/>
                  </a:ext>
                </a:extLst>
              </p:cNvPr>
              <p:cNvSpPr/>
              <p:nvPr/>
            </p:nvSpPr>
            <p:spPr bwMode="auto">
              <a:xfrm>
                <a:off x="3699082" y="6241704"/>
                <a:ext cx="484945" cy="293041"/>
              </a:xfrm>
              <a:custGeom>
                <a:avLst/>
                <a:gdLst>
                  <a:gd name="T0" fmla="*/ 2 w 180"/>
                  <a:gd name="T1" fmla="*/ 74 h 109"/>
                  <a:gd name="T2" fmla="*/ 82 w 180"/>
                  <a:gd name="T3" fmla="*/ 0 h 109"/>
                  <a:gd name="T4" fmla="*/ 180 w 180"/>
                  <a:gd name="T5" fmla="*/ 84 h 109"/>
                  <a:gd name="T6" fmla="*/ 142 w 180"/>
                  <a:gd name="T7" fmla="*/ 99 h 109"/>
                  <a:gd name="T8" fmla="*/ 71 w 180"/>
                  <a:gd name="T9" fmla="*/ 106 h 109"/>
                  <a:gd name="T10" fmla="*/ 22 w 180"/>
                  <a:gd name="T11" fmla="*/ 94 h 109"/>
                  <a:gd name="T12" fmla="*/ 2 w 180"/>
                  <a:gd name="T13" fmla="*/ 74 h 109"/>
                </a:gdLst>
                <a:ahLst/>
                <a:cxnLst>
                  <a:cxn ang="0">
                    <a:pos x="T0" y="T1"/>
                  </a:cxn>
                  <a:cxn ang="0">
                    <a:pos x="T2" y="T3"/>
                  </a:cxn>
                  <a:cxn ang="0">
                    <a:pos x="T4" y="T5"/>
                  </a:cxn>
                  <a:cxn ang="0">
                    <a:pos x="T6" y="T7"/>
                  </a:cxn>
                  <a:cxn ang="0">
                    <a:pos x="T8" y="T9"/>
                  </a:cxn>
                  <a:cxn ang="0">
                    <a:pos x="T10" y="T11"/>
                  </a:cxn>
                  <a:cxn ang="0">
                    <a:pos x="T12" y="T13"/>
                  </a:cxn>
                </a:cxnLst>
                <a:rect l="0" t="0" r="r" b="b"/>
                <a:pathLst>
                  <a:path w="180" h="109">
                    <a:moveTo>
                      <a:pt x="2" y="74"/>
                    </a:moveTo>
                    <a:cubicBezTo>
                      <a:pt x="2" y="74"/>
                      <a:pt x="0" y="0"/>
                      <a:pt x="82" y="0"/>
                    </a:cubicBezTo>
                    <a:cubicBezTo>
                      <a:pt x="169" y="0"/>
                      <a:pt x="180" y="84"/>
                      <a:pt x="180" y="84"/>
                    </a:cubicBezTo>
                    <a:cubicBezTo>
                      <a:pt x="180" y="84"/>
                      <a:pt x="146" y="98"/>
                      <a:pt x="142" y="99"/>
                    </a:cubicBezTo>
                    <a:cubicBezTo>
                      <a:pt x="137" y="100"/>
                      <a:pt x="79" y="109"/>
                      <a:pt x="71" y="106"/>
                    </a:cubicBezTo>
                    <a:cubicBezTo>
                      <a:pt x="64" y="104"/>
                      <a:pt x="26" y="96"/>
                      <a:pt x="22" y="94"/>
                    </a:cubicBezTo>
                    <a:cubicBezTo>
                      <a:pt x="19" y="92"/>
                      <a:pt x="2" y="74"/>
                      <a:pt x="2" y="74"/>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18" name="î$ľïḓè">
              <a:extLst>
                <a:ext uri="{FF2B5EF4-FFF2-40B4-BE49-F238E27FC236}">
                  <a16:creationId xmlns:a16="http://schemas.microsoft.com/office/drawing/2014/main" id="{6F572D19-D209-4138-8676-A297616CE527}"/>
                </a:ext>
              </a:extLst>
            </p:cNvPr>
            <p:cNvGrpSpPr/>
            <p:nvPr/>
          </p:nvGrpSpPr>
          <p:grpSpPr>
            <a:xfrm>
              <a:off x="9563763" y="2150173"/>
              <a:ext cx="1225881" cy="3340182"/>
              <a:chOff x="5922826" y="1796809"/>
              <a:chExt cx="1756953" cy="4787208"/>
            </a:xfrm>
          </p:grpSpPr>
          <p:sp>
            <p:nvSpPr>
              <p:cNvPr id="52" name="ïṩ1íďè">
                <a:extLst>
                  <a:ext uri="{FF2B5EF4-FFF2-40B4-BE49-F238E27FC236}">
                    <a16:creationId xmlns:a16="http://schemas.microsoft.com/office/drawing/2014/main" id="{FDDF3DA8-C20C-49DA-942F-D81E42B95A1A}"/>
                  </a:ext>
                </a:extLst>
              </p:cNvPr>
              <p:cNvSpPr/>
              <p:nvPr/>
            </p:nvSpPr>
            <p:spPr bwMode="auto">
              <a:xfrm>
                <a:off x="6141959" y="6071843"/>
                <a:ext cx="1475581" cy="512174"/>
              </a:xfrm>
              <a:prstGeom prst="ellipse">
                <a:avLst/>
              </a:prstGeom>
              <a:solidFill>
                <a:srgbClr val="CEE5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ï$ļiḋè">
                <a:extLst>
                  <a:ext uri="{FF2B5EF4-FFF2-40B4-BE49-F238E27FC236}">
                    <a16:creationId xmlns:a16="http://schemas.microsoft.com/office/drawing/2014/main" id="{55146471-A66D-47D0-8296-601E711D9CD5}"/>
                  </a:ext>
                </a:extLst>
              </p:cNvPr>
              <p:cNvSpPr/>
              <p:nvPr/>
            </p:nvSpPr>
            <p:spPr bwMode="auto">
              <a:xfrm>
                <a:off x="6174375" y="4530134"/>
                <a:ext cx="443452" cy="815589"/>
              </a:xfrm>
              <a:custGeom>
                <a:avLst/>
                <a:gdLst>
                  <a:gd name="T0" fmla="*/ 123 w 165"/>
                  <a:gd name="T1" fmla="*/ 0 h 303"/>
                  <a:gd name="T2" fmla="*/ 62 w 165"/>
                  <a:gd name="T3" fmla="*/ 60 h 303"/>
                  <a:gd name="T4" fmla="*/ 49 w 165"/>
                  <a:gd name="T5" fmla="*/ 286 h 303"/>
                  <a:gd name="T6" fmla="*/ 139 w 165"/>
                  <a:gd name="T7" fmla="*/ 264 h 303"/>
                  <a:gd name="T8" fmla="*/ 153 w 165"/>
                  <a:gd name="T9" fmla="*/ 173 h 303"/>
                  <a:gd name="T10" fmla="*/ 165 w 165"/>
                  <a:gd name="T11" fmla="*/ 110 h 303"/>
                  <a:gd name="T12" fmla="*/ 123 w 165"/>
                  <a:gd name="T13" fmla="*/ 0 h 303"/>
                </a:gdLst>
                <a:ahLst/>
                <a:cxnLst>
                  <a:cxn ang="0">
                    <a:pos x="T0" y="T1"/>
                  </a:cxn>
                  <a:cxn ang="0">
                    <a:pos x="T2" y="T3"/>
                  </a:cxn>
                  <a:cxn ang="0">
                    <a:pos x="T4" y="T5"/>
                  </a:cxn>
                  <a:cxn ang="0">
                    <a:pos x="T6" y="T7"/>
                  </a:cxn>
                  <a:cxn ang="0">
                    <a:pos x="T8" y="T9"/>
                  </a:cxn>
                  <a:cxn ang="0">
                    <a:pos x="T10" y="T11"/>
                  </a:cxn>
                  <a:cxn ang="0">
                    <a:pos x="T12" y="T13"/>
                  </a:cxn>
                </a:cxnLst>
                <a:rect l="0" t="0" r="r" b="b"/>
                <a:pathLst>
                  <a:path w="165" h="303">
                    <a:moveTo>
                      <a:pt x="123" y="0"/>
                    </a:moveTo>
                    <a:cubicBezTo>
                      <a:pt x="123" y="0"/>
                      <a:pt x="88" y="20"/>
                      <a:pt x="62" y="60"/>
                    </a:cubicBezTo>
                    <a:cubicBezTo>
                      <a:pt x="37" y="100"/>
                      <a:pt x="0" y="268"/>
                      <a:pt x="49" y="286"/>
                    </a:cubicBezTo>
                    <a:cubicBezTo>
                      <a:pt x="98" y="303"/>
                      <a:pt x="139" y="264"/>
                      <a:pt x="139" y="264"/>
                    </a:cubicBezTo>
                    <a:cubicBezTo>
                      <a:pt x="153" y="173"/>
                      <a:pt x="153" y="173"/>
                      <a:pt x="153" y="173"/>
                    </a:cubicBezTo>
                    <a:cubicBezTo>
                      <a:pt x="165" y="110"/>
                      <a:pt x="165" y="110"/>
                      <a:pt x="165" y="110"/>
                    </a:cubicBezTo>
                    <a:lnTo>
                      <a:pt x="123" y="0"/>
                    </a:lnTo>
                    <a:close/>
                  </a:path>
                </a:pathLst>
              </a:custGeom>
              <a:solidFill>
                <a:srgbClr val="294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ļîdê">
                <a:extLst>
                  <a:ext uri="{FF2B5EF4-FFF2-40B4-BE49-F238E27FC236}">
                    <a16:creationId xmlns:a16="http://schemas.microsoft.com/office/drawing/2014/main" id="{FDEA88D1-6158-45AB-BBA2-39BAB4E32EF7}"/>
                  </a:ext>
                </a:extLst>
              </p:cNvPr>
              <p:cNvSpPr/>
              <p:nvPr/>
            </p:nvSpPr>
            <p:spPr bwMode="auto">
              <a:xfrm>
                <a:off x="6470010" y="5658214"/>
                <a:ext cx="189310" cy="363060"/>
              </a:xfrm>
              <a:custGeom>
                <a:avLst/>
                <a:gdLst>
                  <a:gd name="T0" fmla="*/ 70 w 70"/>
                  <a:gd name="T1" fmla="*/ 8 h 135"/>
                  <a:gd name="T2" fmla="*/ 12 w 70"/>
                  <a:gd name="T3" fmla="*/ 0 h 135"/>
                  <a:gd name="T4" fmla="*/ 0 w 70"/>
                  <a:gd name="T5" fmla="*/ 123 h 135"/>
                  <a:gd name="T6" fmla="*/ 53 w 70"/>
                  <a:gd name="T7" fmla="*/ 131 h 135"/>
                  <a:gd name="T8" fmla="*/ 70 w 70"/>
                  <a:gd name="T9" fmla="*/ 8 h 135"/>
                </a:gdLst>
                <a:ahLst/>
                <a:cxnLst>
                  <a:cxn ang="0">
                    <a:pos x="T0" y="T1"/>
                  </a:cxn>
                  <a:cxn ang="0">
                    <a:pos x="T2" y="T3"/>
                  </a:cxn>
                  <a:cxn ang="0">
                    <a:pos x="T4" y="T5"/>
                  </a:cxn>
                  <a:cxn ang="0">
                    <a:pos x="T6" y="T7"/>
                  </a:cxn>
                  <a:cxn ang="0">
                    <a:pos x="T8" y="T9"/>
                  </a:cxn>
                </a:cxnLst>
                <a:rect l="0" t="0" r="r" b="b"/>
                <a:pathLst>
                  <a:path w="70" h="135">
                    <a:moveTo>
                      <a:pt x="70" y="8"/>
                    </a:moveTo>
                    <a:cubicBezTo>
                      <a:pt x="12" y="0"/>
                      <a:pt x="12" y="0"/>
                      <a:pt x="12" y="0"/>
                    </a:cubicBezTo>
                    <a:cubicBezTo>
                      <a:pt x="0" y="123"/>
                      <a:pt x="0" y="123"/>
                      <a:pt x="0" y="123"/>
                    </a:cubicBezTo>
                    <a:cubicBezTo>
                      <a:pt x="0" y="123"/>
                      <a:pt x="29" y="135"/>
                      <a:pt x="53" y="131"/>
                    </a:cubicBezTo>
                    <a:lnTo>
                      <a:pt x="70" y="8"/>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ṣlîḑè">
                <a:extLst>
                  <a:ext uri="{FF2B5EF4-FFF2-40B4-BE49-F238E27FC236}">
                    <a16:creationId xmlns:a16="http://schemas.microsoft.com/office/drawing/2014/main" id="{962CAA56-98D3-4AF2-98E0-3D739FE1A388}"/>
                  </a:ext>
                </a:extLst>
              </p:cNvPr>
              <p:cNvSpPr/>
              <p:nvPr/>
            </p:nvSpPr>
            <p:spPr bwMode="auto">
              <a:xfrm>
                <a:off x="7132595" y="5660807"/>
                <a:ext cx="172454" cy="392883"/>
              </a:xfrm>
              <a:custGeom>
                <a:avLst/>
                <a:gdLst>
                  <a:gd name="T0" fmla="*/ 0 w 64"/>
                  <a:gd name="T1" fmla="*/ 15 h 146"/>
                  <a:gd name="T2" fmla="*/ 12 w 64"/>
                  <a:gd name="T3" fmla="*/ 128 h 146"/>
                  <a:gd name="T4" fmla="*/ 64 w 64"/>
                  <a:gd name="T5" fmla="*/ 125 h 146"/>
                  <a:gd name="T6" fmla="*/ 53 w 64"/>
                  <a:gd name="T7" fmla="*/ 8 h 146"/>
                  <a:gd name="T8" fmla="*/ 0 w 64"/>
                  <a:gd name="T9" fmla="*/ 15 h 146"/>
                </a:gdLst>
                <a:ahLst/>
                <a:cxnLst>
                  <a:cxn ang="0">
                    <a:pos x="T0" y="T1"/>
                  </a:cxn>
                  <a:cxn ang="0">
                    <a:pos x="T2" y="T3"/>
                  </a:cxn>
                  <a:cxn ang="0">
                    <a:pos x="T4" y="T5"/>
                  </a:cxn>
                  <a:cxn ang="0">
                    <a:pos x="T6" y="T7"/>
                  </a:cxn>
                  <a:cxn ang="0">
                    <a:pos x="T8" y="T9"/>
                  </a:cxn>
                </a:cxnLst>
                <a:rect l="0" t="0" r="r" b="b"/>
                <a:pathLst>
                  <a:path w="64" h="146">
                    <a:moveTo>
                      <a:pt x="0" y="15"/>
                    </a:moveTo>
                    <a:cubicBezTo>
                      <a:pt x="12" y="128"/>
                      <a:pt x="12" y="128"/>
                      <a:pt x="12" y="128"/>
                    </a:cubicBezTo>
                    <a:cubicBezTo>
                      <a:pt x="12" y="128"/>
                      <a:pt x="44" y="146"/>
                      <a:pt x="64" y="125"/>
                    </a:cubicBezTo>
                    <a:cubicBezTo>
                      <a:pt x="53" y="8"/>
                      <a:pt x="53" y="8"/>
                      <a:pt x="53" y="8"/>
                    </a:cubicBezTo>
                    <a:cubicBezTo>
                      <a:pt x="53" y="8"/>
                      <a:pt x="13" y="0"/>
                      <a:pt x="0" y="15"/>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í$ļîde">
                <a:extLst>
                  <a:ext uri="{FF2B5EF4-FFF2-40B4-BE49-F238E27FC236}">
                    <a16:creationId xmlns:a16="http://schemas.microsoft.com/office/drawing/2014/main" id="{3511B5EA-288E-45E4-B0B1-C7E824E5F904}"/>
                  </a:ext>
                </a:extLst>
              </p:cNvPr>
              <p:cNvSpPr/>
              <p:nvPr/>
            </p:nvSpPr>
            <p:spPr bwMode="auto">
              <a:xfrm>
                <a:off x="6381838" y="4950246"/>
                <a:ext cx="1025645" cy="775393"/>
              </a:xfrm>
              <a:custGeom>
                <a:avLst/>
                <a:gdLst>
                  <a:gd name="T0" fmla="*/ 33 w 381"/>
                  <a:gd name="T1" fmla="*/ 11 h 288"/>
                  <a:gd name="T2" fmla="*/ 0 w 381"/>
                  <a:gd name="T3" fmla="*/ 238 h 288"/>
                  <a:gd name="T4" fmla="*/ 78 w 381"/>
                  <a:gd name="T5" fmla="*/ 276 h 288"/>
                  <a:gd name="T6" fmla="*/ 161 w 381"/>
                  <a:gd name="T7" fmla="*/ 251 h 288"/>
                  <a:gd name="T8" fmla="*/ 182 w 381"/>
                  <a:gd name="T9" fmla="*/ 91 h 288"/>
                  <a:gd name="T10" fmla="*/ 206 w 381"/>
                  <a:gd name="T11" fmla="*/ 249 h 288"/>
                  <a:gd name="T12" fmla="*/ 305 w 381"/>
                  <a:gd name="T13" fmla="*/ 277 h 288"/>
                  <a:gd name="T14" fmla="*/ 369 w 381"/>
                  <a:gd name="T15" fmla="*/ 227 h 288"/>
                  <a:gd name="T16" fmla="*/ 337 w 381"/>
                  <a:gd name="T17" fmla="*/ 26 h 288"/>
                  <a:gd name="T18" fmla="*/ 222 w 381"/>
                  <a:gd name="T19" fmla="*/ 0 h 288"/>
                  <a:gd name="T20" fmla="*/ 149 w 381"/>
                  <a:gd name="T21" fmla="*/ 0 h 288"/>
                  <a:gd name="T22" fmla="*/ 33 w 381"/>
                  <a:gd name="T23" fmla="*/ 1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288">
                    <a:moveTo>
                      <a:pt x="33" y="11"/>
                    </a:moveTo>
                    <a:cubicBezTo>
                      <a:pt x="0" y="238"/>
                      <a:pt x="0" y="238"/>
                      <a:pt x="0" y="238"/>
                    </a:cubicBezTo>
                    <a:cubicBezTo>
                      <a:pt x="0" y="238"/>
                      <a:pt x="17" y="268"/>
                      <a:pt x="78" y="276"/>
                    </a:cubicBezTo>
                    <a:cubicBezTo>
                      <a:pt x="139" y="284"/>
                      <a:pt x="161" y="251"/>
                      <a:pt x="161" y="251"/>
                    </a:cubicBezTo>
                    <a:cubicBezTo>
                      <a:pt x="182" y="91"/>
                      <a:pt x="182" y="91"/>
                      <a:pt x="182" y="91"/>
                    </a:cubicBezTo>
                    <a:cubicBezTo>
                      <a:pt x="206" y="249"/>
                      <a:pt x="206" y="249"/>
                      <a:pt x="206" y="249"/>
                    </a:cubicBezTo>
                    <a:cubicBezTo>
                      <a:pt x="206" y="249"/>
                      <a:pt x="231" y="288"/>
                      <a:pt x="305" y="277"/>
                    </a:cubicBezTo>
                    <a:cubicBezTo>
                      <a:pt x="381" y="266"/>
                      <a:pt x="369" y="227"/>
                      <a:pt x="369" y="227"/>
                    </a:cubicBezTo>
                    <a:cubicBezTo>
                      <a:pt x="337" y="26"/>
                      <a:pt x="337" y="26"/>
                      <a:pt x="337" y="26"/>
                    </a:cubicBezTo>
                    <a:cubicBezTo>
                      <a:pt x="222" y="0"/>
                      <a:pt x="222" y="0"/>
                      <a:pt x="222" y="0"/>
                    </a:cubicBezTo>
                    <a:cubicBezTo>
                      <a:pt x="149" y="0"/>
                      <a:pt x="149" y="0"/>
                      <a:pt x="149" y="0"/>
                    </a:cubicBezTo>
                    <a:lnTo>
                      <a:pt x="33" y="11"/>
                    </a:lnTo>
                    <a:close/>
                  </a:path>
                </a:pathLst>
              </a:custGeom>
              <a:solidFill>
                <a:srgbClr val="AC6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śḻïdé">
                <a:extLst>
                  <a:ext uri="{FF2B5EF4-FFF2-40B4-BE49-F238E27FC236}">
                    <a16:creationId xmlns:a16="http://schemas.microsoft.com/office/drawing/2014/main" id="{7136E619-A993-4504-8323-D5242C14C04C}"/>
                  </a:ext>
                </a:extLst>
              </p:cNvPr>
              <p:cNvSpPr/>
              <p:nvPr/>
            </p:nvSpPr>
            <p:spPr bwMode="auto">
              <a:xfrm>
                <a:off x="6152332" y="4307111"/>
                <a:ext cx="369544" cy="1156606"/>
              </a:xfrm>
              <a:custGeom>
                <a:avLst/>
                <a:gdLst>
                  <a:gd name="T0" fmla="*/ 66 w 137"/>
                  <a:gd name="T1" fmla="*/ 6 h 430"/>
                  <a:gd name="T2" fmla="*/ 25 w 137"/>
                  <a:gd name="T3" fmla="*/ 268 h 430"/>
                  <a:gd name="T4" fmla="*/ 12 w 137"/>
                  <a:gd name="T5" fmla="*/ 390 h 430"/>
                  <a:gd name="T6" fmla="*/ 38 w 137"/>
                  <a:gd name="T7" fmla="*/ 402 h 430"/>
                  <a:gd name="T8" fmla="*/ 50 w 137"/>
                  <a:gd name="T9" fmla="*/ 410 h 430"/>
                  <a:gd name="T10" fmla="*/ 59 w 137"/>
                  <a:gd name="T11" fmla="*/ 402 h 430"/>
                  <a:gd name="T12" fmla="*/ 73 w 137"/>
                  <a:gd name="T13" fmla="*/ 406 h 430"/>
                  <a:gd name="T14" fmla="*/ 82 w 137"/>
                  <a:gd name="T15" fmla="*/ 394 h 430"/>
                  <a:gd name="T16" fmla="*/ 97 w 137"/>
                  <a:gd name="T17" fmla="*/ 395 h 430"/>
                  <a:gd name="T18" fmla="*/ 97 w 137"/>
                  <a:gd name="T19" fmla="*/ 369 h 430"/>
                  <a:gd name="T20" fmla="*/ 89 w 137"/>
                  <a:gd name="T21" fmla="*/ 343 h 430"/>
                  <a:gd name="T22" fmla="*/ 89 w 137"/>
                  <a:gd name="T23" fmla="*/ 268 h 430"/>
                  <a:gd name="T24" fmla="*/ 77 w 137"/>
                  <a:gd name="T25" fmla="*/ 239 h 430"/>
                  <a:gd name="T26" fmla="*/ 120 w 137"/>
                  <a:gd name="T27" fmla="*/ 30 h 430"/>
                  <a:gd name="T28" fmla="*/ 106 w 137"/>
                  <a:gd name="T29" fmla="*/ 7 h 430"/>
                  <a:gd name="T30" fmla="*/ 85 w 137"/>
                  <a:gd name="T31" fmla="*/ 3 h 430"/>
                  <a:gd name="T32" fmla="*/ 66 w 137"/>
                  <a:gd name="T33" fmla="*/ 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430">
                    <a:moveTo>
                      <a:pt x="66" y="6"/>
                    </a:moveTo>
                    <a:cubicBezTo>
                      <a:pt x="66" y="6"/>
                      <a:pt x="28" y="176"/>
                      <a:pt x="25" y="268"/>
                    </a:cubicBezTo>
                    <a:cubicBezTo>
                      <a:pt x="25" y="268"/>
                      <a:pt x="0" y="351"/>
                      <a:pt x="12" y="390"/>
                    </a:cubicBezTo>
                    <a:cubicBezTo>
                      <a:pt x="23" y="430"/>
                      <a:pt x="38" y="402"/>
                      <a:pt x="38" y="402"/>
                    </a:cubicBezTo>
                    <a:cubicBezTo>
                      <a:pt x="38" y="402"/>
                      <a:pt x="43" y="410"/>
                      <a:pt x="50" y="410"/>
                    </a:cubicBezTo>
                    <a:cubicBezTo>
                      <a:pt x="57" y="409"/>
                      <a:pt x="59" y="402"/>
                      <a:pt x="59" y="402"/>
                    </a:cubicBezTo>
                    <a:cubicBezTo>
                      <a:pt x="59" y="402"/>
                      <a:pt x="64" y="410"/>
                      <a:pt x="73" y="406"/>
                    </a:cubicBezTo>
                    <a:cubicBezTo>
                      <a:pt x="82" y="403"/>
                      <a:pt x="82" y="394"/>
                      <a:pt x="82" y="394"/>
                    </a:cubicBezTo>
                    <a:cubicBezTo>
                      <a:pt x="82" y="394"/>
                      <a:pt x="92" y="398"/>
                      <a:pt x="97" y="395"/>
                    </a:cubicBezTo>
                    <a:cubicBezTo>
                      <a:pt x="102" y="392"/>
                      <a:pt x="101" y="378"/>
                      <a:pt x="97" y="369"/>
                    </a:cubicBezTo>
                    <a:cubicBezTo>
                      <a:pt x="93" y="361"/>
                      <a:pt x="89" y="347"/>
                      <a:pt x="89" y="343"/>
                    </a:cubicBezTo>
                    <a:cubicBezTo>
                      <a:pt x="89" y="339"/>
                      <a:pt x="99" y="286"/>
                      <a:pt x="89" y="268"/>
                    </a:cubicBezTo>
                    <a:cubicBezTo>
                      <a:pt x="80" y="250"/>
                      <a:pt x="76" y="246"/>
                      <a:pt x="77" y="239"/>
                    </a:cubicBezTo>
                    <a:cubicBezTo>
                      <a:pt x="77" y="232"/>
                      <a:pt x="104" y="59"/>
                      <a:pt x="120" y="30"/>
                    </a:cubicBezTo>
                    <a:cubicBezTo>
                      <a:pt x="137" y="0"/>
                      <a:pt x="106" y="7"/>
                      <a:pt x="106" y="7"/>
                    </a:cubicBezTo>
                    <a:cubicBezTo>
                      <a:pt x="85" y="3"/>
                      <a:pt x="85" y="3"/>
                      <a:pt x="85" y="3"/>
                    </a:cubicBezTo>
                    <a:lnTo>
                      <a:pt x="66" y="6"/>
                    </a:ln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íṧļíḓé">
                <a:extLst>
                  <a:ext uri="{FF2B5EF4-FFF2-40B4-BE49-F238E27FC236}">
                    <a16:creationId xmlns:a16="http://schemas.microsoft.com/office/drawing/2014/main" id="{D48BFBD2-A45C-4C1D-A377-A7AEC2EC52C5}"/>
                  </a:ext>
                </a:extLst>
              </p:cNvPr>
              <p:cNvSpPr/>
              <p:nvPr/>
            </p:nvSpPr>
            <p:spPr bwMode="auto">
              <a:xfrm>
                <a:off x="7192241" y="4314891"/>
                <a:ext cx="377323" cy="1065841"/>
              </a:xfrm>
              <a:custGeom>
                <a:avLst/>
                <a:gdLst>
                  <a:gd name="T0" fmla="*/ 88 w 140"/>
                  <a:gd name="T1" fmla="*/ 300 h 396"/>
                  <a:gd name="T2" fmla="*/ 132 w 140"/>
                  <a:gd name="T3" fmla="*/ 181 h 396"/>
                  <a:gd name="T4" fmla="*/ 98 w 140"/>
                  <a:gd name="T5" fmla="*/ 14 h 396"/>
                  <a:gd name="T6" fmla="*/ 51 w 140"/>
                  <a:gd name="T7" fmla="*/ 0 h 396"/>
                  <a:gd name="T8" fmla="*/ 46 w 140"/>
                  <a:gd name="T9" fmla="*/ 25 h 396"/>
                  <a:gd name="T10" fmla="*/ 79 w 140"/>
                  <a:gd name="T11" fmla="*/ 164 h 396"/>
                  <a:gd name="T12" fmla="*/ 49 w 140"/>
                  <a:gd name="T13" fmla="*/ 271 h 396"/>
                  <a:gd name="T14" fmla="*/ 38 w 140"/>
                  <a:gd name="T15" fmla="*/ 271 h 396"/>
                  <a:gd name="T16" fmla="*/ 10 w 140"/>
                  <a:gd name="T17" fmla="*/ 312 h 396"/>
                  <a:gd name="T18" fmla="*/ 20 w 140"/>
                  <a:gd name="T19" fmla="*/ 340 h 396"/>
                  <a:gd name="T20" fmla="*/ 28 w 140"/>
                  <a:gd name="T21" fmla="*/ 366 h 396"/>
                  <a:gd name="T22" fmla="*/ 43 w 140"/>
                  <a:gd name="T23" fmla="*/ 386 h 396"/>
                  <a:gd name="T24" fmla="*/ 56 w 140"/>
                  <a:gd name="T25" fmla="*/ 395 h 396"/>
                  <a:gd name="T26" fmla="*/ 76 w 140"/>
                  <a:gd name="T27" fmla="*/ 34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0" h="396">
                    <a:moveTo>
                      <a:pt x="88" y="300"/>
                    </a:moveTo>
                    <a:cubicBezTo>
                      <a:pt x="88" y="300"/>
                      <a:pt x="124" y="254"/>
                      <a:pt x="132" y="181"/>
                    </a:cubicBezTo>
                    <a:cubicBezTo>
                      <a:pt x="140" y="109"/>
                      <a:pt x="96" y="15"/>
                      <a:pt x="98" y="14"/>
                    </a:cubicBezTo>
                    <a:cubicBezTo>
                      <a:pt x="99" y="13"/>
                      <a:pt x="51" y="0"/>
                      <a:pt x="51" y="0"/>
                    </a:cubicBezTo>
                    <a:cubicBezTo>
                      <a:pt x="46" y="25"/>
                      <a:pt x="46" y="25"/>
                      <a:pt x="46" y="25"/>
                    </a:cubicBezTo>
                    <a:cubicBezTo>
                      <a:pt x="46" y="25"/>
                      <a:pt x="72" y="103"/>
                      <a:pt x="79" y="164"/>
                    </a:cubicBezTo>
                    <a:cubicBezTo>
                      <a:pt x="85" y="225"/>
                      <a:pt x="49" y="271"/>
                      <a:pt x="49" y="271"/>
                    </a:cubicBezTo>
                    <a:cubicBezTo>
                      <a:pt x="38" y="271"/>
                      <a:pt x="38" y="271"/>
                      <a:pt x="38" y="271"/>
                    </a:cubicBezTo>
                    <a:cubicBezTo>
                      <a:pt x="38" y="271"/>
                      <a:pt x="19" y="282"/>
                      <a:pt x="10" y="312"/>
                    </a:cubicBezTo>
                    <a:cubicBezTo>
                      <a:pt x="0" y="342"/>
                      <a:pt x="11" y="345"/>
                      <a:pt x="20" y="340"/>
                    </a:cubicBezTo>
                    <a:cubicBezTo>
                      <a:pt x="20" y="340"/>
                      <a:pt x="14" y="371"/>
                      <a:pt x="28" y="366"/>
                    </a:cubicBezTo>
                    <a:cubicBezTo>
                      <a:pt x="28" y="366"/>
                      <a:pt x="30" y="386"/>
                      <a:pt x="43" y="386"/>
                    </a:cubicBezTo>
                    <a:cubicBezTo>
                      <a:pt x="43" y="386"/>
                      <a:pt x="47" y="396"/>
                      <a:pt x="56" y="395"/>
                    </a:cubicBezTo>
                    <a:cubicBezTo>
                      <a:pt x="65" y="395"/>
                      <a:pt x="77" y="379"/>
                      <a:pt x="76" y="346"/>
                    </a:cubicBezTo>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ïŝļîḍe">
                <a:extLst>
                  <a:ext uri="{FF2B5EF4-FFF2-40B4-BE49-F238E27FC236}">
                    <a16:creationId xmlns:a16="http://schemas.microsoft.com/office/drawing/2014/main" id="{FF1ECD53-A3B0-4F73-97B9-8642F9F9E553}"/>
                  </a:ext>
                </a:extLst>
              </p:cNvPr>
              <p:cNvSpPr/>
              <p:nvPr/>
            </p:nvSpPr>
            <p:spPr bwMode="auto">
              <a:xfrm>
                <a:off x="6305336" y="3739181"/>
                <a:ext cx="1226625" cy="1509293"/>
              </a:xfrm>
              <a:custGeom>
                <a:avLst/>
                <a:gdLst>
                  <a:gd name="T0" fmla="*/ 337 w 455"/>
                  <a:gd name="T1" fmla="*/ 199 h 561"/>
                  <a:gd name="T2" fmla="*/ 370 w 455"/>
                  <a:gd name="T3" fmla="*/ 480 h 561"/>
                  <a:gd name="T4" fmla="*/ 48 w 455"/>
                  <a:gd name="T5" fmla="*/ 460 h 561"/>
                  <a:gd name="T6" fmla="*/ 67 w 455"/>
                  <a:gd name="T7" fmla="*/ 241 h 561"/>
                  <a:gd name="T8" fmla="*/ 0 w 455"/>
                  <a:gd name="T9" fmla="*/ 206 h 561"/>
                  <a:gd name="T10" fmla="*/ 51 w 455"/>
                  <a:gd name="T11" fmla="*/ 49 h 561"/>
                  <a:gd name="T12" fmla="*/ 179 w 455"/>
                  <a:gd name="T13" fmla="*/ 0 h 561"/>
                  <a:gd name="T14" fmla="*/ 259 w 455"/>
                  <a:gd name="T15" fmla="*/ 0 h 561"/>
                  <a:gd name="T16" fmla="*/ 370 w 455"/>
                  <a:gd name="T17" fmla="*/ 44 h 561"/>
                  <a:gd name="T18" fmla="*/ 455 w 455"/>
                  <a:gd name="T19" fmla="*/ 191 h 561"/>
                  <a:gd name="T20" fmla="*/ 354 w 455"/>
                  <a:gd name="T21" fmla="*/ 236 h 561"/>
                  <a:gd name="T22" fmla="*/ 337 w 455"/>
                  <a:gd name="T23" fmla="*/ 19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 h="561">
                    <a:moveTo>
                      <a:pt x="337" y="199"/>
                    </a:moveTo>
                    <a:cubicBezTo>
                      <a:pt x="370" y="480"/>
                      <a:pt x="370" y="480"/>
                      <a:pt x="370" y="480"/>
                    </a:cubicBezTo>
                    <a:cubicBezTo>
                      <a:pt x="370" y="480"/>
                      <a:pt x="212" y="561"/>
                      <a:pt x="48" y="460"/>
                    </a:cubicBezTo>
                    <a:cubicBezTo>
                      <a:pt x="48" y="460"/>
                      <a:pt x="66" y="294"/>
                      <a:pt x="67" y="241"/>
                    </a:cubicBezTo>
                    <a:cubicBezTo>
                      <a:pt x="67" y="241"/>
                      <a:pt x="23" y="239"/>
                      <a:pt x="0" y="206"/>
                    </a:cubicBezTo>
                    <a:cubicBezTo>
                      <a:pt x="51" y="49"/>
                      <a:pt x="51" y="49"/>
                      <a:pt x="51" y="49"/>
                    </a:cubicBezTo>
                    <a:cubicBezTo>
                      <a:pt x="179" y="0"/>
                      <a:pt x="179" y="0"/>
                      <a:pt x="179" y="0"/>
                    </a:cubicBezTo>
                    <a:cubicBezTo>
                      <a:pt x="259" y="0"/>
                      <a:pt x="259" y="0"/>
                      <a:pt x="259" y="0"/>
                    </a:cubicBezTo>
                    <a:cubicBezTo>
                      <a:pt x="370" y="44"/>
                      <a:pt x="370" y="44"/>
                      <a:pt x="370" y="44"/>
                    </a:cubicBezTo>
                    <a:cubicBezTo>
                      <a:pt x="370" y="44"/>
                      <a:pt x="446" y="176"/>
                      <a:pt x="455" y="191"/>
                    </a:cubicBezTo>
                    <a:cubicBezTo>
                      <a:pt x="455" y="191"/>
                      <a:pt x="443" y="252"/>
                      <a:pt x="354" y="236"/>
                    </a:cubicBezTo>
                    <a:lnTo>
                      <a:pt x="337" y="19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śḻïḓê">
                <a:extLst>
                  <a:ext uri="{FF2B5EF4-FFF2-40B4-BE49-F238E27FC236}">
                    <a16:creationId xmlns:a16="http://schemas.microsoft.com/office/drawing/2014/main" id="{93410E88-8714-4FAA-8269-8DF92EA7479B}"/>
                  </a:ext>
                </a:extLst>
              </p:cNvPr>
              <p:cNvSpPr/>
              <p:nvPr/>
            </p:nvSpPr>
            <p:spPr bwMode="auto">
              <a:xfrm>
                <a:off x="6787688" y="3645823"/>
                <a:ext cx="215243" cy="158191"/>
              </a:xfrm>
              <a:custGeom>
                <a:avLst/>
                <a:gdLst>
                  <a:gd name="T0" fmla="*/ 0 w 80"/>
                  <a:gd name="T1" fmla="*/ 0 h 59"/>
                  <a:gd name="T2" fmla="*/ 0 w 80"/>
                  <a:gd name="T3" fmla="*/ 35 h 59"/>
                  <a:gd name="T4" fmla="*/ 80 w 80"/>
                  <a:gd name="T5" fmla="*/ 35 h 59"/>
                  <a:gd name="T6" fmla="*/ 80 w 80"/>
                  <a:gd name="T7" fmla="*/ 0 h 59"/>
                  <a:gd name="T8" fmla="*/ 15 w 80"/>
                  <a:gd name="T9" fmla="*/ 0 h 59"/>
                  <a:gd name="T10" fmla="*/ 0 w 80"/>
                  <a:gd name="T11" fmla="*/ 0 h 59"/>
                </a:gdLst>
                <a:ahLst/>
                <a:cxnLst>
                  <a:cxn ang="0">
                    <a:pos x="T0" y="T1"/>
                  </a:cxn>
                  <a:cxn ang="0">
                    <a:pos x="T2" y="T3"/>
                  </a:cxn>
                  <a:cxn ang="0">
                    <a:pos x="T4" y="T5"/>
                  </a:cxn>
                  <a:cxn ang="0">
                    <a:pos x="T6" y="T7"/>
                  </a:cxn>
                  <a:cxn ang="0">
                    <a:pos x="T8" y="T9"/>
                  </a:cxn>
                  <a:cxn ang="0">
                    <a:pos x="T10" y="T11"/>
                  </a:cxn>
                </a:cxnLst>
                <a:rect l="0" t="0" r="r" b="b"/>
                <a:pathLst>
                  <a:path w="80" h="59">
                    <a:moveTo>
                      <a:pt x="0" y="0"/>
                    </a:moveTo>
                    <a:cubicBezTo>
                      <a:pt x="0" y="35"/>
                      <a:pt x="0" y="35"/>
                      <a:pt x="0" y="35"/>
                    </a:cubicBezTo>
                    <a:cubicBezTo>
                      <a:pt x="0" y="35"/>
                      <a:pt x="38" y="59"/>
                      <a:pt x="80" y="35"/>
                    </a:cubicBezTo>
                    <a:cubicBezTo>
                      <a:pt x="80" y="0"/>
                      <a:pt x="80" y="0"/>
                      <a:pt x="80" y="0"/>
                    </a:cubicBezTo>
                    <a:cubicBezTo>
                      <a:pt x="15" y="0"/>
                      <a:pt x="15" y="0"/>
                      <a:pt x="15" y="0"/>
                    </a:cubicBezTo>
                    <a:lnTo>
                      <a:pt x="0" y="0"/>
                    </a:ln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í$ḻïďé">
                <a:extLst>
                  <a:ext uri="{FF2B5EF4-FFF2-40B4-BE49-F238E27FC236}">
                    <a16:creationId xmlns:a16="http://schemas.microsoft.com/office/drawing/2014/main" id="{F7B125A1-DCC4-4AB9-8A53-CF15B6423535}"/>
                  </a:ext>
                </a:extLst>
              </p:cNvPr>
              <p:cNvSpPr/>
              <p:nvPr/>
            </p:nvSpPr>
            <p:spPr bwMode="auto">
              <a:xfrm>
                <a:off x="7480096" y="2810784"/>
                <a:ext cx="199683" cy="379917"/>
              </a:xfrm>
              <a:custGeom>
                <a:avLst/>
                <a:gdLst>
                  <a:gd name="T0" fmla="*/ 19 w 74"/>
                  <a:gd name="T1" fmla="*/ 71 h 141"/>
                  <a:gd name="T2" fmla="*/ 44 w 74"/>
                  <a:gd name="T3" fmla="*/ 4 h 141"/>
                  <a:gd name="T4" fmla="*/ 0 w 74"/>
                  <a:gd name="T5" fmla="*/ 141 h 141"/>
                  <a:gd name="T6" fmla="*/ 19 w 74"/>
                  <a:gd name="T7" fmla="*/ 71 h 141"/>
                </a:gdLst>
                <a:ahLst/>
                <a:cxnLst>
                  <a:cxn ang="0">
                    <a:pos x="T0" y="T1"/>
                  </a:cxn>
                  <a:cxn ang="0">
                    <a:pos x="T2" y="T3"/>
                  </a:cxn>
                  <a:cxn ang="0">
                    <a:pos x="T4" y="T5"/>
                  </a:cxn>
                  <a:cxn ang="0">
                    <a:pos x="T6" y="T7"/>
                  </a:cxn>
                </a:cxnLst>
                <a:rect l="0" t="0" r="r" b="b"/>
                <a:pathLst>
                  <a:path w="74" h="141">
                    <a:moveTo>
                      <a:pt x="19" y="71"/>
                    </a:moveTo>
                    <a:cubicBezTo>
                      <a:pt x="19" y="71"/>
                      <a:pt x="14" y="7"/>
                      <a:pt x="44" y="4"/>
                    </a:cubicBezTo>
                    <a:cubicBezTo>
                      <a:pt x="74" y="0"/>
                      <a:pt x="66" y="131"/>
                      <a:pt x="0" y="141"/>
                    </a:cubicBezTo>
                    <a:lnTo>
                      <a:pt x="19" y="71"/>
                    </a:ln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ï$1îḍê">
                <a:extLst>
                  <a:ext uri="{FF2B5EF4-FFF2-40B4-BE49-F238E27FC236}">
                    <a16:creationId xmlns:a16="http://schemas.microsoft.com/office/drawing/2014/main" id="{F1ACBB36-671A-40EC-83A8-270C45C5E5C9}"/>
                  </a:ext>
                </a:extLst>
              </p:cNvPr>
              <p:cNvSpPr/>
              <p:nvPr/>
            </p:nvSpPr>
            <p:spPr bwMode="auto">
              <a:xfrm>
                <a:off x="6192528" y="2854870"/>
                <a:ext cx="94655" cy="298228"/>
              </a:xfrm>
              <a:custGeom>
                <a:avLst/>
                <a:gdLst>
                  <a:gd name="T0" fmla="*/ 16 w 35"/>
                  <a:gd name="T1" fmla="*/ 0 h 111"/>
                  <a:gd name="T2" fmla="*/ 2 w 35"/>
                  <a:gd name="T3" fmla="*/ 45 h 111"/>
                  <a:gd name="T4" fmla="*/ 35 w 35"/>
                  <a:gd name="T5" fmla="*/ 111 h 111"/>
                  <a:gd name="T6" fmla="*/ 35 w 35"/>
                  <a:gd name="T7" fmla="*/ 77 h 111"/>
                  <a:gd name="T8" fmla="*/ 31 w 35"/>
                  <a:gd name="T9" fmla="*/ 31 h 111"/>
                  <a:gd name="T10" fmla="*/ 16 w 35"/>
                  <a:gd name="T11" fmla="*/ 0 h 111"/>
                </a:gdLst>
                <a:ahLst/>
                <a:cxnLst>
                  <a:cxn ang="0">
                    <a:pos x="T0" y="T1"/>
                  </a:cxn>
                  <a:cxn ang="0">
                    <a:pos x="T2" y="T3"/>
                  </a:cxn>
                  <a:cxn ang="0">
                    <a:pos x="T4" y="T5"/>
                  </a:cxn>
                  <a:cxn ang="0">
                    <a:pos x="T6" y="T7"/>
                  </a:cxn>
                  <a:cxn ang="0">
                    <a:pos x="T8" y="T9"/>
                  </a:cxn>
                  <a:cxn ang="0">
                    <a:pos x="T10" y="T11"/>
                  </a:cxn>
                </a:cxnLst>
                <a:rect l="0" t="0" r="r" b="b"/>
                <a:pathLst>
                  <a:path w="35" h="111">
                    <a:moveTo>
                      <a:pt x="16" y="0"/>
                    </a:moveTo>
                    <a:cubicBezTo>
                      <a:pt x="16" y="0"/>
                      <a:pt x="0" y="4"/>
                      <a:pt x="2" y="45"/>
                    </a:cubicBezTo>
                    <a:cubicBezTo>
                      <a:pt x="5" y="86"/>
                      <a:pt x="35" y="111"/>
                      <a:pt x="35" y="111"/>
                    </a:cubicBezTo>
                    <a:cubicBezTo>
                      <a:pt x="35" y="77"/>
                      <a:pt x="35" y="77"/>
                      <a:pt x="35" y="77"/>
                    </a:cubicBezTo>
                    <a:cubicBezTo>
                      <a:pt x="35" y="77"/>
                      <a:pt x="32" y="34"/>
                      <a:pt x="31" y="31"/>
                    </a:cubicBezTo>
                    <a:cubicBezTo>
                      <a:pt x="30" y="28"/>
                      <a:pt x="16" y="0"/>
                      <a:pt x="16" y="0"/>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íŝ1ïḍè">
                <a:extLst>
                  <a:ext uri="{FF2B5EF4-FFF2-40B4-BE49-F238E27FC236}">
                    <a16:creationId xmlns:a16="http://schemas.microsoft.com/office/drawing/2014/main" id="{845C36AF-4507-499B-8B31-5366999AF56E}"/>
                  </a:ext>
                </a:extLst>
              </p:cNvPr>
              <p:cNvSpPr/>
              <p:nvPr/>
            </p:nvSpPr>
            <p:spPr bwMode="auto">
              <a:xfrm>
                <a:off x="6232724" y="2324543"/>
                <a:ext cx="1317390" cy="1349806"/>
              </a:xfrm>
              <a:custGeom>
                <a:avLst/>
                <a:gdLst>
                  <a:gd name="T0" fmla="*/ 0 w 489"/>
                  <a:gd name="T1" fmla="*/ 185 h 502"/>
                  <a:gd name="T2" fmla="*/ 251 w 489"/>
                  <a:gd name="T3" fmla="*/ 502 h 502"/>
                  <a:gd name="T4" fmla="*/ 489 w 489"/>
                  <a:gd name="T5" fmla="*/ 206 h 502"/>
                  <a:gd name="T6" fmla="*/ 457 w 489"/>
                  <a:gd name="T7" fmla="*/ 44 h 502"/>
                  <a:gd name="T8" fmla="*/ 388 w 489"/>
                  <a:gd name="T9" fmla="*/ 2 h 502"/>
                  <a:gd name="T10" fmla="*/ 196 w 489"/>
                  <a:gd name="T11" fmla="*/ 2 h 502"/>
                  <a:gd name="T12" fmla="*/ 82 w 489"/>
                  <a:gd name="T13" fmla="*/ 19 h 502"/>
                  <a:gd name="T14" fmla="*/ 41 w 489"/>
                  <a:gd name="T15" fmla="*/ 31 h 502"/>
                  <a:gd name="T16" fmla="*/ 0 w 489"/>
                  <a:gd name="T17" fmla="*/ 18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9" h="502">
                    <a:moveTo>
                      <a:pt x="0" y="185"/>
                    </a:moveTo>
                    <a:cubicBezTo>
                      <a:pt x="0" y="185"/>
                      <a:pt x="0" y="502"/>
                      <a:pt x="251" y="502"/>
                    </a:cubicBezTo>
                    <a:cubicBezTo>
                      <a:pt x="465" y="502"/>
                      <a:pt x="489" y="206"/>
                      <a:pt x="489" y="206"/>
                    </a:cubicBezTo>
                    <a:cubicBezTo>
                      <a:pt x="489" y="206"/>
                      <a:pt x="457" y="51"/>
                      <a:pt x="457" y="44"/>
                    </a:cubicBezTo>
                    <a:cubicBezTo>
                      <a:pt x="457" y="37"/>
                      <a:pt x="396" y="4"/>
                      <a:pt x="388" y="2"/>
                    </a:cubicBezTo>
                    <a:cubicBezTo>
                      <a:pt x="381" y="0"/>
                      <a:pt x="205" y="3"/>
                      <a:pt x="196" y="2"/>
                    </a:cubicBezTo>
                    <a:cubicBezTo>
                      <a:pt x="188" y="1"/>
                      <a:pt x="96" y="19"/>
                      <a:pt x="82" y="19"/>
                    </a:cubicBezTo>
                    <a:cubicBezTo>
                      <a:pt x="68" y="19"/>
                      <a:pt x="44" y="26"/>
                      <a:pt x="41" y="31"/>
                    </a:cubicBezTo>
                    <a:cubicBezTo>
                      <a:pt x="39" y="36"/>
                      <a:pt x="0" y="185"/>
                      <a:pt x="0" y="185"/>
                    </a:cubicBezTo>
                    <a:close/>
                  </a:path>
                </a:pathLst>
              </a:custGeom>
              <a:solidFill>
                <a:srgbClr val="FFCD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ṡḻîḓê">
                <a:extLst>
                  <a:ext uri="{FF2B5EF4-FFF2-40B4-BE49-F238E27FC236}">
                    <a16:creationId xmlns:a16="http://schemas.microsoft.com/office/drawing/2014/main" id="{423E8F93-8F7A-4DEC-B1B0-921AFD0E479F}"/>
                  </a:ext>
                </a:extLst>
              </p:cNvPr>
              <p:cNvSpPr/>
              <p:nvPr/>
            </p:nvSpPr>
            <p:spPr bwMode="auto">
              <a:xfrm>
                <a:off x="5922826" y="1796809"/>
                <a:ext cx="1742689" cy="1213659"/>
              </a:xfrm>
              <a:custGeom>
                <a:avLst/>
                <a:gdLst>
                  <a:gd name="T0" fmla="*/ 597 w 647"/>
                  <a:gd name="T1" fmla="*/ 448 h 451"/>
                  <a:gd name="T2" fmla="*/ 574 w 647"/>
                  <a:gd name="T3" fmla="*/ 448 h 451"/>
                  <a:gd name="T4" fmla="*/ 549 w 647"/>
                  <a:gd name="T5" fmla="*/ 359 h 451"/>
                  <a:gd name="T6" fmla="*/ 554 w 647"/>
                  <a:gd name="T7" fmla="*/ 345 h 451"/>
                  <a:gd name="T8" fmla="*/ 510 w 647"/>
                  <a:gd name="T9" fmla="*/ 249 h 451"/>
                  <a:gd name="T10" fmla="*/ 356 w 647"/>
                  <a:gd name="T11" fmla="*/ 277 h 451"/>
                  <a:gd name="T12" fmla="*/ 186 w 647"/>
                  <a:gd name="T13" fmla="*/ 252 h 451"/>
                  <a:gd name="T14" fmla="*/ 143 w 647"/>
                  <a:gd name="T15" fmla="*/ 325 h 451"/>
                  <a:gd name="T16" fmla="*/ 143 w 647"/>
                  <a:gd name="T17" fmla="*/ 360 h 451"/>
                  <a:gd name="T18" fmla="*/ 118 w 647"/>
                  <a:gd name="T19" fmla="*/ 413 h 451"/>
                  <a:gd name="T20" fmla="*/ 115 w 647"/>
                  <a:gd name="T21" fmla="*/ 271 h 451"/>
                  <a:gd name="T22" fmla="*/ 97 w 647"/>
                  <a:gd name="T23" fmla="*/ 256 h 451"/>
                  <a:gd name="T24" fmla="*/ 115 w 647"/>
                  <a:gd name="T25" fmla="*/ 253 h 451"/>
                  <a:gd name="T26" fmla="*/ 47 w 647"/>
                  <a:gd name="T27" fmla="*/ 197 h 451"/>
                  <a:gd name="T28" fmla="*/ 102 w 647"/>
                  <a:gd name="T29" fmla="*/ 188 h 451"/>
                  <a:gd name="T30" fmla="*/ 36 w 647"/>
                  <a:gd name="T31" fmla="*/ 138 h 451"/>
                  <a:gd name="T32" fmla="*/ 0 w 647"/>
                  <a:gd name="T33" fmla="*/ 98 h 451"/>
                  <a:gd name="T34" fmla="*/ 185 w 647"/>
                  <a:gd name="T35" fmla="*/ 80 h 451"/>
                  <a:gd name="T36" fmla="*/ 135 w 647"/>
                  <a:gd name="T37" fmla="*/ 19 h 451"/>
                  <a:gd name="T38" fmla="*/ 338 w 647"/>
                  <a:gd name="T39" fmla="*/ 63 h 451"/>
                  <a:gd name="T40" fmla="*/ 288 w 647"/>
                  <a:gd name="T41" fmla="*/ 0 h 451"/>
                  <a:gd name="T42" fmla="*/ 521 w 647"/>
                  <a:gd name="T43" fmla="*/ 129 h 451"/>
                  <a:gd name="T44" fmla="*/ 498 w 647"/>
                  <a:gd name="T45" fmla="*/ 55 h 451"/>
                  <a:gd name="T46" fmla="*/ 597 w 647"/>
                  <a:gd name="T47" fmla="*/ 213 h 451"/>
                  <a:gd name="T48" fmla="*/ 597 w 647"/>
                  <a:gd name="T49" fmla="*/ 448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7" h="451">
                    <a:moveTo>
                      <a:pt x="597" y="448"/>
                    </a:moveTo>
                    <a:cubicBezTo>
                      <a:pt x="597" y="448"/>
                      <a:pt x="585" y="451"/>
                      <a:pt x="574" y="448"/>
                    </a:cubicBezTo>
                    <a:cubicBezTo>
                      <a:pt x="549" y="359"/>
                      <a:pt x="549" y="359"/>
                      <a:pt x="549" y="359"/>
                    </a:cubicBezTo>
                    <a:cubicBezTo>
                      <a:pt x="554" y="345"/>
                      <a:pt x="554" y="345"/>
                      <a:pt x="554" y="345"/>
                    </a:cubicBezTo>
                    <a:cubicBezTo>
                      <a:pt x="554" y="345"/>
                      <a:pt x="540" y="271"/>
                      <a:pt x="510" y="249"/>
                    </a:cubicBezTo>
                    <a:cubicBezTo>
                      <a:pt x="510" y="249"/>
                      <a:pt x="444" y="280"/>
                      <a:pt x="356" y="277"/>
                    </a:cubicBezTo>
                    <a:cubicBezTo>
                      <a:pt x="268" y="275"/>
                      <a:pt x="186" y="252"/>
                      <a:pt x="186" y="252"/>
                    </a:cubicBezTo>
                    <a:cubicBezTo>
                      <a:pt x="186" y="252"/>
                      <a:pt x="164" y="261"/>
                      <a:pt x="143" y="325"/>
                    </a:cubicBezTo>
                    <a:cubicBezTo>
                      <a:pt x="143" y="360"/>
                      <a:pt x="143" y="360"/>
                      <a:pt x="143" y="360"/>
                    </a:cubicBezTo>
                    <a:cubicBezTo>
                      <a:pt x="143" y="360"/>
                      <a:pt x="121" y="397"/>
                      <a:pt x="118" y="413"/>
                    </a:cubicBezTo>
                    <a:cubicBezTo>
                      <a:pt x="118" y="413"/>
                      <a:pt x="98" y="369"/>
                      <a:pt x="115" y="271"/>
                    </a:cubicBezTo>
                    <a:cubicBezTo>
                      <a:pt x="97" y="256"/>
                      <a:pt x="97" y="256"/>
                      <a:pt x="97" y="256"/>
                    </a:cubicBezTo>
                    <a:cubicBezTo>
                      <a:pt x="115" y="253"/>
                      <a:pt x="115" y="253"/>
                      <a:pt x="115" y="253"/>
                    </a:cubicBezTo>
                    <a:cubicBezTo>
                      <a:pt x="47" y="197"/>
                      <a:pt x="47" y="197"/>
                      <a:pt x="47" y="197"/>
                    </a:cubicBezTo>
                    <a:cubicBezTo>
                      <a:pt x="102" y="188"/>
                      <a:pt x="102" y="188"/>
                      <a:pt x="102" y="188"/>
                    </a:cubicBezTo>
                    <a:cubicBezTo>
                      <a:pt x="102" y="188"/>
                      <a:pt x="50" y="158"/>
                      <a:pt x="36" y="138"/>
                    </a:cubicBezTo>
                    <a:cubicBezTo>
                      <a:pt x="21" y="118"/>
                      <a:pt x="0" y="98"/>
                      <a:pt x="0" y="98"/>
                    </a:cubicBezTo>
                    <a:cubicBezTo>
                      <a:pt x="0" y="98"/>
                      <a:pt x="172" y="84"/>
                      <a:pt x="185" y="80"/>
                    </a:cubicBezTo>
                    <a:cubicBezTo>
                      <a:pt x="185" y="80"/>
                      <a:pt x="152" y="47"/>
                      <a:pt x="135" y="19"/>
                    </a:cubicBezTo>
                    <a:cubicBezTo>
                      <a:pt x="135" y="19"/>
                      <a:pt x="310" y="54"/>
                      <a:pt x="338" y="63"/>
                    </a:cubicBezTo>
                    <a:cubicBezTo>
                      <a:pt x="338" y="63"/>
                      <a:pt x="302" y="9"/>
                      <a:pt x="288" y="0"/>
                    </a:cubicBezTo>
                    <a:cubicBezTo>
                      <a:pt x="288" y="0"/>
                      <a:pt x="431" y="55"/>
                      <a:pt x="521" y="129"/>
                    </a:cubicBezTo>
                    <a:cubicBezTo>
                      <a:pt x="521" y="129"/>
                      <a:pt x="504" y="72"/>
                      <a:pt x="498" y="55"/>
                    </a:cubicBezTo>
                    <a:cubicBezTo>
                      <a:pt x="498" y="55"/>
                      <a:pt x="582" y="171"/>
                      <a:pt x="597" y="213"/>
                    </a:cubicBezTo>
                    <a:cubicBezTo>
                      <a:pt x="597" y="213"/>
                      <a:pt x="647" y="349"/>
                      <a:pt x="597" y="448"/>
                    </a:cubicBezTo>
                    <a:close/>
                  </a:path>
                </a:pathLst>
              </a:custGeom>
              <a:solidFill>
                <a:srgbClr val="735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îŝḷîḋê">
                <a:extLst>
                  <a:ext uri="{FF2B5EF4-FFF2-40B4-BE49-F238E27FC236}">
                    <a16:creationId xmlns:a16="http://schemas.microsoft.com/office/drawing/2014/main" id="{D08D3212-F73E-4F8C-B9AF-5579847C785B}"/>
                  </a:ext>
                </a:extLst>
              </p:cNvPr>
              <p:cNvSpPr/>
              <p:nvPr/>
            </p:nvSpPr>
            <p:spPr bwMode="auto">
              <a:xfrm>
                <a:off x="6534842" y="2910626"/>
                <a:ext cx="99842" cy="124478"/>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iṣļiḑê">
                <a:extLst>
                  <a:ext uri="{FF2B5EF4-FFF2-40B4-BE49-F238E27FC236}">
                    <a16:creationId xmlns:a16="http://schemas.microsoft.com/office/drawing/2014/main" id="{65F98B8D-A095-4AAB-A525-676E083F04F8}"/>
                  </a:ext>
                </a:extLst>
              </p:cNvPr>
              <p:cNvSpPr/>
              <p:nvPr/>
            </p:nvSpPr>
            <p:spPr bwMode="auto">
              <a:xfrm>
                <a:off x="7075543" y="2910626"/>
                <a:ext cx="99842" cy="124478"/>
              </a:xfrm>
              <a:prstGeom prst="ellipse">
                <a:avLst/>
              </a:prstGeom>
              <a:solidFill>
                <a:srgbClr val="3E39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ïṩḻïḑé">
                <a:extLst>
                  <a:ext uri="{FF2B5EF4-FFF2-40B4-BE49-F238E27FC236}">
                    <a16:creationId xmlns:a16="http://schemas.microsoft.com/office/drawing/2014/main" id="{A7BF997D-1CD5-47A7-BD03-AFE1108228EA}"/>
                  </a:ext>
                </a:extLst>
              </p:cNvPr>
              <p:cNvSpPr/>
              <p:nvPr/>
            </p:nvSpPr>
            <p:spPr bwMode="auto">
              <a:xfrm>
                <a:off x="6497239" y="2712239"/>
                <a:ext cx="120588" cy="82985"/>
              </a:xfrm>
              <a:custGeom>
                <a:avLst/>
                <a:gdLst>
                  <a:gd name="T0" fmla="*/ 45 w 45"/>
                  <a:gd name="T1" fmla="*/ 22 h 31"/>
                  <a:gd name="T2" fmla="*/ 23 w 45"/>
                  <a:gd name="T3" fmla="*/ 15 h 31"/>
                  <a:gd name="T4" fmla="*/ 0 w 45"/>
                  <a:gd name="T5" fmla="*/ 31 h 31"/>
                  <a:gd name="T6" fmla="*/ 25 w 45"/>
                  <a:gd name="T7" fmla="*/ 1 h 31"/>
                  <a:gd name="T8" fmla="*/ 45 w 45"/>
                  <a:gd name="T9" fmla="*/ 5 h 31"/>
                  <a:gd name="T10" fmla="*/ 45 w 45"/>
                  <a:gd name="T11" fmla="*/ 22 h 31"/>
                </a:gdLst>
                <a:ahLst/>
                <a:cxnLst>
                  <a:cxn ang="0">
                    <a:pos x="T0" y="T1"/>
                  </a:cxn>
                  <a:cxn ang="0">
                    <a:pos x="T2" y="T3"/>
                  </a:cxn>
                  <a:cxn ang="0">
                    <a:pos x="T4" y="T5"/>
                  </a:cxn>
                  <a:cxn ang="0">
                    <a:pos x="T6" y="T7"/>
                  </a:cxn>
                  <a:cxn ang="0">
                    <a:pos x="T8" y="T9"/>
                  </a:cxn>
                  <a:cxn ang="0">
                    <a:pos x="T10" y="T11"/>
                  </a:cxn>
                </a:cxnLst>
                <a:rect l="0" t="0" r="r" b="b"/>
                <a:pathLst>
                  <a:path w="45" h="31">
                    <a:moveTo>
                      <a:pt x="45" y="22"/>
                    </a:moveTo>
                    <a:cubicBezTo>
                      <a:pt x="45" y="22"/>
                      <a:pt x="35" y="12"/>
                      <a:pt x="23" y="15"/>
                    </a:cubicBezTo>
                    <a:cubicBezTo>
                      <a:pt x="10" y="17"/>
                      <a:pt x="0" y="31"/>
                      <a:pt x="0" y="31"/>
                    </a:cubicBezTo>
                    <a:cubicBezTo>
                      <a:pt x="0" y="31"/>
                      <a:pt x="2" y="4"/>
                      <a:pt x="25" y="1"/>
                    </a:cubicBezTo>
                    <a:cubicBezTo>
                      <a:pt x="25" y="1"/>
                      <a:pt x="34" y="0"/>
                      <a:pt x="45" y="5"/>
                    </a:cubicBezTo>
                    <a:lnTo>
                      <a:pt x="45" y="22"/>
                    </a:lnTo>
                    <a:close/>
                  </a:path>
                </a:pathLst>
              </a:custGeom>
              <a:solidFill>
                <a:srgbClr val="735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ṡlîḍé">
                <a:extLst>
                  <a:ext uri="{FF2B5EF4-FFF2-40B4-BE49-F238E27FC236}">
                    <a16:creationId xmlns:a16="http://schemas.microsoft.com/office/drawing/2014/main" id="{588CDDCA-2414-4154-8695-673646EDFCB8}"/>
                  </a:ext>
                </a:extLst>
              </p:cNvPr>
              <p:cNvSpPr/>
              <p:nvPr/>
            </p:nvSpPr>
            <p:spPr bwMode="auto">
              <a:xfrm>
                <a:off x="7062576" y="2665560"/>
                <a:ext cx="150411" cy="119291"/>
              </a:xfrm>
              <a:custGeom>
                <a:avLst/>
                <a:gdLst>
                  <a:gd name="T0" fmla="*/ 0 w 56"/>
                  <a:gd name="T1" fmla="*/ 14 h 44"/>
                  <a:gd name="T2" fmla="*/ 0 w 56"/>
                  <a:gd name="T3" fmla="*/ 35 h 44"/>
                  <a:gd name="T4" fmla="*/ 56 w 56"/>
                  <a:gd name="T5" fmla="*/ 44 h 44"/>
                  <a:gd name="T6" fmla="*/ 0 w 56"/>
                  <a:gd name="T7" fmla="*/ 14 h 44"/>
                </a:gdLst>
                <a:ahLst/>
                <a:cxnLst>
                  <a:cxn ang="0">
                    <a:pos x="T0" y="T1"/>
                  </a:cxn>
                  <a:cxn ang="0">
                    <a:pos x="T2" y="T3"/>
                  </a:cxn>
                  <a:cxn ang="0">
                    <a:pos x="T4" y="T5"/>
                  </a:cxn>
                  <a:cxn ang="0">
                    <a:pos x="T6" y="T7"/>
                  </a:cxn>
                </a:cxnLst>
                <a:rect l="0" t="0" r="r" b="b"/>
                <a:pathLst>
                  <a:path w="56" h="44">
                    <a:moveTo>
                      <a:pt x="0" y="14"/>
                    </a:moveTo>
                    <a:cubicBezTo>
                      <a:pt x="0" y="35"/>
                      <a:pt x="0" y="35"/>
                      <a:pt x="0" y="35"/>
                    </a:cubicBezTo>
                    <a:cubicBezTo>
                      <a:pt x="0" y="35"/>
                      <a:pt x="30" y="13"/>
                      <a:pt x="56" y="44"/>
                    </a:cubicBezTo>
                    <a:cubicBezTo>
                      <a:pt x="56" y="44"/>
                      <a:pt x="52" y="0"/>
                      <a:pt x="0" y="14"/>
                    </a:cubicBezTo>
                    <a:close/>
                  </a:path>
                </a:pathLst>
              </a:custGeom>
              <a:solidFill>
                <a:srgbClr val="7353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ïŝḻîḓè">
                <a:extLst>
                  <a:ext uri="{FF2B5EF4-FFF2-40B4-BE49-F238E27FC236}">
                    <a16:creationId xmlns:a16="http://schemas.microsoft.com/office/drawing/2014/main" id="{1B4565EE-0599-47D8-A293-6094533DD77A}"/>
                  </a:ext>
                </a:extLst>
              </p:cNvPr>
              <p:cNvSpPr/>
              <p:nvPr/>
            </p:nvSpPr>
            <p:spPr bwMode="auto">
              <a:xfrm>
                <a:off x="6672286" y="3120682"/>
                <a:ext cx="115401" cy="142631"/>
              </a:xfrm>
              <a:custGeom>
                <a:avLst/>
                <a:gdLst>
                  <a:gd name="T0" fmla="*/ 32 w 43"/>
                  <a:gd name="T1" fmla="*/ 0 h 53"/>
                  <a:gd name="T2" fmla="*/ 43 w 43"/>
                  <a:gd name="T3" fmla="*/ 51 h 53"/>
                  <a:gd name="T4" fmla="*/ 5 w 43"/>
                  <a:gd name="T5" fmla="*/ 28 h 53"/>
                  <a:gd name="T6" fmla="*/ 32 w 43"/>
                  <a:gd name="T7" fmla="*/ 0 h 53"/>
                </a:gdLst>
                <a:ahLst/>
                <a:cxnLst>
                  <a:cxn ang="0">
                    <a:pos x="T0" y="T1"/>
                  </a:cxn>
                  <a:cxn ang="0">
                    <a:pos x="T2" y="T3"/>
                  </a:cxn>
                  <a:cxn ang="0">
                    <a:pos x="T4" y="T5"/>
                  </a:cxn>
                  <a:cxn ang="0">
                    <a:pos x="T6" y="T7"/>
                  </a:cxn>
                </a:cxnLst>
                <a:rect l="0" t="0" r="r" b="b"/>
                <a:pathLst>
                  <a:path w="43" h="53">
                    <a:moveTo>
                      <a:pt x="32" y="0"/>
                    </a:moveTo>
                    <a:cubicBezTo>
                      <a:pt x="32" y="0"/>
                      <a:pt x="10" y="28"/>
                      <a:pt x="43" y="51"/>
                    </a:cubicBezTo>
                    <a:cubicBezTo>
                      <a:pt x="43" y="51"/>
                      <a:pt x="9" y="53"/>
                      <a:pt x="5" y="28"/>
                    </a:cubicBezTo>
                    <a:cubicBezTo>
                      <a:pt x="0" y="1"/>
                      <a:pt x="32" y="0"/>
                      <a:pt x="32" y="0"/>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ṣľïḋe">
                <a:extLst>
                  <a:ext uri="{FF2B5EF4-FFF2-40B4-BE49-F238E27FC236}">
                    <a16:creationId xmlns:a16="http://schemas.microsoft.com/office/drawing/2014/main" id="{C84E284E-5804-4C15-91BC-0CCA3F3CA691}"/>
                  </a:ext>
                </a:extLst>
              </p:cNvPr>
              <p:cNvSpPr/>
              <p:nvPr/>
            </p:nvSpPr>
            <p:spPr bwMode="auto">
              <a:xfrm>
                <a:off x="6664506" y="3276279"/>
                <a:ext cx="462902" cy="162080"/>
              </a:xfrm>
              <a:custGeom>
                <a:avLst/>
                <a:gdLst>
                  <a:gd name="T0" fmla="*/ 0 w 172"/>
                  <a:gd name="T1" fmla="*/ 21 h 60"/>
                  <a:gd name="T2" fmla="*/ 4 w 172"/>
                  <a:gd name="T3" fmla="*/ 38 h 60"/>
                  <a:gd name="T4" fmla="*/ 165 w 172"/>
                  <a:gd name="T5" fmla="*/ 31 h 60"/>
                  <a:gd name="T6" fmla="*/ 172 w 172"/>
                  <a:gd name="T7" fmla="*/ 0 h 60"/>
                  <a:gd name="T8" fmla="*/ 0 w 172"/>
                  <a:gd name="T9" fmla="*/ 21 h 60"/>
                </a:gdLst>
                <a:ahLst/>
                <a:cxnLst>
                  <a:cxn ang="0">
                    <a:pos x="T0" y="T1"/>
                  </a:cxn>
                  <a:cxn ang="0">
                    <a:pos x="T2" y="T3"/>
                  </a:cxn>
                  <a:cxn ang="0">
                    <a:pos x="T4" y="T5"/>
                  </a:cxn>
                  <a:cxn ang="0">
                    <a:pos x="T6" y="T7"/>
                  </a:cxn>
                  <a:cxn ang="0">
                    <a:pos x="T8" y="T9"/>
                  </a:cxn>
                </a:cxnLst>
                <a:rect l="0" t="0" r="r" b="b"/>
                <a:pathLst>
                  <a:path w="172" h="60">
                    <a:moveTo>
                      <a:pt x="0" y="21"/>
                    </a:moveTo>
                    <a:cubicBezTo>
                      <a:pt x="0" y="21"/>
                      <a:pt x="0" y="28"/>
                      <a:pt x="4" y="38"/>
                    </a:cubicBezTo>
                    <a:cubicBezTo>
                      <a:pt x="28" y="45"/>
                      <a:pt x="101" y="60"/>
                      <a:pt x="165" y="31"/>
                    </a:cubicBezTo>
                    <a:cubicBezTo>
                      <a:pt x="171" y="14"/>
                      <a:pt x="172" y="0"/>
                      <a:pt x="172" y="0"/>
                    </a:cubicBezTo>
                    <a:cubicBezTo>
                      <a:pt x="105" y="48"/>
                      <a:pt x="0" y="21"/>
                      <a:pt x="0" y="21"/>
                    </a:cubicBezTo>
                    <a:close/>
                  </a:path>
                </a:pathLst>
              </a:custGeom>
              <a:solidFill>
                <a:srgbClr val="FDF5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ś1íḍê">
                <a:extLst>
                  <a:ext uri="{FF2B5EF4-FFF2-40B4-BE49-F238E27FC236}">
                    <a16:creationId xmlns:a16="http://schemas.microsoft.com/office/drawing/2014/main" id="{46E815B2-DBB1-458A-9FC9-A629F5A1A065}"/>
                  </a:ext>
                </a:extLst>
              </p:cNvPr>
              <p:cNvSpPr/>
              <p:nvPr/>
            </p:nvSpPr>
            <p:spPr bwMode="auto">
              <a:xfrm>
                <a:off x="6674880" y="3378714"/>
                <a:ext cx="134851" cy="77799"/>
              </a:xfrm>
              <a:custGeom>
                <a:avLst/>
                <a:gdLst>
                  <a:gd name="T0" fmla="*/ 0 w 50"/>
                  <a:gd name="T1" fmla="*/ 0 h 29"/>
                  <a:gd name="T2" fmla="*/ 17 w 50"/>
                  <a:gd name="T3" fmla="*/ 29 h 29"/>
                  <a:gd name="T4" fmla="*/ 50 w 50"/>
                  <a:gd name="T5" fmla="*/ 9 h 29"/>
                  <a:gd name="T6" fmla="*/ 0 w 50"/>
                  <a:gd name="T7" fmla="*/ 0 h 29"/>
                </a:gdLst>
                <a:ahLst/>
                <a:cxnLst>
                  <a:cxn ang="0">
                    <a:pos x="T0" y="T1"/>
                  </a:cxn>
                  <a:cxn ang="0">
                    <a:pos x="T2" y="T3"/>
                  </a:cxn>
                  <a:cxn ang="0">
                    <a:pos x="T4" y="T5"/>
                  </a:cxn>
                  <a:cxn ang="0">
                    <a:pos x="T6" y="T7"/>
                  </a:cxn>
                </a:cxnLst>
                <a:rect l="0" t="0" r="r" b="b"/>
                <a:pathLst>
                  <a:path w="50" h="29">
                    <a:moveTo>
                      <a:pt x="0" y="0"/>
                    </a:moveTo>
                    <a:cubicBezTo>
                      <a:pt x="2" y="9"/>
                      <a:pt x="7" y="19"/>
                      <a:pt x="17" y="29"/>
                    </a:cubicBezTo>
                    <a:cubicBezTo>
                      <a:pt x="25" y="20"/>
                      <a:pt x="37" y="14"/>
                      <a:pt x="50" y="9"/>
                    </a:cubicBezTo>
                    <a:cubicBezTo>
                      <a:pt x="28" y="7"/>
                      <a:pt x="10" y="3"/>
                      <a:pt x="0" y="0"/>
                    </a:cubicBezTo>
                    <a:close/>
                  </a:path>
                </a:pathLst>
              </a:custGeom>
              <a:solidFill>
                <a:srgbClr val="9E0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í$1idê">
                <a:extLst>
                  <a:ext uri="{FF2B5EF4-FFF2-40B4-BE49-F238E27FC236}">
                    <a16:creationId xmlns:a16="http://schemas.microsoft.com/office/drawing/2014/main" id="{5C46145C-D436-4FDE-ABD1-78FDC6B9746B}"/>
                  </a:ext>
                </a:extLst>
              </p:cNvPr>
              <p:cNvSpPr/>
              <p:nvPr/>
            </p:nvSpPr>
            <p:spPr bwMode="auto">
              <a:xfrm>
                <a:off x="6720262" y="3360561"/>
                <a:ext cx="387697" cy="155597"/>
              </a:xfrm>
              <a:custGeom>
                <a:avLst/>
                <a:gdLst>
                  <a:gd name="T0" fmla="*/ 65 w 144"/>
                  <a:gd name="T1" fmla="*/ 58 h 58"/>
                  <a:gd name="T2" fmla="*/ 144 w 144"/>
                  <a:gd name="T3" fmla="*/ 0 h 58"/>
                  <a:gd name="T4" fmla="*/ 33 w 144"/>
                  <a:gd name="T5" fmla="*/ 16 h 58"/>
                  <a:gd name="T6" fmla="*/ 0 w 144"/>
                  <a:gd name="T7" fmla="*/ 36 h 58"/>
                  <a:gd name="T8" fmla="*/ 65 w 144"/>
                  <a:gd name="T9" fmla="*/ 58 h 58"/>
                </a:gdLst>
                <a:ahLst/>
                <a:cxnLst>
                  <a:cxn ang="0">
                    <a:pos x="T0" y="T1"/>
                  </a:cxn>
                  <a:cxn ang="0">
                    <a:pos x="T2" y="T3"/>
                  </a:cxn>
                  <a:cxn ang="0">
                    <a:pos x="T4" y="T5"/>
                  </a:cxn>
                  <a:cxn ang="0">
                    <a:pos x="T6" y="T7"/>
                  </a:cxn>
                  <a:cxn ang="0">
                    <a:pos x="T8" y="T9"/>
                  </a:cxn>
                </a:cxnLst>
                <a:rect l="0" t="0" r="r" b="b"/>
                <a:pathLst>
                  <a:path w="144" h="58">
                    <a:moveTo>
                      <a:pt x="65" y="58"/>
                    </a:moveTo>
                    <a:cubicBezTo>
                      <a:pt x="115" y="56"/>
                      <a:pt x="136" y="25"/>
                      <a:pt x="144" y="0"/>
                    </a:cubicBezTo>
                    <a:cubicBezTo>
                      <a:pt x="106" y="17"/>
                      <a:pt x="65" y="19"/>
                      <a:pt x="33" y="16"/>
                    </a:cubicBezTo>
                    <a:cubicBezTo>
                      <a:pt x="20" y="21"/>
                      <a:pt x="8" y="27"/>
                      <a:pt x="0" y="36"/>
                    </a:cubicBezTo>
                    <a:cubicBezTo>
                      <a:pt x="12" y="48"/>
                      <a:pt x="32" y="58"/>
                      <a:pt x="65" y="58"/>
                    </a:cubicBezTo>
                    <a:close/>
                  </a:path>
                </a:pathLst>
              </a:custGeom>
              <a:solidFill>
                <a:srgbClr val="DA72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ḷíḋè">
                <a:extLst>
                  <a:ext uri="{FF2B5EF4-FFF2-40B4-BE49-F238E27FC236}">
                    <a16:creationId xmlns:a16="http://schemas.microsoft.com/office/drawing/2014/main" id="{CDEB1E16-FD40-4022-9912-2F8A64E3F88A}"/>
                  </a:ext>
                </a:extLst>
              </p:cNvPr>
              <p:cNvSpPr/>
              <p:nvPr/>
            </p:nvSpPr>
            <p:spPr bwMode="auto">
              <a:xfrm>
                <a:off x="6847333" y="3556354"/>
                <a:ext cx="129664" cy="64832"/>
              </a:xfrm>
              <a:custGeom>
                <a:avLst/>
                <a:gdLst>
                  <a:gd name="T0" fmla="*/ 0 w 48"/>
                  <a:gd name="T1" fmla="*/ 1 h 24"/>
                  <a:gd name="T2" fmla="*/ 48 w 48"/>
                  <a:gd name="T3" fmla="*/ 0 h 24"/>
                  <a:gd name="T4" fmla="*/ 0 w 48"/>
                  <a:gd name="T5" fmla="*/ 1 h 24"/>
                </a:gdLst>
                <a:ahLst/>
                <a:cxnLst>
                  <a:cxn ang="0">
                    <a:pos x="T0" y="T1"/>
                  </a:cxn>
                  <a:cxn ang="0">
                    <a:pos x="T2" y="T3"/>
                  </a:cxn>
                  <a:cxn ang="0">
                    <a:pos x="T4" y="T5"/>
                  </a:cxn>
                </a:cxnLst>
                <a:rect l="0" t="0" r="r" b="b"/>
                <a:pathLst>
                  <a:path w="48" h="24">
                    <a:moveTo>
                      <a:pt x="0" y="1"/>
                    </a:moveTo>
                    <a:cubicBezTo>
                      <a:pt x="0" y="1"/>
                      <a:pt x="29" y="10"/>
                      <a:pt x="48" y="0"/>
                    </a:cubicBezTo>
                    <a:cubicBezTo>
                      <a:pt x="48" y="0"/>
                      <a:pt x="28" y="24"/>
                      <a:pt x="0" y="1"/>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îşľiḑè">
                <a:extLst>
                  <a:ext uri="{FF2B5EF4-FFF2-40B4-BE49-F238E27FC236}">
                    <a16:creationId xmlns:a16="http://schemas.microsoft.com/office/drawing/2014/main" id="{E2BFF594-0CB4-4890-8641-99D89141002F}"/>
                  </a:ext>
                </a:extLst>
              </p:cNvPr>
              <p:cNvSpPr/>
              <p:nvPr/>
            </p:nvSpPr>
            <p:spPr bwMode="auto">
              <a:xfrm>
                <a:off x="6416848" y="5935696"/>
                <a:ext cx="247659" cy="255439"/>
              </a:xfrm>
              <a:custGeom>
                <a:avLst/>
                <a:gdLst>
                  <a:gd name="T0" fmla="*/ 87 w 92"/>
                  <a:gd name="T1" fmla="*/ 23 h 95"/>
                  <a:gd name="T2" fmla="*/ 12 w 92"/>
                  <a:gd name="T3" fmla="*/ 13 h 95"/>
                  <a:gd name="T4" fmla="*/ 3 w 92"/>
                  <a:gd name="T5" fmla="*/ 33 h 95"/>
                  <a:gd name="T6" fmla="*/ 0 w 92"/>
                  <a:gd name="T7" fmla="*/ 68 h 95"/>
                  <a:gd name="T8" fmla="*/ 67 w 92"/>
                  <a:gd name="T9" fmla="*/ 92 h 95"/>
                  <a:gd name="T10" fmla="*/ 90 w 92"/>
                  <a:gd name="T11" fmla="*/ 82 h 95"/>
                  <a:gd name="T12" fmla="*/ 91 w 92"/>
                  <a:gd name="T13" fmla="*/ 38 h 95"/>
                  <a:gd name="T14" fmla="*/ 87 w 92"/>
                  <a:gd name="T15" fmla="*/ 2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5">
                    <a:moveTo>
                      <a:pt x="87" y="23"/>
                    </a:moveTo>
                    <a:cubicBezTo>
                      <a:pt x="87" y="23"/>
                      <a:pt x="47" y="0"/>
                      <a:pt x="12" y="13"/>
                    </a:cubicBezTo>
                    <a:cubicBezTo>
                      <a:pt x="12" y="13"/>
                      <a:pt x="4" y="15"/>
                      <a:pt x="3" y="33"/>
                    </a:cubicBezTo>
                    <a:cubicBezTo>
                      <a:pt x="2" y="50"/>
                      <a:pt x="0" y="68"/>
                      <a:pt x="0" y="68"/>
                    </a:cubicBezTo>
                    <a:cubicBezTo>
                      <a:pt x="0" y="68"/>
                      <a:pt x="56" y="95"/>
                      <a:pt x="67" y="92"/>
                    </a:cubicBezTo>
                    <a:cubicBezTo>
                      <a:pt x="77" y="90"/>
                      <a:pt x="90" y="83"/>
                      <a:pt x="90" y="82"/>
                    </a:cubicBezTo>
                    <a:cubicBezTo>
                      <a:pt x="90" y="81"/>
                      <a:pt x="91" y="38"/>
                      <a:pt x="91" y="38"/>
                    </a:cubicBezTo>
                    <a:cubicBezTo>
                      <a:pt x="91" y="38"/>
                      <a:pt x="92" y="26"/>
                      <a:pt x="87" y="23"/>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ïṣḷiḋê">
                <a:extLst>
                  <a:ext uri="{FF2B5EF4-FFF2-40B4-BE49-F238E27FC236}">
                    <a16:creationId xmlns:a16="http://schemas.microsoft.com/office/drawing/2014/main" id="{67BCB301-5A9D-4132-AE73-7898F216008D}"/>
                  </a:ext>
                </a:extLst>
              </p:cNvPr>
              <p:cNvSpPr/>
              <p:nvPr/>
            </p:nvSpPr>
            <p:spPr bwMode="auto">
              <a:xfrm>
                <a:off x="6307929" y="6287086"/>
                <a:ext cx="372137" cy="175047"/>
              </a:xfrm>
              <a:custGeom>
                <a:avLst/>
                <a:gdLst>
                  <a:gd name="T0" fmla="*/ 45 w 138"/>
                  <a:gd name="T1" fmla="*/ 60 h 65"/>
                  <a:gd name="T2" fmla="*/ 138 w 138"/>
                  <a:gd name="T3" fmla="*/ 17 h 65"/>
                  <a:gd name="T4" fmla="*/ 138 w 138"/>
                  <a:gd name="T5" fmla="*/ 0 h 65"/>
                  <a:gd name="T6" fmla="*/ 46 w 138"/>
                  <a:gd name="T7" fmla="*/ 30 h 65"/>
                  <a:gd name="T8" fmla="*/ 0 w 138"/>
                  <a:gd name="T9" fmla="*/ 14 h 65"/>
                  <a:gd name="T10" fmla="*/ 0 w 138"/>
                  <a:gd name="T11" fmla="*/ 40 h 65"/>
                  <a:gd name="T12" fmla="*/ 45 w 138"/>
                  <a:gd name="T13" fmla="*/ 60 h 65"/>
                </a:gdLst>
                <a:ahLst/>
                <a:cxnLst>
                  <a:cxn ang="0">
                    <a:pos x="T0" y="T1"/>
                  </a:cxn>
                  <a:cxn ang="0">
                    <a:pos x="T2" y="T3"/>
                  </a:cxn>
                  <a:cxn ang="0">
                    <a:pos x="T4" y="T5"/>
                  </a:cxn>
                  <a:cxn ang="0">
                    <a:pos x="T6" y="T7"/>
                  </a:cxn>
                  <a:cxn ang="0">
                    <a:pos x="T8" y="T9"/>
                  </a:cxn>
                  <a:cxn ang="0">
                    <a:pos x="T10" y="T11"/>
                  </a:cxn>
                  <a:cxn ang="0">
                    <a:pos x="T12" y="T13"/>
                  </a:cxn>
                </a:cxnLst>
                <a:rect l="0" t="0" r="r" b="b"/>
                <a:pathLst>
                  <a:path w="138" h="65">
                    <a:moveTo>
                      <a:pt x="45" y="60"/>
                    </a:moveTo>
                    <a:cubicBezTo>
                      <a:pt x="106" y="65"/>
                      <a:pt x="131" y="30"/>
                      <a:pt x="138" y="17"/>
                    </a:cubicBezTo>
                    <a:cubicBezTo>
                      <a:pt x="138" y="0"/>
                      <a:pt x="138" y="0"/>
                      <a:pt x="138" y="0"/>
                    </a:cubicBezTo>
                    <a:cubicBezTo>
                      <a:pt x="138" y="2"/>
                      <a:pt x="91" y="32"/>
                      <a:pt x="46" y="30"/>
                    </a:cubicBezTo>
                    <a:cubicBezTo>
                      <a:pt x="2" y="28"/>
                      <a:pt x="0" y="14"/>
                      <a:pt x="0" y="14"/>
                    </a:cubicBezTo>
                    <a:cubicBezTo>
                      <a:pt x="0" y="40"/>
                      <a:pt x="0" y="40"/>
                      <a:pt x="0" y="40"/>
                    </a:cubicBezTo>
                    <a:cubicBezTo>
                      <a:pt x="0" y="40"/>
                      <a:pt x="2" y="57"/>
                      <a:pt x="45" y="60"/>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íšlîdè">
                <a:extLst>
                  <a:ext uri="{FF2B5EF4-FFF2-40B4-BE49-F238E27FC236}">
                    <a16:creationId xmlns:a16="http://schemas.microsoft.com/office/drawing/2014/main" id="{AB6D0776-A0C9-4081-BB79-DF24A4C04DDD}"/>
                  </a:ext>
                </a:extLst>
              </p:cNvPr>
              <p:cNvSpPr/>
              <p:nvPr/>
            </p:nvSpPr>
            <p:spPr bwMode="auto">
              <a:xfrm>
                <a:off x="6307929" y="6099073"/>
                <a:ext cx="124478" cy="239879"/>
              </a:xfrm>
              <a:custGeom>
                <a:avLst/>
                <a:gdLst>
                  <a:gd name="T0" fmla="*/ 29 w 46"/>
                  <a:gd name="T1" fmla="*/ 15 h 89"/>
                  <a:gd name="T2" fmla="*/ 0 w 46"/>
                  <a:gd name="T3" fmla="*/ 84 h 89"/>
                  <a:gd name="T4" fmla="*/ 3 w 46"/>
                  <a:gd name="T5" fmla="*/ 89 h 89"/>
                  <a:gd name="T6" fmla="*/ 46 w 46"/>
                  <a:gd name="T7" fmla="*/ 0 h 89"/>
                  <a:gd name="T8" fmla="*/ 29 w 46"/>
                  <a:gd name="T9" fmla="*/ 15 h 89"/>
                </a:gdLst>
                <a:ahLst/>
                <a:cxnLst>
                  <a:cxn ang="0">
                    <a:pos x="T0" y="T1"/>
                  </a:cxn>
                  <a:cxn ang="0">
                    <a:pos x="T2" y="T3"/>
                  </a:cxn>
                  <a:cxn ang="0">
                    <a:pos x="T4" y="T5"/>
                  </a:cxn>
                  <a:cxn ang="0">
                    <a:pos x="T6" y="T7"/>
                  </a:cxn>
                  <a:cxn ang="0">
                    <a:pos x="T8" y="T9"/>
                  </a:cxn>
                </a:cxnLst>
                <a:rect l="0" t="0" r="r" b="b"/>
                <a:pathLst>
                  <a:path w="46" h="89">
                    <a:moveTo>
                      <a:pt x="29" y="15"/>
                    </a:moveTo>
                    <a:cubicBezTo>
                      <a:pt x="19" y="29"/>
                      <a:pt x="5" y="56"/>
                      <a:pt x="0" y="84"/>
                    </a:cubicBezTo>
                    <a:cubicBezTo>
                      <a:pt x="0" y="84"/>
                      <a:pt x="1" y="86"/>
                      <a:pt x="3" y="89"/>
                    </a:cubicBezTo>
                    <a:cubicBezTo>
                      <a:pt x="3" y="89"/>
                      <a:pt x="20" y="25"/>
                      <a:pt x="46" y="0"/>
                    </a:cubicBezTo>
                    <a:cubicBezTo>
                      <a:pt x="40" y="3"/>
                      <a:pt x="34" y="8"/>
                      <a:pt x="29" y="15"/>
                    </a:cubicBezTo>
                    <a:close/>
                  </a:path>
                </a:pathLst>
              </a:custGeom>
              <a:solidFill>
                <a:srgbClr val="6772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íSḻíḋe">
                <a:extLst>
                  <a:ext uri="{FF2B5EF4-FFF2-40B4-BE49-F238E27FC236}">
                    <a16:creationId xmlns:a16="http://schemas.microsoft.com/office/drawing/2014/main" id="{E7A3FE81-2960-403B-A8DF-9FDB1EB598F0}"/>
                  </a:ext>
                </a:extLst>
              </p:cNvPr>
              <p:cNvSpPr/>
              <p:nvPr/>
            </p:nvSpPr>
            <p:spPr bwMode="auto">
              <a:xfrm>
                <a:off x="6457043" y="6104259"/>
                <a:ext cx="223023" cy="264515"/>
              </a:xfrm>
              <a:custGeom>
                <a:avLst/>
                <a:gdLst>
                  <a:gd name="T0" fmla="*/ 75 w 83"/>
                  <a:gd name="T1" fmla="*/ 0 h 98"/>
                  <a:gd name="T2" fmla="*/ 75 w 83"/>
                  <a:gd name="T3" fmla="*/ 8 h 98"/>
                  <a:gd name="T4" fmla="*/ 54 w 83"/>
                  <a:gd name="T5" fmla="*/ 17 h 98"/>
                  <a:gd name="T6" fmla="*/ 34 w 83"/>
                  <a:gd name="T7" fmla="*/ 4 h 98"/>
                  <a:gd name="T8" fmla="*/ 0 w 83"/>
                  <a:gd name="T9" fmla="*/ 98 h 98"/>
                  <a:gd name="T10" fmla="*/ 0 w 83"/>
                  <a:gd name="T11" fmla="*/ 98 h 98"/>
                  <a:gd name="T12" fmla="*/ 83 w 83"/>
                  <a:gd name="T13" fmla="*/ 68 h 98"/>
                  <a:gd name="T14" fmla="*/ 83 w 83"/>
                  <a:gd name="T15" fmla="*/ 5 h 98"/>
                  <a:gd name="T16" fmla="*/ 75 w 83"/>
                  <a:gd name="T1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98">
                    <a:moveTo>
                      <a:pt x="75" y="0"/>
                    </a:moveTo>
                    <a:cubicBezTo>
                      <a:pt x="75" y="8"/>
                      <a:pt x="75" y="8"/>
                      <a:pt x="75" y="8"/>
                    </a:cubicBezTo>
                    <a:cubicBezTo>
                      <a:pt x="75" y="8"/>
                      <a:pt x="66" y="19"/>
                      <a:pt x="54" y="17"/>
                    </a:cubicBezTo>
                    <a:cubicBezTo>
                      <a:pt x="48" y="15"/>
                      <a:pt x="41" y="10"/>
                      <a:pt x="34" y="4"/>
                    </a:cubicBezTo>
                    <a:cubicBezTo>
                      <a:pt x="34" y="4"/>
                      <a:pt x="5" y="34"/>
                      <a:pt x="0" y="98"/>
                    </a:cubicBezTo>
                    <a:cubicBezTo>
                      <a:pt x="0" y="98"/>
                      <a:pt x="0" y="98"/>
                      <a:pt x="0" y="98"/>
                    </a:cubicBezTo>
                    <a:cubicBezTo>
                      <a:pt x="42" y="97"/>
                      <a:pt x="83" y="70"/>
                      <a:pt x="83" y="68"/>
                    </a:cubicBezTo>
                    <a:cubicBezTo>
                      <a:pt x="83" y="5"/>
                      <a:pt x="83" y="5"/>
                      <a:pt x="83" y="5"/>
                    </a:cubicBezTo>
                    <a:cubicBezTo>
                      <a:pt x="83" y="5"/>
                      <a:pt x="80" y="1"/>
                      <a:pt x="75" y="0"/>
                    </a:cubicBezTo>
                    <a:close/>
                  </a:path>
                </a:pathLst>
              </a:custGeom>
              <a:solidFill>
                <a:srgbClr val="6772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ṧļïdé">
                <a:extLst>
                  <a:ext uri="{FF2B5EF4-FFF2-40B4-BE49-F238E27FC236}">
                    <a16:creationId xmlns:a16="http://schemas.microsoft.com/office/drawing/2014/main" id="{B39D7A7D-8C72-41A9-97AA-4B7D3D2A5F64}"/>
                  </a:ext>
                </a:extLst>
              </p:cNvPr>
              <p:cNvSpPr/>
              <p:nvPr/>
            </p:nvSpPr>
            <p:spPr bwMode="auto">
              <a:xfrm>
                <a:off x="6317006" y="6338952"/>
                <a:ext cx="140038" cy="50569"/>
              </a:xfrm>
              <a:custGeom>
                <a:avLst/>
                <a:gdLst>
                  <a:gd name="T0" fmla="*/ 43 w 52"/>
                  <a:gd name="T1" fmla="*/ 11 h 19"/>
                  <a:gd name="T2" fmla="*/ 0 w 52"/>
                  <a:gd name="T3" fmla="*/ 0 h 19"/>
                  <a:gd name="T4" fmla="*/ 15 w 52"/>
                  <a:gd name="T5" fmla="*/ 15 h 19"/>
                  <a:gd name="T6" fmla="*/ 52 w 52"/>
                  <a:gd name="T7" fmla="*/ 11 h 19"/>
                  <a:gd name="T8" fmla="*/ 43 w 52"/>
                  <a:gd name="T9" fmla="*/ 11 h 19"/>
                </a:gdLst>
                <a:ahLst/>
                <a:cxnLst>
                  <a:cxn ang="0">
                    <a:pos x="T0" y="T1"/>
                  </a:cxn>
                  <a:cxn ang="0">
                    <a:pos x="T2" y="T3"/>
                  </a:cxn>
                  <a:cxn ang="0">
                    <a:pos x="T4" y="T5"/>
                  </a:cxn>
                  <a:cxn ang="0">
                    <a:pos x="T6" y="T7"/>
                  </a:cxn>
                  <a:cxn ang="0">
                    <a:pos x="T8" y="T9"/>
                  </a:cxn>
                </a:cxnLst>
                <a:rect l="0" t="0" r="r" b="b"/>
                <a:pathLst>
                  <a:path w="52" h="19">
                    <a:moveTo>
                      <a:pt x="43" y="11"/>
                    </a:moveTo>
                    <a:cubicBezTo>
                      <a:pt x="16" y="10"/>
                      <a:pt x="5" y="4"/>
                      <a:pt x="0" y="0"/>
                    </a:cubicBezTo>
                    <a:cubicBezTo>
                      <a:pt x="0" y="0"/>
                      <a:pt x="4" y="11"/>
                      <a:pt x="15" y="15"/>
                    </a:cubicBezTo>
                    <a:cubicBezTo>
                      <a:pt x="25" y="19"/>
                      <a:pt x="52" y="11"/>
                      <a:pt x="52" y="11"/>
                    </a:cubicBezTo>
                    <a:cubicBezTo>
                      <a:pt x="49" y="11"/>
                      <a:pt x="46" y="11"/>
                      <a:pt x="43" y="11"/>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îṥľiḋe">
                <a:extLst>
                  <a:ext uri="{FF2B5EF4-FFF2-40B4-BE49-F238E27FC236}">
                    <a16:creationId xmlns:a16="http://schemas.microsoft.com/office/drawing/2014/main" id="{02234340-1F45-4F47-91C7-AEA019E2FE57}"/>
                  </a:ext>
                </a:extLst>
              </p:cNvPr>
              <p:cNvSpPr/>
              <p:nvPr/>
            </p:nvSpPr>
            <p:spPr bwMode="auto">
              <a:xfrm>
                <a:off x="6317006" y="6080920"/>
                <a:ext cx="230803" cy="287855"/>
              </a:xfrm>
              <a:custGeom>
                <a:avLst/>
                <a:gdLst>
                  <a:gd name="T0" fmla="*/ 86 w 86"/>
                  <a:gd name="T1" fmla="*/ 13 h 107"/>
                  <a:gd name="T2" fmla="*/ 86 w 86"/>
                  <a:gd name="T3" fmla="*/ 13 h 107"/>
                  <a:gd name="T4" fmla="*/ 67 w 86"/>
                  <a:gd name="T5" fmla="*/ 2 h 107"/>
                  <a:gd name="T6" fmla="*/ 43 w 86"/>
                  <a:gd name="T7" fmla="*/ 7 h 107"/>
                  <a:gd name="T8" fmla="*/ 0 w 86"/>
                  <a:gd name="T9" fmla="*/ 96 h 107"/>
                  <a:gd name="T10" fmla="*/ 43 w 86"/>
                  <a:gd name="T11" fmla="*/ 107 h 107"/>
                  <a:gd name="T12" fmla="*/ 52 w 86"/>
                  <a:gd name="T13" fmla="*/ 107 h 107"/>
                  <a:gd name="T14" fmla="*/ 52 w 86"/>
                  <a:gd name="T15" fmla="*/ 107 h 107"/>
                  <a:gd name="T16" fmla="*/ 86 w 86"/>
                  <a:gd name="T17"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07">
                    <a:moveTo>
                      <a:pt x="86" y="13"/>
                    </a:moveTo>
                    <a:cubicBezTo>
                      <a:pt x="86" y="13"/>
                      <a:pt x="86" y="13"/>
                      <a:pt x="86" y="13"/>
                    </a:cubicBezTo>
                    <a:cubicBezTo>
                      <a:pt x="79" y="8"/>
                      <a:pt x="73" y="3"/>
                      <a:pt x="67" y="2"/>
                    </a:cubicBezTo>
                    <a:cubicBezTo>
                      <a:pt x="60" y="0"/>
                      <a:pt x="51" y="2"/>
                      <a:pt x="43" y="7"/>
                    </a:cubicBezTo>
                    <a:cubicBezTo>
                      <a:pt x="17" y="32"/>
                      <a:pt x="0" y="96"/>
                      <a:pt x="0" y="96"/>
                    </a:cubicBezTo>
                    <a:cubicBezTo>
                      <a:pt x="5" y="100"/>
                      <a:pt x="16" y="106"/>
                      <a:pt x="43" y="107"/>
                    </a:cubicBezTo>
                    <a:cubicBezTo>
                      <a:pt x="46" y="107"/>
                      <a:pt x="49" y="107"/>
                      <a:pt x="52" y="107"/>
                    </a:cubicBezTo>
                    <a:cubicBezTo>
                      <a:pt x="52" y="107"/>
                      <a:pt x="52" y="107"/>
                      <a:pt x="52" y="107"/>
                    </a:cubicBezTo>
                    <a:cubicBezTo>
                      <a:pt x="57" y="43"/>
                      <a:pt x="86" y="13"/>
                      <a:pt x="86" y="13"/>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ïṧḷîḑê">
                <a:extLst>
                  <a:ext uri="{FF2B5EF4-FFF2-40B4-BE49-F238E27FC236}">
                    <a16:creationId xmlns:a16="http://schemas.microsoft.com/office/drawing/2014/main" id="{FF8EA3A6-CC95-4438-9BD3-50833F1CFE23}"/>
                  </a:ext>
                </a:extLst>
              </p:cNvPr>
              <p:cNvSpPr/>
              <p:nvPr/>
            </p:nvSpPr>
            <p:spPr bwMode="auto">
              <a:xfrm>
                <a:off x="7124815" y="5978485"/>
                <a:ext cx="239879" cy="207463"/>
              </a:xfrm>
              <a:custGeom>
                <a:avLst/>
                <a:gdLst>
                  <a:gd name="T0" fmla="*/ 89 w 89"/>
                  <a:gd name="T1" fmla="*/ 45 h 77"/>
                  <a:gd name="T2" fmla="*/ 87 w 89"/>
                  <a:gd name="T3" fmla="*/ 15 h 77"/>
                  <a:gd name="T4" fmla="*/ 67 w 89"/>
                  <a:gd name="T5" fmla="*/ 0 h 77"/>
                  <a:gd name="T6" fmla="*/ 14 w 89"/>
                  <a:gd name="T7" fmla="*/ 3 h 77"/>
                  <a:gd name="T8" fmla="*/ 3 w 89"/>
                  <a:gd name="T9" fmla="*/ 20 h 77"/>
                  <a:gd name="T10" fmla="*/ 1 w 89"/>
                  <a:gd name="T11" fmla="*/ 58 h 77"/>
                  <a:gd name="T12" fmla="*/ 13 w 89"/>
                  <a:gd name="T13" fmla="*/ 76 h 77"/>
                  <a:gd name="T14" fmla="*/ 38 w 89"/>
                  <a:gd name="T15" fmla="*/ 70 h 77"/>
                  <a:gd name="T16" fmla="*/ 65 w 89"/>
                  <a:gd name="T17" fmla="*/ 62 h 77"/>
                  <a:gd name="T18" fmla="*/ 81 w 89"/>
                  <a:gd name="T19" fmla="*/ 55 h 77"/>
                  <a:gd name="T20" fmla="*/ 89 w 89"/>
                  <a:gd name="T21"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77">
                    <a:moveTo>
                      <a:pt x="89" y="45"/>
                    </a:moveTo>
                    <a:cubicBezTo>
                      <a:pt x="89" y="45"/>
                      <a:pt x="88" y="21"/>
                      <a:pt x="87" y="15"/>
                    </a:cubicBezTo>
                    <a:cubicBezTo>
                      <a:pt x="85" y="9"/>
                      <a:pt x="79" y="0"/>
                      <a:pt x="67" y="0"/>
                    </a:cubicBezTo>
                    <a:cubicBezTo>
                      <a:pt x="55" y="0"/>
                      <a:pt x="21" y="0"/>
                      <a:pt x="14" y="3"/>
                    </a:cubicBezTo>
                    <a:cubicBezTo>
                      <a:pt x="7" y="6"/>
                      <a:pt x="6" y="9"/>
                      <a:pt x="3" y="20"/>
                    </a:cubicBezTo>
                    <a:cubicBezTo>
                      <a:pt x="0" y="32"/>
                      <a:pt x="1" y="58"/>
                      <a:pt x="1" y="58"/>
                    </a:cubicBezTo>
                    <a:cubicBezTo>
                      <a:pt x="1" y="58"/>
                      <a:pt x="10" y="77"/>
                      <a:pt x="13" y="76"/>
                    </a:cubicBezTo>
                    <a:cubicBezTo>
                      <a:pt x="15" y="76"/>
                      <a:pt x="35" y="72"/>
                      <a:pt x="38" y="70"/>
                    </a:cubicBezTo>
                    <a:cubicBezTo>
                      <a:pt x="40" y="68"/>
                      <a:pt x="62" y="64"/>
                      <a:pt x="65" y="62"/>
                    </a:cubicBezTo>
                    <a:cubicBezTo>
                      <a:pt x="68" y="60"/>
                      <a:pt x="81" y="56"/>
                      <a:pt x="81" y="55"/>
                    </a:cubicBezTo>
                    <a:cubicBezTo>
                      <a:pt x="82" y="54"/>
                      <a:pt x="89" y="45"/>
                      <a:pt x="89" y="45"/>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iśḻiḓe">
                <a:extLst>
                  <a:ext uri="{FF2B5EF4-FFF2-40B4-BE49-F238E27FC236}">
                    <a16:creationId xmlns:a16="http://schemas.microsoft.com/office/drawing/2014/main" id="{34151443-32EC-4442-A315-428BD9553C9B}"/>
                  </a:ext>
                </a:extLst>
              </p:cNvPr>
              <p:cNvSpPr/>
              <p:nvPr/>
            </p:nvSpPr>
            <p:spPr bwMode="auto">
              <a:xfrm>
                <a:off x="7105365" y="6290976"/>
                <a:ext cx="382510" cy="163377"/>
              </a:xfrm>
              <a:custGeom>
                <a:avLst/>
                <a:gdLst>
                  <a:gd name="T0" fmla="*/ 101 w 142"/>
                  <a:gd name="T1" fmla="*/ 59 h 61"/>
                  <a:gd name="T2" fmla="*/ 142 w 142"/>
                  <a:gd name="T3" fmla="*/ 43 h 61"/>
                  <a:gd name="T4" fmla="*/ 142 w 142"/>
                  <a:gd name="T5" fmla="*/ 20 h 61"/>
                  <a:gd name="T6" fmla="*/ 113 w 142"/>
                  <a:gd name="T7" fmla="*/ 36 h 61"/>
                  <a:gd name="T8" fmla="*/ 0 w 142"/>
                  <a:gd name="T9" fmla="*/ 1 h 61"/>
                  <a:gd name="T10" fmla="*/ 0 w 142"/>
                  <a:gd name="T11" fmla="*/ 0 h 61"/>
                  <a:gd name="T12" fmla="*/ 0 w 142"/>
                  <a:gd name="T13" fmla="*/ 15 h 61"/>
                  <a:gd name="T14" fmla="*/ 101 w 142"/>
                  <a:gd name="T15" fmla="*/ 59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1">
                    <a:moveTo>
                      <a:pt x="101" y="59"/>
                    </a:moveTo>
                    <a:cubicBezTo>
                      <a:pt x="134" y="58"/>
                      <a:pt x="142" y="43"/>
                      <a:pt x="142" y="43"/>
                    </a:cubicBezTo>
                    <a:cubicBezTo>
                      <a:pt x="142" y="20"/>
                      <a:pt x="142" y="20"/>
                      <a:pt x="142" y="20"/>
                    </a:cubicBezTo>
                    <a:cubicBezTo>
                      <a:pt x="141" y="26"/>
                      <a:pt x="135" y="34"/>
                      <a:pt x="113" y="36"/>
                    </a:cubicBezTo>
                    <a:cubicBezTo>
                      <a:pt x="78" y="39"/>
                      <a:pt x="18" y="31"/>
                      <a:pt x="0" y="1"/>
                    </a:cubicBezTo>
                    <a:cubicBezTo>
                      <a:pt x="0" y="0"/>
                      <a:pt x="0" y="0"/>
                      <a:pt x="0" y="0"/>
                    </a:cubicBezTo>
                    <a:cubicBezTo>
                      <a:pt x="0" y="15"/>
                      <a:pt x="0" y="15"/>
                      <a:pt x="0" y="15"/>
                    </a:cubicBezTo>
                    <a:cubicBezTo>
                      <a:pt x="19" y="53"/>
                      <a:pt x="68" y="61"/>
                      <a:pt x="101" y="59"/>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îš1íďe">
                <a:extLst>
                  <a:ext uri="{FF2B5EF4-FFF2-40B4-BE49-F238E27FC236}">
                    <a16:creationId xmlns:a16="http://schemas.microsoft.com/office/drawing/2014/main" id="{018CA479-7E91-4CC5-A1D3-F226434F93F7}"/>
                  </a:ext>
                </a:extLst>
              </p:cNvPr>
              <p:cNvSpPr/>
              <p:nvPr/>
            </p:nvSpPr>
            <p:spPr bwMode="auto">
              <a:xfrm>
                <a:off x="7227250" y="6220957"/>
                <a:ext cx="260625" cy="171157"/>
              </a:xfrm>
              <a:custGeom>
                <a:avLst/>
                <a:gdLst>
                  <a:gd name="T0" fmla="*/ 68 w 97"/>
                  <a:gd name="T1" fmla="*/ 62 h 64"/>
                  <a:gd name="T2" fmla="*/ 97 w 97"/>
                  <a:gd name="T3" fmla="*/ 46 h 64"/>
                  <a:gd name="T4" fmla="*/ 97 w 97"/>
                  <a:gd name="T5" fmla="*/ 40 h 64"/>
                  <a:gd name="T6" fmla="*/ 84 w 97"/>
                  <a:gd name="T7" fmla="*/ 6 h 64"/>
                  <a:gd name="T8" fmla="*/ 54 w 97"/>
                  <a:gd name="T9" fmla="*/ 2 h 64"/>
                  <a:gd name="T10" fmla="*/ 0 w 97"/>
                  <a:gd name="T11" fmla="*/ 56 h 64"/>
                  <a:gd name="T12" fmla="*/ 68 w 9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97" h="64">
                    <a:moveTo>
                      <a:pt x="68" y="62"/>
                    </a:moveTo>
                    <a:cubicBezTo>
                      <a:pt x="90" y="60"/>
                      <a:pt x="96" y="52"/>
                      <a:pt x="97" y="46"/>
                    </a:cubicBezTo>
                    <a:cubicBezTo>
                      <a:pt x="97" y="40"/>
                      <a:pt x="97" y="40"/>
                      <a:pt x="97" y="40"/>
                    </a:cubicBezTo>
                    <a:cubicBezTo>
                      <a:pt x="94" y="30"/>
                      <a:pt x="89" y="18"/>
                      <a:pt x="84" y="6"/>
                    </a:cubicBezTo>
                    <a:cubicBezTo>
                      <a:pt x="79" y="4"/>
                      <a:pt x="68" y="0"/>
                      <a:pt x="54" y="2"/>
                    </a:cubicBezTo>
                    <a:cubicBezTo>
                      <a:pt x="33" y="6"/>
                      <a:pt x="7" y="16"/>
                      <a:pt x="0" y="56"/>
                    </a:cubicBezTo>
                    <a:cubicBezTo>
                      <a:pt x="23" y="62"/>
                      <a:pt x="49" y="64"/>
                      <a:pt x="68" y="62"/>
                    </a:cubicBez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íṡḷiḍê">
                <a:extLst>
                  <a:ext uri="{FF2B5EF4-FFF2-40B4-BE49-F238E27FC236}">
                    <a16:creationId xmlns:a16="http://schemas.microsoft.com/office/drawing/2014/main" id="{FCD9A9C7-19F9-4BEF-B7BC-1711A2558CC2}"/>
                  </a:ext>
                </a:extLst>
              </p:cNvPr>
              <p:cNvSpPr/>
              <p:nvPr/>
            </p:nvSpPr>
            <p:spPr bwMode="auto">
              <a:xfrm>
                <a:off x="7105365" y="6091293"/>
                <a:ext cx="181530" cy="280075"/>
              </a:xfrm>
              <a:custGeom>
                <a:avLst/>
                <a:gdLst>
                  <a:gd name="T0" fmla="*/ 43 w 67"/>
                  <a:gd name="T1" fmla="*/ 15 h 104"/>
                  <a:gd name="T2" fmla="*/ 30 w 67"/>
                  <a:gd name="T3" fmla="*/ 22 h 104"/>
                  <a:gd name="T4" fmla="*/ 7 w 67"/>
                  <a:gd name="T5" fmla="*/ 9 h 104"/>
                  <a:gd name="T6" fmla="*/ 8 w 67"/>
                  <a:gd name="T7" fmla="*/ 0 h 104"/>
                  <a:gd name="T8" fmla="*/ 0 w 67"/>
                  <a:gd name="T9" fmla="*/ 11 h 104"/>
                  <a:gd name="T10" fmla="*/ 0 w 67"/>
                  <a:gd name="T11" fmla="*/ 74 h 104"/>
                  <a:gd name="T12" fmla="*/ 0 w 67"/>
                  <a:gd name="T13" fmla="*/ 75 h 104"/>
                  <a:gd name="T14" fmla="*/ 45 w 67"/>
                  <a:gd name="T15" fmla="*/ 104 h 104"/>
                  <a:gd name="T16" fmla="*/ 67 w 67"/>
                  <a:gd name="T17" fmla="*/ 64 h 104"/>
                  <a:gd name="T18" fmla="*/ 67 w 67"/>
                  <a:gd name="T19" fmla="*/ 64 h 104"/>
                  <a:gd name="T20" fmla="*/ 43 w 67"/>
                  <a:gd name="T21" fmla="*/ 1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04">
                    <a:moveTo>
                      <a:pt x="43" y="15"/>
                    </a:moveTo>
                    <a:cubicBezTo>
                      <a:pt x="38" y="19"/>
                      <a:pt x="34" y="22"/>
                      <a:pt x="30" y="22"/>
                    </a:cubicBezTo>
                    <a:cubicBezTo>
                      <a:pt x="18" y="24"/>
                      <a:pt x="7" y="9"/>
                      <a:pt x="7" y="9"/>
                    </a:cubicBezTo>
                    <a:cubicBezTo>
                      <a:pt x="8" y="0"/>
                      <a:pt x="8" y="0"/>
                      <a:pt x="8" y="0"/>
                    </a:cubicBezTo>
                    <a:cubicBezTo>
                      <a:pt x="0" y="1"/>
                      <a:pt x="0" y="11"/>
                      <a:pt x="0" y="11"/>
                    </a:cubicBezTo>
                    <a:cubicBezTo>
                      <a:pt x="0" y="74"/>
                      <a:pt x="0" y="74"/>
                      <a:pt x="0" y="74"/>
                    </a:cubicBezTo>
                    <a:cubicBezTo>
                      <a:pt x="0" y="75"/>
                      <a:pt x="0" y="75"/>
                      <a:pt x="0" y="75"/>
                    </a:cubicBezTo>
                    <a:cubicBezTo>
                      <a:pt x="8" y="89"/>
                      <a:pt x="26" y="98"/>
                      <a:pt x="45" y="104"/>
                    </a:cubicBezTo>
                    <a:cubicBezTo>
                      <a:pt x="49" y="84"/>
                      <a:pt x="57" y="72"/>
                      <a:pt x="67" y="64"/>
                    </a:cubicBezTo>
                    <a:cubicBezTo>
                      <a:pt x="67" y="64"/>
                      <a:pt x="67" y="64"/>
                      <a:pt x="67" y="64"/>
                    </a:cubicBezTo>
                    <a:cubicBezTo>
                      <a:pt x="62" y="44"/>
                      <a:pt x="48" y="22"/>
                      <a:pt x="43" y="15"/>
                    </a:cubicBezTo>
                    <a:close/>
                  </a:path>
                </a:pathLst>
              </a:custGeom>
              <a:solidFill>
                <a:srgbClr val="6772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ïşľiḍé">
                <a:extLst>
                  <a:ext uri="{FF2B5EF4-FFF2-40B4-BE49-F238E27FC236}">
                    <a16:creationId xmlns:a16="http://schemas.microsoft.com/office/drawing/2014/main" id="{3739DD07-09F3-45FC-9888-189219D43389}"/>
                  </a:ext>
                </a:extLst>
              </p:cNvPr>
              <p:cNvSpPr/>
              <p:nvPr/>
            </p:nvSpPr>
            <p:spPr bwMode="auto">
              <a:xfrm>
                <a:off x="7222063" y="6083513"/>
                <a:ext cx="230803" cy="180233"/>
              </a:xfrm>
              <a:custGeom>
                <a:avLst/>
                <a:gdLst>
                  <a:gd name="T0" fmla="*/ 86 w 86"/>
                  <a:gd name="T1" fmla="*/ 57 h 67"/>
                  <a:gd name="T2" fmla="*/ 37 w 86"/>
                  <a:gd name="T3" fmla="*/ 1 h 67"/>
                  <a:gd name="T4" fmla="*/ 0 w 86"/>
                  <a:gd name="T5" fmla="*/ 18 h 67"/>
                  <a:gd name="T6" fmla="*/ 24 w 86"/>
                  <a:gd name="T7" fmla="*/ 67 h 67"/>
                  <a:gd name="T8" fmla="*/ 24 w 86"/>
                  <a:gd name="T9" fmla="*/ 67 h 67"/>
                  <a:gd name="T10" fmla="*/ 56 w 86"/>
                  <a:gd name="T11" fmla="*/ 53 h 67"/>
                  <a:gd name="T12" fmla="*/ 86 w 86"/>
                  <a:gd name="T13" fmla="*/ 57 h 67"/>
                </a:gdLst>
                <a:ahLst/>
                <a:cxnLst>
                  <a:cxn ang="0">
                    <a:pos x="T0" y="T1"/>
                  </a:cxn>
                  <a:cxn ang="0">
                    <a:pos x="T2" y="T3"/>
                  </a:cxn>
                  <a:cxn ang="0">
                    <a:pos x="T4" y="T5"/>
                  </a:cxn>
                  <a:cxn ang="0">
                    <a:pos x="T6" y="T7"/>
                  </a:cxn>
                  <a:cxn ang="0">
                    <a:pos x="T8" y="T9"/>
                  </a:cxn>
                  <a:cxn ang="0">
                    <a:pos x="T10" y="T11"/>
                  </a:cxn>
                  <a:cxn ang="0">
                    <a:pos x="T12" y="T13"/>
                  </a:cxn>
                </a:cxnLst>
                <a:rect l="0" t="0" r="r" b="b"/>
                <a:pathLst>
                  <a:path w="86" h="67">
                    <a:moveTo>
                      <a:pt x="86" y="57"/>
                    </a:moveTo>
                    <a:cubicBezTo>
                      <a:pt x="73" y="28"/>
                      <a:pt x="54" y="0"/>
                      <a:pt x="37" y="1"/>
                    </a:cubicBezTo>
                    <a:cubicBezTo>
                      <a:pt x="22" y="3"/>
                      <a:pt x="10" y="12"/>
                      <a:pt x="0" y="18"/>
                    </a:cubicBezTo>
                    <a:cubicBezTo>
                      <a:pt x="5" y="25"/>
                      <a:pt x="19" y="47"/>
                      <a:pt x="24" y="67"/>
                    </a:cubicBezTo>
                    <a:cubicBezTo>
                      <a:pt x="24" y="67"/>
                      <a:pt x="24" y="67"/>
                      <a:pt x="24" y="67"/>
                    </a:cubicBezTo>
                    <a:cubicBezTo>
                      <a:pt x="34" y="59"/>
                      <a:pt x="46" y="55"/>
                      <a:pt x="56" y="53"/>
                    </a:cubicBezTo>
                    <a:cubicBezTo>
                      <a:pt x="70" y="51"/>
                      <a:pt x="81" y="55"/>
                      <a:pt x="86" y="57"/>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ṡļiḓè">
                <a:extLst>
                  <a:ext uri="{FF2B5EF4-FFF2-40B4-BE49-F238E27FC236}">
                    <a16:creationId xmlns:a16="http://schemas.microsoft.com/office/drawing/2014/main" id="{BCD2E1A4-2851-4995-AB00-116543853FA8}"/>
                  </a:ext>
                </a:extLst>
              </p:cNvPr>
              <p:cNvSpPr/>
              <p:nvPr/>
            </p:nvSpPr>
            <p:spPr bwMode="auto">
              <a:xfrm>
                <a:off x="6451857" y="3746961"/>
                <a:ext cx="772800" cy="1080104"/>
              </a:xfrm>
              <a:custGeom>
                <a:avLst/>
                <a:gdLst>
                  <a:gd name="T0" fmla="*/ 210 w 287"/>
                  <a:gd name="T1" fmla="*/ 0 h 401"/>
                  <a:gd name="T2" fmla="*/ 6 w 287"/>
                  <a:gd name="T3" fmla="*/ 339 h 401"/>
                  <a:gd name="T4" fmla="*/ 0 w 287"/>
                  <a:gd name="T5" fmla="*/ 401 h 401"/>
                  <a:gd name="T6" fmla="*/ 287 w 287"/>
                  <a:gd name="T7" fmla="*/ 30 h 401"/>
                  <a:gd name="T8" fmla="*/ 210 w 287"/>
                  <a:gd name="T9" fmla="*/ 0 h 401"/>
                </a:gdLst>
                <a:ahLst/>
                <a:cxnLst>
                  <a:cxn ang="0">
                    <a:pos x="T0" y="T1"/>
                  </a:cxn>
                  <a:cxn ang="0">
                    <a:pos x="T2" y="T3"/>
                  </a:cxn>
                  <a:cxn ang="0">
                    <a:pos x="T4" y="T5"/>
                  </a:cxn>
                  <a:cxn ang="0">
                    <a:pos x="T6" y="T7"/>
                  </a:cxn>
                  <a:cxn ang="0">
                    <a:pos x="T8" y="T9"/>
                  </a:cxn>
                </a:cxnLst>
                <a:rect l="0" t="0" r="r" b="b"/>
                <a:pathLst>
                  <a:path w="287" h="401">
                    <a:moveTo>
                      <a:pt x="210" y="0"/>
                    </a:moveTo>
                    <a:cubicBezTo>
                      <a:pt x="210" y="0"/>
                      <a:pt x="113" y="230"/>
                      <a:pt x="6" y="339"/>
                    </a:cubicBezTo>
                    <a:cubicBezTo>
                      <a:pt x="6" y="339"/>
                      <a:pt x="1" y="391"/>
                      <a:pt x="0" y="401"/>
                    </a:cubicBezTo>
                    <a:cubicBezTo>
                      <a:pt x="0" y="401"/>
                      <a:pt x="206" y="245"/>
                      <a:pt x="287" y="30"/>
                    </a:cubicBezTo>
                    <a:cubicBezTo>
                      <a:pt x="287" y="30"/>
                      <a:pt x="216" y="2"/>
                      <a:pt x="210" y="0"/>
                    </a:cubicBezTo>
                    <a:close/>
                  </a:path>
                </a:pathLst>
              </a:custGeom>
              <a:solidFill>
                <a:srgbClr val="455C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îšļiḋê">
                <a:extLst>
                  <a:ext uri="{FF2B5EF4-FFF2-40B4-BE49-F238E27FC236}">
                    <a16:creationId xmlns:a16="http://schemas.microsoft.com/office/drawing/2014/main" id="{0E30FE06-9484-41AB-B60B-2BDBF29D1170}"/>
                  </a:ext>
                </a:extLst>
              </p:cNvPr>
              <p:cNvSpPr/>
              <p:nvPr/>
            </p:nvSpPr>
            <p:spPr bwMode="auto">
              <a:xfrm>
                <a:off x="6457043" y="4086682"/>
                <a:ext cx="47976" cy="300821"/>
              </a:xfrm>
              <a:custGeom>
                <a:avLst/>
                <a:gdLst>
                  <a:gd name="T0" fmla="*/ 11 w 18"/>
                  <a:gd name="T1" fmla="*/ 112 h 112"/>
                  <a:gd name="T2" fmla="*/ 17 w 18"/>
                  <a:gd name="T3" fmla="*/ 1 h 112"/>
                  <a:gd name="T4" fmla="*/ 0 w 18"/>
                  <a:gd name="T5" fmla="*/ 111 h 112"/>
                  <a:gd name="T6" fmla="*/ 11 w 18"/>
                  <a:gd name="T7" fmla="*/ 112 h 112"/>
                </a:gdLst>
                <a:ahLst/>
                <a:cxnLst>
                  <a:cxn ang="0">
                    <a:pos x="T0" y="T1"/>
                  </a:cxn>
                  <a:cxn ang="0">
                    <a:pos x="T2" y="T3"/>
                  </a:cxn>
                  <a:cxn ang="0">
                    <a:pos x="T4" y="T5"/>
                  </a:cxn>
                  <a:cxn ang="0">
                    <a:pos x="T6" y="T7"/>
                  </a:cxn>
                </a:cxnLst>
                <a:rect l="0" t="0" r="r" b="b"/>
                <a:pathLst>
                  <a:path w="18" h="112">
                    <a:moveTo>
                      <a:pt x="11" y="112"/>
                    </a:moveTo>
                    <a:cubicBezTo>
                      <a:pt x="11" y="112"/>
                      <a:pt x="17" y="3"/>
                      <a:pt x="17" y="1"/>
                    </a:cubicBezTo>
                    <a:cubicBezTo>
                      <a:pt x="18" y="0"/>
                      <a:pt x="0" y="111"/>
                      <a:pt x="0" y="111"/>
                    </a:cubicBezTo>
                    <a:lnTo>
                      <a:pt x="11" y="112"/>
                    </a:lnTo>
                    <a:close/>
                  </a:path>
                </a:pathLst>
              </a:custGeom>
              <a:solidFill>
                <a:srgbClr val="4A7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ṣ1íḋè">
                <a:extLst>
                  <a:ext uri="{FF2B5EF4-FFF2-40B4-BE49-F238E27FC236}">
                    <a16:creationId xmlns:a16="http://schemas.microsoft.com/office/drawing/2014/main" id="{F585422C-87A3-4665-B519-8053A1E6D855}"/>
                  </a:ext>
                </a:extLst>
              </p:cNvPr>
              <p:cNvSpPr/>
              <p:nvPr/>
            </p:nvSpPr>
            <p:spPr bwMode="auto">
              <a:xfrm>
                <a:off x="6176968" y="5133073"/>
                <a:ext cx="120588" cy="156894"/>
              </a:xfrm>
              <a:custGeom>
                <a:avLst/>
                <a:gdLst>
                  <a:gd name="T0" fmla="*/ 7 w 45"/>
                  <a:gd name="T1" fmla="*/ 16 h 58"/>
                  <a:gd name="T2" fmla="*/ 17 w 45"/>
                  <a:gd name="T3" fmla="*/ 48 h 58"/>
                  <a:gd name="T4" fmla="*/ 34 w 45"/>
                  <a:gd name="T5" fmla="*/ 30 h 58"/>
                  <a:gd name="T6" fmla="*/ 45 w 45"/>
                  <a:gd name="T7" fmla="*/ 0 h 58"/>
                  <a:gd name="T8" fmla="*/ 38 w 45"/>
                  <a:gd name="T9" fmla="*/ 31 h 58"/>
                  <a:gd name="T10" fmla="*/ 17 w 45"/>
                  <a:gd name="T11" fmla="*/ 55 h 58"/>
                  <a:gd name="T12" fmla="*/ 7 w 45"/>
                  <a:gd name="T13" fmla="*/ 16 h 58"/>
                </a:gdLst>
                <a:ahLst/>
                <a:cxnLst>
                  <a:cxn ang="0">
                    <a:pos x="T0" y="T1"/>
                  </a:cxn>
                  <a:cxn ang="0">
                    <a:pos x="T2" y="T3"/>
                  </a:cxn>
                  <a:cxn ang="0">
                    <a:pos x="T4" y="T5"/>
                  </a:cxn>
                  <a:cxn ang="0">
                    <a:pos x="T6" y="T7"/>
                  </a:cxn>
                  <a:cxn ang="0">
                    <a:pos x="T8" y="T9"/>
                  </a:cxn>
                  <a:cxn ang="0">
                    <a:pos x="T10" y="T11"/>
                  </a:cxn>
                  <a:cxn ang="0">
                    <a:pos x="T12" y="T13"/>
                  </a:cxn>
                </a:cxnLst>
                <a:rect l="0" t="0" r="r" b="b"/>
                <a:pathLst>
                  <a:path w="45" h="58">
                    <a:moveTo>
                      <a:pt x="7" y="16"/>
                    </a:moveTo>
                    <a:cubicBezTo>
                      <a:pt x="7" y="16"/>
                      <a:pt x="2" y="44"/>
                      <a:pt x="17" y="48"/>
                    </a:cubicBezTo>
                    <a:cubicBezTo>
                      <a:pt x="33" y="52"/>
                      <a:pt x="32" y="43"/>
                      <a:pt x="34" y="30"/>
                    </a:cubicBezTo>
                    <a:cubicBezTo>
                      <a:pt x="35" y="16"/>
                      <a:pt x="41" y="5"/>
                      <a:pt x="45" y="0"/>
                    </a:cubicBezTo>
                    <a:cubicBezTo>
                      <a:pt x="45" y="0"/>
                      <a:pt x="37" y="20"/>
                      <a:pt x="38" y="31"/>
                    </a:cubicBezTo>
                    <a:cubicBezTo>
                      <a:pt x="38" y="42"/>
                      <a:pt x="34" y="58"/>
                      <a:pt x="17" y="55"/>
                    </a:cubicBezTo>
                    <a:cubicBezTo>
                      <a:pt x="0" y="51"/>
                      <a:pt x="3" y="26"/>
                      <a:pt x="7" y="16"/>
                    </a:cubicBezTo>
                    <a:close/>
                  </a:path>
                </a:pathLst>
              </a:custGeom>
              <a:solidFill>
                <a:srgbClr val="E2A8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śḷíḑê">
                <a:extLst>
                  <a:ext uri="{FF2B5EF4-FFF2-40B4-BE49-F238E27FC236}">
                    <a16:creationId xmlns:a16="http://schemas.microsoft.com/office/drawing/2014/main" id="{1BBED13B-C07D-4179-85A9-AC18DF6DC96E}"/>
                  </a:ext>
                </a:extLst>
              </p:cNvPr>
              <p:cNvSpPr/>
              <p:nvPr/>
            </p:nvSpPr>
            <p:spPr bwMode="auto">
              <a:xfrm>
                <a:off x="6307929" y="6209287"/>
                <a:ext cx="239879" cy="202276"/>
              </a:xfrm>
              <a:custGeom>
                <a:avLst/>
                <a:gdLst>
                  <a:gd name="T0" fmla="*/ 0 w 89"/>
                  <a:gd name="T1" fmla="*/ 43 h 75"/>
                  <a:gd name="T2" fmla="*/ 8 w 89"/>
                  <a:gd name="T3" fmla="*/ 16 h 75"/>
                  <a:gd name="T4" fmla="*/ 10 w 89"/>
                  <a:gd name="T5" fmla="*/ 13 h 75"/>
                  <a:gd name="T6" fmla="*/ 40 w 89"/>
                  <a:gd name="T7" fmla="*/ 1 h 75"/>
                  <a:gd name="T8" fmla="*/ 89 w 89"/>
                  <a:gd name="T9" fmla="*/ 60 h 75"/>
                  <a:gd name="T10" fmla="*/ 45 w 89"/>
                  <a:gd name="T11" fmla="*/ 75 h 75"/>
                  <a:gd name="T12" fmla="*/ 3 w 89"/>
                  <a:gd name="T13" fmla="*/ 60 h 75"/>
                  <a:gd name="T14" fmla="*/ 0 w 89"/>
                  <a:gd name="T15" fmla="*/ 43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5">
                    <a:moveTo>
                      <a:pt x="0" y="43"/>
                    </a:moveTo>
                    <a:cubicBezTo>
                      <a:pt x="0" y="43"/>
                      <a:pt x="2" y="31"/>
                      <a:pt x="8" y="16"/>
                    </a:cubicBezTo>
                    <a:cubicBezTo>
                      <a:pt x="8" y="15"/>
                      <a:pt x="9" y="13"/>
                      <a:pt x="10" y="13"/>
                    </a:cubicBezTo>
                    <a:cubicBezTo>
                      <a:pt x="15" y="5"/>
                      <a:pt x="25" y="0"/>
                      <a:pt x="40" y="1"/>
                    </a:cubicBezTo>
                    <a:cubicBezTo>
                      <a:pt x="80" y="4"/>
                      <a:pt x="89" y="60"/>
                      <a:pt x="89" y="60"/>
                    </a:cubicBezTo>
                    <a:cubicBezTo>
                      <a:pt x="89" y="60"/>
                      <a:pt x="47" y="75"/>
                      <a:pt x="45" y="75"/>
                    </a:cubicBezTo>
                    <a:cubicBezTo>
                      <a:pt x="42" y="75"/>
                      <a:pt x="3" y="60"/>
                      <a:pt x="3" y="60"/>
                    </a:cubicBezTo>
                    <a:lnTo>
                      <a:pt x="0" y="43"/>
                    </a:lnTo>
                    <a:close/>
                  </a:path>
                </a:pathLst>
              </a:custGeom>
              <a:solidFill>
                <a:srgbClr val="EDF9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ŝľïḓé">
                <a:extLst>
                  <a:ext uri="{FF2B5EF4-FFF2-40B4-BE49-F238E27FC236}">
                    <a16:creationId xmlns:a16="http://schemas.microsoft.com/office/drawing/2014/main" id="{0F35D126-7093-4A31-882F-86D500A171FE}"/>
                  </a:ext>
                </a:extLst>
              </p:cNvPr>
              <p:cNvSpPr/>
              <p:nvPr/>
            </p:nvSpPr>
            <p:spPr bwMode="auto">
              <a:xfrm>
                <a:off x="6552995" y="2927482"/>
                <a:ext cx="29823" cy="350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şḷiḑè">
                <a:extLst>
                  <a:ext uri="{FF2B5EF4-FFF2-40B4-BE49-F238E27FC236}">
                    <a16:creationId xmlns:a16="http://schemas.microsoft.com/office/drawing/2014/main" id="{B5B34283-CB5B-4AC6-B1D0-8CD3C33611A5}"/>
                  </a:ext>
                </a:extLst>
              </p:cNvPr>
              <p:cNvSpPr/>
              <p:nvPr/>
            </p:nvSpPr>
            <p:spPr bwMode="auto">
              <a:xfrm>
                <a:off x="7094992" y="2927482"/>
                <a:ext cx="29823" cy="350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3" name="组合 2">
            <a:extLst>
              <a:ext uri="{FF2B5EF4-FFF2-40B4-BE49-F238E27FC236}">
                <a16:creationId xmlns:a16="http://schemas.microsoft.com/office/drawing/2014/main" id="{7AA625CB-107A-46B5-A788-021AB5C9BA87}"/>
              </a:ext>
            </a:extLst>
          </p:cNvPr>
          <p:cNvGrpSpPr/>
          <p:nvPr/>
        </p:nvGrpSpPr>
        <p:grpSpPr>
          <a:xfrm>
            <a:off x="1511402" y="1676014"/>
            <a:ext cx="5542541" cy="986223"/>
            <a:chOff x="1117600" y="2095500"/>
            <a:chExt cx="5542541" cy="986223"/>
          </a:xfrm>
        </p:grpSpPr>
        <p:sp>
          <p:nvSpPr>
            <p:cNvPr id="4" name="椭圆 3">
              <a:extLst>
                <a:ext uri="{FF2B5EF4-FFF2-40B4-BE49-F238E27FC236}">
                  <a16:creationId xmlns:a16="http://schemas.microsoft.com/office/drawing/2014/main" id="{E0BA7165-73D5-4214-A665-3B515370DC89}"/>
                </a:ext>
              </a:extLst>
            </p:cNvPr>
            <p:cNvSpPr/>
            <p:nvPr/>
          </p:nvSpPr>
          <p:spPr>
            <a:xfrm>
              <a:off x="1117600" y="2095500"/>
              <a:ext cx="533400" cy="53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5" name="矩形 4">
              <a:extLst>
                <a:ext uri="{FF2B5EF4-FFF2-40B4-BE49-F238E27FC236}">
                  <a16:creationId xmlns:a16="http://schemas.microsoft.com/office/drawing/2014/main" id="{3223527B-CFD8-4C27-A1DA-0BB0BD0C0CE7}"/>
                </a:ext>
              </a:extLst>
            </p:cNvPr>
            <p:cNvSpPr/>
            <p:nvPr/>
          </p:nvSpPr>
          <p:spPr>
            <a:xfrm>
              <a:off x="1712978" y="2131367"/>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6" name="文本框 5">
              <a:extLst>
                <a:ext uri="{FF2B5EF4-FFF2-40B4-BE49-F238E27FC236}">
                  <a16:creationId xmlns:a16="http://schemas.microsoft.com/office/drawing/2014/main" id="{334D1C3F-5265-435B-A5F5-F1AAAF2255A4}"/>
                </a:ext>
              </a:extLst>
            </p:cNvPr>
            <p:cNvSpPr txBox="1"/>
            <p:nvPr/>
          </p:nvSpPr>
          <p:spPr>
            <a:xfrm>
              <a:off x="1712979" y="2561772"/>
              <a:ext cx="4947162"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128" name="组合 127">
            <a:extLst>
              <a:ext uri="{FF2B5EF4-FFF2-40B4-BE49-F238E27FC236}">
                <a16:creationId xmlns:a16="http://schemas.microsoft.com/office/drawing/2014/main" id="{8E14DC79-B08B-4D28-B2D0-9A0AB9460AAA}"/>
              </a:ext>
            </a:extLst>
          </p:cNvPr>
          <p:cNvGrpSpPr/>
          <p:nvPr/>
        </p:nvGrpSpPr>
        <p:grpSpPr>
          <a:xfrm>
            <a:off x="1511402" y="3009102"/>
            <a:ext cx="5423445" cy="986223"/>
            <a:chOff x="1117600" y="2095500"/>
            <a:chExt cx="5423445" cy="986223"/>
          </a:xfrm>
        </p:grpSpPr>
        <p:sp>
          <p:nvSpPr>
            <p:cNvPr id="129" name="椭圆 128">
              <a:extLst>
                <a:ext uri="{FF2B5EF4-FFF2-40B4-BE49-F238E27FC236}">
                  <a16:creationId xmlns:a16="http://schemas.microsoft.com/office/drawing/2014/main" id="{4B0BD707-1E40-492B-898A-DAE5A9E2FC17}"/>
                </a:ext>
              </a:extLst>
            </p:cNvPr>
            <p:cNvSpPr/>
            <p:nvPr/>
          </p:nvSpPr>
          <p:spPr>
            <a:xfrm>
              <a:off x="1117600" y="2095500"/>
              <a:ext cx="533400" cy="53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30" name="矩形 129">
              <a:extLst>
                <a:ext uri="{FF2B5EF4-FFF2-40B4-BE49-F238E27FC236}">
                  <a16:creationId xmlns:a16="http://schemas.microsoft.com/office/drawing/2014/main" id="{18531FA9-D7B9-435B-82AE-C27AC9041B99}"/>
                </a:ext>
              </a:extLst>
            </p:cNvPr>
            <p:cNvSpPr/>
            <p:nvPr/>
          </p:nvSpPr>
          <p:spPr>
            <a:xfrm>
              <a:off x="1712978" y="2131367"/>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131" name="文本框 130">
              <a:extLst>
                <a:ext uri="{FF2B5EF4-FFF2-40B4-BE49-F238E27FC236}">
                  <a16:creationId xmlns:a16="http://schemas.microsoft.com/office/drawing/2014/main" id="{DE26421F-6EB4-4193-9685-0DBD98111700}"/>
                </a:ext>
              </a:extLst>
            </p:cNvPr>
            <p:cNvSpPr txBox="1"/>
            <p:nvPr/>
          </p:nvSpPr>
          <p:spPr>
            <a:xfrm>
              <a:off x="1712979" y="2561772"/>
              <a:ext cx="4828066"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132" name="组合 131">
            <a:extLst>
              <a:ext uri="{FF2B5EF4-FFF2-40B4-BE49-F238E27FC236}">
                <a16:creationId xmlns:a16="http://schemas.microsoft.com/office/drawing/2014/main" id="{2F29025F-A324-441A-B17C-AE79C0BDC415}"/>
              </a:ext>
            </a:extLst>
          </p:cNvPr>
          <p:cNvGrpSpPr/>
          <p:nvPr/>
        </p:nvGrpSpPr>
        <p:grpSpPr>
          <a:xfrm>
            <a:off x="1511402" y="4342189"/>
            <a:ext cx="5542539" cy="986223"/>
            <a:chOff x="1117600" y="2095500"/>
            <a:chExt cx="5542539" cy="986223"/>
          </a:xfrm>
        </p:grpSpPr>
        <p:sp>
          <p:nvSpPr>
            <p:cNvPr id="133" name="椭圆 132">
              <a:extLst>
                <a:ext uri="{FF2B5EF4-FFF2-40B4-BE49-F238E27FC236}">
                  <a16:creationId xmlns:a16="http://schemas.microsoft.com/office/drawing/2014/main" id="{EA71C3CE-5354-43FC-AEF5-E936B3E577F3}"/>
                </a:ext>
              </a:extLst>
            </p:cNvPr>
            <p:cNvSpPr/>
            <p:nvPr/>
          </p:nvSpPr>
          <p:spPr>
            <a:xfrm>
              <a:off x="1117600" y="2095500"/>
              <a:ext cx="533400" cy="53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34" name="矩形 133">
              <a:extLst>
                <a:ext uri="{FF2B5EF4-FFF2-40B4-BE49-F238E27FC236}">
                  <a16:creationId xmlns:a16="http://schemas.microsoft.com/office/drawing/2014/main" id="{0F6455A1-3BAD-4DF9-BB51-B3623413900F}"/>
                </a:ext>
              </a:extLst>
            </p:cNvPr>
            <p:cNvSpPr/>
            <p:nvPr/>
          </p:nvSpPr>
          <p:spPr>
            <a:xfrm>
              <a:off x="1712978" y="2131367"/>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135" name="文本框 134">
              <a:extLst>
                <a:ext uri="{FF2B5EF4-FFF2-40B4-BE49-F238E27FC236}">
                  <a16:creationId xmlns:a16="http://schemas.microsoft.com/office/drawing/2014/main" id="{E801B8D0-3854-46A7-AD82-7303CE96C81F}"/>
                </a:ext>
              </a:extLst>
            </p:cNvPr>
            <p:cNvSpPr txBox="1"/>
            <p:nvPr/>
          </p:nvSpPr>
          <p:spPr>
            <a:xfrm>
              <a:off x="1712978" y="2561772"/>
              <a:ext cx="4947161"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127" name="组合 126">
            <a:extLst>
              <a:ext uri="{FF2B5EF4-FFF2-40B4-BE49-F238E27FC236}">
                <a16:creationId xmlns:a16="http://schemas.microsoft.com/office/drawing/2014/main" id="{C3B279A1-1D19-48CD-9B9E-293BF23A030E}"/>
              </a:ext>
            </a:extLst>
          </p:cNvPr>
          <p:cNvGrpSpPr/>
          <p:nvPr/>
        </p:nvGrpSpPr>
        <p:grpSpPr>
          <a:xfrm>
            <a:off x="4341019" y="330981"/>
            <a:ext cx="3570208" cy="773892"/>
            <a:chOff x="4393901" y="432426"/>
            <a:chExt cx="3570208" cy="773892"/>
          </a:xfrm>
        </p:grpSpPr>
        <p:sp>
          <p:nvSpPr>
            <p:cNvPr id="140" name="矩形 139">
              <a:extLst>
                <a:ext uri="{FF2B5EF4-FFF2-40B4-BE49-F238E27FC236}">
                  <a16:creationId xmlns:a16="http://schemas.microsoft.com/office/drawing/2014/main" id="{00BF4076-C805-4AF7-BFC7-B0D300A1569B}"/>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141" name="矩形 140">
              <a:extLst>
                <a:ext uri="{FF2B5EF4-FFF2-40B4-BE49-F238E27FC236}">
                  <a16:creationId xmlns:a16="http://schemas.microsoft.com/office/drawing/2014/main" id="{716AE977-E4BF-4565-97D0-ACC0967A7224}"/>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182290317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8"/>
                                        </p:tgtEl>
                                        <p:attrNameLst>
                                          <p:attrName>style.visibility</p:attrName>
                                        </p:attrNameLst>
                                      </p:cBhvr>
                                      <p:to>
                                        <p:strVal val="visible"/>
                                      </p:to>
                                    </p:set>
                                    <p:anim calcmode="lin" valueType="num">
                                      <p:cBhvr additive="base">
                                        <p:cTn id="12" dur="500" fill="hold"/>
                                        <p:tgtEl>
                                          <p:spTgt spid="128"/>
                                        </p:tgtEl>
                                        <p:attrNameLst>
                                          <p:attrName>ppt_x</p:attrName>
                                        </p:attrNameLst>
                                      </p:cBhvr>
                                      <p:tavLst>
                                        <p:tav tm="0">
                                          <p:val>
                                            <p:strVal val="0-#ppt_w/2"/>
                                          </p:val>
                                        </p:tav>
                                        <p:tav tm="100000">
                                          <p:val>
                                            <p:strVal val="#ppt_x"/>
                                          </p:val>
                                        </p:tav>
                                      </p:tavLst>
                                    </p:anim>
                                    <p:anim calcmode="lin" valueType="num">
                                      <p:cBhvr additive="base">
                                        <p:cTn id="13" dur="500" fill="hold"/>
                                        <p:tgtEl>
                                          <p:spTgt spid="1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32"/>
                                        </p:tgtEl>
                                        <p:attrNameLst>
                                          <p:attrName>style.visibility</p:attrName>
                                        </p:attrNameLst>
                                      </p:cBhvr>
                                      <p:to>
                                        <p:strVal val="visible"/>
                                      </p:to>
                                    </p:set>
                                    <p:anim calcmode="lin" valueType="num">
                                      <p:cBhvr additive="base">
                                        <p:cTn id="17" dur="500" fill="hold"/>
                                        <p:tgtEl>
                                          <p:spTgt spid="132"/>
                                        </p:tgtEl>
                                        <p:attrNameLst>
                                          <p:attrName>ppt_x</p:attrName>
                                        </p:attrNameLst>
                                      </p:cBhvr>
                                      <p:tavLst>
                                        <p:tav tm="0">
                                          <p:val>
                                            <p:strVal val="0-#ppt_w/2"/>
                                          </p:val>
                                        </p:tav>
                                        <p:tav tm="100000">
                                          <p:val>
                                            <p:strVal val="#ppt_x"/>
                                          </p:val>
                                        </p:tav>
                                      </p:tavLst>
                                    </p:anim>
                                    <p:anim calcmode="lin" valueType="num">
                                      <p:cBhvr additive="base">
                                        <p:cTn id="18" dur="500" fill="hold"/>
                                        <p:tgtEl>
                                          <p:spTgt spid="13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36"/>
                                        </p:tgtEl>
                                        <p:attrNameLst>
                                          <p:attrName>style.visibility</p:attrName>
                                        </p:attrNameLst>
                                      </p:cBhvr>
                                      <p:to>
                                        <p:strVal val="visible"/>
                                      </p:to>
                                    </p:set>
                                    <p:animEffect transition="in" filter="fade">
                                      <p:cBhvr>
                                        <p:cTn id="22" dur="1000"/>
                                        <p:tgtEl>
                                          <p:spTgt spid="136"/>
                                        </p:tgtEl>
                                      </p:cBhvr>
                                    </p:animEffect>
                                    <p:anim calcmode="lin" valueType="num">
                                      <p:cBhvr>
                                        <p:cTn id="23" dur="1000" fill="hold"/>
                                        <p:tgtEl>
                                          <p:spTgt spid="136"/>
                                        </p:tgtEl>
                                        <p:attrNameLst>
                                          <p:attrName>ppt_x</p:attrName>
                                        </p:attrNameLst>
                                      </p:cBhvr>
                                      <p:tavLst>
                                        <p:tav tm="0">
                                          <p:val>
                                            <p:strVal val="#ppt_x"/>
                                          </p:val>
                                        </p:tav>
                                        <p:tav tm="100000">
                                          <p:val>
                                            <p:strVal val="#ppt_x"/>
                                          </p:val>
                                        </p:tav>
                                      </p:tavLst>
                                    </p:anim>
                                    <p:anim calcmode="lin" valueType="num">
                                      <p:cBhvr>
                                        <p:cTn id="24" dur="1000" fill="hold"/>
                                        <p:tgtEl>
                                          <p:spTgt spid="136"/>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142"/>
                                        </p:tgtEl>
                                        <p:attrNameLst>
                                          <p:attrName>style.visibility</p:attrName>
                                        </p:attrNameLst>
                                      </p:cBhvr>
                                      <p:to>
                                        <p:strVal val="visible"/>
                                      </p:to>
                                    </p:set>
                                    <p:anim calcmode="lin" valueType="num">
                                      <p:cBhvr>
                                        <p:cTn id="28" dur="500" fill="hold"/>
                                        <p:tgtEl>
                                          <p:spTgt spid="142"/>
                                        </p:tgtEl>
                                        <p:attrNameLst>
                                          <p:attrName>ppt_w</p:attrName>
                                        </p:attrNameLst>
                                      </p:cBhvr>
                                      <p:tavLst>
                                        <p:tav tm="0">
                                          <p:val>
                                            <p:fltVal val="0"/>
                                          </p:val>
                                        </p:tav>
                                        <p:tav tm="100000">
                                          <p:val>
                                            <p:strVal val="#ppt_w"/>
                                          </p:val>
                                        </p:tav>
                                      </p:tavLst>
                                    </p:anim>
                                    <p:anim calcmode="lin" valueType="num">
                                      <p:cBhvr>
                                        <p:cTn id="29" dur="500" fill="hold"/>
                                        <p:tgtEl>
                                          <p:spTgt spid="142"/>
                                        </p:tgtEl>
                                        <p:attrNameLst>
                                          <p:attrName>ppt_h</p:attrName>
                                        </p:attrNameLst>
                                      </p:cBhvr>
                                      <p:tavLst>
                                        <p:tav tm="0">
                                          <p:val>
                                            <p:fltVal val="0"/>
                                          </p:val>
                                        </p:tav>
                                        <p:tav tm="100000">
                                          <p:val>
                                            <p:strVal val="#ppt_h"/>
                                          </p:val>
                                        </p:tav>
                                      </p:tavLst>
                                    </p:anim>
                                    <p:animEffect transition="in" filter="fade">
                                      <p:cBhvr>
                                        <p:cTn id="30"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B01382E0-155F-47EC-B2ED-AC23342CBC1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2" name="组合 1">
            <a:extLst>
              <a:ext uri="{FF2B5EF4-FFF2-40B4-BE49-F238E27FC236}">
                <a16:creationId xmlns:a16="http://schemas.microsoft.com/office/drawing/2014/main" id="{190EBCB3-63F0-4212-8D88-400D581C4C4F}"/>
              </a:ext>
            </a:extLst>
          </p:cNvPr>
          <p:cNvGrpSpPr/>
          <p:nvPr/>
        </p:nvGrpSpPr>
        <p:grpSpPr>
          <a:xfrm>
            <a:off x="2439988" y="1657350"/>
            <a:ext cx="7327901" cy="2527300"/>
            <a:chOff x="2439988" y="2168525"/>
            <a:chExt cx="7327901" cy="2527300"/>
          </a:xfrm>
        </p:grpSpPr>
        <p:sp>
          <p:nvSpPr>
            <p:cNvPr id="3" name="MH_Other_1">
              <a:extLst>
                <a:ext uri="{FF2B5EF4-FFF2-40B4-BE49-F238E27FC236}">
                  <a16:creationId xmlns:a16="http://schemas.microsoft.com/office/drawing/2014/main" id="{87B56676-93E1-4CFC-ABF6-D14F5E198E3A}"/>
                </a:ext>
              </a:extLst>
            </p:cNvPr>
            <p:cNvSpPr>
              <a:spLocks/>
            </p:cNvSpPr>
            <p:nvPr>
              <p:custDataLst>
                <p:tags r:id="rId3"/>
              </p:custDataLst>
            </p:nvPr>
          </p:nvSpPr>
          <p:spPr bwMode="auto">
            <a:xfrm>
              <a:off x="7902576" y="2851150"/>
              <a:ext cx="1865313" cy="1844675"/>
            </a:xfrm>
            <a:custGeom>
              <a:avLst/>
              <a:gdLst>
                <a:gd name="T0" fmla="*/ 0 w 341"/>
                <a:gd name="T1" fmla="*/ 337 h 337"/>
                <a:gd name="T2" fmla="*/ 44 w 341"/>
                <a:gd name="T3" fmla="*/ 306 h 337"/>
                <a:gd name="T4" fmla="*/ 111 w 341"/>
                <a:gd name="T5" fmla="*/ 109 h 337"/>
                <a:gd name="T6" fmla="*/ 217 w 341"/>
                <a:gd name="T7" fmla="*/ 96 h 337"/>
                <a:gd name="T8" fmla="*/ 294 w 341"/>
                <a:gd name="T9" fmla="*/ 301 h 337"/>
                <a:gd name="T10" fmla="*/ 341 w 341"/>
                <a:gd name="T11" fmla="*/ 337 h 337"/>
                <a:gd name="T12" fmla="*/ 0 w 341"/>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chemeClr val="accent1"/>
            </a:solidFill>
            <a:ln>
              <a:noFill/>
            </a:ln>
            <a:extLst/>
          </p:spPr>
          <p:txBody>
            <a:bodyPr>
              <a:normAutofit/>
            </a:bodyPr>
            <a:lstStyle/>
            <a:p>
              <a:pPr>
                <a:defRPr/>
              </a:pPr>
              <a:endParaRPr lang="zh-CN" altLang="en-US"/>
            </a:p>
          </p:txBody>
        </p:sp>
        <p:sp>
          <p:nvSpPr>
            <p:cNvPr id="4" name="MH_Other_2">
              <a:extLst>
                <a:ext uri="{FF2B5EF4-FFF2-40B4-BE49-F238E27FC236}">
                  <a16:creationId xmlns:a16="http://schemas.microsoft.com/office/drawing/2014/main" id="{F2E672E4-64CA-4C9A-AEFF-D6C924455772}"/>
                </a:ext>
              </a:extLst>
            </p:cNvPr>
            <p:cNvSpPr>
              <a:spLocks/>
            </p:cNvSpPr>
            <p:nvPr>
              <p:custDataLst>
                <p:tags r:id="rId4"/>
              </p:custDataLst>
            </p:nvPr>
          </p:nvSpPr>
          <p:spPr bwMode="auto">
            <a:xfrm>
              <a:off x="6257925" y="2354263"/>
              <a:ext cx="2368550" cy="2341562"/>
            </a:xfrm>
            <a:custGeom>
              <a:avLst/>
              <a:gdLst>
                <a:gd name="T0" fmla="*/ 0 w 341"/>
                <a:gd name="T1" fmla="*/ 337 h 337"/>
                <a:gd name="T2" fmla="*/ 44 w 341"/>
                <a:gd name="T3" fmla="*/ 306 h 337"/>
                <a:gd name="T4" fmla="*/ 111 w 341"/>
                <a:gd name="T5" fmla="*/ 109 h 337"/>
                <a:gd name="T6" fmla="*/ 217 w 341"/>
                <a:gd name="T7" fmla="*/ 96 h 337"/>
                <a:gd name="T8" fmla="*/ 294 w 341"/>
                <a:gd name="T9" fmla="*/ 301 h 337"/>
                <a:gd name="T10" fmla="*/ 341 w 341"/>
                <a:gd name="T11" fmla="*/ 337 h 337"/>
                <a:gd name="T12" fmla="*/ 0 w 341"/>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chemeClr val="accent2"/>
            </a:solidFill>
            <a:ln>
              <a:noFill/>
            </a:ln>
            <a:extLst/>
          </p:spPr>
          <p:txBody>
            <a:bodyPr>
              <a:normAutofit/>
            </a:bodyPr>
            <a:lstStyle/>
            <a:p>
              <a:pPr>
                <a:defRPr/>
              </a:pPr>
              <a:endParaRPr lang="zh-CN" altLang="en-US"/>
            </a:p>
          </p:txBody>
        </p:sp>
        <p:sp>
          <p:nvSpPr>
            <p:cNvPr id="5" name="MH_Other_3">
              <a:extLst>
                <a:ext uri="{FF2B5EF4-FFF2-40B4-BE49-F238E27FC236}">
                  <a16:creationId xmlns:a16="http://schemas.microsoft.com/office/drawing/2014/main" id="{2A79B69C-028F-4854-AC67-94D90098A201}"/>
                </a:ext>
              </a:extLst>
            </p:cNvPr>
            <p:cNvSpPr>
              <a:spLocks/>
            </p:cNvSpPr>
            <p:nvPr>
              <p:custDataLst>
                <p:tags r:id="rId5"/>
              </p:custDataLst>
            </p:nvPr>
          </p:nvSpPr>
          <p:spPr bwMode="auto">
            <a:xfrm>
              <a:off x="4989513" y="2727325"/>
              <a:ext cx="1992312" cy="1968500"/>
            </a:xfrm>
            <a:custGeom>
              <a:avLst/>
              <a:gdLst>
                <a:gd name="T0" fmla="*/ 0 w 341"/>
                <a:gd name="T1" fmla="*/ 337 h 337"/>
                <a:gd name="T2" fmla="*/ 44 w 341"/>
                <a:gd name="T3" fmla="*/ 306 h 337"/>
                <a:gd name="T4" fmla="*/ 111 w 341"/>
                <a:gd name="T5" fmla="*/ 109 h 337"/>
                <a:gd name="T6" fmla="*/ 217 w 341"/>
                <a:gd name="T7" fmla="*/ 96 h 337"/>
                <a:gd name="T8" fmla="*/ 294 w 341"/>
                <a:gd name="T9" fmla="*/ 301 h 337"/>
                <a:gd name="T10" fmla="*/ 341 w 341"/>
                <a:gd name="T11" fmla="*/ 337 h 337"/>
                <a:gd name="T12" fmla="*/ 0 w 341"/>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chemeClr val="accent1"/>
            </a:solidFill>
            <a:ln>
              <a:noFill/>
            </a:ln>
            <a:extLst/>
          </p:spPr>
          <p:txBody>
            <a:bodyPr>
              <a:normAutofit/>
            </a:bodyPr>
            <a:lstStyle/>
            <a:p>
              <a:pPr>
                <a:defRPr/>
              </a:pPr>
              <a:endParaRPr lang="zh-CN" altLang="en-US"/>
            </a:p>
          </p:txBody>
        </p:sp>
        <p:sp>
          <p:nvSpPr>
            <p:cNvPr id="6" name="MH_Other_4">
              <a:extLst>
                <a:ext uri="{FF2B5EF4-FFF2-40B4-BE49-F238E27FC236}">
                  <a16:creationId xmlns:a16="http://schemas.microsoft.com/office/drawing/2014/main" id="{09EAB7E3-7F07-4AA2-BAA7-4A6DDD22B7FA}"/>
                </a:ext>
              </a:extLst>
            </p:cNvPr>
            <p:cNvSpPr>
              <a:spLocks/>
            </p:cNvSpPr>
            <p:nvPr>
              <p:custDataLst>
                <p:tags r:id="rId6"/>
              </p:custDataLst>
            </p:nvPr>
          </p:nvSpPr>
          <p:spPr bwMode="auto">
            <a:xfrm>
              <a:off x="3706813" y="3127375"/>
              <a:ext cx="2006600" cy="1568450"/>
            </a:xfrm>
            <a:custGeom>
              <a:avLst/>
              <a:gdLst>
                <a:gd name="T0" fmla="*/ 0 w 344"/>
                <a:gd name="T1" fmla="*/ 2147483646 h 268"/>
                <a:gd name="T2" fmla="*/ 0 w 344"/>
                <a:gd name="T3" fmla="*/ 2147483646 h 268"/>
                <a:gd name="T4" fmla="*/ 2109665742 w 344"/>
                <a:gd name="T5" fmla="*/ 2147483646 h 268"/>
                <a:gd name="T6" fmla="*/ 2147483646 w 344"/>
                <a:gd name="T7" fmla="*/ 2147483646 h 268"/>
                <a:gd name="T8" fmla="*/ 2147483646 w 344"/>
                <a:gd name="T9" fmla="*/ 2021041464 h 268"/>
                <a:gd name="T10" fmla="*/ 2147483646 w 344"/>
                <a:gd name="T11" fmla="*/ 2147483646 h 268"/>
                <a:gd name="T12" fmla="*/ 2147483646 w 344"/>
                <a:gd name="T13" fmla="*/ 2147483646 h 268"/>
                <a:gd name="T14" fmla="*/ 0 w 344"/>
                <a:gd name="T15" fmla="*/ 2147483646 h 26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4" h="268">
                  <a:moveTo>
                    <a:pt x="0" y="268"/>
                  </a:moveTo>
                  <a:cubicBezTo>
                    <a:pt x="0" y="265"/>
                    <a:pt x="0" y="265"/>
                    <a:pt x="0" y="265"/>
                  </a:cubicBezTo>
                  <a:cubicBezTo>
                    <a:pt x="27" y="268"/>
                    <a:pt x="49" y="251"/>
                    <a:pt x="62" y="222"/>
                  </a:cubicBezTo>
                  <a:cubicBezTo>
                    <a:pt x="80" y="185"/>
                    <a:pt x="103" y="106"/>
                    <a:pt x="120" y="69"/>
                  </a:cubicBezTo>
                  <a:cubicBezTo>
                    <a:pt x="148" y="6"/>
                    <a:pt x="185" y="0"/>
                    <a:pt x="215" y="59"/>
                  </a:cubicBezTo>
                  <a:cubicBezTo>
                    <a:pt x="230" y="87"/>
                    <a:pt x="257" y="144"/>
                    <a:pt x="269" y="173"/>
                  </a:cubicBezTo>
                  <a:cubicBezTo>
                    <a:pt x="295" y="235"/>
                    <a:pt x="317" y="264"/>
                    <a:pt x="344" y="268"/>
                  </a:cubicBezTo>
                  <a:lnTo>
                    <a:pt x="0" y="26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MH_Other_5">
              <a:extLst>
                <a:ext uri="{FF2B5EF4-FFF2-40B4-BE49-F238E27FC236}">
                  <a16:creationId xmlns:a16="http://schemas.microsoft.com/office/drawing/2014/main" id="{A113D505-C4DC-448F-866E-2BE6BAF98F68}"/>
                </a:ext>
              </a:extLst>
            </p:cNvPr>
            <p:cNvSpPr>
              <a:spLocks/>
            </p:cNvSpPr>
            <p:nvPr>
              <p:custDataLst>
                <p:tags r:id="rId7"/>
              </p:custDataLst>
            </p:nvPr>
          </p:nvSpPr>
          <p:spPr bwMode="auto">
            <a:xfrm>
              <a:off x="2439988" y="2168525"/>
              <a:ext cx="1992312" cy="2527300"/>
            </a:xfrm>
            <a:custGeom>
              <a:avLst/>
              <a:gdLst>
                <a:gd name="T0" fmla="*/ 0 w 341"/>
                <a:gd name="T1" fmla="*/ 2147483646 h 337"/>
                <a:gd name="T2" fmla="*/ 1501414503 w 341"/>
                <a:gd name="T3" fmla="*/ 2147483646 h 337"/>
                <a:gd name="T4" fmla="*/ 2147483646 w 341"/>
                <a:gd name="T5" fmla="*/ 2147483646 h 337"/>
                <a:gd name="T6" fmla="*/ 2147483646 w 341"/>
                <a:gd name="T7" fmla="*/ 2147483646 h 337"/>
                <a:gd name="T8" fmla="*/ 2147483646 w 341"/>
                <a:gd name="T9" fmla="*/ 2147483646 h 337"/>
                <a:gd name="T10" fmla="*/ 2147483646 w 341"/>
                <a:gd name="T11" fmla="*/ 2147483646 h 337"/>
                <a:gd name="T12" fmla="*/ 0 w 341"/>
                <a:gd name="T13" fmla="*/ 2147483646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41" h="337">
                  <a:moveTo>
                    <a:pt x="0" y="337"/>
                  </a:moveTo>
                  <a:cubicBezTo>
                    <a:pt x="10" y="337"/>
                    <a:pt x="30" y="329"/>
                    <a:pt x="44" y="306"/>
                  </a:cubicBezTo>
                  <a:cubicBezTo>
                    <a:pt x="71" y="262"/>
                    <a:pt x="95" y="158"/>
                    <a:pt x="111" y="109"/>
                  </a:cubicBezTo>
                  <a:cubicBezTo>
                    <a:pt x="145" y="0"/>
                    <a:pt x="185" y="19"/>
                    <a:pt x="217" y="96"/>
                  </a:cubicBezTo>
                  <a:cubicBezTo>
                    <a:pt x="246" y="165"/>
                    <a:pt x="265" y="235"/>
                    <a:pt x="294" y="301"/>
                  </a:cubicBezTo>
                  <a:cubicBezTo>
                    <a:pt x="307" y="328"/>
                    <a:pt x="324" y="336"/>
                    <a:pt x="341" y="337"/>
                  </a:cubicBezTo>
                  <a:lnTo>
                    <a:pt x="0" y="33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组合 12">
            <a:extLst>
              <a:ext uri="{FF2B5EF4-FFF2-40B4-BE49-F238E27FC236}">
                <a16:creationId xmlns:a16="http://schemas.microsoft.com/office/drawing/2014/main" id="{E109952A-43DE-44B0-A8C2-A1AE8BE81D07}"/>
              </a:ext>
            </a:extLst>
          </p:cNvPr>
          <p:cNvGrpSpPr/>
          <p:nvPr/>
        </p:nvGrpSpPr>
        <p:grpSpPr>
          <a:xfrm>
            <a:off x="2044700" y="4725987"/>
            <a:ext cx="8129588" cy="265113"/>
            <a:chOff x="2044700" y="5032376"/>
            <a:chExt cx="8129588" cy="265113"/>
          </a:xfrm>
        </p:grpSpPr>
        <p:sp>
          <p:nvSpPr>
            <p:cNvPr id="14" name="MH_Other_6">
              <a:extLst>
                <a:ext uri="{FF2B5EF4-FFF2-40B4-BE49-F238E27FC236}">
                  <a16:creationId xmlns:a16="http://schemas.microsoft.com/office/drawing/2014/main" id="{A49CCBBA-001C-4E21-B490-4B26D33D26C3}"/>
                </a:ext>
              </a:extLst>
            </p:cNvPr>
            <p:cNvSpPr/>
            <p:nvPr>
              <p:custDataLst>
                <p:tags r:id="rId1"/>
              </p:custDataLst>
            </p:nvPr>
          </p:nvSpPr>
          <p:spPr>
            <a:xfrm>
              <a:off x="2044700" y="5032376"/>
              <a:ext cx="395288" cy="265113"/>
            </a:xfrm>
            <a:custGeom>
              <a:avLst/>
              <a:gdLst/>
              <a:ahLst/>
              <a:cxnLst/>
              <a:rect l="l" t="t" r="r" b="b"/>
              <a:pathLst>
                <a:path w="232916" h="156269">
                  <a:moveTo>
                    <a:pt x="175617" y="0"/>
                  </a:moveTo>
                  <a:cubicBezTo>
                    <a:pt x="189508" y="0"/>
                    <a:pt x="196453" y="5457"/>
                    <a:pt x="196453" y="16371"/>
                  </a:cubicBezTo>
                  <a:cubicBezTo>
                    <a:pt x="196453" y="26789"/>
                    <a:pt x="190252" y="44896"/>
                    <a:pt x="177850" y="70693"/>
                  </a:cubicBezTo>
                  <a:cubicBezTo>
                    <a:pt x="182811" y="68212"/>
                    <a:pt x="189012" y="66972"/>
                    <a:pt x="196453" y="66972"/>
                  </a:cubicBezTo>
                  <a:cubicBezTo>
                    <a:pt x="206871" y="66972"/>
                    <a:pt x="215553" y="70941"/>
                    <a:pt x="222498" y="78878"/>
                  </a:cubicBezTo>
                  <a:cubicBezTo>
                    <a:pt x="229443" y="87312"/>
                    <a:pt x="232916" y="96986"/>
                    <a:pt x="232916" y="107900"/>
                  </a:cubicBezTo>
                  <a:cubicBezTo>
                    <a:pt x="232916" y="140146"/>
                    <a:pt x="216049" y="156269"/>
                    <a:pt x="182315" y="156269"/>
                  </a:cubicBezTo>
                  <a:cubicBezTo>
                    <a:pt x="163959" y="156269"/>
                    <a:pt x="149820" y="149572"/>
                    <a:pt x="139899" y="136177"/>
                  </a:cubicBezTo>
                  <a:cubicBezTo>
                    <a:pt x="130473" y="124271"/>
                    <a:pt x="125760" y="109140"/>
                    <a:pt x="125760" y="90785"/>
                  </a:cubicBezTo>
                  <a:cubicBezTo>
                    <a:pt x="125760" y="64988"/>
                    <a:pt x="132457" y="42168"/>
                    <a:pt x="145852" y="22324"/>
                  </a:cubicBezTo>
                  <a:cubicBezTo>
                    <a:pt x="155773" y="7441"/>
                    <a:pt x="165695" y="0"/>
                    <a:pt x="175617" y="0"/>
                  </a:cubicBezTo>
                  <a:close/>
                  <a:moveTo>
                    <a:pt x="49858" y="0"/>
                  </a:moveTo>
                  <a:cubicBezTo>
                    <a:pt x="63748" y="0"/>
                    <a:pt x="70694" y="5457"/>
                    <a:pt x="70694" y="16371"/>
                  </a:cubicBezTo>
                  <a:cubicBezTo>
                    <a:pt x="70694" y="26789"/>
                    <a:pt x="64492" y="44896"/>
                    <a:pt x="52090" y="70693"/>
                  </a:cubicBezTo>
                  <a:cubicBezTo>
                    <a:pt x="57051" y="68212"/>
                    <a:pt x="63252" y="66972"/>
                    <a:pt x="70694" y="66972"/>
                  </a:cubicBezTo>
                  <a:cubicBezTo>
                    <a:pt x="81111" y="66972"/>
                    <a:pt x="89545" y="70941"/>
                    <a:pt x="95994" y="78878"/>
                  </a:cubicBezTo>
                  <a:cubicBezTo>
                    <a:pt x="103436" y="87312"/>
                    <a:pt x="107156" y="96986"/>
                    <a:pt x="107156" y="107900"/>
                  </a:cubicBezTo>
                  <a:cubicBezTo>
                    <a:pt x="107156" y="140146"/>
                    <a:pt x="90289" y="156269"/>
                    <a:pt x="56555" y="156269"/>
                  </a:cubicBezTo>
                  <a:cubicBezTo>
                    <a:pt x="38199" y="156269"/>
                    <a:pt x="24061" y="149572"/>
                    <a:pt x="14139" y="136177"/>
                  </a:cubicBezTo>
                  <a:cubicBezTo>
                    <a:pt x="4713" y="124271"/>
                    <a:pt x="0" y="109140"/>
                    <a:pt x="0" y="90785"/>
                  </a:cubicBezTo>
                  <a:cubicBezTo>
                    <a:pt x="0" y="64988"/>
                    <a:pt x="6697" y="42168"/>
                    <a:pt x="20092" y="22324"/>
                  </a:cubicBezTo>
                  <a:cubicBezTo>
                    <a:pt x="30014" y="7441"/>
                    <a:pt x="39936" y="0"/>
                    <a:pt x="49858" y="0"/>
                  </a:cubicBezTo>
                  <a:close/>
                </a:path>
              </a:pathLst>
            </a:custGeom>
            <a:solidFill>
              <a:srgbClr val="DDDDDD"/>
            </a:solidFill>
            <a:ln>
              <a:noFill/>
            </a:ln>
            <a:effectLst/>
          </p:spPr>
          <p:txBody>
            <a:bodyPr/>
            <a:lstStyle/>
            <a:p>
              <a:pPr algn="just">
                <a:lnSpc>
                  <a:spcPct val="130000"/>
                </a:lnSpc>
                <a:defRPr/>
              </a:pPr>
              <a:endParaRPr lang="en-US" altLang="zh-CN" sz="6000">
                <a:solidFill>
                  <a:schemeClr val="tx1">
                    <a:lumMod val="50000"/>
                    <a:lumOff val="50000"/>
                  </a:schemeClr>
                </a:solidFill>
                <a:cs typeface="Verdana" panose="020B0604030504040204" pitchFamily="34" charset="0"/>
              </a:endParaRPr>
            </a:p>
          </p:txBody>
        </p:sp>
        <p:sp>
          <p:nvSpPr>
            <p:cNvPr id="15" name="MH_Other_7">
              <a:extLst>
                <a:ext uri="{FF2B5EF4-FFF2-40B4-BE49-F238E27FC236}">
                  <a16:creationId xmlns:a16="http://schemas.microsoft.com/office/drawing/2014/main" id="{64D1336B-A6E6-488F-9502-1C3D98046330}"/>
                </a:ext>
              </a:extLst>
            </p:cNvPr>
            <p:cNvSpPr/>
            <p:nvPr>
              <p:custDataLst>
                <p:tags r:id="rId2"/>
              </p:custDataLst>
            </p:nvPr>
          </p:nvSpPr>
          <p:spPr>
            <a:xfrm flipH="1">
              <a:off x="9779000" y="5032376"/>
              <a:ext cx="395288" cy="265113"/>
            </a:xfrm>
            <a:custGeom>
              <a:avLst/>
              <a:gdLst/>
              <a:ahLst/>
              <a:cxnLst/>
              <a:rect l="l" t="t" r="r" b="b"/>
              <a:pathLst>
                <a:path w="232916" h="156269">
                  <a:moveTo>
                    <a:pt x="175617" y="0"/>
                  </a:moveTo>
                  <a:cubicBezTo>
                    <a:pt x="189508" y="0"/>
                    <a:pt x="196453" y="5457"/>
                    <a:pt x="196453" y="16371"/>
                  </a:cubicBezTo>
                  <a:cubicBezTo>
                    <a:pt x="196453" y="26789"/>
                    <a:pt x="190252" y="44896"/>
                    <a:pt x="177850" y="70693"/>
                  </a:cubicBezTo>
                  <a:cubicBezTo>
                    <a:pt x="182811" y="68212"/>
                    <a:pt x="189012" y="66972"/>
                    <a:pt x="196453" y="66972"/>
                  </a:cubicBezTo>
                  <a:cubicBezTo>
                    <a:pt x="206871" y="66972"/>
                    <a:pt x="215553" y="70941"/>
                    <a:pt x="222498" y="78878"/>
                  </a:cubicBezTo>
                  <a:cubicBezTo>
                    <a:pt x="229443" y="87312"/>
                    <a:pt x="232916" y="96986"/>
                    <a:pt x="232916" y="107900"/>
                  </a:cubicBezTo>
                  <a:cubicBezTo>
                    <a:pt x="232916" y="140146"/>
                    <a:pt x="216049" y="156269"/>
                    <a:pt x="182315" y="156269"/>
                  </a:cubicBezTo>
                  <a:cubicBezTo>
                    <a:pt x="163959" y="156269"/>
                    <a:pt x="149820" y="149572"/>
                    <a:pt x="139899" y="136177"/>
                  </a:cubicBezTo>
                  <a:cubicBezTo>
                    <a:pt x="130473" y="124271"/>
                    <a:pt x="125760" y="109140"/>
                    <a:pt x="125760" y="90785"/>
                  </a:cubicBezTo>
                  <a:cubicBezTo>
                    <a:pt x="125760" y="64988"/>
                    <a:pt x="132457" y="42168"/>
                    <a:pt x="145852" y="22324"/>
                  </a:cubicBezTo>
                  <a:cubicBezTo>
                    <a:pt x="155773" y="7441"/>
                    <a:pt x="165695" y="0"/>
                    <a:pt x="175617" y="0"/>
                  </a:cubicBezTo>
                  <a:close/>
                  <a:moveTo>
                    <a:pt x="49858" y="0"/>
                  </a:moveTo>
                  <a:cubicBezTo>
                    <a:pt x="63748" y="0"/>
                    <a:pt x="70694" y="5457"/>
                    <a:pt x="70694" y="16371"/>
                  </a:cubicBezTo>
                  <a:cubicBezTo>
                    <a:pt x="70694" y="26789"/>
                    <a:pt x="64492" y="44896"/>
                    <a:pt x="52090" y="70693"/>
                  </a:cubicBezTo>
                  <a:cubicBezTo>
                    <a:pt x="57051" y="68212"/>
                    <a:pt x="63252" y="66972"/>
                    <a:pt x="70694" y="66972"/>
                  </a:cubicBezTo>
                  <a:cubicBezTo>
                    <a:pt x="81111" y="66972"/>
                    <a:pt x="89545" y="70941"/>
                    <a:pt x="95994" y="78878"/>
                  </a:cubicBezTo>
                  <a:cubicBezTo>
                    <a:pt x="103436" y="87312"/>
                    <a:pt x="107156" y="96986"/>
                    <a:pt x="107156" y="107900"/>
                  </a:cubicBezTo>
                  <a:cubicBezTo>
                    <a:pt x="107156" y="140146"/>
                    <a:pt x="90289" y="156269"/>
                    <a:pt x="56555" y="156269"/>
                  </a:cubicBezTo>
                  <a:cubicBezTo>
                    <a:pt x="38199" y="156269"/>
                    <a:pt x="24061" y="149572"/>
                    <a:pt x="14139" y="136177"/>
                  </a:cubicBezTo>
                  <a:cubicBezTo>
                    <a:pt x="4713" y="124271"/>
                    <a:pt x="0" y="109140"/>
                    <a:pt x="0" y="90785"/>
                  </a:cubicBezTo>
                  <a:cubicBezTo>
                    <a:pt x="0" y="64988"/>
                    <a:pt x="6697" y="42168"/>
                    <a:pt x="20092" y="22324"/>
                  </a:cubicBezTo>
                  <a:cubicBezTo>
                    <a:pt x="30014" y="7441"/>
                    <a:pt x="39936" y="0"/>
                    <a:pt x="49858" y="0"/>
                  </a:cubicBezTo>
                  <a:close/>
                </a:path>
              </a:pathLst>
            </a:custGeom>
            <a:solidFill>
              <a:srgbClr val="DDDDDD"/>
            </a:solidFill>
            <a:ln>
              <a:noFill/>
            </a:ln>
            <a:effectLst/>
          </p:spPr>
          <p:txBody>
            <a:bodyPr/>
            <a:lstStyle/>
            <a:p>
              <a:pPr algn="just">
                <a:lnSpc>
                  <a:spcPct val="130000"/>
                </a:lnSpc>
                <a:defRPr/>
              </a:pPr>
              <a:endParaRPr lang="en-US" altLang="zh-CN" sz="6000">
                <a:solidFill>
                  <a:schemeClr val="tx1">
                    <a:lumMod val="50000"/>
                    <a:lumOff val="50000"/>
                  </a:schemeClr>
                </a:solidFill>
                <a:cs typeface="Verdana" panose="020B0604030504040204" pitchFamily="34" charset="0"/>
              </a:endParaRPr>
            </a:p>
          </p:txBody>
        </p:sp>
      </p:grpSp>
      <p:sp>
        <p:nvSpPr>
          <p:cNvPr id="17" name="文本框 16">
            <a:extLst>
              <a:ext uri="{FF2B5EF4-FFF2-40B4-BE49-F238E27FC236}">
                <a16:creationId xmlns:a16="http://schemas.microsoft.com/office/drawing/2014/main" id="{8565F7E8-8549-4DCF-9CE2-B3DA14560F87}"/>
              </a:ext>
            </a:extLst>
          </p:cNvPr>
          <p:cNvSpPr txBox="1"/>
          <p:nvPr/>
        </p:nvSpPr>
        <p:spPr>
          <a:xfrm>
            <a:off x="2743200" y="4548748"/>
            <a:ext cx="6628514"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经过前任会员共同的努力和奋斗，发展到现在有一定的影响力的社团，逐步由一个年轻的社团走向一个成熟</a:t>
            </a:r>
          </a:p>
        </p:txBody>
      </p:sp>
      <p:cxnSp>
        <p:nvCxnSpPr>
          <p:cNvPr id="18" name="Straight Connector 9">
            <a:extLst>
              <a:ext uri="{FF2B5EF4-FFF2-40B4-BE49-F238E27FC236}">
                <a16:creationId xmlns:a16="http://schemas.microsoft.com/office/drawing/2014/main" id="{ED744884-B55A-454E-AD15-8591142DF31D}"/>
              </a:ext>
            </a:extLst>
          </p:cNvPr>
          <p:cNvCxnSpPr>
            <a:cxnSpLocks/>
          </p:cNvCxnSpPr>
          <p:nvPr/>
        </p:nvCxnSpPr>
        <p:spPr>
          <a:xfrm flipH="1">
            <a:off x="1720850" y="4184650"/>
            <a:ext cx="8750300" cy="0"/>
          </a:xfrm>
          <a:prstGeom prst="line">
            <a:avLst/>
          </a:prstGeom>
          <a:solidFill>
            <a:schemeClr val="bg1">
              <a:lumMod val="65000"/>
            </a:schemeClr>
          </a:solidFill>
          <a:ln w="9525">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7E3AAAF3-53B1-4B8C-AF91-5E21D5377FA3}"/>
              </a:ext>
            </a:extLst>
          </p:cNvPr>
          <p:cNvGrpSpPr/>
          <p:nvPr/>
        </p:nvGrpSpPr>
        <p:grpSpPr>
          <a:xfrm>
            <a:off x="4341019" y="330981"/>
            <a:ext cx="3570208" cy="773892"/>
            <a:chOff x="4393901" y="432426"/>
            <a:chExt cx="3570208" cy="773892"/>
          </a:xfrm>
        </p:grpSpPr>
        <p:sp>
          <p:nvSpPr>
            <p:cNvPr id="19" name="矩形 18">
              <a:extLst>
                <a:ext uri="{FF2B5EF4-FFF2-40B4-BE49-F238E27FC236}">
                  <a16:creationId xmlns:a16="http://schemas.microsoft.com/office/drawing/2014/main" id="{AFB39D52-9A5C-47AC-9A8D-40C0F007C1D5}"/>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20" name="矩形 19">
              <a:extLst>
                <a:ext uri="{FF2B5EF4-FFF2-40B4-BE49-F238E27FC236}">
                  <a16:creationId xmlns:a16="http://schemas.microsoft.com/office/drawing/2014/main" id="{32E57C71-8456-46DB-9B7A-C8CEC19D0D1B}"/>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24342991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E38EC5A-AFB9-4AE3-BB07-ECC9A93A58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pic>
        <p:nvPicPr>
          <p:cNvPr id="5" name="图片占位符 19">
            <a:extLst>
              <a:ext uri="{FF2B5EF4-FFF2-40B4-BE49-F238E27FC236}">
                <a16:creationId xmlns:a16="http://schemas.microsoft.com/office/drawing/2014/main" id="{17156EBF-E04E-4369-8F6D-B5A068B0B6E6}"/>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val="0"/>
              </a:ext>
            </a:extLst>
          </a:blip>
          <a:srcRect l="11314" r="11314"/>
          <a:stretch>
            <a:fillRect/>
          </a:stretch>
        </p:blipFill>
        <p:spPr>
          <a:xfrm>
            <a:off x="1341677" y="1890155"/>
            <a:ext cx="3376257" cy="3376256"/>
          </a:xfrm>
          <a:custGeom>
            <a:avLst/>
            <a:gdLst>
              <a:gd name="connsiteX0" fmla="*/ 2187077 w 4262993"/>
              <a:gd name="connsiteY0" fmla="*/ 0 h 4262992"/>
              <a:gd name="connsiteX1" fmla="*/ 2323431 w 4262993"/>
              <a:gd name="connsiteY1" fmla="*/ 56479 h 4262992"/>
              <a:gd name="connsiteX2" fmla="*/ 4206514 w 4262993"/>
              <a:gd name="connsiteY2" fmla="*/ 1939563 h 4262992"/>
              <a:gd name="connsiteX3" fmla="*/ 4206514 w 4262993"/>
              <a:gd name="connsiteY3" fmla="*/ 2212270 h 4262992"/>
              <a:gd name="connsiteX4" fmla="*/ 2212271 w 4262993"/>
              <a:gd name="connsiteY4" fmla="*/ 4206513 h 4262992"/>
              <a:gd name="connsiteX5" fmla="*/ 1939564 w 4262993"/>
              <a:gd name="connsiteY5" fmla="*/ 4206513 h 4262992"/>
              <a:gd name="connsiteX6" fmla="*/ 56480 w 4262993"/>
              <a:gd name="connsiteY6" fmla="*/ 2323430 h 4262992"/>
              <a:gd name="connsiteX7" fmla="*/ 56480 w 4262993"/>
              <a:gd name="connsiteY7" fmla="*/ 2050723 h 4262992"/>
              <a:gd name="connsiteX8" fmla="*/ 2050724 w 4262993"/>
              <a:gd name="connsiteY8" fmla="*/ 56479 h 4262992"/>
              <a:gd name="connsiteX9" fmla="*/ 2187077 w 4262993"/>
              <a:gd name="connsiteY9" fmla="*/ 0 h 4262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62993" h="4262992">
                <a:moveTo>
                  <a:pt x="2187077" y="0"/>
                </a:moveTo>
                <a:cubicBezTo>
                  <a:pt x="2236427" y="0"/>
                  <a:pt x="2285777" y="18826"/>
                  <a:pt x="2323431" y="56479"/>
                </a:cubicBezTo>
                <a:lnTo>
                  <a:pt x="4206514" y="1939563"/>
                </a:lnTo>
                <a:cubicBezTo>
                  <a:pt x="4281820" y="2014869"/>
                  <a:pt x="4281820" y="2136963"/>
                  <a:pt x="4206514" y="2212270"/>
                </a:cubicBezTo>
                <a:lnTo>
                  <a:pt x="2212271" y="4206513"/>
                </a:lnTo>
                <a:cubicBezTo>
                  <a:pt x="2136964" y="4281819"/>
                  <a:pt x="2014870" y="4281819"/>
                  <a:pt x="1939564" y="4206513"/>
                </a:cubicBezTo>
                <a:lnTo>
                  <a:pt x="56480" y="2323430"/>
                </a:lnTo>
                <a:cubicBezTo>
                  <a:pt x="-18826" y="2248123"/>
                  <a:pt x="-18826" y="2126029"/>
                  <a:pt x="56480" y="2050723"/>
                </a:cubicBezTo>
                <a:lnTo>
                  <a:pt x="2050724" y="56479"/>
                </a:lnTo>
                <a:cubicBezTo>
                  <a:pt x="2088377" y="18826"/>
                  <a:pt x="2137727" y="0"/>
                  <a:pt x="2187077" y="0"/>
                </a:cubicBezTo>
                <a:close/>
              </a:path>
            </a:pathLst>
          </a:custGeom>
          <a:ln w="38100">
            <a:solidFill>
              <a:schemeClr val="bg1"/>
            </a:solidFill>
          </a:ln>
          <a:effectLst>
            <a:outerShdw blurRad="203200" dist="38100" dir="8100000" algn="tr" rotWithShape="0">
              <a:prstClr val="black">
                <a:alpha val="29000"/>
              </a:prstClr>
            </a:outerShdw>
          </a:effectLst>
        </p:spPr>
      </p:pic>
      <p:pic>
        <p:nvPicPr>
          <p:cNvPr id="6" name="图片占位符 21">
            <a:extLst>
              <a:ext uri="{FF2B5EF4-FFF2-40B4-BE49-F238E27FC236}">
                <a16:creationId xmlns:a16="http://schemas.microsoft.com/office/drawing/2014/main" id="{954F9EB7-248F-46BD-A0C4-0738CB9834DC}"/>
              </a:ext>
            </a:extLst>
          </p:cNvPr>
          <p:cNvPicPr>
            <a:picLocks noChangeAspect="1"/>
          </p:cNvPicPr>
          <p:nvPr/>
        </p:nvPicPr>
        <p:blipFill>
          <a:blip r:embed="rId6" cstate="print">
            <a:extLst>
              <a:ext uri="{BEBA8EAE-BF5A-486C-A8C5-ECC9F3942E4B}">
                <a14:imgProps xmlns:a14="http://schemas.microsoft.com/office/drawing/2010/main">
                  <a14:imgLayer r:embed="rId7">
                    <a14:imgEffect>
                      <a14:colorTemperature colorTemp="5300"/>
                    </a14:imgEffect>
                  </a14:imgLayer>
                </a14:imgProps>
              </a:ext>
              <a:ext uri="{28A0092B-C50C-407E-A947-70E740481C1C}">
                <a14:useLocalDpi xmlns:a14="http://schemas.microsoft.com/office/drawing/2010/main" val="0"/>
              </a:ext>
            </a:extLst>
          </a:blip>
          <a:srcRect l="10000" r="10000"/>
          <a:stretch>
            <a:fillRect/>
          </a:stretch>
        </p:blipFill>
        <p:spPr>
          <a:xfrm>
            <a:off x="4152071" y="1715902"/>
            <a:ext cx="1592949" cy="1592948"/>
          </a:xfrm>
          <a:custGeom>
            <a:avLst/>
            <a:gdLst>
              <a:gd name="connsiteX0" fmla="*/ 1031884 w 2011319"/>
              <a:gd name="connsiteY0" fmla="*/ 0 h 2011318"/>
              <a:gd name="connsiteX1" fmla="*/ 1096217 w 2011319"/>
              <a:gd name="connsiteY1" fmla="*/ 26647 h 2011318"/>
              <a:gd name="connsiteX2" fmla="*/ 1984672 w 2011319"/>
              <a:gd name="connsiteY2" fmla="*/ 915103 h 2011318"/>
              <a:gd name="connsiteX3" fmla="*/ 1984672 w 2011319"/>
              <a:gd name="connsiteY3" fmla="*/ 1043769 h 2011318"/>
              <a:gd name="connsiteX4" fmla="*/ 1043770 w 2011319"/>
              <a:gd name="connsiteY4" fmla="*/ 1984671 h 2011318"/>
              <a:gd name="connsiteX5" fmla="*/ 915104 w 2011319"/>
              <a:gd name="connsiteY5" fmla="*/ 1984671 h 2011318"/>
              <a:gd name="connsiteX6" fmla="*/ 26648 w 2011319"/>
              <a:gd name="connsiteY6" fmla="*/ 1096215 h 2011318"/>
              <a:gd name="connsiteX7" fmla="*/ 26648 w 2011319"/>
              <a:gd name="connsiteY7" fmla="*/ 967549 h 2011318"/>
              <a:gd name="connsiteX8" fmla="*/ 967550 w 2011319"/>
              <a:gd name="connsiteY8" fmla="*/ 26647 h 2011318"/>
              <a:gd name="connsiteX9" fmla="*/ 1031884 w 2011319"/>
              <a:gd name="connsiteY9" fmla="*/ 0 h 201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1319" h="2011318">
                <a:moveTo>
                  <a:pt x="1031884" y="0"/>
                </a:moveTo>
                <a:cubicBezTo>
                  <a:pt x="1055168" y="0"/>
                  <a:pt x="1078452" y="8882"/>
                  <a:pt x="1096217" y="26647"/>
                </a:cubicBezTo>
                <a:lnTo>
                  <a:pt x="1984672" y="915103"/>
                </a:lnTo>
                <a:cubicBezTo>
                  <a:pt x="2020202" y="950633"/>
                  <a:pt x="2020202" y="1008239"/>
                  <a:pt x="1984672" y="1043769"/>
                </a:cubicBezTo>
                <a:lnTo>
                  <a:pt x="1043770" y="1984671"/>
                </a:lnTo>
                <a:cubicBezTo>
                  <a:pt x="1008240" y="2020201"/>
                  <a:pt x="950634" y="2020201"/>
                  <a:pt x="915104" y="1984671"/>
                </a:cubicBezTo>
                <a:lnTo>
                  <a:pt x="26648" y="1096215"/>
                </a:lnTo>
                <a:cubicBezTo>
                  <a:pt x="-8882" y="1060685"/>
                  <a:pt x="-8882" y="1003079"/>
                  <a:pt x="26648" y="967549"/>
                </a:cubicBezTo>
                <a:lnTo>
                  <a:pt x="967550" y="26647"/>
                </a:lnTo>
                <a:cubicBezTo>
                  <a:pt x="985315" y="8882"/>
                  <a:pt x="1008599" y="0"/>
                  <a:pt x="1031884" y="0"/>
                </a:cubicBezTo>
                <a:close/>
              </a:path>
            </a:pathLst>
          </a:custGeom>
          <a:ln w="38100">
            <a:solidFill>
              <a:schemeClr val="bg1"/>
            </a:solidFill>
          </a:ln>
          <a:effectLst>
            <a:outerShdw blurRad="203200" dist="38100" dir="8100000" algn="tr" rotWithShape="0">
              <a:prstClr val="black">
                <a:alpha val="29000"/>
              </a:prstClr>
            </a:outerShdw>
          </a:effectLst>
        </p:spPr>
      </p:pic>
      <p:pic>
        <p:nvPicPr>
          <p:cNvPr id="7" name="图片占位符 23">
            <a:extLst>
              <a:ext uri="{FF2B5EF4-FFF2-40B4-BE49-F238E27FC236}">
                <a16:creationId xmlns:a16="http://schemas.microsoft.com/office/drawing/2014/main" id="{FCFB295F-E2E6-49BD-A0A9-5F42EBBC2F2A}"/>
              </a:ext>
            </a:extLst>
          </p:cNvPr>
          <p:cNvPicPr>
            <a:picLocks noChangeAspect="1"/>
          </p:cNvPicPr>
          <p:nvPr/>
        </p:nvPicPr>
        <p:blipFill>
          <a:blip r:embed="rId8" cstate="print">
            <a:extLst>
              <a:ext uri="{BEBA8EAE-BF5A-486C-A8C5-ECC9F3942E4B}">
                <a14:imgProps xmlns:a14="http://schemas.microsoft.com/office/drawing/2010/main">
                  <a14:imgLayer r:embed="rId9">
                    <a14:imgEffect>
                      <a14:colorTemperature colorTemp="5300"/>
                    </a14:imgEffect>
                  </a14:imgLayer>
                </a14:imgProps>
              </a:ext>
              <a:ext uri="{28A0092B-C50C-407E-A947-70E740481C1C}">
                <a14:useLocalDpi xmlns:a14="http://schemas.microsoft.com/office/drawing/2010/main" val="0"/>
              </a:ext>
            </a:extLst>
          </a:blip>
          <a:srcRect l="12500" r="12500"/>
          <a:stretch>
            <a:fillRect/>
          </a:stretch>
        </p:blipFill>
        <p:spPr>
          <a:xfrm>
            <a:off x="4545490" y="3233904"/>
            <a:ext cx="1901492" cy="1901491"/>
          </a:xfrm>
          <a:custGeom>
            <a:avLst/>
            <a:gdLst>
              <a:gd name="connsiteX0" fmla="*/ 1031884 w 2011319"/>
              <a:gd name="connsiteY0" fmla="*/ 0 h 2011318"/>
              <a:gd name="connsiteX1" fmla="*/ 1096217 w 2011319"/>
              <a:gd name="connsiteY1" fmla="*/ 26647 h 2011318"/>
              <a:gd name="connsiteX2" fmla="*/ 1984672 w 2011319"/>
              <a:gd name="connsiteY2" fmla="*/ 915103 h 2011318"/>
              <a:gd name="connsiteX3" fmla="*/ 1984672 w 2011319"/>
              <a:gd name="connsiteY3" fmla="*/ 1043769 h 2011318"/>
              <a:gd name="connsiteX4" fmla="*/ 1043770 w 2011319"/>
              <a:gd name="connsiteY4" fmla="*/ 1984671 h 2011318"/>
              <a:gd name="connsiteX5" fmla="*/ 915104 w 2011319"/>
              <a:gd name="connsiteY5" fmla="*/ 1984671 h 2011318"/>
              <a:gd name="connsiteX6" fmla="*/ 26648 w 2011319"/>
              <a:gd name="connsiteY6" fmla="*/ 1096216 h 2011318"/>
              <a:gd name="connsiteX7" fmla="*/ 26648 w 2011319"/>
              <a:gd name="connsiteY7" fmla="*/ 967549 h 2011318"/>
              <a:gd name="connsiteX8" fmla="*/ 967550 w 2011319"/>
              <a:gd name="connsiteY8" fmla="*/ 26647 h 2011318"/>
              <a:gd name="connsiteX9" fmla="*/ 1031884 w 2011319"/>
              <a:gd name="connsiteY9" fmla="*/ 0 h 2011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1319" h="2011318">
                <a:moveTo>
                  <a:pt x="1031884" y="0"/>
                </a:moveTo>
                <a:cubicBezTo>
                  <a:pt x="1055168" y="0"/>
                  <a:pt x="1078452" y="8882"/>
                  <a:pt x="1096217" y="26647"/>
                </a:cubicBezTo>
                <a:lnTo>
                  <a:pt x="1984672" y="915103"/>
                </a:lnTo>
                <a:cubicBezTo>
                  <a:pt x="2020202" y="950633"/>
                  <a:pt x="2020202" y="1008239"/>
                  <a:pt x="1984672" y="1043769"/>
                </a:cubicBezTo>
                <a:lnTo>
                  <a:pt x="1043770" y="1984671"/>
                </a:lnTo>
                <a:cubicBezTo>
                  <a:pt x="1008240" y="2020201"/>
                  <a:pt x="950634" y="2020201"/>
                  <a:pt x="915104" y="1984671"/>
                </a:cubicBezTo>
                <a:lnTo>
                  <a:pt x="26648" y="1096216"/>
                </a:lnTo>
                <a:cubicBezTo>
                  <a:pt x="-8882" y="1060686"/>
                  <a:pt x="-8882" y="1003079"/>
                  <a:pt x="26648" y="967549"/>
                </a:cubicBezTo>
                <a:lnTo>
                  <a:pt x="967550" y="26647"/>
                </a:lnTo>
                <a:cubicBezTo>
                  <a:pt x="985315" y="8882"/>
                  <a:pt x="1008600" y="0"/>
                  <a:pt x="1031884" y="0"/>
                </a:cubicBezTo>
                <a:close/>
              </a:path>
            </a:pathLst>
          </a:custGeom>
          <a:ln w="38100">
            <a:solidFill>
              <a:schemeClr val="bg1"/>
            </a:solidFill>
          </a:ln>
          <a:effectLst>
            <a:outerShdw blurRad="203200" dist="38100" dir="8100000" algn="tr" rotWithShape="0">
              <a:prstClr val="black">
                <a:alpha val="29000"/>
              </a:prstClr>
            </a:outerShdw>
          </a:effectLst>
        </p:spPr>
      </p:pic>
      <p:grpSp>
        <p:nvGrpSpPr>
          <p:cNvPr id="8" name="组合 7">
            <a:extLst>
              <a:ext uri="{FF2B5EF4-FFF2-40B4-BE49-F238E27FC236}">
                <a16:creationId xmlns:a16="http://schemas.microsoft.com/office/drawing/2014/main" id="{7DFEB714-E4F4-4178-90F6-3D5720B88269}"/>
              </a:ext>
            </a:extLst>
          </p:cNvPr>
          <p:cNvGrpSpPr/>
          <p:nvPr/>
        </p:nvGrpSpPr>
        <p:grpSpPr>
          <a:xfrm>
            <a:off x="6958612" y="2026082"/>
            <a:ext cx="3891711" cy="1207822"/>
            <a:chOff x="1117600" y="2095500"/>
            <a:chExt cx="3891711" cy="1207822"/>
          </a:xfrm>
        </p:grpSpPr>
        <p:sp>
          <p:nvSpPr>
            <p:cNvPr id="9" name="椭圆 8">
              <a:extLst>
                <a:ext uri="{FF2B5EF4-FFF2-40B4-BE49-F238E27FC236}">
                  <a16:creationId xmlns:a16="http://schemas.microsoft.com/office/drawing/2014/main" id="{F84793AB-093D-4E85-98BD-922237146AB1}"/>
                </a:ext>
              </a:extLst>
            </p:cNvPr>
            <p:cNvSpPr/>
            <p:nvPr/>
          </p:nvSpPr>
          <p:spPr>
            <a:xfrm>
              <a:off x="1117600" y="2095500"/>
              <a:ext cx="533400" cy="533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0" name="矩形 9">
              <a:extLst>
                <a:ext uri="{FF2B5EF4-FFF2-40B4-BE49-F238E27FC236}">
                  <a16:creationId xmlns:a16="http://schemas.microsoft.com/office/drawing/2014/main" id="{D0FAC583-47B5-474B-B93E-3710B1CC5201}"/>
                </a:ext>
              </a:extLst>
            </p:cNvPr>
            <p:cNvSpPr/>
            <p:nvPr/>
          </p:nvSpPr>
          <p:spPr>
            <a:xfrm>
              <a:off x="1712978" y="2131367"/>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11" name="文本框 10">
              <a:extLst>
                <a:ext uri="{FF2B5EF4-FFF2-40B4-BE49-F238E27FC236}">
                  <a16:creationId xmlns:a16="http://schemas.microsoft.com/office/drawing/2014/main" id="{F5F4C4B7-6C75-4A10-8BE5-47D971A95F22}"/>
                </a:ext>
              </a:extLst>
            </p:cNvPr>
            <p:cNvSpPr txBox="1"/>
            <p:nvPr/>
          </p:nvSpPr>
          <p:spPr>
            <a:xfrm>
              <a:off x="1712979" y="2561772"/>
              <a:ext cx="3296332"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12" name="组合 11">
            <a:extLst>
              <a:ext uri="{FF2B5EF4-FFF2-40B4-BE49-F238E27FC236}">
                <a16:creationId xmlns:a16="http://schemas.microsoft.com/office/drawing/2014/main" id="{56DE32D9-0479-4F09-ABEE-42AC39607F3A}"/>
              </a:ext>
            </a:extLst>
          </p:cNvPr>
          <p:cNvGrpSpPr/>
          <p:nvPr/>
        </p:nvGrpSpPr>
        <p:grpSpPr>
          <a:xfrm>
            <a:off x="6958612" y="3715182"/>
            <a:ext cx="3891711" cy="1207822"/>
            <a:chOff x="1117600" y="2095500"/>
            <a:chExt cx="3891711" cy="1207822"/>
          </a:xfrm>
        </p:grpSpPr>
        <p:sp>
          <p:nvSpPr>
            <p:cNvPr id="13" name="椭圆 12">
              <a:extLst>
                <a:ext uri="{FF2B5EF4-FFF2-40B4-BE49-F238E27FC236}">
                  <a16:creationId xmlns:a16="http://schemas.microsoft.com/office/drawing/2014/main" id="{F695355A-3181-4B4F-92BB-9DCDC0661371}"/>
                </a:ext>
              </a:extLst>
            </p:cNvPr>
            <p:cNvSpPr/>
            <p:nvPr/>
          </p:nvSpPr>
          <p:spPr>
            <a:xfrm>
              <a:off x="1117600" y="2095500"/>
              <a:ext cx="533400" cy="533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4" name="矩形 13">
              <a:extLst>
                <a:ext uri="{FF2B5EF4-FFF2-40B4-BE49-F238E27FC236}">
                  <a16:creationId xmlns:a16="http://schemas.microsoft.com/office/drawing/2014/main" id="{82E1599B-2B13-4542-9214-608A1219E8D3}"/>
                </a:ext>
              </a:extLst>
            </p:cNvPr>
            <p:cNvSpPr/>
            <p:nvPr/>
          </p:nvSpPr>
          <p:spPr>
            <a:xfrm>
              <a:off x="1712978" y="2131367"/>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15" name="文本框 14">
              <a:extLst>
                <a:ext uri="{FF2B5EF4-FFF2-40B4-BE49-F238E27FC236}">
                  <a16:creationId xmlns:a16="http://schemas.microsoft.com/office/drawing/2014/main" id="{5D20ADAD-BB17-4623-B362-EFA1EC828940}"/>
                </a:ext>
              </a:extLst>
            </p:cNvPr>
            <p:cNvSpPr txBox="1"/>
            <p:nvPr/>
          </p:nvSpPr>
          <p:spPr>
            <a:xfrm>
              <a:off x="1712979" y="2561772"/>
              <a:ext cx="3296332"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经过前任会员共同的努力和奋斗，发展到现在有一定的影响力的社团，逐步由一个年轻的社团走向一个成熟</a:t>
              </a:r>
            </a:p>
          </p:txBody>
        </p:sp>
      </p:grpSp>
      <p:grpSp>
        <p:nvGrpSpPr>
          <p:cNvPr id="19" name="组合 18">
            <a:extLst>
              <a:ext uri="{FF2B5EF4-FFF2-40B4-BE49-F238E27FC236}">
                <a16:creationId xmlns:a16="http://schemas.microsoft.com/office/drawing/2014/main" id="{45159F17-4B09-4451-A6EB-9F2D8A915550}"/>
              </a:ext>
            </a:extLst>
          </p:cNvPr>
          <p:cNvGrpSpPr/>
          <p:nvPr/>
        </p:nvGrpSpPr>
        <p:grpSpPr>
          <a:xfrm>
            <a:off x="4341019" y="330981"/>
            <a:ext cx="3570208" cy="773892"/>
            <a:chOff x="4393901" y="432426"/>
            <a:chExt cx="3570208" cy="773892"/>
          </a:xfrm>
        </p:grpSpPr>
        <p:sp>
          <p:nvSpPr>
            <p:cNvPr id="20" name="矩形 19">
              <a:extLst>
                <a:ext uri="{FF2B5EF4-FFF2-40B4-BE49-F238E27FC236}">
                  <a16:creationId xmlns:a16="http://schemas.microsoft.com/office/drawing/2014/main" id="{0910D7AA-9EF6-4430-A81A-866C92E53318}"/>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21" name="矩形 20">
              <a:extLst>
                <a:ext uri="{FF2B5EF4-FFF2-40B4-BE49-F238E27FC236}">
                  <a16:creationId xmlns:a16="http://schemas.microsoft.com/office/drawing/2014/main" id="{FF7766A4-F9E8-4866-A061-5AA0934E9A5C}"/>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76612117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500"/>
                            </p:stCondLst>
                            <p:childTnLst>
                              <p:par>
                                <p:cTn id="21" presetID="2" presetClass="entr" presetSubtype="2"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 presetClass="entr" presetSubtype="2"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a:extLst>
              <a:ext uri="{FF2B5EF4-FFF2-40B4-BE49-F238E27FC236}">
                <a16:creationId xmlns:a16="http://schemas.microsoft.com/office/drawing/2014/main" id="{3006E28D-CD6E-4723-B1BD-ADD8F7D10BA4}"/>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50" name="组合 49">
            <a:extLst>
              <a:ext uri="{FF2B5EF4-FFF2-40B4-BE49-F238E27FC236}">
                <a16:creationId xmlns:a16="http://schemas.microsoft.com/office/drawing/2014/main" id="{4C8D34E7-7F28-4B84-AA7C-C3DB527EAAFB}"/>
              </a:ext>
            </a:extLst>
          </p:cNvPr>
          <p:cNvGrpSpPr/>
          <p:nvPr/>
        </p:nvGrpSpPr>
        <p:grpSpPr>
          <a:xfrm>
            <a:off x="1371601" y="1960171"/>
            <a:ext cx="2905327" cy="3318660"/>
            <a:chOff x="1371601" y="1960171"/>
            <a:chExt cx="2905327" cy="3318660"/>
          </a:xfrm>
        </p:grpSpPr>
        <p:grpSp>
          <p:nvGrpSpPr>
            <p:cNvPr id="2" name="组合 1">
              <a:extLst>
                <a:ext uri="{FF2B5EF4-FFF2-40B4-BE49-F238E27FC236}">
                  <a16:creationId xmlns:a16="http://schemas.microsoft.com/office/drawing/2014/main" id="{587566F6-FDE5-4C08-AFA1-838B45AD7523}"/>
                </a:ext>
              </a:extLst>
            </p:cNvPr>
            <p:cNvGrpSpPr/>
            <p:nvPr/>
          </p:nvGrpSpPr>
          <p:grpSpPr>
            <a:xfrm>
              <a:off x="1371601" y="1960171"/>
              <a:ext cx="2905327" cy="3318660"/>
              <a:chOff x="1371601" y="2150671"/>
              <a:chExt cx="2905327" cy="3318660"/>
            </a:xfrm>
          </p:grpSpPr>
          <p:sp>
            <p:nvSpPr>
              <p:cNvPr id="3" name="MH_Other_10">
                <a:extLst>
                  <a:ext uri="{FF2B5EF4-FFF2-40B4-BE49-F238E27FC236}">
                    <a16:creationId xmlns:a16="http://schemas.microsoft.com/office/drawing/2014/main" id="{3D224AA9-C1B8-468A-9CBB-382ED5F75689}"/>
                  </a:ext>
                </a:extLst>
              </p:cNvPr>
              <p:cNvSpPr>
                <a:spLocks/>
              </p:cNvSpPr>
              <p:nvPr>
                <p:custDataLst>
                  <p:tags r:id="rId14"/>
                </p:custDataLst>
              </p:nvPr>
            </p:nvSpPr>
            <p:spPr bwMode="auto">
              <a:xfrm>
                <a:off x="2431896" y="3208969"/>
                <a:ext cx="595043" cy="467248"/>
              </a:xfrm>
              <a:custGeom>
                <a:avLst/>
                <a:gdLst>
                  <a:gd name="T0" fmla="*/ 2147483646 w 235"/>
                  <a:gd name="T1" fmla="*/ 2147483646 h 184"/>
                  <a:gd name="T2" fmla="*/ 2147483646 w 235"/>
                  <a:gd name="T3" fmla="*/ 2147483646 h 184"/>
                  <a:gd name="T4" fmla="*/ 2147483646 w 235"/>
                  <a:gd name="T5" fmla="*/ 2147483646 h 184"/>
                  <a:gd name="T6" fmla="*/ 2147483646 w 235"/>
                  <a:gd name="T7" fmla="*/ 2147483646 h 184"/>
                  <a:gd name="T8" fmla="*/ 0 w 235"/>
                  <a:gd name="T9" fmla="*/ 2147483646 h 184"/>
                  <a:gd name="T10" fmla="*/ 2147483646 w 235"/>
                  <a:gd name="T11" fmla="*/ 2147483646 h 1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5" h="184">
                    <a:moveTo>
                      <a:pt x="235" y="184"/>
                    </a:moveTo>
                    <a:cubicBezTo>
                      <a:pt x="223" y="134"/>
                      <a:pt x="219" y="87"/>
                      <a:pt x="219" y="36"/>
                    </a:cubicBezTo>
                    <a:cubicBezTo>
                      <a:pt x="219" y="20"/>
                      <a:pt x="147" y="32"/>
                      <a:pt x="128" y="16"/>
                    </a:cubicBezTo>
                    <a:cubicBezTo>
                      <a:pt x="109" y="0"/>
                      <a:pt x="70" y="0"/>
                      <a:pt x="65" y="12"/>
                    </a:cubicBezTo>
                    <a:cubicBezTo>
                      <a:pt x="65" y="12"/>
                      <a:pt x="54" y="82"/>
                      <a:pt x="0" y="184"/>
                    </a:cubicBezTo>
                    <a:lnTo>
                      <a:pt x="235" y="184"/>
                    </a:lnTo>
                    <a:close/>
                  </a:path>
                </a:pathLst>
              </a:custGeom>
              <a:solidFill>
                <a:srgbClr val="BDD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MH_Other_11">
                <a:extLst>
                  <a:ext uri="{FF2B5EF4-FFF2-40B4-BE49-F238E27FC236}">
                    <a16:creationId xmlns:a16="http://schemas.microsoft.com/office/drawing/2014/main" id="{9C1F375D-74B3-473C-B83F-8C92AA2400F2}"/>
                  </a:ext>
                </a:extLst>
              </p:cNvPr>
              <p:cNvSpPr>
                <a:spLocks noEditPoints="1"/>
              </p:cNvSpPr>
              <p:nvPr>
                <p:custDataLst>
                  <p:tags r:id="rId15"/>
                </p:custDataLst>
              </p:nvPr>
            </p:nvSpPr>
            <p:spPr bwMode="auto">
              <a:xfrm>
                <a:off x="2403941" y="3198984"/>
                <a:ext cx="642966" cy="481226"/>
              </a:xfrm>
              <a:custGeom>
                <a:avLst/>
                <a:gdLst>
                  <a:gd name="T0" fmla="*/ 2147483646 w 254"/>
                  <a:gd name="T1" fmla="*/ 2147483646 h 189"/>
                  <a:gd name="T2" fmla="*/ 2147483646 w 254"/>
                  <a:gd name="T3" fmla="*/ 2147483646 h 189"/>
                  <a:gd name="T4" fmla="*/ 2147483646 w 254"/>
                  <a:gd name="T5" fmla="*/ 2147483646 h 189"/>
                  <a:gd name="T6" fmla="*/ 2147483646 w 254"/>
                  <a:gd name="T7" fmla="*/ 2147483646 h 189"/>
                  <a:gd name="T8" fmla="*/ 2147483646 w 254"/>
                  <a:gd name="T9" fmla="*/ 2147483646 h 189"/>
                  <a:gd name="T10" fmla="*/ 0 w 254"/>
                  <a:gd name="T11" fmla="*/ 2147483646 h 189"/>
                  <a:gd name="T12" fmla="*/ 2147483646 w 254"/>
                  <a:gd name="T13" fmla="*/ 2147483646 h 189"/>
                  <a:gd name="T14" fmla="*/ 2147483646 w 254"/>
                  <a:gd name="T15" fmla="*/ 2147483646 h 189"/>
                  <a:gd name="T16" fmla="*/ 2147483646 w 254"/>
                  <a:gd name="T17" fmla="*/ 2147483646 h 189"/>
                  <a:gd name="T18" fmla="*/ 2147483646 w 254"/>
                  <a:gd name="T19" fmla="*/ 2147483646 h 189"/>
                  <a:gd name="T20" fmla="*/ 2147483646 w 254"/>
                  <a:gd name="T21" fmla="*/ 2147483646 h 189"/>
                  <a:gd name="T22" fmla="*/ 2147483646 w 254"/>
                  <a:gd name="T23" fmla="*/ 2147483646 h 189"/>
                  <a:gd name="T24" fmla="*/ 2147483646 w 254"/>
                  <a:gd name="T25" fmla="*/ 2147483646 h 189"/>
                  <a:gd name="T26" fmla="*/ 2147483646 w 254"/>
                  <a:gd name="T27" fmla="*/ 0 h 189"/>
                  <a:gd name="T28" fmla="*/ 2147483646 w 254"/>
                  <a:gd name="T29" fmla="*/ 0 h 189"/>
                  <a:gd name="T30" fmla="*/ 2147483646 w 254"/>
                  <a:gd name="T31" fmla="*/ 2147483646 h 189"/>
                  <a:gd name="T32" fmla="*/ 2147483646 w 254"/>
                  <a:gd name="T33" fmla="*/ 2147483646 h 189"/>
                  <a:gd name="T34" fmla="*/ 2147483646 w 254"/>
                  <a:gd name="T35" fmla="*/ 2147483646 h 189"/>
                  <a:gd name="T36" fmla="*/ 2147483646 w 254"/>
                  <a:gd name="T37" fmla="*/ 2147483646 h 189"/>
                  <a:gd name="T38" fmla="*/ 2147483646 w 254"/>
                  <a:gd name="T39" fmla="*/ 2147483646 h 189"/>
                  <a:gd name="T40" fmla="*/ 2147483646 w 254"/>
                  <a:gd name="T41" fmla="*/ 2147483646 h 189"/>
                  <a:gd name="T42" fmla="*/ 2147483646 w 254"/>
                  <a:gd name="T43" fmla="*/ 2147483646 h 189"/>
                  <a:gd name="T44" fmla="*/ 2147483646 w 254"/>
                  <a:gd name="T45" fmla="*/ 2147483646 h 189"/>
                  <a:gd name="T46" fmla="*/ 2147483646 w 254"/>
                  <a:gd name="T47" fmla="*/ 2147483646 h 189"/>
                  <a:gd name="T48" fmla="*/ 2147483646 w 254"/>
                  <a:gd name="T49" fmla="*/ 2147483646 h 189"/>
                  <a:gd name="T50" fmla="*/ 2147483646 w 254"/>
                  <a:gd name="T51" fmla="*/ 2147483646 h 189"/>
                  <a:gd name="T52" fmla="*/ 2147483646 w 254"/>
                  <a:gd name="T53" fmla="*/ 2147483646 h 18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4" h="189">
                    <a:moveTo>
                      <a:pt x="77" y="1"/>
                    </a:moveTo>
                    <a:cubicBezTo>
                      <a:pt x="73" y="21"/>
                      <a:pt x="66" y="40"/>
                      <a:pt x="60" y="59"/>
                    </a:cubicBezTo>
                    <a:cubicBezTo>
                      <a:pt x="54" y="76"/>
                      <a:pt x="47" y="93"/>
                      <a:pt x="38" y="115"/>
                    </a:cubicBezTo>
                    <a:cubicBezTo>
                      <a:pt x="30" y="133"/>
                      <a:pt x="21" y="151"/>
                      <a:pt x="11" y="169"/>
                    </a:cubicBezTo>
                    <a:cubicBezTo>
                      <a:pt x="8" y="175"/>
                      <a:pt x="5" y="181"/>
                      <a:pt x="1" y="187"/>
                    </a:cubicBezTo>
                    <a:cubicBezTo>
                      <a:pt x="0" y="189"/>
                      <a:pt x="0" y="189"/>
                      <a:pt x="0" y="189"/>
                    </a:cubicBezTo>
                    <a:cubicBezTo>
                      <a:pt x="10" y="189"/>
                      <a:pt x="10" y="189"/>
                      <a:pt x="10" y="189"/>
                    </a:cubicBezTo>
                    <a:cubicBezTo>
                      <a:pt x="10" y="188"/>
                      <a:pt x="10" y="188"/>
                      <a:pt x="10" y="188"/>
                    </a:cubicBezTo>
                    <a:cubicBezTo>
                      <a:pt x="13" y="182"/>
                      <a:pt x="16" y="177"/>
                      <a:pt x="18" y="173"/>
                    </a:cubicBezTo>
                    <a:cubicBezTo>
                      <a:pt x="28" y="154"/>
                      <a:pt x="36" y="136"/>
                      <a:pt x="44" y="117"/>
                    </a:cubicBezTo>
                    <a:cubicBezTo>
                      <a:pt x="52" y="99"/>
                      <a:pt x="59" y="80"/>
                      <a:pt x="65" y="60"/>
                    </a:cubicBezTo>
                    <a:cubicBezTo>
                      <a:pt x="68" y="51"/>
                      <a:pt x="71" y="41"/>
                      <a:pt x="74" y="31"/>
                    </a:cubicBezTo>
                    <a:cubicBezTo>
                      <a:pt x="77" y="19"/>
                      <a:pt x="79" y="10"/>
                      <a:pt x="80" y="1"/>
                    </a:cubicBezTo>
                    <a:cubicBezTo>
                      <a:pt x="80" y="0"/>
                      <a:pt x="80" y="0"/>
                      <a:pt x="80" y="0"/>
                    </a:cubicBezTo>
                    <a:cubicBezTo>
                      <a:pt x="77" y="0"/>
                      <a:pt x="77" y="0"/>
                      <a:pt x="77" y="0"/>
                    </a:cubicBezTo>
                    <a:lnTo>
                      <a:pt x="77" y="1"/>
                    </a:lnTo>
                    <a:close/>
                    <a:moveTo>
                      <a:pt x="254" y="187"/>
                    </a:moveTo>
                    <a:cubicBezTo>
                      <a:pt x="251" y="175"/>
                      <a:pt x="248" y="164"/>
                      <a:pt x="246" y="153"/>
                    </a:cubicBezTo>
                    <a:cubicBezTo>
                      <a:pt x="239" y="116"/>
                      <a:pt x="234" y="77"/>
                      <a:pt x="233" y="33"/>
                    </a:cubicBezTo>
                    <a:cubicBezTo>
                      <a:pt x="233" y="31"/>
                      <a:pt x="233" y="31"/>
                      <a:pt x="233" y="31"/>
                    </a:cubicBezTo>
                    <a:cubicBezTo>
                      <a:pt x="230" y="32"/>
                      <a:pt x="230" y="32"/>
                      <a:pt x="230" y="32"/>
                    </a:cubicBezTo>
                    <a:cubicBezTo>
                      <a:pt x="230" y="33"/>
                      <a:pt x="230" y="33"/>
                      <a:pt x="230" y="33"/>
                    </a:cubicBezTo>
                    <a:cubicBezTo>
                      <a:pt x="229" y="75"/>
                      <a:pt x="232" y="115"/>
                      <a:pt x="239" y="154"/>
                    </a:cubicBezTo>
                    <a:cubicBezTo>
                      <a:pt x="241" y="165"/>
                      <a:pt x="244" y="176"/>
                      <a:pt x="247" y="188"/>
                    </a:cubicBezTo>
                    <a:cubicBezTo>
                      <a:pt x="247" y="189"/>
                      <a:pt x="247" y="189"/>
                      <a:pt x="247" y="189"/>
                    </a:cubicBezTo>
                    <a:cubicBezTo>
                      <a:pt x="254" y="189"/>
                      <a:pt x="254" y="189"/>
                      <a:pt x="254" y="189"/>
                    </a:cubicBezTo>
                    <a:lnTo>
                      <a:pt x="254" y="187"/>
                    </a:lnTo>
                    <a:close/>
                  </a:path>
                </a:pathLst>
              </a:custGeom>
              <a:solidFill>
                <a:srgbClr val="520E0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MH_Other_12">
                <a:extLst>
                  <a:ext uri="{FF2B5EF4-FFF2-40B4-BE49-F238E27FC236}">
                    <a16:creationId xmlns:a16="http://schemas.microsoft.com/office/drawing/2014/main" id="{F8D4E3BE-0353-4BAF-84F0-D230A268B1C8}"/>
                  </a:ext>
                </a:extLst>
              </p:cNvPr>
              <p:cNvSpPr>
                <a:spLocks/>
              </p:cNvSpPr>
              <p:nvPr>
                <p:custDataLst>
                  <p:tags r:id="rId16"/>
                </p:custDataLst>
              </p:nvPr>
            </p:nvSpPr>
            <p:spPr bwMode="auto">
              <a:xfrm>
                <a:off x="2677499" y="3242914"/>
                <a:ext cx="225638" cy="229631"/>
              </a:xfrm>
              <a:custGeom>
                <a:avLst/>
                <a:gdLst>
                  <a:gd name="T0" fmla="*/ 2147483646 w 89"/>
                  <a:gd name="T1" fmla="*/ 2147483646 h 91"/>
                  <a:gd name="T2" fmla="*/ 2147483646 w 89"/>
                  <a:gd name="T3" fmla="*/ 2147483646 h 91"/>
                  <a:gd name="T4" fmla="*/ 2147483646 w 89"/>
                  <a:gd name="T5" fmla="*/ 2147483646 h 91"/>
                  <a:gd name="T6" fmla="*/ 2147483646 w 89"/>
                  <a:gd name="T7" fmla="*/ 2147483646 h 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9" h="91">
                    <a:moveTo>
                      <a:pt x="89" y="16"/>
                    </a:moveTo>
                    <a:cubicBezTo>
                      <a:pt x="35" y="91"/>
                      <a:pt x="1" y="3"/>
                      <a:pt x="1" y="3"/>
                    </a:cubicBezTo>
                    <a:cubicBezTo>
                      <a:pt x="0" y="0"/>
                      <a:pt x="44" y="16"/>
                      <a:pt x="63" y="16"/>
                    </a:cubicBezTo>
                    <a:cubicBezTo>
                      <a:pt x="82" y="16"/>
                      <a:pt x="89" y="16"/>
                      <a:pt x="89" y="16"/>
                    </a:cubicBezTo>
                    <a:close/>
                  </a:path>
                </a:pathLst>
              </a:custGeom>
              <a:solidFill>
                <a:srgbClr val="FDE4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MH_Other_13">
                <a:extLst>
                  <a:ext uri="{FF2B5EF4-FFF2-40B4-BE49-F238E27FC236}">
                    <a16:creationId xmlns:a16="http://schemas.microsoft.com/office/drawing/2014/main" id="{6141E0FA-FE24-4AAF-91A9-54C24F48F9D3}"/>
                  </a:ext>
                </a:extLst>
              </p:cNvPr>
              <p:cNvSpPr>
                <a:spLocks/>
              </p:cNvSpPr>
              <p:nvPr>
                <p:custDataLst>
                  <p:tags r:id="rId17"/>
                </p:custDataLst>
              </p:nvPr>
            </p:nvSpPr>
            <p:spPr bwMode="auto">
              <a:xfrm>
                <a:off x="2785327" y="3264878"/>
                <a:ext cx="147762" cy="175717"/>
              </a:xfrm>
              <a:custGeom>
                <a:avLst/>
                <a:gdLst>
                  <a:gd name="T0" fmla="*/ 2147483646 w 58"/>
                  <a:gd name="T1" fmla="*/ 2147483646 h 69"/>
                  <a:gd name="T2" fmla="*/ 2147483646 w 58"/>
                  <a:gd name="T3" fmla="*/ 2147483646 h 69"/>
                  <a:gd name="T4" fmla="*/ 2147483646 w 58"/>
                  <a:gd name="T5" fmla="*/ 2147483646 h 69"/>
                  <a:gd name="T6" fmla="*/ 2147483646 w 58"/>
                  <a:gd name="T7" fmla="*/ 0 h 69"/>
                  <a:gd name="T8" fmla="*/ 2147483646 w 58"/>
                  <a:gd name="T9" fmla="*/ 2147483646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69">
                    <a:moveTo>
                      <a:pt x="48" y="5"/>
                    </a:moveTo>
                    <a:cubicBezTo>
                      <a:pt x="48" y="5"/>
                      <a:pt x="7" y="30"/>
                      <a:pt x="4" y="36"/>
                    </a:cubicBezTo>
                    <a:cubicBezTo>
                      <a:pt x="0" y="43"/>
                      <a:pt x="29" y="46"/>
                      <a:pt x="26" y="69"/>
                    </a:cubicBezTo>
                    <a:cubicBezTo>
                      <a:pt x="26" y="69"/>
                      <a:pt x="55" y="31"/>
                      <a:pt x="58" y="0"/>
                    </a:cubicBezTo>
                    <a:lnTo>
                      <a:pt x="48" y="5"/>
                    </a:lnTo>
                    <a:close/>
                  </a:path>
                </a:pathLst>
              </a:custGeom>
              <a:solidFill>
                <a:srgbClr val="BDD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MH_Other_14">
                <a:extLst>
                  <a:ext uri="{FF2B5EF4-FFF2-40B4-BE49-F238E27FC236}">
                    <a16:creationId xmlns:a16="http://schemas.microsoft.com/office/drawing/2014/main" id="{1A655C00-9127-40B4-8B47-57BAA5C99D69}"/>
                  </a:ext>
                </a:extLst>
              </p:cNvPr>
              <p:cNvSpPr>
                <a:spLocks/>
              </p:cNvSpPr>
              <p:nvPr>
                <p:custDataLst>
                  <p:tags r:id="rId18"/>
                </p:custDataLst>
              </p:nvPr>
            </p:nvSpPr>
            <p:spPr bwMode="auto">
              <a:xfrm>
                <a:off x="2649545" y="3230932"/>
                <a:ext cx="133785" cy="193689"/>
              </a:xfrm>
              <a:custGeom>
                <a:avLst/>
                <a:gdLst>
                  <a:gd name="T0" fmla="*/ 2147483646 w 53"/>
                  <a:gd name="T1" fmla="*/ 2147483646 h 76"/>
                  <a:gd name="T2" fmla="*/ 2147483646 w 53"/>
                  <a:gd name="T3" fmla="*/ 2147483646 h 76"/>
                  <a:gd name="T4" fmla="*/ 2147483646 w 53"/>
                  <a:gd name="T5" fmla="*/ 2147483646 h 76"/>
                  <a:gd name="T6" fmla="*/ 2147483646 w 53"/>
                  <a:gd name="T7" fmla="*/ 0 h 76"/>
                  <a:gd name="T8" fmla="*/ 2147483646 w 53"/>
                  <a:gd name="T9" fmla="*/ 2147483646 h 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76">
                    <a:moveTo>
                      <a:pt x="11" y="6"/>
                    </a:moveTo>
                    <a:cubicBezTo>
                      <a:pt x="11" y="6"/>
                      <a:pt x="49" y="39"/>
                      <a:pt x="51" y="46"/>
                    </a:cubicBezTo>
                    <a:cubicBezTo>
                      <a:pt x="53" y="53"/>
                      <a:pt x="27" y="53"/>
                      <a:pt x="26" y="76"/>
                    </a:cubicBezTo>
                    <a:cubicBezTo>
                      <a:pt x="26" y="76"/>
                      <a:pt x="0" y="31"/>
                      <a:pt x="2" y="0"/>
                    </a:cubicBezTo>
                    <a:lnTo>
                      <a:pt x="11" y="6"/>
                    </a:lnTo>
                    <a:close/>
                  </a:path>
                </a:pathLst>
              </a:custGeom>
              <a:solidFill>
                <a:srgbClr val="BDD4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MH_Other_15">
                <a:extLst>
                  <a:ext uri="{FF2B5EF4-FFF2-40B4-BE49-F238E27FC236}">
                    <a16:creationId xmlns:a16="http://schemas.microsoft.com/office/drawing/2014/main" id="{29E5091B-92A8-47C3-BA6C-8F21DDE09F6C}"/>
                  </a:ext>
                </a:extLst>
              </p:cNvPr>
              <p:cNvSpPr>
                <a:spLocks noEditPoints="1"/>
              </p:cNvSpPr>
              <p:nvPr>
                <p:custDataLst>
                  <p:tags r:id="rId19"/>
                </p:custDataLst>
              </p:nvPr>
            </p:nvSpPr>
            <p:spPr bwMode="auto">
              <a:xfrm>
                <a:off x="2647548" y="3220949"/>
                <a:ext cx="293527" cy="247602"/>
              </a:xfrm>
              <a:custGeom>
                <a:avLst/>
                <a:gdLst>
                  <a:gd name="T0" fmla="*/ 2147483646 w 116"/>
                  <a:gd name="T1" fmla="*/ 2147483646 h 97"/>
                  <a:gd name="T2" fmla="*/ 2147483646 w 116"/>
                  <a:gd name="T3" fmla="*/ 2147483646 h 97"/>
                  <a:gd name="T4" fmla="*/ 2147483646 w 116"/>
                  <a:gd name="T5" fmla="*/ 2147483646 h 97"/>
                  <a:gd name="T6" fmla="*/ 2147483646 w 116"/>
                  <a:gd name="T7" fmla="*/ 2147483646 h 97"/>
                  <a:gd name="T8" fmla="*/ 2147483646 w 116"/>
                  <a:gd name="T9" fmla="*/ 2147483646 h 97"/>
                  <a:gd name="T10" fmla="*/ 2147483646 w 116"/>
                  <a:gd name="T11" fmla="*/ 2147483646 h 97"/>
                  <a:gd name="T12" fmla="*/ 2147483646 w 116"/>
                  <a:gd name="T13" fmla="*/ 2147483646 h 97"/>
                  <a:gd name="T14" fmla="*/ 2147483646 w 116"/>
                  <a:gd name="T15" fmla="*/ 2147483646 h 97"/>
                  <a:gd name="T16" fmla="*/ 2147483646 w 116"/>
                  <a:gd name="T17" fmla="*/ 2147483646 h 97"/>
                  <a:gd name="T18" fmla="*/ 2147483646 w 116"/>
                  <a:gd name="T19" fmla="*/ 2147483646 h 97"/>
                  <a:gd name="T20" fmla="*/ 2147483646 w 116"/>
                  <a:gd name="T21" fmla="*/ 2147483646 h 97"/>
                  <a:gd name="T22" fmla="*/ 2147483646 w 116"/>
                  <a:gd name="T23" fmla="*/ 2147483646 h 97"/>
                  <a:gd name="T24" fmla="*/ 2147483646 w 116"/>
                  <a:gd name="T25" fmla="*/ 2147483646 h 97"/>
                  <a:gd name="T26" fmla="*/ 2147483646 w 116"/>
                  <a:gd name="T27" fmla="*/ 2147483646 h 97"/>
                  <a:gd name="T28" fmla="*/ 2147483646 w 116"/>
                  <a:gd name="T29" fmla="*/ 2147483646 h 97"/>
                  <a:gd name="T30" fmla="*/ 2147483646 w 116"/>
                  <a:gd name="T31" fmla="*/ 2147483646 h 97"/>
                  <a:gd name="T32" fmla="*/ 2147483646 w 116"/>
                  <a:gd name="T33" fmla="*/ 2147483646 h 97"/>
                  <a:gd name="T34" fmla="*/ 2147483646 w 116"/>
                  <a:gd name="T35" fmla="*/ 2147483646 h 97"/>
                  <a:gd name="T36" fmla="*/ 2147483646 w 116"/>
                  <a:gd name="T37" fmla="*/ 2147483646 h 97"/>
                  <a:gd name="T38" fmla="*/ 2147483646 w 116"/>
                  <a:gd name="T39" fmla="*/ 2147483646 h 97"/>
                  <a:gd name="T40" fmla="*/ 2147483646 w 116"/>
                  <a:gd name="T41" fmla="*/ 2147483646 h 97"/>
                  <a:gd name="T42" fmla="*/ 2147483646 w 116"/>
                  <a:gd name="T43" fmla="*/ 2147483646 h 97"/>
                  <a:gd name="T44" fmla="*/ 2147483646 w 116"/>
                  <a:gd name="T45" fmla="*/ 2147483646 h 97"/>
                  <a:gd name="T46" fmla="*/ 2147483646 w 116"/>
                  <a:gd name="T47" fmla="*/ 2147483646 h 97"/>
                  <a:gd name="T48" fmla="*/ 2147483646 w 116"/>
                  <a:gd name="T49" fmla="*/ 2147483646 h 97"/>
                  <a:gd name="T50" fmla="*/ 2147483646 w 116"/>
                  <a:gd name="T51" fmla="*/ 2147483646 h 97"/>
                  <a:gd name="T52" fmla="*/ 2147483646 w 116"/>
                  <a:gd name="T53" fmla="*/ 2147483646 h 97"/>
                  <a:gd name="T54" fmla="*/ 2147483646 w 116"/>
                  <a:gd name="T55" fmla="*/ 0 h 97"/>
                  <a:gd name="T56" fmla="*/ 2147483646 w 116"/>
                  <a:gd name="T57" fmla="*/ 2147483646 h 97"/>
                  <a:gd name="T58" fmla="*/ 2147483646 w 116"/>
                  <a:gd name="T59" fmla="*/ 2147483646 h 97"/>
                  <a:gd name="T60" fmla="*/ 2147483646 w 116"/>
                  <a:gd name="T61" fmla="*/ 2147483646 h 97"/>
                  <a:gd name="T62" fmla="*/ 2147483646 w 116"/>
                  <a:gd name="T63" fmla="*/ 2147483646 h 97"/>
                  <a:gd name="T64" fmla="*/ 2147483646 w 116"/>
                  <a:gd name="T65" fmla="*/ 2147483646 h 97"/>
                  <a:gd name="T66" fmla="*/ 2147483646 w 116"/>
                  <a:gd name="T67" fmla="*/ 2147483646 h 97"/>
                  <a:gd name="T68" fmla="*/ 2147483646 w 116"/>
                  <a:gd name="T69" fmla="*/ 2147483646 h 97"/>
                  <a:gd name="T70" fmla="*/ 2147483646 w 116"/>
                  <a:gd name="T71" fmla="*/ 2147483646 h 97"/>
                  <a:gd name="T72" fmla="*/ 2147483646 w 116"/>
                  <a:gd name="T73" fmla="*/ 2147483646 h 97"/>
                  <a:gd name="T74" fmla="*/ 2147483646 w 116"/>
                  <a:gd name="T75" fmla="*/ 2147483646 h 97"/>
                  <a:gd name="T76" fmla="*/ 2147483646 w 116"/>
                  <a:gd name="T77" fmla="*/ 2147483646 h 97"/>
                  <a:gd name="T78" fmla="*/ 2147483646 w 116"/>
                  <a:gd name="T79" fmla="*/ 2147483646 h 97"/>
                  <a:gd name="T80" fmla="*/ 2147483646 w 116"/>
                  <a:gd name="T81" fmla="*/ 2147483646 h 97"/>
                  <a:gd name="T82" fmla="*/ 2147483646 w 116"/>
                  <a:gd name="T83" fmla="*/ 2147483646 h 97"/>
                  <a:gd name="T84" fmla="*/ 2147483646 w 116"/>
                  <a:gd name="T85" fmla="*/ 2147483646 h 97"/>
                  <a:gd name="T86" fmla="*/ 2147483646 w 116"/>
                  <a:gd name="T87" fmla="*/ 2147483646 h 97"/>
                  <a:gd name="T88" fmla="*/ 2147483646 w 116"/>
                  <a:gd name="T89" fmla="*/ 2147483646 h 97"/>
                  <a:gd name="T90" fmla="*/ 2147483646 w 116"/>
                  <a:gd name="T91" fmla="*/ 2147483646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6" h="97">
                    <a:moveTo>
                      <a:pt x="115" y="17"/>
                    </a:moveTo>
                    <a:cubicBezTo>
                      <a:pt x="115" y="17"/>
                      <a:pt x="115" y="17"/>
                      <a:pt x="115" y="17"/>
                    </a:cubicBezTo>
                    <a:cubicBezTo>
                      <a:pt x="115" y="13"/>
                      <a:pt x="115" y="13"/>
                      <a:pt x="115" y="13"/>
                    </a:cubicBezTo>
                    <a:cubicBezTo>
                      <a:pt x="112" y="15"/>
                      <a:pt x="112" y="15"/>
                      <a:pt x="112" y="15"/>
                    </a:cubicBezTo>
                    <a:cubicBezTo>
                      <a:pt x="111" y="15"/>
                      <a:pt x="111" y="15"/>
                      <a:pt x="111" y="15"/>
                    </a:cubicBezTo>
                    <a:cubicBezTo>
                      <a:pt x="111" y="16"/>
                      <a:pt x="111" y="16"/>
                      <a:pt x="111" y="16"/>
                    </a:cubicBezTo>
                    <a:cubicBezTo>
                      <a:pt x="108" y="17"/>
                      <a:pt x="105" y="19"/>
                      <a:pt x="103" y="20"/>
                    </a:cubicBezTo>
                    <a:cubicBezTo>
                      <a:pt x="102" y="21"/>
                      <a:pt x="102" y="21"/>
                      <a:pt x="102" y="21"/>
                    </a:cubicBezTo>
                    <a:cubicBezTo>
                      <a:pt x="102" y="21"/>
                      <a:pt x="102" y="21"/>
                      <a:pt x="102" y="21"/>
                    </a:cubicBezTo>
                    <a:cubicBezTo>
                      <a:pt x="97" y="24"/>
                      <a:pt x="92" y="27"/>
                      <a:pt x="86" y="29"/>
                    </a:cubicBezTo>
                    <a:cubicBezTo>
                      <a:pt x="85" y="30"/>
                      <a:pt x="83" y="31"/>
                      <a:pt x="81" y="32"/>
                    </a:cubicBezTo>
                    <a:cubicBezTo>
                      <a:pt x="73" y="37"/>
                      <a:pt x="66" y="41"/>
                      <a:pt x="61" y="46"/>
                    </a:cubicBezTo>
                    <a:cubicBezTo>
                      <a:pt x="60" y="47"/>
                      <a:pt x="60" y="47"/>
                      <a:pt x="60" y="47"/>
                    </a:cubicBezTo>
                    <a:cubicBezTo>
                      <a:pt x="58" y="48"/>
                      <a:pt x="57" y="50"/>
                      <a:pt x="56" y="52"/>
                    </a:cubicBezTo>
                    <a:cubicBezTo>
                      <a:pt x="56" y="52"/>
                      <a:pt x="56" y="52"/>
                      <a:pt x="56" y="52"/>
                    </a:cubicBezTo>
                    <a:cubicBezTo>
                      <a:pt x="55" y="53"/>
                      <a:pt x="55" y="53"/>
                      <a:pt x="55" y="53"/>
                    </a:cubicBezTo>
                    <a:cubicBezTo>
                      <a:pt x="55" y="54"/>
                      <a:pt x="55" y="55"/>
                      <a:pt x="55" y="55"/>
                    </a:cubicBezTo>
                    <a:cubicBezTo>
                      <a:pt x="56" y="56"/>
                      <a:pt x="56" y="57"/>
                      <a:pt x="57" y="58"/>
                    </a:cubicBezTo>
                    <a:cubicBezTo>
                      <a:pt x="58" y="59"/>
                      <a:pt x="59" y="60"/>
                      <a:pt x="60" y="60"/>
                    </a:cubicBezTo>
                    <a:cubicBezTo>
                      <a:pt x="61" y="61"/>
                      <a:pt x="62" y="61"/>
                      <a:pt x="63" y="62"/>
                    </a:cubicBezTo>
                    <a:cubicBezTo>
                      <a:pt x="65" y="63"/>
                      <a:pt x="68" y="65"/>
                      <a:pt x="70" y="67"/>
                    </a:cubicBezTo>
                    <a:cubicBezTo>
                      <a:pt x="73" y="69"/>
                      <a:pt x="76" y="72"/>
                      <a:pt x="77" y="75"/>
                    </a:cubicBezTo>
                    <a:cubicBezTo>
                      <a:pt x="78" y="78"/>
                      <a:pt x="79" y="82"/>
                      <a:pt x="78" y="85"/>
                    </a:cubicBezTo>
                    <a:cubicBezTo>
                      <a:pt x="75" y="97"/>
                      <a:pt x="75" y="97"/>
                      <a:pt x="75" y="97"/>
                    </a:cubicBezTo>
                    <a:cubicBezTo>
                      <a:pt x="83" y="88"/>
                      <a:pt x="83" y="88"/>
                      <a:pt x="83" y="88"/>
                    </a:cubicBezTo>
                    <a:cubicBezTo>
                      <a:pt x="87" y="83"/>
                      <a:pt x="91" y="78"/>
                      <a:pt x="95" y="72"/>
                    </a:cubicBezTo>
                    <a:cubicBezTo>
                      <a:pt x="99" y="66"/>
                      <a:pt x="102" y="60"/>
                      <a:pt x="105" y="55"/>
                    </a:cubicBezTo>
                    <a:cubicBezTo>
                      <a:pt x="108" y="48"/>
                      <a:pt x="111" y="42"/>
                      <a:pt x="112" y="37"/>
                    </a:cubicBezTo>
                    <a:cubicBezTo>
                      <a:pt x="114" y="31"/>
                      <a:pt x="114" y="25"/>
                      <a:pt x="115" y="18"/>
                    </a:cubicBezTo>
                    <a:cubicBezTo>
                      <a:pt x="116" y="18"/>
                      <a:pt x="116" y="18"/>
                      <a:pt x="116" y="18"/>
                    </a:cubicBezTo>
                    <a:lnTo>
                      <a:pt x="115" y="17"/>
                    </a:lnTo>
                    <a:close/>
                    <a:moveTo>
                      <a:pt x="105" y="34"/>
                    </a:moveTo>
                    <a:cubicBezTo>
                      <a:pt x="103" y="39"/>
                      <a:pt x="100" y="45"/>
                      <a:pt x="97" y="51"/>
                    </a:cubicBezTo>
                    <a:cubicBezTo>
                      <a:pt x="95" y="56"/>
                      <a:pt x="92" y="62"/>
                      <a:pt x="88" y="68"/>
                    </a:cubicBezTo>
                    <a:cubicBezTo>
                      <a:pt x="86" y="71"/>
                      <a:pt x="85" y="74"/>
                      <a:pt x="83" y="77"/>
                    </a:cubicBezTo>
                    <a:cubicBezTo>
                      <a:pt x="83" y="76"/>
                      <a:pt x="82" y="74"/>
                      <a:pt x="81" y="73"/>
                    </a:cubicBezTo>
                    <a:cubicBezTo>
                      <a:pt x="79" y="69"/>
                      <a:pt x="77" y="66"/>
                      <a:pt x="73" y="63"/>
                    </a:cubicBezTo>
                    <a:cubicBezTo>
                      <a:pt x="71" y="62"/>
                      <a:pt x="70" y="61"/>
                      <a:pt x="68" y="60"/>
                    </a:cubicBezTo>
                    <a:cubicBezTo>
                      <a:pt x="66" y="59"/>
                      <a:pt x="64" y="57"/>
                      <a:pt x="63" y="56"/>
                    </a:cubicBezTo>
                    <a:cubicBezTo>
                      <a:pt x="62" y="56"/>
                      <a:pt x="62" y="55"/>
                      <a:pt x="61" y="55"/>
                    </a:cubicBezTo>
                    <a:cubicBezTo>
                      <a:pt x="62" y="54"/>
                      <a:pt x="64" y="53"/>
                      <a:pt x="65" y="52"/>
                    </a:cubicBezTo>
                    <a:cubicBezTo>
                      <a:pt x="68" y="50"/>
                      <a:pt x="68" y="50"/>
                      <a:pt x="68" y="50"/>
                    </a:cubicBezTo>
                    <a:cubicBezTo>
                      <a:pt x="73" y="46"/>
                      <a:pt x="79" y="42"/>
                      <a:pt x="85" y="37"/>
                    </a:cubicBezTo>
                    <a:cubicBezTo>
                      <a:pt x="86" y="37"/>
                      <a:pt x="86" y="37"/>
                      <a:pt x="86" y="37"/>
                    </a:cubicBezTo>
                    <a:cubicBezTo>
                      <a:pt x="92" y="32"/>
                      <a:pt x="98" y="27"/>
                      <a:pt x="104" y="23"/>
                    </a:cubicBezTo>
                    <a:cubicBezTo>
                      <a:pt x="106" y="22"/>
                      <a:pt x="108" y="21"/>
                      <a:pt x="110" y="20"/>
                    </a:cubicBezTo>
                    <a:cubicBezTo>
                      <a:pt x="109" y="25"/>
                      <a:pt x="107" y="30"/>
                      <a:pt x="105" y="34"/>
                    </a:cubicBezTo>
                    <a:close/>
                    <a:moveTo>
                      <a:pt x="54" y="47"/>
                    </a:moveTo>
                    <a:cubicBezTo>
                      <a:pt x="53" y="45"/>
                      <a:pt x="52" y="43"/>
                      <a:pt x="50" y="42"/>
                    </a:cubicBezTo>
                    <a:cubicBezTo>
                      <a:pt x="46" y="36"/>
                      <a:pt x="40" y="30"/>
                      <a:pt x="32" y="24"/>
                    </a:cubicBezTo>
                    <a:cubicBezTo>
                      <a:pt x="30" y="23"/>
                      <a:pt x="28" y="21"/>
                      <a:pt x="26" y="20"/>
                    </a:cubicBezTo>
                    <a:cubicBezTo>
                      <a:pt x="22" y="16"/>
                      <a:pt x="17" y="13"/>
                      <a:pt x="13" y="9"/>
                    </a:cubicBezTo>
                    <a:cubicBezTo>
                      <a:pt x="10" y="7"/>
                      <a:pt x="7" y="5"/>
                      <a:pt x="5" y="3"/>
                    </a:cubicBezTo>
                    <a:cubicBezTo>
                      <a:pt x="5" y="2"/>
                      <a:pt x="5" y="2"/>
                      <a:pt x="5" y="2"/>
                    </a:cubicBezTo>
                    <a:cubicBezTo>
                      <a:pt x="5" y="2"/>
                      <a:pt x="5" y="2"/>
                      <a:pt x="5" y="2"/>
                    </a:cubicBezTo>
                    <a:cubicBezTo>
                      <a:pt x="2" y="0"/>
                      <a:pt x="2" y="0"/>
                      <a:pt x="2" y="0"/>
                    </a:cubicBezTo>
                    <a:cubicBezTo>
                      <a:pt x="1" y="3"/>
                      <a:pt x="1" y="3"/>
                      <a:pt x="1" y="3"/>
                    </a:cubicBezTo>
                    <a:cubicBezTo>
                      <a:pt x="1" y="3"/>
                      <a:pt x="1" y="3"/>
                      <a:pt x="1" y="3"/>
                    </a:cubicBezTo>
                    <a:cubicBezTo>
                      <a:pt x="0" y="4"/>
                      <a:pt x="0" y="4"/>
                      <a:pt x="0" y="4"/>
                    </a:cubicBezTo>
                    <a:cubicBezTo>
                      <a:pt x="1" y="4"/>
                      <a:pt x="1" y="4"/>
                      <a:pt x="1" y="4"/>
                    </a:cubicBezTo>
                    <a:cubicBezTo>
                      <a:pt x="0" y="11"/>
                      <a:pt x="0" y="18"/>
                      <a:pt x="1" y="24"/>
                    </a:cubicBezTo>
                    <a:cubicBezTo>
                      <a:pt x="2" y="31"/>
                      <a:pt x="4" y="37"/>
                      <a:pt x="6" y="45"/>
                    </a:cubicBezTo>
                    <a:cubicBezTo>
                      <a:pt x="8" y="51"/>
                      <a:pt x="11" y="58"/>
                      <a:pt x="14" y="64"/>
                    </a:cubicBezTo>
                    <a:cubicBezTo>
                      <a:pt x="17" y="70"/>
                      <a:pt x="21" y="76"/>
                      <a:pt x="24" y="82"/>
                    </a:cubicBezTo>
                    <a:cubicBezTo>
                      <a:pt x="30" y="91"/>
                      <a:pt x="30" y="91"/>
                      <a:pt x="30" y="91"/>
                    </a:cubicBezTo>
                    <a:cubicBezTo>
                      <a:pt x="30" y="80"/>
                      <a:pt x="30" y="80"/>
                      <a:pt x="30" y="80"/>
                    </a:cubicBezTo>
                    <a:cubicBezTo>
                      <a:pt x="30" y="77"/>
                      <a:pt x="31" y="73"/>
                      <a:pt x="32" y="70"/>
                    </a:cubicBezTo>
                    <a:cubicBezTo>
                      <a:pt x="34" y="67"/>
                      <a:pt x="37" y="64"/>
                      <a:pt x="40" y="62"/>
                    </a:cubicBezTo>
                    <a:cubicBezTo>
                      <a:pt x="42" y="61"/>
                      <a:pt x="45" y="60"/>
                      <a:pt x="47" y="59"/>
                    </a:cubicBezTo>
                    <a:cubicBezTo>
                      <a:pt x="48" y="58"/>
                      <a:pt x="50" y="57"/>
                      <a:pt x="51" y="56"/>
                    </a:cubicBezTo>
                    <a:cubicBezTo>
                      <a:pt x="52" y="56"/>
                      <a:pt x="52" y="56"/>
                      <a:pt x="52" y="56"/>
                    </a:cubicBezTo>
                    <a:cubicBezTo>
                      <a:pt x="53" y="55"/>
                      <a:pt x="54" y="55"/>
                      <a:pt x="55" y="53"/>
                    </a:cubicBezTo>
                    <a:cubicBezTo>
                      <a:pt x="55" y="52"/>
                      <a:pt x="55" y="51"/>
                      <a:pt x="55" y="50"/>
                    </a:cubicBezTo>
                    <a:cubicBezTo>
                      <a:pt x="55" y="49"/>
                      <a:pt x="55" y="48"/>
                      <a:pt x="54" y="47"/>
                    </a:cubicBezTo>
                    <a:close/>
                    <a:moveTo>
                      <a:pt x="48" y="52"/>
                    </a:moveTo>
                    <a:cubicBezTo>
                      <a:pt x="47" y="53"/>
                      <a:pt x="45" y="54"/>
                      <a:pt x="43" y="55"/>
                    </a:cubicBezTo>
                    <a:cubicBezTo>
                      <a:pt x="41" y="56"/>
                      <a:pt x="40" y="57"/>
                      <a:pt x="38" y="58"/>
                    </a:cubicBezTo>
                    <a:cubicBezTo>
                      <a:pt x="34" y="61"/>
                      <a:pt x="31" y="64"/>
                      <a:pt x="29" y="67"/>
                    </a:cubicBezTo>
                    <a:cubicBezTo>
                      <a:pt x="28" y="69"/>
                      <a:pt x="27" y="70"/>
                      <a:pt x="26" y="72"/>
                    </a:cubicBezTo>
                    <a:cubicBezTo>
                      <a:pt x="25" y="69"/>
                      <a:pt x="24" y="67"/>
                      <a:pt x="23" y="65"/>
                    </a:cubicBezTo>
                    <a:cubicBezTo>
                      <a:pt x="21" y="61"/>
                      <a:pt x="21" y="61"/>
                      <a:pt x="21" y="61"/>
                    </a:cubicBezTo>
                    <a:cubicBezTo>
                      <a:pt x="19" y="54"/>
                      <a:pt x="16" y="48"/>
                      <a:pt x="14" y="42"/>
                    </a:cubicBezTo>
                    <a:cubicBezTo>
                      <a:pt x="12" y="35"/>
                      <a:pt x="10" y="29"/>
                      <a:pt x="9" y="23"/>
                    </a:cubicBezTo>
                    <a:cubicBezTo>
                      <a:pt x="7" y="18"/>
                      <a:pt x="6" y="13"/>
                      <a:pt x="5" y="7"/>
                    </a:cubicBezTo>
                    <a:cubicBezTo>
                      <a:pt x="7" y="9"/>
                      <a:pt x="9" y="10"/>
                      <a:pt x="11" y="11"/>
                    </a:cubicBezTo>
                    <a:cubicBezTo>
                      <a:pt x="16" y="16"/>
                      <a:pt x="21" y="22"/>
                      <a:pt x="26" y="27"/>
                    </a:cubicBezTo>
                    <a:cubicBezTo>
                      <a:pt x="28" y="29"/>
                      <a:pt x="28" y="29"/>
                      <a:pt x="28" y="29"/>
                    </a:cubicBezTo>
                    <a:cubicBezTo>
                      <a:pt x="33" y="35"/>
                      <a:pt x="39" y="41"/>
                      <a:pt x="45" y="46"/>
                    </a:cubicBezTo>
                    <a:cubicBezTo>
                      <a:pt x="45" y="46"/>
                      <a:pt x="45" y="46"/>
                      <a:pt x="45" y="46"/>
                    </a:cubicBezTo>
                    <a:cubicBezTo>
                      <a:pt x="47" y="48"/>
                      <a:pt x="48" y="49"/>
                      <a:pt x="49" y="50"/>
                    </a:cubicBezTo>
                    <a:cubicBezTo>
                      <a:pt x="49" y="51"/>
                      <a:pt x="49" y="51"/>
                      <a:pt x="49" y="51"/>
                    </a:cubicBezTo>
                    <a:cubicBezTo>
                      <a:pt x="49" y="51"/>
                      <a:pt x="49" y="51"/>
                      <a:pt x="49" y="51"/>
                    </a:cubicBezTo>
                    <a:cubicBezTo>
                      <a:pt x="49" y="51"/>
                      <a:pt x="49" y="51"/>
                      <a:pt x="48" y="52"/>
                    </a:cubicBezTo>
                    <a:close/>
                  </a:path>
                </a:pathLst>
              </a:custGeom>
              <a:solidFill>
                <a:srgbClr val="520E0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MH_Other_16">
                <a:extLst>
                  <a:ext uri="{FF2B5EF4-FFF2-40B4-BE49-F238E27FC236}">
                    <a16:creationId xmlns:a16="http://schemas.microsoft.com/office/drawing/2014/main" id="{761D4AA3-EE43-4A93-8D51-AE0A634883C0}"/>
                  </a:ext>
                </a:extLst>
              </p:cNvPr>
              <p:cNvSpPr>
                <a:spLocks/>
              </p:cNvSpPr>
              <p:nvPr>
                <p:custDataLst>
                  <p:tags r:id="rId20"/>
                </p:custDataLst>
              </p:nvPr>
            </p:nvSpPr>
            <p:spPr bwMode="auto">
              <a:xfrm>
                <a:off x="1371601" y="3288840"/>
                <a:ext cx="2905327" cy="2180491"/>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MH_SubTitle_1">
                <a:extLst>
                  <a:ext uri="{FF2B5EF4-FFF2-40B4-BE49-F238E27FC236}">
                    <a16:creationId xmlns:a16="http://schemas.microsoft.com/office/drawing/2014/main" id="{91519D9C-6FC3-4C54-8752-19F3B5C2B41C}"/>
                  </a:ext>
                </a:extLst>
              </p:cNvPr>
              <p:cNvSpPr>
                <a:spLocks/>
              </p:cNvSpPr>
              <p:nvPr>
                <p:custDataLst>
                  <p:tags r:id="rId21"/>
                </p:custDataLst>
              </p:nvPr>
            </p:nvSpPr>
            <p:spPr bwMode="auto">
              <a:xfrm>
                <a:off x="1505386" y="3438598"/>
                <a:ext cx="2637756" cy="1878977"/>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9"/>
                  <a:gd name="T40" fmla="*/ 0 h 1853"/>
                  <a:gd name="T41" fmla="*/ 2809 w 2809"/>
                  <a:gd name="T42" fmla="*/ 1853 h 18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000" rIns="10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endParaRPr lang="zh-CN" altLang="en-US" dirty="0">
                  <a:solidFill>
                    <a:srgbClr val="333333"/>
                  </a:solidFill>
                  <a:latin typeface="+mn-lt"/>
                  <a:ea typeface="+mn-ea"/>
                </a:endParaRPr>
              </a:p>
            </p:txBody>
          </p:sp>
          <p:pic>
            <p:nvPicPr>
              <p:cNvPr id="11" name="MH_Other_19">
                <a:extLst>
                  <a:ext uri="{FF2B5EF4-FFF2-40B4-BE49-F238E27FC236}">
                    <a16:creationId xmlns:a16="http://schemas.microsoft.com/office/drawing/2014/main" id="{230430AD-58E5-43FC-A21D-89ED2A65F3DC}"/>
                  </a:ext>
                </a:extLst>
              </p:cNvPr>
              <p:cNvPicPr>
                <a:picLocks noChangeAspect="1"/>
              </p:cNvPicPr>
              <p:nvPr>
                <p:custDataLst>
                  <p:tags r:id="rId22"/>
                </p:custDataLst>
              </p:nvPr>
            </p:nvPicPr>
            <p:blipFill>
              <a:blip r:embed="rId26">
                <a:extLst>
                  <a:ext uri="{28A0092B-C50C-407E-A947-70E740481C1C}">
                    <a14:useLocalDpi xmlns:a14="http://schemas.microsoft.com/office/drawing/2010/main" val="0"/>
                  </a:ext>
                </a:extLst>
              </a:blip>
              <a:srcRect/>
              <a:stretch>
                <a:fillRect/>
              </a:stretch>
            </p:blipFill>
            <p:spPr bwMode="auto">
              <a:xfrm>
                <a:off x="1715047" y="2150671"/>
                <a:ext cx="1855017" cy="1395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a:extLst>
                <a:ext uri="{FF2B5EF4-FFF2-40B4-BE49-F238E27FC236}">
                  <a16:creationId xmlns:a16="http://schemas.microsoft.com/office/drawing/2014/main" id="{D89FE932-877C-43F1-836D-D840D54C1641}"/>
                </a:ext>
              </a:extLst>
            </p:cNvPr>
            <p:cNvGrpSpPr/>
            <p:nvPr/>
          </p:nvGrpSpPr>
          <p:grpSpPr>
            <a:xfrm>
              <a:off x="1765669" y="3601608"/>
              <a:ext cx="2049297" cy="1171955"/>
              <a:chOff x="7553990" y="2061949"/>
              <a:chExt cx="2049297" cy="1171955"/>
            </a:xfrm>
          </p:grpSpPr>
          <p:sp>
            <p:nvSpPr>
              <p:cNvPr id="31" name="矩形 30">
                <a:extLst>
                  <a:ext uri="{FF2B5EF4-FFF2-40B4-BE49-F238E27FC236}">
                    <a16:creationId xmlns:a16="http://schemas.microsoft.com/office/drawing/2014/main" id="{E6F27AF9-0C78-442E-B578-BF677B830173}"/>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32" name="文本框 31">
                <a:extLst>
                  <a:ext uri="{FF2B5EF4-FFF2-40B4-BE49-F238E27FC236}">
                    <a16:creationId xmlns:a16="http://schemas.microsoft.com/office/drawing/2014/main" id="{288A453B-EEDD-40B9-B7E5-1D9E3E6B1F81}"/>
                  </a:ext>
                </a:extLst>
              </p:cNvPr>
              <p:cNvSpPr txBox="1"/>
              <p:nvPr/>
            </p:nvSpPr>
            <p:spPr>
              <a:xfrm>
                <a:off x="7553991" y="2492354"/>
                <a:ext cx="2049296"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grpSp>
        <p:nvGrpSpPr>
          <p:cNvPr id="51" name="组合 50">
            <a:extLst>
              <a:ext uri="{FF2B5EF4-FFF2-40B4-BE49-F238E27FC236}">
                <a16:creationId xmlns:a16="http://schemas.microsoft.com/office/drawing/2014/main" id="{65720093-5C6C-4352-BF59-EAC5EE9326C3}"/>
              </a:ext>
            </a:extLst>
          </p:cNvPr>
          <p:cNvGrpSpPr/>
          <p:nvPr/>
        </p:nvGrpSpPr>
        <p:grpSpPr>
          <a:xfrm>
            <a:off x="4642340" y="2056018"/>
            <a:ext cx="2905327" cy="3222813"/>
            <a:chOff x="4642340" y="2056018"/>
            <a:chExt cx="2905327" cy="3222813"/>
          </a:xfrm>
        </p:grpSpPr>
        <p:grpSp>
          <p:nvGrpSpPr>
            <p:cNvPr id="13" name="组合 12">
              <a:extLst>
                <a:ext uri="{FF2B5EF4-FFF2-40B4-BE49-F238E27FC236}">
                  <a16:creationId xmlns:a16="http://schemas.microsoft.com/office/drawing/2014/main" id="{9E2587DB-A17C-41FE-883F-D9D09D79A750}"/>
                </a:ext>
              </a:extLst>
            </p:cNvPr>
            <p:cNvGrpSpPr/>
            <p:nvPr/>
          </p:nvGrpSpPr>
          <p:grpSpPr>
            <a:xfrm>
              <a:off x="4642340" y="2056018"/>
              <a:ext cx="2905327" cy="3222813"/>
              <a:chOff x="4642340" y="2246518"/>
              <a:chExt cx="2905327" cy="3222813"/>
            </a:xfrm>
          </p:grpSpPr>
          <p:sp>
            <p:nvSpPr>
              <p:cNvPr id="14" name="MH_Other_1">
                <a:extLst>
                  <a:ext uri="{FF2B5EF4-FFF2-40B4-BE49-F238E27FC236}">
                    <a16:creationId xmlns:a16="http://schemas.microsoft.com/office/drawing/2014/main" id="{0653FD2E-0AA7-412C-BB0F-E56F47271AAC}"/>
                  </a:ext>
                </a:extLst>
              </p:cNvPr>
              <p:cNvSpPr>
                <a:spLocks/>
              </p:cNvSpPr>
              <p:nvPr>
                <p:custDataLst>
                  <p:tags r:id="rId10"/>
                </p:custDataLst>
              </p:nvPr>
            </p:nvSpPr>
            <p:spPr bwMode="auto">
              <a:xfrm>
                <a:off x="4660312" y="3432608"/>
                <a:ext cx="2869384" cy="1797108"/>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MH_Other_2">
                <a:extLst>
                  <a:ext uri="{FF2B5EF4-FFF2-40B4-BE49-F238E27FC236}">
                    <a16:creationId xmlns:a16="http://schemas.microsoft.com/office/drawing/2014/main" id="{8C48F4C4-BD12-4E03-8991-6C3875413C4F}"/>
                  </a:ext>
                </a:extLst>
              </p:cNvPr>
              <p:cNvSpPr>
                <a:spLocks/>
              </p:cNvSpPr>
              <p:nvPr>
                <p:custDataLst>
                  <p:tags r:id="rId11"/>
                </p:custDataLst>
              </p:nvPr>
            </p:nvSpPr>
            <p:spPr bwMode="auto">
              <a:xfrm>
                <a:off x="4642340" y="3288840"/>
                <a:ext cx="2905327" cy="2180491"/>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MH_SubTitle_2">
                <a:extLst>
                  <a:ext uri="{FF2B5EF4-FFF2-40B4-BE49-F238E27FC236}">
                    <a16:creationId xmlns:a16="http://schemas.microsoft.com/office/drawing/2014/main" id="{06EB1AB2-CC01-4AAA-8634-D18500B54386}"/>
                  </a:ext>
                </a:extLst>
              </p:cNvPr>
              <p:cNvSpPr>
                <a:spLocks/>
              </p:cNvSpPr>
              <p:nvPr>
                <p:custDataLst>
                  <p:tags r:id="rId12"/>
                </p:custDataLst>
              </p:nvPr>
            </p:nvSpPr>
            <p:spPr bwMode="auto">
              <a:xfrm>
                <a:off x="4776125" y="3438598"/>
                <a:ext cx="2637756" cy="1878977"/>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9"/>
                  <a:gd name="T40" fmla="*/ 0 h 1853"/>
                  <a:gd name="T41" fmla="*/ 2809 w 2809"/>
                  <a:gd name="T42" fmla="*/ 1853 h 18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000" rIns="10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endParaRPr lang="zh-CN" altLang="en-US" dirty="0">
                  <a:solidFill>
                    <a:srgbClr val="333333"/>
                  </a:solidFill>
                  <a:latin typeface="+mn-lt"/>
                  <a:ea typeface="+mn-ea"/>
                </a:endParaRPr>
              </a:p>
            </p:txBody>
          </p:sp>
          <p:pic>
            <p:nvPicPr>
              <p:cNvPr id="17" name="MH_Other_18">
                <a:extLst>
                  <a:ext uri="{FF2B5EF4-FFF2-40B4-BE49-F238E27FC236}">
                    <a16:creationId xmlns:a16="http://schemas.microsoft.com/office/drawing/2014/main" id="{58B15A27-5044-4B37-81D1-754AF8449833}"/>
                  </a:ext>
                </a:extLst>
              </p:cNvPr>
              <p:cNvPicPr>
                <a:picLocks noChangeAspect="1"/>
              </p:cNvPicPr>
              <p:nvPr>
                <p:custDataLst>
                  <p:tags r:id="rId13"/>
                </p:custDataLst>
              </p:nvPr>
            </p:nvPicPr>
            <p:blipFill>
              <a:blip r:embed="rId27">
                <a:extLst>
                  <a:ext uri="{28A0092B-C50C-407E-A947-70E740481C1C}">
                    <a14:useLocalDpi xmlns:a14="http://schemas.microsoft.com/office/drawing/2010/main" val="0"/>
                  </a:ext>
                </a:extLst>
              </a:blip>
              <a:srcRect/>
              <a:stretch>
                <a:fillRect/>
              </a:stretch>
            </p:blipFill>
            <p:spPr bwMode="auto">
              <a:xfrm>
                <a:off x="5133550" y="2246518"/>
                <a:ext cx="1795113" cy="1319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a:extLst>
                <a:ext uri="{FF2B5EF4-FFF2-40B4-BE49-F238E27FC236}">
                  <a16:creationId xmlns:a16="http://schemas.microsoft.com/office/drawing/2014/main" id="{35F24945-4A61-4CFA-B090-BF8B925386A9}"/>
                </a:ext>
              </a:extLst>
            </p:cNvPr>
            <p:cNvGrpSpPr/>
            <p:nvPr/>
          </p:nvGrpSpPr>
          <p:grpSpPr>
            <a:xfrm>
              <a:off x="5070354" y="3601608"/>
              <a:ext cx="2049297" cy="1171955"/>
              <a:chOff x="7553990" y="2061949"/>
              <a:chExt cx="2049297" cy="1171955"/>
            </a:xfrm>
          </p:grpSpPr>
          <p:sp>
            <p:nvSpPr>
              <p:cNvPr id="34" name="矩形 33">
                <a:extLst>
                  <a:ext uri="{FF2B5EF4-FFF2-40B4-BE49-F238E27FC236}">
                    <a16:creationId xmlns:a16="http://schemas.microsoft.com/office/drawing/2014/main" id="{EC981DBE-D2EA-43B6-99EF-96A50DE9886A}"/>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35" name="文本框 34">
                <a:extLst>
                  <a:ext uri="{FF2B5EF4-FFF2-40B4-BE49-F238E27FC236}">
                    <a16:creationId xmlns:a16="http://schemas.microsoft.com/office/drawing/2014/main" id="{BECA164C-545B-4164-9BE6-1BCE6D7CD0F0}"/>
                  </a:ext>
                </a:extLst>
              </p:cNvPr>
              <p:cNvSpPr txBox="1"/>
              <p:nvPr/>
            </p:nvSpPr>
            <p:spPr>
              <a:xfrm>
                <a:off x="7553991" y="2492354"/>
                <a:ext cx="2049296"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grpSp>
        <p:nvGrpSpPr>
          <p:cNvPr id="52" name="组合 51">
            <a:extLst>
              <a:ext uri="{FF2B5EF4-FFF2-40B4-BE49-F238E27FC236}">
                <a16:creationId xmlns:a16="http://schemas.microsoft.com/office/drawing/2014/main" id="{97A4C603-0E7C-4475-BA73-3F65DDD8D89A}"/>
              </a:ext>
            </a:extLst>
          </p:cNvPr>
          <p:cNvGrpSpPr/>
          <p:nvPr/>
        </p:nvGrpSpPr>
        <p:grpSpPr>
          <a:xfrm>
            <a:off x="7913078" y="2002103"/>
            <a:ext cx="2907323" cy="3276728"/>
            <a:chOff x="7913078" y="2002103"/>
            <a:chExt cx="2907323" cy="3276728"/>
          </a:xfrm>
        </p:grpSpPr>
        <p:grpSp>
          <p:nvGrpSpPr>
            <p:cNvPr id="19" name="组合 18">
              <a:extLst>
                <a:ext uri="{FF2B5EF4-FFF2-40B4-BE49-F238E27FC236}">
                  <a16:creationId xmlns:a16="http://schemas.microsoft.com/office/drawing/2014/main" id="{216EB9EF-B1CE-4746-8B53-F63C2F03B585}"/>
                </a:ext>
              </a:extLst>
            </p:cNvPr>
            <p:cNvGrpSpPr/>
            <p:nvPr/>
          </p:nvGrpSpPr>
          <p:grpSpPr>
            <a:xfrm>
              <a:off x="7913078" y="2002103"/>
              <a:ext cx="2907323" cy="3276728"/>
              <a:chOff x="7913078" y="2192603"/>
              <a:chExt cx="2907323" cy="3276728"/>
            </a:xfrm>
          </p:grpSpPr>
          <p:sp>
            <p:nvSpPr>
              <p:cNvPr id="20" name="MH_Other_3">
                <a:extLst>
                  <a:ext uri="{FF2B5EF4-FFF2-40B4-BE49-F238E27FC236}">
                    <a16:creationId xmlns:a16="http://schemas.microsoft.com/office/drawing/2014/main" id="{FDE4DCAF-4EC8-4DA7-95F8-A84BD9D2F92B}"/>
                  </a:ext>
                </a:extLst>
              </p:cNvPr>
              <p:cNvSpPr>
                <a:spLocks/>
              </p:cNvSpPr>
              <p:nvPr>
                <p:custDataLst>
                  <p:tags r:id="rId1"/>
                </p:custDataLst>
              </p:nvPr>
            </p:nvSpPr>
            <p:spPr bwMode="auto">
              <a:xfrm>
                <a:off x="8949411" y="3220950"/>
                <a:ext cx="565090" cy="443287"/>
              </a:xfrm>
              <a:custGeom>
                <a:avLst/>
                <a:gdLst>
                  <a:gd name="T0" fmla="*/ 0 w 223"/>
                  <a:gd name="T1" fmla="*/ 2147483646 h 174"/>
                  <a:gd name="T2" fmla="*/ 2147483646 w 223"/>
                  <a:gd name="T3" fmla="*/ 2147483646 h 174"/>
                  <a:gd name="T4" fmla="*/ 2147483646 w 223"/>
                  <a:gd name="T5" fmla="*/ 2147483646 h 174"/>
                  <a:gd name="T6" fmla="*/ 2147483646 w 223"/>
                  <a:gd name="T7" fmla="*/ 2147483646 h 174"/>
                  <a:gd name="T8" fmla="*/ 2147483646 w 223"/>
                  <a:gd name="T9" fmla="*/ 2147483646 h 174"/>
                  <a:gd name="T10" fmla="*/ 0 w 223"/>
                  <a:gd name="T11" fmla="*/ 2147483646 h 1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3" h="174">
                    <a:moveTo>
                      <a:pt x="0" y="174"/>
                    </a:moveTo>
                    <a:cubicBezTo>
                      <a:pt x="12" y="127"/>
                      <a:pt x="16" y="82"/>
                      <a:pt x="16" y="34"/>
                    </a:cubicBezTo>
                    <a:cubicBezTo>
                      <a:pt x="16" y="19"/>
                      <a:pt x="84" y="31"/>
                      <a:pt x="102" y="16"/>
                    </a:cubicBezTo>
                    <a:cubicBezTo>
                      <a:pt x="120" y="0"/>
                      <a:pt x="157" y="0"/>
                      <a:pt x="162" y="12"/>
                    </a:cubicBezTo>
                    <a:cubicBezTo>
                      <a:pt x="162" y="12"/>
                      <a:pt x="172" y="78"/>
                      <a:pt x="223" y="174"/>
                    </a:cubicBezTo>
                    <a:lnTo>
                      <a:pt x="0" y="174"/>
                    </a:lnTo>
                    <a:close/>
                  </a:path>
                </a:pathLst>
              </a:custGeom>
              <a:solidFill>
                <a:srgbClr val="97D5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MH_Other_4">
                <a:extLst>
                  <a:ext uri="{FF2B5EF4-FFF2-40B4-BE49-F238E27FC236}">
                    <a16:creationId xmlns:a16="http://schemas.microsoft.com/office/drawing/2014/main" id="{28151DDC-3FA5-4D53-AE19-86AB5649C938}"/>
                  </a:ext>
                </a:extLst>
              </p:cNvPr>
              <p:cNvSpPr>
                <a:spLocks noEditPoints="1"/>
              </p:cNvSpPr>
              <p:nvPr>
                <p:custDataLst>
                  <p:tags r:id="rId2"/>
                </p:custDataLst>
              </p:nvPr>
            </p:nvSpPr>
            <p:spPr bwMode="auto">
              <a:xfrm>
                <a:off x="8931441" y="3210964"/>
                <a:ext cx="611017" cy="455267"/>
              </a:xfrm>
              <a:custGeom>
                <a:avLst/>
                <a:gdLst>
                  <a:gd name="T0" fmla="*/ 2147483646 w 241"/>
                  <a:gd name="T1" fmla="*/ 2147483646 h 179"/>
                  <a:gd name="T2" fmla="*/ 2147483646 w 241"/>
                  <a:gd name="T3" fmla="*/ 2147483646 h 179"/>
                  <a:gd name="T4" fmla="*/ 2147483646 w 241"/>
                  <a:gd name="T5" fmla="*/ 2147483646 h 179"/>
                  <a:gd name="T6" fmla="*/ 2147483646 w 241"/>
                  <a:gd name="T7" fmla="*/ 2147483646 h 179"/>
                  <a:gd name="T8" fmla="*/ 2147483646 w 241"/>
                  <a:gd name="T9" fmla="*/ 2147483646 h 179"/>
                  <a:gd name="T10" fmla="*/ 2147483646 w 241"/>
                  <a:gd name="T11" fmla="*/ 0 h 179"/>
                  <a:gd name="T12" fmla="*/ 2147483646 w 241"/>
                  <a:gd name="T13" fmla="*/ 0 h 179"/>
                  <a:gd name="T14" fmla="*/ 2147483646 w 241"/>
                  <a:gd name="T15" fmla="*/ 2147483646 h 179"/>
                  <a:gd name="T16" fmla="*/ 2147483646 w 241"/>
                  <a:gd name="T17" fmla="*/ 2147483646 h 179"/>
                  <a:gd name="T18" fmla="*/ 2147483646 w 241"/>
                  <a:gd name="T19" fmla="*/ 2147483646 h 179"/>
                  <a:gd name="T20" fmla="*/ 2147483646 w 241"/>
                  <a:gd name="T21" fmla="*/ 2147483646 h 179"/>
                  <a:gd name="T22" fmla="*/ 2147483646 w 241"/>
                  <a:gd name="T23" fmla="*/ 2147483646 h 179"/>
                  <a:gd name="T24" fmla="*/ 2147483646 w 241"/>
                  <a:gd name="T25" fmla="*/ 2147483646 h 179"/>
                  <a:gd name="T26" fmla="*/ 2147483646 w 241"/>
                  <a:gd name="T27" fmla="*/ 2147483646 h 179"/>
                  <a:gd name="T28" fmla="*/ 2147483646 w 241"/>
                  <a:gd name="T29" fmla="*/ 2147483646 h 179"/>
                  <a:gd name="T30" fmla="*/ 2147483646 w 241"/>
                  <a:gd name="T31" fmla="*/ 2147483646 h 179"/>
                  <a:gd name="T32" fmla="*/ 2147483646 w 241"/>
                  <a:gd name="T33" fmla="*/ 2147483646 h 179"/>
                  <a:gd name="T34" fmla="*/ 2147483646 w 241"/>
                  <a:gd name="T35" fmla="*/ 2147483646 h 179"/>
                  <a:gd name="T36" fmla="*/ 2147483646 w 241"/>
                  <a:gd name="T37" fmla="*/ 2147483646 h 179"/>
                  <a:gd name="T38" fmla="*/ 2147483646 w 241"/>
                  <a:gd name="T39" fmla="*/ 2147483646 h 179"/>
                  <a:gd name="T40" fmla="*/ 0 w 241"/>
                  <a:gd name="T41" fmla="*/ 2147483646 h 179"/>
                  <a:gd name="T42" fmla="*/ 0 w 241"/>
                  <a:gd name="T43" fmla="*/ 2147483646 h 179"/>
                  <a:gd name="T44" fmla="*/ 2147483646 w 241"/>
                  <a:gd name="T45" fmla="*/ 2147483646 h 179"/>
                  <a:gd name="T46" fmla="*/ 2147483646 w 241"/>
                  <a:gd name="T47" fmla="*/ 2147483646 h 179"/>
                  <a:gd name="T48" fmla="*/ 2147483646 w 241"/>
                  <a:gd name="T49" fmla="*/ 2147483646 h 179"/>
                  <a:gd name="T50" fmla="*/ 2147483646 w 241"/>
                  <a:gd name="T51" fmla="*/ 2147483646 h 179"/>
                  <a:gd name="T52" fmla="*/ 2147483646 w 241"/>
                  <a:gd name="T53" fmla="*/ 2147483646 h 17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41" h="179">
                    <a:moveTo>
                      <a:pt x="240" y="177"/>
                    </a:moveTo>
                    <a:cubicBezTo>
                      <a:pt x="236" y="172"/>
                      <a:pt x="233" y="166"/>
                      <a:pt x="230" y="160"/>
                    </a:cubicBezTo>
                    <a:cubicBezTo>
                      <a:pt x="221" y="143"/>
                      <a:pt x="213" y="126"/>
                      <a:pt x="205" y="109"/>
                    </a:cubicBezTo>
                    <a:cubicBezTo>
                      <a:pt x="196" y="89"/>
                      <a:pt x="189" y="72"/>
                      <a:pt x="184" y="56"/>
                    </a:cubicBezTo>
                    <a:cubicBezTo>
                      <a:pt x="178" y="39"/>
                      <a:pt x="172" y="20"/>
                      <a:pt x="168" y="1"/>
                    </a:cubicBezTo>
                    <a:cubicBezTo>
                      <a:pt x="168" y="0"/>
                      <a:pt x="168" y="0"/>
                      <a:pt x="168" y="0"/>
                    </a:cubicBezTo>
                    <a:cubicBezTo>
                      <a:pt x="165" y="0"/>
                      <a:pt x="165" y="0"/>
                      <a:pt x="165" y="0"/>
                    </a:cubicBezTo>
                    <a:cubicBezTo>
                      <a:pt x="165" y="2"/>
                      <a:pt x="165" y="2"/>
                      <a:pt x="165" y="2"/>
                    </a:cubicBezTo>
                    <a:cubicBezTo>
                      <a:pt x="166" y="10"/>
                      <a:pt x="168" y="19"/>
                      <a:pt x="171" y="30"/>
                    </a:cubicBezTo>
                    <a:cubicBezTo>
                      <a:pt x="173" y="39"/>
                      <a:pt x="176" y="49"/>
                      <a:pt x="179" y="58"/>
                    </a:cubicBezTo>
                    <a:cubicBezTo>
                      <a:pt x="185" y="76"/>
                      <a:pt x="191" y="94"/>
                      <a:pt x="199" y="112"/>
                    </a:cubicBezTo>
                    <a:cubicBezTo>
                      <a:pt x="206" y="129"/>
                      <a:pt x="214" y="146"/>
                      <a:pt x="223" y="164"/>
                    </a:cubicBezTo>
                    <a:cubicBezTo>
                      <a:pt x="226" y="169"/>
                      <a:pt x="228" y="174"/>
                      <a:pt x="231" y="178"/>
                    </a:cubicBezTo>
                    <a:cubicBezTo>
                      <a:pt x="231" y="179"/>
                      <a:pt x="231" y="179"/>
                      <a:pt x="231" y="179"/>
                    </a:cubicBezTo>
                    <a:cubicBezTo>
                      <a:pt x="241" y="179"/>
                      <a:pt x="241" y="179"/>
                      <a:pt x="241" y="179"/>
                    </a:cubicBezTo>
                    <a:lnTo>
                      <a:pt x="240" y="177"/>
                    </a:lnTo>
                    <a:close/>
                    <a:moveTo>
                      <a:pt x="23" y="30"/>
                    </a:moveTo>
                    <a:cubicBezTo>
                      <a:pt x="20" y="30"/>
                      <a:pt x="20" y="30"/>
                      <a:pt x="20" y="30"/>
                    </a:cubicBezTo>
                    <a:cubicBezTo>
                      <a:pt x="20" y="31"/>
                      <a:pt x="20" y="31"/>
                      <a:pt x="20" y="31"/>
                    </a:cubicBezTo>
                    <a:cubicBezTo>
                      <a:pt x="19" y="73"/>
                      <a:pt x="15" y="110"/>
                      <a:pt x="8" y="145"/>
                    </a:cubicBezTo>
                    <a:cubicBezTo>
                      <a:pt x="6" y="155"/>
                      <a:pt x="3" y="166"/>
                      <a:pt x="0" y="178"/>
                    </a:cubicBezTo>
                    <a:cubicBezTo>
                      <a:pt x="0" y="179"/>
                      <a:pt x="0" y="179"/>
                      <a:pt x="0" y="179"/>
                    </a:cubicBezTo>
                    <a:cubicBezTo>
                      <a:pt x="7" y="179"/>
                      <a:pt x="7" y="179"/>
                      <a:pt x="7" y="179"/>
                    </a:cubicBezTo>
                    <a:cubicBezTo>
                      <a:pt x="7" y="178"/>
                      <a:pt x="7" y="178"/>
                      <a:pt x="7" y="178"/>
                    </a:cubicBezTo>
                    <a:cubicBezTo>
                      <a:pt x="10" y="167"/>
                      <a:pt x="12" y="156"/>
                      <a:pt x="14" y="146"/>
                    </a:cubicBezTo>
                    <a:cubicBezTo>
                      <a:pt x="21" y="110"/>
                      <a:pt x="24" y="71"/>
                      <a:pt x="23" y="31"/>
                    </a:cubicBezTo>
                    <a:lnTo>
                      <a:pt x="23" y="30"/>
                    </a:lnTo>
                    <a:close/>
                  </a:path>
                </a:pathLst>
              </a:custGeom>
              <a:solidFill>
                <a:srgbClr val="520E0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MH_Other_5">
                <a:extLst>
                  <a:ext uri="{FF2B5EF4-FFF2-40B4-BE49-F238E27FC236}">
                    <a16:creationId xmlns:a16="http://schemas.microsoft.com/office/drawing/2014/main" id="{AE4EF789-289F-43FC-A438-AEB9991B75A1}"/>
                  </a:ext>
                </a:extLst>
              </p:cNvPr>
              <p:cNvSpPr>
                <a:spLocks/>
              </p:cNvSpPr>
              <p:nvPr>
                <p:custDataLst>
                  <p:tags r:id="rId3"/>
                </p:custDataLst>
              </p:nvPr>
            </p:nvSpPr>
            <p:spPr bwMode="auto">
              <a:xfrm>
                <a:off x="9067222" y="3252899"/>
                <a:ext cx="213657" cy="217649"/>
              </a:xfrm>
              <a:custGeom>
                <a:avLst/>
                <a:gdLst>
                  <a:gd name="T0" fmla="*/ 0 w 84"/>
                  <a:gd name="T1" fmla="*/ 2147483646 h 86"/>
                  <a:gd name="T2" fmla="*/ 2147483646 w 84"/>
                  <a:gd name="T3" fmla="*/ 2147483646 h 86"/>
                  <a:gd name="T4" fmla="*/ 2147483646 w 84"/>
                  <a:gd name="T5" fmla="*/ 2147483646 h 86"/>
                  <a:gd name="T6" fmla="*/ 0 w 84"/>
                  <a:gd name="T7" fmla="*/ 2147483646 h 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 h="86">
                    <a:moveTo>
                      <a:pt x="0" y="16"/>
                    </a:moveTo>
                    <a:cubicBezTo>
                      <a:pt x="51" y="86"/>
                      <a:pt x="83" y="4"/>
                      <a:pt x="83" y="4"/>
                    </a:cubicBezTo>
                    <a:cubicBezTo>
                      <a:pt x="84" y="0"/>
                      <a:pt x="43" y="15"/>
                      <a:pt x="25" y="15"/>
                    </a:cubicBezTo>
                    <a:cubicBezTo>
                      <a:pt x="7" y="16"/>
                      <a:pt x="0" y="16"/>
                      <a:pt x="0" y="16"/>
                    </a:cubicBezTo>
                    <a:close/>
                  </a:path>
                </a:pathLst>
              </a:custGeom>
              <a:solidFill>
                <a:srgbClr val="FDE4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MH_Other_6">
                <a:extLst>
                  <a:ext uri="{FF2B5EF4-FFF2-40B4-BE49-F238E27FC236}">
                    <a16:creationId xmlns:a16="http://schemas.microsoft.com/office/drawing/2014/main" id="{BB4F828B-9A08-4B0A-895B-509A03FC7E77}"/>
                  </a:ext>
                </a:extLst>
              </p:cNvPr>
              <p:cNvSpPr>
                <a:spLocks/>
              </p:cNvSpPr>
              <p:nvPr>
                <p:custDataLst>
                  <p:tags r:id="rId4"/>
                </p:custDataLst>
              </p:nvPr>
            </p:nvSpPr>
            <p:spPr bwMode="auto">
              <a:xfrm>
                <a:off x="9039267" y="3274863"/>
                <a:ext cx="139775" cy="165734"/>
              </a:xfrm>
              <a:custGeom>
                <a:avLst/>
                <a:gdLst>
                  <a:gd name="T0" fmla="*/ 2147483646 w 55"/>
                  <a:gd name="T1" fmla="*/ 2147483646 h 65"/>
                  <a:gd name="T2" fmla="*/ 2147483646 w 55"/>
                  <a:gd name="T3" fmla="*/ 2147483646 h 65"/>
                  <a:gd name="T4" fmla="*/ 2147483646 w 55"/>
                  <a:gd name="T5" fmla="*/ 2147483646 h 65"/>
                  <a:gd name="T6" fmla="*/ 0 w 55"/>
                  <a:gd name="T7" fmla="*/ 0 h 65"/>
                  <a:gd name="T8" fmla="*/ 2147483646 w 55"/>
                  <a:gd name="T9" fmla="*/ 2147483646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65">
                    <a:moveTo>
                      <a:pt x="9" y="5"/>
                    </a:moveTo>
                    <a:cubicBezTo>
                      <a:pt x="9" y="5"/>
                      <a:pt x="48" y="28"/>
                      <a:pt x="51" y="34"/>
                    </a:cubicBezTo>
                    <a:cubicBezTo>
                      <a:pt x="55" y="40"/>
                      <a:pt x="27" y="44"/>
                      <a:pt x="30" y="65"/>
                    </a:cubicBezTo>
                    <a:cubicBezTo>
                      <a:pt x="30" y="65"/>
                      <a:pt x="3" y="30"/>
                      <a:pt x="0" y="0"/>
                    </a:cubicBezTo>
                    <a:lnTo>
                      <a:pt x="9" y="5"/>
                    </a:lnTo>
                    <a:close/>
                  </a:path>
                </a:pathLst>
              </a:custGeom>
              <a:solidFill>
                <a:srgbClr val="97D5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MH_Other_7">
                <a:extLst>
                  <a:ext uri="{FF2B5EF4-FFF2-40B4-BE49-F238E27FC236}">
                    <a16:creationId xmlns:a16="http://schemas.microsoft.com/office/drawing/2014/main" id="{FAAE624E-513E-4217-8AA2-023A85930E53}"/>
                  </a:ext>
                </a:extLst>
              </p:cNvPr>
              <p:cNvSpPr>
                <a:spLocks/>
              </p:cNvSpPr>
              <p:nvPr>
                <p:custDataLst>
                  <p:tags r:id="rId5"/>
                </p:custDataLst>
              </p:nvPr>
            </p:nvSpPr>
            <p:spPr bwMode="auto">
              <a:xfrm>
                <a:off x="9179041" y="3240918"/>
                <a:ext cx="129792" cy="185701"/>
              </a:xfrm>
              <a:custGeom>
                <a:avLst/>
                <a:gdLst>
                  <a:gd name="T0" fmla="*/ 2147483646 w 51"/>
                  <a:gd name="T1" fmla="*/ 2147483646 h 73"/>
                  <a:gd name="T2" fmla="*/ 2147483646 w 51"/>
                  <a:gd name="T3" fmla="*/ 2147483646 h 73"/>
                  <a:gd name="T4" fmla="*/ 2147483646 w 51"/>
                  <a:gd name="T5" fmla="*/ 2147483646 h 73"/>
                  <a:gd name="T6" fmla="*/ 2147483646 w 51"/>
                  <a:gd name="T7" fmla="*/ 0 h 73"/>
                  <a:gd name="T8" fmla="*/ 2147483646 w 51"/>
                  <a:gd name="T9" fmla="*/ 2147483646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73">
                    <a:moveTo>
                      <a:pt x="41" y="7"/>
                    </a:moveTo>
                    <a:cubicBezTo>
                      <a:pt x="41" y="7"/>
                      <a:pt x="5" y="38"/>
                      <a:pt x="2" y="44"/>
                    </a:cubicBezTo>
                    <a:cubicBezTo>
                      <a:pt x="0" y="51"/>
                      <a:pt x="25" y="51"/>
                      <a:pt x="26" y="73"/>
                    </a:cubicBezTo>
                    <a:cubicBezTo>
                      <a:pt x="26" y="73"/>
                      <a:pt x="51" y="30"/>
                      <a:pt x="49" y="0"/>
                    </a:cubicBezTo>
                    <a:lnTo>
                      <a:pt x="41" y="7"/>
                    </a:lnTo>
                    <a:close/>
                  </a:path>
                </a:pathLst>
              </a:custGeom>
              <a:solidFill>
                <a:srgbClr val="97D5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MH_Other_8">
                <a:extLst>
                  <a:ext uri="{FF2B5EF4-FFF2-40B4-BE49-F238E27FC236}">
                    <a16:creationId xmlns:a16="http://schemas.microsoft.com/office/drawing/2014/main" id="{B1331E9C-DE64-4945-A5A8-E7237DCC22D6}"/>
                  </a:ext>
                </a:extLst>
              </p:cNvPr>
              <p:cNvSpPr>
                <a:spLocks noEditPoints="1"/>
              </p:cNvSpPr>
              <p:nvPr>
                <p:custDataLst>
                  <p:tags r:id="rId6"/>
                </p:custDataLst>
              </p:nvPr>
            </p:nvSpPr>
            <p:spPr bwMode="auto">
              <a:xfrm>
                <a:off x="9031279" y="3230933"/>
                <a:ext cx="279550" cy="237618"/>
              </a:xfrm>
              <a:custGeom>
                <a:avLst/>
                <a:gdLst>
                  <a:gd name="T0" fmla="*/ 2147483646 w 110"/>
                  <a:gd name="T1" fmla="*/ 2147483646 h 93"/>
                  <a:gd name="T2" fmla="*/ 2147483646 w 110"/>
                  <a:gd name="T3" fmla="*/ 2147483646 h 93"/>
                  <a:gd name="T4" fmla="*/ 2147483646 w 110"/>
                  <a:gd name="T5" fmla="*/ 2147483646 h 93"/>
                  <a:gd name="T6" fmla="*/ 2147483646 w 110"/>
                  <a:gd name="T7" fmla="*/ 2147483646 h 93"/>
                  <a:gd name="T8" fmla="*/ 2147483646 w 110"/>
                  <a:gd name="T9" fmla="*/ 2147483646 h 93"/>
                  <a:gd name="T10" fmla="*/ 2147483646 w 110"/>
                  <a:gd name="T11" fmla="*/ 2147483646 h 93"/>
                  <a:gd name="T12" fmla="*/ 2147483646 w 110"/>
                  <a:gd name="T13" fmla="*/ 2147483646 h 93"/>
                  <a:gd name="T14" fmla="*/ 0 w 110"/>
                  <a:gd name="T15" fmla="*/ 2147483646 h 93"/>
                  <a:gd name="T16" fmla="*/ 2147483646 w 110"/>
                  <a:gd name="T17" fmla="*/ 2147483646 h 93"/>
                  <a:gd name="T18" fmla="*/ 2147483646 w 110"/>
                  <a:gd name="T19" fmla="*/ 2147483646 h 93"/>
                  <a:gd name="T20" fmla="*/ 2147483646 w 110"/>
                  <a:gd name="T21" fmla="*/ 2147483646 h 93"/>
                  <a:gd name="T22" fmla="*/ 2147483646 w 110"/>
                  <a:gd name="T23" fmla="*/ 2147483646 h 93"/>
                  <a:gd name="T24" fmla="*/ 2147483646 w 110"/>
                  <a:gd name="T25" fmla="*/ 2147483646 h 93"/>
                  <a:gd name="T26" fmla="*/ 2147483646 w 110"/>
                  <a:gd name="T27" fmla="*/ 2147483646 h 93"/>
                  <a:gd name="T28" fmla="*/ 2147483646 w 110"/>
                  <a:gd name="T29" fmla="*/ 2147483646 h 93"/>
                  <a:gd name="T30" fmla="*/ 2147483646 w 110"/>
                  <a:gd name="T31" fmla="*/ 2147483646 h 93"/>
                  <a:gd name="T32" fmla="*/ 2147483646 w 110"/>
                  <a:gd name="T33" fmla="*/ 2147483646 h 93"/>
                  <a:gd name="T34" fmla="*/ 2147483646 w 110"/>
                  <a:gd name="T35" fmla="*/ 2147483646 h 93"/>
                  <a:gd name="T36" fmla="*/ 2147483646 w 110"/>
                  <a:gd name="T37" fmla="*/ 2147483646 h 93"/>
                  <a:gd name="T38" fmla="*/ 2147483646 w 110"/>
                  <a:gd name="T39" fmla="*/ 2147483646 h 93"/>
                  <a:gd name="T40" fmla="*/ 2147483646 w 110"/>
                  <a:gd name="T41" fmla="*/ 2147483646 h 93"/>
                  <a:gd name="T42" fmla="*/ 2147483646 w 110"/>
                  <a:gd name="T43" fmla="*/ 2147483646 h 93"/>
                  <a:gd name="T44" fmla="*/ 2147483646 w 110"/>
                  <a:gd name="T45" fmla="*/ 2147483646 h 93"/>
                  <a:gd name="T46" fmla="*/ 2147483646 w 110"/>
                  <a:gd name="T47" fmla="*/ 2147483646 h 93"/>
                  <a:gd name="T48" fmla="*/ 2147483646 w 110"/>
                  <a:gd name="T49" fmla="*/ 0 h 93"/>
                  <a:gd name="T50" fmla="*/ 2147483646 w 110"/>
                  <a:gd name="T51" fmla="*/ 2147483646 h 93"/>
                  <a:gd name="T52" fmla="*/ 2147483646 w 110"/>
                  <a:gd name="T53" fmla="*/ 2147483646 h 93"/>
                  <a:gd name="T54" fmla="*/ 2147483646 w 110"/>
                  <a:gd name="T55" fmla="*/ 2147483646 h 93"/>
                  <a:gd name="T56" fmla="*/ 2147483646 w 110"/>
                  <a:gd name="T57" fmla="*/ 2147483646 h 93"/>
                  <a:gd name="T58" fmla="*/ 2147483646 w 110"/>
                  <a:gd name="T59" fmla="*/ 2147483646 h 93"/>
                  <a:gd name="T60" fmla="*/ 2147483646 w 110"/>
                  <a:gd name="T61" fmla="*/ 2147483646 h 93"/>
                  <a:gd name="T62" fmla="*/ 2147483646 w 110"/>
                  <a:gd name="T63" fmla="*/ 2147483646 h 93"/>
                  <a:gd name="T64" fmla="*/ 2147483646 w 110"/>
                  <a:gd name="T65" fmla="*/ 2147483646 h 93"/>
                  <a:gd name="T66" fmla="*/ 2147483646 w 110"/>
                  <a:gd name="T67" fmla="*/ 2147483646 h 93"/>
                  <a:gd name="T68" fmla="*/ 2147483646 w 110"/>
                  <a:gd name="T69" fmla="*/ 2147483646 h 93"/>
                  <a:gd name="T70" fmla="*/ 2147483646 w 110"/>
                  <a:gd name="T71" fmla="*/ 2147483646 h 93"/>
                  <a:gd name="T72" fmla="*/ 2147483646 w 110"/>
                  <a:gd name="T73" fmla="*/ 2147483646 h 93"/>
                  <a:gd name="T74" fmla="*/ 2147483646 w 110"/>
                  <a:gd name="T75" fmla="*/ 2147483646 h 93"/>
                  <a:gd name="T76" fmla="*/ 2147483646 w 110"/>
                  <a:gd name="T77" fmla="*/ 2147483646 h 93"/>
                  <a:gd name="T78" fmla="*/ 2147483646 w 110"/>
                  <a:gd name="T79" fmla="*/ 2147483646 h 93"/>
                  <a:gd name="T80" fmla="*/ 2147483646 w 110"/>
                  <a:gd name="T81" fmla="*/ 2147483646 h 93"/>
                  <a:gd name="T82" fmla="*/ 2147483646 w 110"/>
                  <a:gd name="T83" fmla="*/ 2147483646 h 93"/>
                  <a:gd name="T84" fmla="*/ 2147483646 w 110"/>
                  <a:gd name="T85" fmla="*/ 2147483646 h 93"/>
                  <a:gd name="T86" fmla="*/ 2147483646 w 110"/>
                  <a:gd name="T87" fmla="*/ 2147483646 h 93"/>
                  <a:gd name="T88" fmla="*/ 2147483646 w 110"/>
                  <a:gd name="T89" fmla="*/ 2147483646 h 93"/>
                  <a:gd name="T90" fmla="*/ 2147483646 w 110"/>
                  <a:gd name="T91" fmla="*/ 2147483646 h 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0" h="93">
                    <a:moveTo>
                      <a:pt x="57" y="51"/>
                    </a:moveTo>
                    <a:cubicBezTo>
                      <a:pt x="57" y="50"/>
                      <a:pt x="57" y="50"/>
                      <a:pt x="57" y="50"/>
                    </a:cubicBezTo>
                    <a:cubicBezTo>
                      <a:pt x="57" y="50"/>
                      <a:pt x="57" y="50"/>
                      <a:pt x="57" y="50"/>
                    </a:cubicBezTo>
                    <a:cubicBezTo>
                      <a:pt x="56" y="48"/>
                      <a:pt x="54" y="47"/>
                      <a:pt x="53" y="46"/>
                    </a:cubicBezTo>
                    <a:cubicBezTo>
                      <a:pt x="52" y="45"/>
                      <a:pt x="52" y="45"/>
                      <a:pt x="52" y="45"/>
                    </a:cubicBezTo>
                    <a:cubicBezTo>
                      <a:pt x="47" y="40"/>
                      <a:pt x="41" y="36"/>
                      <a:pt x="33" y="31"/>
                    </a:cubicBezTo>
                    <a:cubicBezTo>
                      <a:pt x="31" y="30"/>
                      <a:pt x="30" y="29"/>
                      <a:pt x="28" y="29"/>
                    </a:cubicBezTo>
                    <a:cubicBezTo>
                      <a:pt x="23" y="26"/>
                      <a:pt x="18" y="24"/>
                      <a:pt x="13" y="21"/>
                    </a:cubicBezTo>
                    <a:cubicBezTo>
                      <a:pt x="13" y="20"/>
                      <a:pt x="13" y="20"/>
                      <a:pt x="13" y="20"/>
                    </a:cubicBezTo>
                    <a:cubicBezTo>
                      <a:pt x="10" y="19"/>
                      <a:pt x="7" y="17"/>
                      <a:pt x="5" y="16"/>
                    </a:cubicBezTo>
                    <a:cubicBezTo>
                      <a:pt x="5" y="15"/>
                      <a:pt x="5" y="15"/>
                      <a:pt x="5" y="15"/>
                    </a:cubicBezTo>
                    <a:cubicBezTo>
                      <a:pt x="4" y="15"/>
                      <a:pt x="4" y="15"/>
                      <a:pt x="4" y="15"/>
                    </a:cubicBezTo>
                    <a:cubicBezTo>
                      <a:pt x="1" y="13"/>
                      <a:pt x="1" y="13"/>
                      <a:pt x="1" y="13"/>
                    </a:cubicBezTo>
                    <a:cubicBezTo>
                      <a:pt x="1" y="17"/>
                      <a:pt x="1" y="17"/>
                      <a:pt x="1" y="17"/>
                    </a:cubicBezTo>
                    <a:cubicBezTo>
                      <a:pt x="1" y="17"/>
                      <a:pt x="1" y="17"/>
                      <a:pt x="1" y="17"/>
                    </a:cubicBezTo>
                    <a:cubicBezTo>
                      <a:pt x="0" y="18"/>
                      <a:pt x="0" y="18"/>
                      <a:pt x="0" y="18"/>
                    </a:cubicBezTo>
                    <a:cubicBezTo>
                      <a:pt x="1" y="18"/>
                      <a:pt x="1" y="18"/>
                      <a:pt x="1" y="18"/>
                    </a:cubicBezTo>
                    <a:cubicBezTo>
                      <a:pt x="1" y="24"/>
                      <a:pt x="2" y="30"/>
                      <a:pt x="4" y="36"/>
                    </a:cubicBezTo>
                    <a:cubicBezTo>
                      <a:pt x="5" y="41"/>
                      <a:pt x="7" y="47"/>
                      <a:pt x="10" y="53"/>
                    </a:cubicBezTo>
                    <a:cubicBezTo>
                      <a:pt x="13" y="58"/>
                      <a:pt x="16" y="63"/>
                      <a:pt x="20" y="69"/>
                    </a:cubicBezTo>
                    <a:cubicBezTo>
                      <a:pt x="23" y="75"/>
                      <a:pt x="27" y="80"/>
                      <a:pt x="31" y="84"/>
                    </a:cubicBezTo>
                    <a:cubicBezTo>
                      <a:pt x="39" y="93"/>
                      <a:pt x="39" y="93"/>
                      <a:pt x="39" y="93"/>
                    </a:cubicBezTo>
                    <a:cubicBezTo>
                      <a:pt x="36" y="82"/>
                      <a:pt x="36" y="82"/>
                      <a:pt x="36" y="82"/>
                    </a:cubicBezTo>
                    <a:cubicBezTo>
                      <a:pt x="35" y="78"/>
                      <a:pt x="36" y="75"/>
                      <a:pt x="37" y="72"/>
                    </a:cubicBezTo>
                    <a:cubicBezTo>
                      <a:pt x="38" y="69"/>
                      <a:pt x="40" y="66"/>
                      <a:pt x="44" y="64"/>
                    </a:cubicBezTo>
                    <a:cubicBezTo>
                      <a:pt x="46" y="62"/>
                      <a:pt x="48" y="61"/>
                      <a:pt x="51" y="60"/>
                    </a:cubicBezTo>
                    <a:cubicBezTo>
                      <a:pt x="51" y="59"/>
                      <a:pt x="52" y="59"/>
                      <a:pt x="53" y="58"/>
                    </a:cubicBezTo>
                    <a:cubicBezTo>
                      <a:pt x="54" y="57"/>
                      <a:pt x="55" y="57"/>
                      <a:pt x="56" y="56"/>
                    </a:cubicBezTo>
                    <a:cubicBezTo>
                      <a:pt x="57" y="55"/>
                      <a:pt x="57" y="54"/>
                      <a:pt x="57" y="53"/>
                    </a:cubicBezTo>
                    <a:cubicBezTo>
                      <a:pt x="58" y="53"/>
                      <a:pt x="57" y="52"/>
                      <a:pt x="57" y="51"/>
                    </a:cubicBezTo>
                    <a:close/>
                    <a:moveTo>
                      <a:pt x="50" y="54"/>
                    </a:moveTo>
                    <a:cubicBezTo>
                      <a:pt x="49" y="55"/>
                      <a:pt x="47" y="56"/>
                      <a:pt x="45" y="57"/>
                    </a:cubicBezTo>
                    <a:cubicBezTo>
                      <a:pt x="44" y="58"/>
                      <a:pt x="42" y="60"/>
                      <a:pt x="41" y="61"/>
                    </a:cubicBezTo>
                    <a:cubicBezTo>
                      <a:pt x="37" y="64"/>
                      <a:pt x="35" y="67"/>
                      <a:pt x="33" y="70"/>
                    </a:cubicBezTo>
                    <a:cubicBezTo>
                      <a:pt x="32" y="71"/>
                      <a:pt x="32" y="72"/>
                      <a:pt x="31" y="74"/>
                    </a:cubicBezTo>
                    <a:cubicBezTo>
                      <a:pt x="30" y="71"/>
                      <a:pt x="28" y="68"/>
                      <a:pt x="26" y="65"/>
                    </a:cubicBezTo>
                    <a:cubicBezTo>
                      <a:pt x="23" y="60"/>
                      <a:pt x="20" y="54"/>
                      <a:pt x="18" y="49"/>
                    </a:cubicBezTo>
                    <a:cubicBezTo>
                      <a:pt x="15" y="44"/>
                      <a:pt x="12" y="38"/>
                      <a:pt x="10" y="33"/>
                    </a:cubicBezTo>
                    <a:cubicBezTo>
                      <a:pt x="9" y="29"/>
                      <a:pt x="7" y="25"/>
                      <a:pt x="6" y="20"/>
                    </a:cubicBezTo>
                    <a:cubicBezTo>
                      <a:pt x="8" y="21"/>
                      <a:pt x="9" y="22"/>
                      <a:pt x="11" y="23"/>
                    </a:cubicBezTo>
                    <a:cubicBezTo>
                      <a:pt x="17" y="27"/>
                      <a:pt x="23" y="31"/>
                      <a:pt x="29" y="36"/>
                    </a:cubicBezTo>
                    <a:cubicBezTo>
                      <a:pt x="30" y="36"/>
                      <a:pt x="30" y="36"/>
                      <a:pt x="30" y="36"/>
                    </a:cubicBezTo>
                    <a:cubicBezTo>
                      <a:pt x="35" y="41"/>
                      <a:pt x="40" y="45"/>
                      <a:pt x="46" y="48"/>
                    </a:cubicBezTo>
                    <a:cubicBezTo>
                      <a:pt x="48" y="50"/>
                      <a:pt x="48" y="50"/>
                      <a:pt x="48" y="50"/>
                    </a:cubicBezTo>
                    <a:cubicBezTo>
                      <a:pt x="49" y="51"/>
                      <a:pt x="51" y="52"/>
                      <a:pt x="52" y="53"/>
                    </a:cubicBezTo>
                    <a:cubicBezTo>
                      <a:pt x="51" y="53"/>
                      <a:pt x="51" y="53"/>
                      <a:pt x="50" y="54"/>
                    </a:cubicBezTo>
                    <a:close/>
                    <a:moveTo>
                      <a:pt x="110" y="5"/>
                    </a:moveTo>
                    <a:cubicBezTo>
                      <a:pt x="108" y="4"/>
                      <a:pt x="108" y="4"/>
                      <a:pt x="108" y="4"/>
                    </a:cubicBezTo>
                    <a:cubicBezTo>
                      <a:pt x="108" y="4"/>
                      <a:pt x="108" y="4"/>
                      <a:pt x="108" y="4"/>
                    </a:cubicBezTo>
                    <a:cubicBezTo>
                      <a:pt x="108" y="0"/>
                      <a:pt x="108" y="0"/>
                      <a:pt x="108" y="0"/>
                    </a:cubicBezTo>
                    <a:cubicBezTo>
                      <a:pt x="105" y="3"/>
                      <a:pt x="105" y="3"/>
                      <a:pt x="105" y="3"/>
                    </a:cubicBezTo>
                    <a:cubicBezTo>
                      <a:pt x="105" y="3"/>
                      <a:pt x="105" y="3"/>
                      <a:pt x="105" y="3"/>
                    </a:cubicBezTo>
                    <a:cubicBezTo>
                      <a:pt x="105" y="3"/>
                      <a:pt x="105" y="3"/>
                      <a:pt x="105" y="3"/>
                    </a:cubicBezTo>
                    <a:cubicBezTo>
                      <a:pt x="103" y="5"/>
                      <a:pt x="100" y="7"/>
                      <a:pt x="98" y="9"/>
                    </a:cubicBezTo>
                    <a:cubicBezTo>
                      <a:pt x="94" y="13"/>
                      <a:pt x="89" y="16"/>
                      <a:pt x="85" y="19"/>
                    </a:cubicBezTo>
                    <a:cubicBezTo>
                      <a:pt x="83" y="21"/>
                      <a:pt x="81" y="22"/>
                      <a:pt x="79" y="24"/>
                    </a:cubicBezTo>
                    <a:cubicBezTo>
                      <a:pt x="72" y="29"/>
                      <a:pt x="67" y="35"/>
                      <a:pt x="62" y="40"/>
                    </a:cubicBezTo>
                    <a:cubicBezTo>
                      <a:pt x="61" y="42"/>
                      <a:pt x="60" y="44"/>
                      <a:pt x="58" y="46"/>
                    </a:cubicBezTo>
                    <a:cubicBezTo>
                      <a:pt x="58" y="46"/>
                      <a:pt x="58" y="47"/>
                      <a:pt x="58" y="48"/>
                    </a:cubicBezTo>
                    <a:cubicBezTo>
                      <a:pt x="57" y="49"/>
                      <a:pt x="57" y="50"/>
                      <a:pt x="58" y="51"/>
                    </a:cubicBezTo>
                    <a:cubicBezTo>
                      <a:pt x="59" y="53"/>
                      <a:pt x="60" y="53"/>
                      <a:pt x="61" y="54"/>
                    </a:cubicBezTo>
                    <a:cubicBezTo>
                      <a:pt x="61" y="54"/>
                      <a:pt x="61" y="54"/>
                      <a:pt x="61" y="54"/>
                    </a:cubicBezTo>
                    <a:cubicBezTo>
                      <a:pt x="63" y="55"/>
                      <a:pt x="64" y="56"/>
                      <a:pt x="65" y="56"/>
                    </a:cubicBezTo>
                    <a:cubicBezTo>
                      <a:pt x="68" y="57"/>
                      <a:pt x="70" y="58"/>
                      <a:pt x="71" y="60"/>
                    </a:cubicBezTo>
                    <a:cubicBezTo>
                      <a:pt x="75" y="62"/>
                      <a:pt x="77" y="64"/>
                      <a:pt x="79" y="67"/>
                    </a:cubicBezTo>
                    <a:cubicBezTo>
                      <a:pt x="81" y="70"/>
                      <a:pt x="81" y="73"/>
                      <a:pt x="81" y="77"/>
                    </a:cubicBezTo>
                    <a:cubicBezTo>
                      <a:pt x="81" y="87"/>
                      <a:pt x="81" y="87"/>
                      <a:pt x="81" y="87"/>
                    </a:cubicBezTo>
                    <a:cubicBezTo>
                      <a:pt x="87" y="78"/>
                      <a:pt x="87" y="78"/>
                      <a:pt x="87" y="78"/>
                    </a:cubicBezTo>
                    <a:cubicBezTo>
                      <a:pt x="90" y="73"/>
                      <a:pt x="93" y="68"/>
                      <a:pt x="96" y="61"/>
                    </a:cubicBezTo>
                    <a:cubicBezTo>
                      <a:pt x="99" y="55"/>
                      <a:pt x="102" y="50"/>
                      <a:pt x="104" y="43"/>
                    </a:cubicBezTo>
                    <a:cubicBezTo>
                      <a:pt x="106" y="36"/>
                      <a:pt x="108" y="30"/>
                      <a:pt x="109" y="24"/>
                    </a:cubicBezTo>
                    <a:cubicBezTo>
                      <a:pt x="110" y="18"/>
                      <a:pt x="109" y="12"/>
                      <a:pt x="109" y="5"/>
                    </a:cubicBezTo>
                    <a:lnTo>
                      <a:pt x="110" y="5"/>
                    </a:lnTo>
                    <a:close/>
                    <a:moveTo>
                      <a:pt x="102" y="23"/>
                    </a:moveTo>
                    <a:cubicBezTo>
                      <a:pt x="100" y="28"/>
                      <a:pt x="98" y="34"/>
                      <a:pt x="96" y="41"/>
                    </a:cubicBezTo>
                    <a:cubicBezTo>
                      <a:pt x="94" y="46"/>
                      <a:pt x="92" y="52"/>
                      <a:pt x="89" y="58"/>
                    </a:cubicBezTo>
                    <a:cubicBezTo>
                      <a:pt x="88" y="62"/>
                      <a:pt x="88" y="62"/>
                      <a:pt x="88" y="62"/>
                    </a:cubicBezTo>
                    <a:cubicBezTo>
                      <a:pt x="87" y="64"/>
                      <a:pt x="86" y="66"/>
                      <a:pt x="85" y="68"/>
                    </a:cubicBezTo>
                    <a:cubicBezTo>
                      <a:pt x="84" y="67"/>
                      <a:pt x="84" y="66"/>
                      <a:pt x="83" y="65"/>
                    </a:cubicBezTo>
                    <a:cubicBezTo>
                      <a:pt x="81" y="62"/>
                      <a:pt x="78" y="59"/>
                      <a:pt x="74" y="56"/>
                    </a:cubicBezTo>
                    <a:cubicBezTo>
                      <a:pt x="72" y="55"/>
                      <a:pt x="71" y="54"/>
                      <a:pt x="69" y="53"/>
                    </a:cubicBezTo>
                    <a:cubicBezTo>
                      <a:pt x="67" y="52"/>
                      <a:pt x="66" y="51"/>
                      <a:pt x="64" y="50"/>
                    </a:cubicBezTo>
                    <a:cubicBezTo>
                      <a:pt x="64" y="50"/>
                      <a:pt x="63" y="49"/>
                      <a:pt x="63" y="49"/>
                    </a:cubicBezTo>
                    <a:cubicBezTo>
                      <a:pt x="63" y="49"/>
                      <a:pt x="63" y="49"/>
                      <a:pt x="63" y="49"/>
                    </a:cubicBezTo>
                    <a:cubicBezTo>
                      <a:pt x="63" y="49"/>
                      <a:pt x="63" y="49"/>
                      <a:pt x="63" y="49"/>
                    </a:cubicBezTo>
                    <a:cubicBezTo>
                      <a:pt x="64" y="48"/>
                      <a:pt x="65" y="46"/>
                      <a:pt x="67" y="45"/>
                    </a:cubicBezTo>
                    <a:cubicBezTo>
                      <a:pt x="67" y="45"/>
                      <a:pt x="67" y="45"/>
                      <a:pt x="67" y="45"/>
                    </a:cubicBezTo>
                    <a:cubicBezTo>
                      <a:pt x="73" y="39"/>
                      <a:pt x="78" y="34"/>
                      <a:pt x="83" y="28"/>
                    </a:cubicBezTo>
                    <a:cubicBezTo>
                      <a:pt x="85" y="26"/>
                      <a:pt x="85" y="26"/>
                      <a:pt x="85" y="26"/>
                    </a:cubicBezTo>
                    <a:cubicBezTo>
                      <a:pt x="90" y="21"/>
                      <a:pt x="94" y="16"/>
                      <a:pt x="100" y="12"/>
                    </a:cubicBezTo>
                    <a:cubicBezTo>
                      <a:pt x="101" y="10"/>
                      <a:pt x="103" y="9"/>
                      <a:pt x="105" y="8"/>
                    </a:cubicBezTo>
                    <a:cubicBezTo>
                      <a:pt x="104" y="13"/>
                      <a:pt x="103" y="18"/>
                      <a:pt x="102" y="23"/>
                    </a:cubicBezTo>
                    <a:close/>
                  </a:path>
                </a:pathLst>
              </a:custGeom>
              <a:solidFill>
                <a:srgbClr val="520E0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MH_Other_9">
                <a:extLst>
                  <a:ext uri="{FF2B5EF4-FFF2-40B4-BE49-F238E27FC236}">
                    <a16:creationId xmlns:a16="http://schemas.microsoft.com/office/drawing/2014/main" id="{F2C88B48-FE3A-49FB-8926-F076534418E5}"/>
                  </a:ext>
                </a:extLst>
              </p:cNvPr>
              <p:cNvSpPr>
                <a:spLocks/>
              </p:cNvSpPr>
              <p:nvPr>
                <p:custDataLst>
                  <p:tags r:id="rId7"/>
                </p:custDataLst>
              </p:nvPr>
            </p:nvSpPr>
            <p:spPr bwMode="auto">
              <a:xfrm>
                <a:off x="7913078" y="3286842"/>
                <a:ext cx="2907323" cy="2182489"/>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chemeClr val="accent3"/>
              </a:solidFill>
              <a:ln>
                <a:noFill/>
              </a:ln>
            </p:spPr>
            <p:txBody>
              <a:bodyPr>
                <a:normAutofit/>
              </a:bodyPr>
              <a:lstStyle/>
              <a:p>
                <a:pPr>
                  <a:defRPr/>
                </a:pPr>
                <a:endParaRPr lang="zh-CN" altLang="en-US"/>
              </a:p>
            </p:txBody>
          </p:sp>
          <p:sp>
            <p:nvSpPr>
              <p:cNvPr id="27" name="MH_SubTitle_3">
                <a:extLst>
                  <a:ext uri="{FF2B5EF4-FFF2-40B4-BE49-F238E27FC236}">
                    <a16:creationId xmlns:a16="http://schemas.microsoft.com/office/drawing/2014/main" id="{C8DFCA8D-29BE-4FA5-A61B-8D4BA20CB9CE}"/>
                  </a:ext>
                </a:extLst>
              </p:cNvPr>
              <p:cNvSpPr>
                <a:spLocks/>
              </p:cNvSpPr>
              <p:nvPr>
                <p:custDataLst>
                  <p:tags r:id="rId8"/>
                </p:custDataLst>
              </p:nvPr>
            </p:nvSpPr>
            <p:spPr bwMode="auto">
              <a:xfrm>
                <a:off x="8046864" y="3438598"/>
                <a:ext cx="2637756" cy="1878977"/>
              </a:xfrm>
              <a:custGeom>
                <a:avLst/>
                <a:gdLst>
                  <a:gd name="T0" fmla="*/ 2147483646 w 2809"/>
                  <a:gd name="T1" fmla="*/ 2147483646 h 1853"/>
                  <a:gd name="T2" fmla="*/ 2147483646 w 2809"/>
                  <a:gd name="T3" fmla="*/ 2147483646 h 1853"/>
                  <a:gd name="T4" fmla="*/ 2147483646 w 2809"/>
                  <a:gd name="T5" fmla="*/ 2147483646 h 1853"/>
                  <a:gd name="T6" fmla="*/ 2147483646 w 2809"/>
                  <a:gd name="T7" fmla="*/ 2147483646 h 1853"/>
                  <a:gd name="T8" fmla="*/ 2147483646 w 2809"/>
                  <a:gd name="T9" fmla="*/ 2147483646 h 1853"/>
                  <a:gd name="T10" fmla="*/ 2147483646 w 2809"/>
                  <a:gd name="T11" fmla="*/ 2147483646 h 1853"/>
                  <a:gd name="T12" fmla="*/ 2147483646 w 2809"/>
                  <a:gd name="T13" fmla="*/ 2147483646 h 1853"/>
                  <a:gd name="T14" fmla="*/ 2147483646 w 2809"/>
                  <a:gd name="T15" fmla="*/ 2147483646 h 1853"/>
                  <a:gd name="T16" fmla="*/ 2147483646 w 2809"/>
                  <a:gd name="T17" fmla="*/ 2147483646 h 1853"/>
                  <a:gd name="T18" fmla="*/ 2147483646 w 2809"/>
                  <a:gd name="T19" fmla="*/ 2147483646 h 1853"/>
                  <a:gd name="T20" fmla="*/ 2147483646 w 2809"/>
                  <a:gd name="T21" fmla="*/ 2147483646 h 1853"/>
                  <a:gd name="T22" fmla="*/ 2147483646 w 2809"/>
                  <a:gd name="T23" fmla="*/ 2147483646 h 1853"/>
                  <a:gd name="T24" fmla="*/ 2147483646 w 2809"/>
                  <a:gd name="T25" fmla="*/ 2147483646 h 18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09"/>
                  <a:gd name="T40" fmla="*/ 0 h 1853"/>
                  <a:gd name="T41" fmla="*/ 2809 w 2809"/>
                  <a:gd name="T42" fmla="*/ 1853 h 18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09" h="1853">
                    <a:moveTo>
                      <a:pt x="2561" y="175"/>
                    </a:moveTo>
                    <a:cubicBezTo>
                      <a:pt x="2314" y="0"/>
                      <a:pt x="2066" y="106"/>
                      <a:pt x="1768" y="166"/>
                    </a:cubicBezTo>
                    <a:cubicBezTo>
                      <a:pt x="1470" y="226"/>
                      <a:pt x="1056" y="194"/>
                      <a:pt x="759" y="113"/>
                    </a:cubicBezTo>
                    <a:cubicBezTo>
                      <a:pt x="461" y="31"/>
                      <a:pt x="210" y="188"/>
                      <a:pt x="210" y="188"/>
                    </a:cubicBezTo>
                    <a:cubicBezTo>
                      <a:pt x="69" y="326"/>
                      <a:pt x="0" y="442"/>
                      <a:pt x="53" y="624"/>
                    </a:cubicBezTo>
                    <a:cubicBezTo>
                      <a:pt x="107" y="805"/>
                      <a:pt x="122" y="918"/>
                      <a:pt x="91" y="1122"/>
                    </a:cubicBezTo>
                    <a:cubicBezTo>
                      <a:pt x="60" y="1326"/>
                      <a:pt x="0" y="1445"/>
                      <a:pt x="194" y="1649"/>
                    </a:cubicBezTo>
                    <a:cubicBezTo>
                      <a:pt x="389" y="1853"/>
                      <a:pt x="755" y="1815"/>
                      <a:pt x="991" y="1780"/>
                    </a:cubicBezTo>
                    <a:cubicBezTo>
                      <a:pt x="1226" y="1746"/>
                      <a:pt x="1429" y="1715"/>
                      <a:pt x="1636" y="1737"/>
                    </a:cubicBezTo>
                    <a:cubicBezTo>
                      <a:pt x="1843" y="1758"/>
                      <a:pt x="2198" y="1827"/>
                      <a:pt x="2439" y="1746"/>
                    </a:cubicBezTo>
                    <a:cubicBezTo>
                      <a:pt x="2730" y="1646"/>
                      <a:pt x="2740" y="1395"/>
                      <a:pt x="2696" y="1273"/>
                    </a:cubicBezTo>
                    <a:cubicBezTo>
                      <a:pt x="2652" y="1150"/>
                      <a:pt x="2630" y="1041"/>
                      <a:pt x="2683" y="834"/>
                    </a:cubicBezTo>
                    <a:cubicBezTo>
                      <a:pt x="2737" y="627"/>
                      <a:pt x="2809" y="351"/>
                      <a:pt x="2561" y="175"/>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000" rIns="10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endParaRPr lang="zh-CN" altLang="en-US" dirty="0">
                  <a:solidFill>
                    <a:srgbClr val="333333"/>
                  </a:solidFill>
                  <a:latin typeface="+mn-lt"/>
                  <a:ea typeface="+mn-ea"/>
                </a:endParaRPr>
              </a:p>
            </p:txBody>
          </p:sp>
          <p:pic>
            <p:nvPicPr>
              <p:cNvPr id="28" name="MH_Other_17">
                <a:extLst>
                  <a:ext uri="{FF2B5EF4-FFF2-40B4-BE49-F238E27FC236}">
                    <a16:creationId xmlns:a16="http://schemas.microsoft.com/office/drawing/2014/main" id="{7055A94B-06FF-4E18-A6D6-CB8D127DC239}"/>
                  </a:ext>
                </a:extLst>
              </p:cNvPr>
              <p:cNvPicPr>
                <a:picLocks noChangeAspect="1"/>
              </p:cNvPicPr>
              <p:nvPr>
                <p:custDataLst>
                  <p:tags r:id="rId9"/>
                </p:custDataLst>
              </p:nvPr>
            </p:nvPicPr>
            <p:blipFill>
              <a:blip r:embed="rId28">
                <a:extLst>
                  <a:ext uri="{28A0092B-C50C-407E-A947-70E740481C1C}">
                    <a14:useLocalDpi xmlns:a14="http://schemas.microsoft.com/office/drawing/2010/main" val="0"/>
                  </a:ext>
                </a:extLst>
              </a:blip>
              <a:srcRect/>
              <a:stretch>
                <a:fillRect/>
              </a:stretch>
            </p:blipFill>
            <p:spPr bwMode="auto">
              <a:xfrm>
                <a:off x="8510119" y="2192603"/>
                <a:ext cx="1673308" cy="1333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 name="组合 43">
              <a:extLst>
                <a:ext uri="{FF2B5EF4-FFF2-40B4-BE49-F238E27FC236}">
                  <a16:creationId xmlns:a16="http://schemas.microsoft.com/office/drawing/2014/main" id="{E7E156EA-D45A-4587-9858-5F1E73000279}"/>
                </a:ext>
              </a:extLst>
            </p:cNvPr>
            <p:cNvGrpSpPr/>
            <p:nvPr/>
          </p:nvGrpSpPr>
          <p:grpSpPr>
            <a:xfrm>
              <a:off x="8256230" y="3601608"/>
              <a:ext cx="2049297" cy="1171955"/>
              <a:chOff x="7553990" y="2061949"/>
              <a:chExt cx="2049297" cy="1171955"/>
            </a:xfrm>
          </p:grpSpPr>
          <p:sp>
            <p:nvSpPr>
              <p:cNvPr id="45" name="矩形 44">
                <a:extLst>
                  <a:ext uri="{FF2B5EF4-FFF2-40B4-BE49-F238E27FC236}">
                    <a16:creationId xmlns:a16="http://schemas.microsoft.com/office/drawing/2014/main" id="{F294020F-BD86-4DCE-B1F6-5962EECFA03D}"/>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6" name="文本框 45">
                <a:extLst>
                  <a:ext uri="{FF2B5EF4-FFF2-40B4-BE49-F238E27FC236}">
                    <a16:creationId xmlns:a16="http://schemas.microsoft.com/office/drawing/2014/main" id="{65760A5C-6A37-4D64-8DC8-4A6F153255A6}"/>
                  </a:ext>
                </a:extLst>
              </p:cNvPr>
              <p:cNvSpPr txBox="1"/>
              <p:nvPr/>
            </p:nvSpPr>
            <p:spPr>
              <a:xfrm>
                <a:off x="7553991" y="2492354"/>
                <a:ext cx="2049296" cy="741550"/>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grpSp>
        <p:nvGrpSpPr>
          <p:cNvPr id="42" name="组合 41">
            <a:extLst>
              <a:ext uri="{FF2B5EF4-FFF2-40B4-BE49-F238E27FC236}">
                <a16:creationId xmlns:a16="http://schemas.microsoft.com/office/drawing/2014/main" id="{22FBA014-A0C5-4ECF-BB14-AA2DD9DEFF17}"/>
              </a:ext>
            </a:extLst>
          </p:cNvPr>
          <p:cNvGrpSpPr/>
          <p:nvPr/>
        </p:nvGrpSpPr>
        <p:grpSpPr>
          <a:xfrm>
            <a:off x="4341019" y="330981"/>
            <a:ext cx="3570208" cy="773892"/>
            <a:chOff x="4393901" y="432426"/>
            <a:chExt cx="3570208" cy="773892"/>
          </a:xfrm>
        </p:grpSpPr>
        <p:sp>
          <p:nvSpPr>
            <p:cNvPr id="43" name="矩形 42">
              <a:extLst>
                <a:ext uri="{FF2B5EF4-FFF2-40B4-BE49-F238E27FC236}">
                  <a16:creationId xmlns:a16="http://schemas.microsoft.com/office/drawing/2014/main" id="{C903C347-6C33-444D-89F5-013CAB819472}"/>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53" name="矩形 52">
              <a:extLst>
                <a:ext uri="{FF2B5EF4-FFF2-40B4-BE49-F238E27FC236}">
                  <a16:creationId xmlns:a16="http://schemas.microsoft.com/office/drawing/2014/main" id="{1AEC655A-71E7-4599-BAF4-2221FADECA81}"/>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256199396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1000"/>
                                        <p:tgtEl>
                                          <p:spTgt spid="52"/>
                                        </p:tgtEl>
                                      </p:cBhvr>
                                    </p:animEffect>
                                    <p:anim calcmode="lin" valueType="num">
                                      <p:cBhvr>
                                        <p:cTn id="20" dur="1000" fill="hold"/>
                                        <p:tgtEl>
                                          <p:spTgt spid="52"/>
                                        </p:tgtEl>
                                        <p:attrNameLst>
                                          <p:attrName>ppt_x</p:attrName>
                                        </p:attrNameLst>
                                      </p:cBhvr>
                                      <p:tavLst>
                                        <p:tav tm="0">
                                          <p:val>
                                            <p:strVal val="#ppt_x"/>
                                          </p:val>
                                        </p:tav>
                                        <p:tav tm="100000">
                                          <p:val>
                                            <p:strVal val="#ppt_x"/>
                                          </p:val>
                                        </p:tav>
                                      </p:tavLst>
                                    </p:anim>
                                    <p:anim calcmode="lin" valueType="num">
                                      <p:cBhvr>
                                        <p:cTn id="21" dur="1000" fill="hold"/>
                                        <p:tgtEl>
                                          <p:spTgt spid="5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500" fill="hold"/>
                                        <p:tgtEl>
                                          <p:spTgt spid="54"/>
                                        </p:tgtEl>
                                        <p:attrNameLst>
                                          <p:attrName>ppt_w</p:attrName>
                                        </p:attrNameLst>
                                      </p:cBhvr>
                                      <p:tavLst>
                                        <p:tav tm="0">
                                          <p:val>
                                            <p:fltVal val="0"/>
                                          </p:val>
                                        </p:tav>
                                        <p:tav tm="100000">
                                          <p:val>
                                            <p:strVal val="#ppt_w"/>
                                          </p:val>
                                        </p:tav>
                                      </p:tavLst>
                                    </p:anim>
                                    <p:anim calcmode="lin" valueType="num">
                                      <p:cBhvr>
                                        <p:cTn id="26" dur="500" fill="hold"/>
                                        <p:tgtEl>
                                          <p:spTgt spid="54"/>
                                        </p:tgtEl>
                                        <p:attrNameLst>
                                          <p:attrName>ppt_h</p:attrName>
                                        </p:attrNameLst>
                                      </p:cBhvr>
                                      <p:tavLst>
                                        <p:tav tm="0">
                                          <p:val>
                                            <p:fltVal val="0"/>
                                          </p:val>
                                        </p:tav>
                                        <p:tav tm="100000">
                                          <p:val>
                                            <p:strVal val="#ppt_h"/>
                                          </p:val>
                                        </p:tav>
                                      </p:tavLst>
                                    </p:anim>
                                    <p:animEffect transition="in" filter="fade">
                                      <p:cBhvr>
                                        <p:cTn id="2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a:extLst>
              <a:ext uri="{FF2B5EF4-FFF2-40B4-BE49-F238E27FC236}">
                <a16:creationId xmlns:a16="http://schemas.microsoft.com/office/drawing/2014/main" id="{CB3C71AA-D189-44F3-B8C3-877CBE6AA8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80" y="1235317"/>
            <a:ext cx="10945637" cy="4933253"/>
          </a:xfrm>
          <a:prstGeom prst="rect">
            <a:avLst/>
          </a:prstGeom>
        </p:spPr>
      </p:pic>
      <p:grpSp>
        <p:nvGrpSpPr>
          <p:cNvPr id="2" name="d62de291-a0e4-423f-b4b6-474848614d23">
            <a:extLst>
              <a:ext uri="{FF2B5EF4-FFF2-40B4-BE49-F238E27FC236}">
                <a16:creationId xmlns:a16="http://schemas.microsoft.com/office/drawing/2014/main" id="{11BAF14D-6F70-4E1E-B261-0DEA7B0FF0A0}"/>
              </a:ext>
            </a:extLst>
          </p:cNvPr>
          <p:cNvGrpSpPr>
            <a:grpSpLocks noChangeAspect="1"/>
          </p:cNvGrpSpPr>
          <p:nvPr/>
        </p:nvGrpSpPr>
        <p:grpSpPr>
          <a:xfrm>
            <a:off x="4389927" y="1889845"/>
            <a:ext cx="3398348" cy="3078310"/>
            <a:chOff x="4018461" y="1714335"/>
            <a:chExt cx="4141279" cy="3751278"/>
          </a:xfrm>
        </p:grpSpPr>
        <p:sp>
          <p:nvSpPr>
            <p:cNvPr id="3" name="íślíḋè-任意多边形: 形状 1">
              <a:extLst>
                <a:ext uri="{FF2B5EF4-FFF2-40B4-BE49-F238E27FC236}">
                  <a16:creationId xmlns:a16="http://schemas.microsoft.com/office/drawing/2014/main" id="{CC002E61-BB62-4133-AF70-64663E9C1A3B}"/>
                </a:ext>
              </a:extLst>
            </p:cNvPr>
            <p:cNvSpPr/>
            <p:nvPr/>
          </p:nvSpPr>
          <p:spPr>
            <a:xfrm rot="3042067" flipH="1">
              <a:off x="7281738" y="3101267"/>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5"/>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4" name="íślíḋè-任意多边形: 形状 2">
              <a:extLst>
                <a:ext uri="{FF2B5EF4-FFF2-40B4-BE49-F238E27FC236}">
                  <a16:creationId xmlns:a16="http://schemas.microsoft.com/office/drawing/2014/main" id="{2AF0981E-0829-49BC-B4F4-E24769291430}"/>
                </a:ext>
              </a:extLst>
            </p:cNvPr>
            <p:cNvSpPr/>
            <p:nvPr/>
          </p:nvSpPr>
          <p:spPr>
            <a:xfrm rot="18557933">
              <a:off x="4106504" y="3101267"/>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2"/>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5" name="íślíḋè-任意多边形: 形状 3">
              <a:extLst>
                <a:ext uri="{FF2B5EF4-FFF2-40B4-BE49-F238E27FC236}">
                  <a16:creationId xmlns:a16="http://schemas.microsoft.com/office/drawing/2014/main" id="{A07EF350-FE68-462E-9B10-B854C91CA0F7}"/>
                </a:ext>
              </a:extLst>
            </p:cNvPr>
            <p:cNvSpPr/>
            <p:nvPr/>
          </p:nvSpPr>
          <p:spPr>
            <a:xfrm rot="19974801" flipH="1" flipV="1">
              <a:off x="6998959" y="4351136"/>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6"/>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6" name="íślíḋè-任意多边形: 形状 4">
              <a:extLst>
                <a:ext uri="{FF2B5EF4-FFF2-40B4-BE49-F238E27FC236}">
                  <a16:creationId xmlns:a16="http://schemas.microsoft.com/office/drawing/2014/main" id="{B688ECE5-1224-4343-A0A3-A7C642C65A34}"/>
                </a:ext>
              </a:extLst>
            </p:cNvPr>
            <p:cNvSpPr/>
            <p:nvPr/>
          </p:nvSpPr>
          <p:spPr>
            <a:xfrm rot="1625199" flipV="1">
              <a:off x="4412881" y="4315074"/>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1"/>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7" name="íślíḋè-任意多边形: 形状 5">
              <a:extLst>
                <a:ext uri="{FF2B5EF4-FFF2-40B4-BE49-F238E27FC236}">
                  <a16:creationId xmlns:a16="http://schemas.microsoft.com/office/drawing/2014/main" id="{9FFDD51D-2868-4AC1-A900-0BD57C42685E}"/>
                </a:ext>
              </a:extLst>
            </p:cNvPr>
            <p:cNvSpPr/>
            <p:nvPr/>
          </p:nvSpPr>
          <p:spPr>
            <a:xfrm rot="21540000" flipH="1">
              <a:off x="6438243" y="1923529"/>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4"/>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8" name="íślíḋè-任意多边形: 形状 6">
              <a:extLst>
                <a:ext uri="{FF2B5EF4-FFF2-40B4-BE49-F238E27FC236}">
                  <a16:creationId xmlns:a16="http://schemas.microsoft.com/office/drawing/2014/main" id="{D460D08D-826D-4538-84B7-BAF26ED68461}"/>
                </a:ext>
              </a:extLst>
            </p:cNvPr>
            <p:cNvSpPr/>
            <p:nvPr/>
          </p:nvSpPr>
          <p:spPr>
            <a:xfrm rot="60000">
              <a:off x="4935609" y="1923529"/>
              <a:ext cx="774184" cy="773635"/>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chemeClr val="accent3"/>
            </a:solidFill>
            <a:ln w="19050" cap="flat">
              <a:no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9" name="íślíḋè-任意多边形: 形状 9">
              <a:extLst>
                <a:ext uri="{FF2B5EF4-FFF2-40B4-BE49-F238E27FC236}">
                  <a16:creationId xmlns:a16="http://schemas.microsoft.com/office/drawing/2014/main" id="{D28578FE-3F48-443D-85B9-1C9E613898F7}"/>
                </a:ext>
              </a:extLst>
            </p:cNvPr>
            <p:cNvSpPr/>
            <p:nvPr/>
          </p:nvSpPr>
          <p:spPr>
            <a:xfrm rot="60000">
              <a:off x="4198898" y="4213013"/>
              <a:ext cx="1217537" cy="1214402"/>
            </a:xfrm>
            <a:custGeom>
              <a:avLst/>
              <a:gdLst/>
              <a:ahLst/>
              <a:cxnLst>
                <a:cxn ang="0">
                  <a:pos x="wd2" y="hd2"/>
                </a:cxn>
                <a:cxn ang="5400000">
                  <a:pos x="wd2" y="hd2"/>
                </a:cxn>
                <a:cxn ang="10800000">
                  <a:pos x="wd2" y="hd2"/>
                </a:cxn>
                <a:cxn ang="16200000">
                  <a:pos x="wd2" y="hd2"/>
                </a:cxn>
              </a:cxnLst>
              <a:rect l="0" t="0" r="r" b="b"/>
              <a:pathLst>
                <a:path w="20761" h="20724" extrusionOk="0">
                  <a:moveTo>
                    <a:pt x="16007" y="18283"/>
                  </a:moveTo>
                  <a:cubicBezTo>
                    <a:pt x="17050" y="16026"/>
                    <a:pt x="18075" y="13761"/>
                    <a:pt x="19068" y="11481"/>
                  </a:cubicBezTo>
                  <a:cubicBezTo>
                    <a:pt x="19753" y="9907"/>
                    <a:pt x="20534" y="8322"/>
                    <a:pt x="20723" y="6594"/>
                  </a:cubicBezTo>
                  <a:cubicBezTo>
                    <a:pt x="20895" y="5026"/>
                    <a:pt x="20481" y="3364"/>
                    <a:pt x="19468" y="2136"/>
                  </a:cubicBezTo>
                  <a:cubicBezTo>
                    <a:pt x="18063" y="434"/>
                    <a:pt x="15974" y="-154"/>
                    <a:pt x="13847" y="34"/>
                  </a:cubicBezTo>
                  <a:cubicBezTo>
                    <a:pt x="13240" y="88"/>
                    <a:pt x="12631" y="177"/>
                    <a:pt x="12032" y="292"/>
                  </a:cubicBezTo>
                  <a:cubicBezTo>
                    <a:pt x="10726" y="542"/>
                    <a:pt x="9426" y="832"/>
                    <a:pt x="8128" y="1119"/>
                  </a:cubicBezTo>
                  <a:cubicBezTo>
                    <a:pt x="7356" y="1290"/>
                    <a:pt x="6585" y="1464"/>
                    <a:pt x="5814" y="1640"/>
                  </a:cubicBezTo>
                  <a:cubicBezTo>
                    <a:pt x="4865" y="1857"/>
                    <a:pt x="3917" y="2079"/>
                    <a:pt x="2969" y="2303"/>
                  </a:cubicBezTo>
                  <a:cubicBezTo>
                    <a:pt x="1900" y="2556"/>
                    <a:pt x="1107" y="2922"/>
                    <a:pt x="576" y="3385"/>
                  </a:cubicBezTo>
                  <a:cubicBezTo>
                    <a:pt x="-705" y="4501"/>
                    <a:pt x="-63" y="8368"/>
                    <a:pt x="4701" y="14206"/>
                  </a:cubicBezTo>
                  <a:cubicBezTo>
                    <a:pt x="9463" y="20043"/>
                    <a:pt x="13121" y="21446"/>
                    <a:pt x="14470" y="20413"/>
                  </a:cubicBezTo>
                  <a:cubicBezTo>
                    <a:pt x="15029" y="19985"/>
                    <a:pt x="15545" y="19280"/>
                    <a:pt x="16007" y="18283"/>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lvl="0">
                <a:lnSpc>
                  <a:spcPct val="90000"/>
                </a:lnSpc>
                <a:defRPr sz="4000">
                  <a:solidFill>
                    <a:srgbClr val="FFFFFF"/>
                  </a:solidFill>
                </a:defRPr>
              </a:pPr>
              <a:endParaRPr sz="3200" i="1">
                <a:latin typeface="Century Gothic" panose="020B0502020202020204" pitchFamily="34" charset="0"/>
              </a:endParaRPr>
            </a:p>
          </p:txBody>
        </p:sp>
        <p:sp>
          <p:nvSpPr>
            <p:cNvPr id="10" name="íślíḋè-Rectangle 11">
              <a:extLst>
                <a:ext uri="{FF2B5EF4-FFF2-40B4-BE49-F238E27FC236}">
                  <a16:creationId xmlns:a16="http://schemas.microsoft.com/office/drawing/2014/main" id="{01C0DD02-9D2F-4C3D-827B-B05815F875B6}"/>
                </a:ext>
              </a:extLst>
            </p:cNvPr>
            <p:cNvSpPr/>
            <p:nvPr/>
          </p:nvSpPr>
          <p:spPr>
            <a:xfrm>
              <a:off x="4702152" y="4569676"/>
              <a:ext cx="414026" cy="417541"/>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01</a:t>
              </a:r>
            </a:p>
          </p:txBody>
        </p:sp>
        <p:sp>
          <p:nvSpPr>
            <p:cNvPr id="11" name="íślíḋè-任意多边形: 形状 11">
              <a:extLst>
                <a:ext uri="{FF2B5EF4-FFF2-40B4-BE49-F238E27FC236}">
                  <a16:creationId xmlns:a16="http://schemas.microsoft.com/office/drawing/2014/main" id="{B516BA6A-7AAE-41EA-B701-4605602AFC45}"/>
                </a:ext>
              </a:extLst>
            </p:cNvPr>
            <p:cNvSpPr/>
            <p:nvPr/>
          </p:nvSpPr>
          <p:spPr>
            <a:xfrm rot="60000">
              <a:off x="4018461" y="2752666"/>
              <a:ext cx="1144192" cy="1266597"/>
            </a:xfrm>
            <a:custGeom>
              <a:avLst/>
              <a:gdLst/>
              <a:ahLst/>
              <a:cxnLst>
                <a:cxn ang="0">
                  <a:pos x="wd2" y="hd2"/>
                </a:cxn>
                <a:cxn ang="5400000">
                  <a:pos x="wd2" y="hd2"/>
                </a:cxn>
                <a:cxn ang="10800000">
                  <a:pos x="wd2" y="hd2"/>
                </a:cxn>
                <a:cxn ang="16200000">
                  <a:pos x="wd2" y="hd2"/>
                </a:cxn>
              </a:cxnLst>
              <a:rect l="0" t="0" r="r" b="b"/>
              <a:pathLst>
                <a:path w="20378" h="21255" extrusionOk="0">
                  <a:moveTo>
                    <a:pt x="4821" y="21029"/>
                  </a:moveTo>
                  <a:cubicBezTo>
                    <a:pt x="7341" y="20448"/>
                    <a:pt x="9857" y="19848"/>
                    <a:pt x="12364" y="19214"/>
                  </a:cubicBezTo>
                  <a:cubicBezTo>
                    <a:pt x="14094" y="18776"/>
                    <a:pt x="15896" y="18405"/>
                    <a:pt x="17429" y="17491"/>
                  </a:cubicBezTo>
                  <a:cubicBezTo>
                    <a:pt x="18820" y="16662"/>
                    <a:pt x="19908" y="15325"/>
                    <a:pt x="20249" y="13793"/>
                  </a:cubicBezTo>
                  <a:cubicBezTo>
                    <a:pt x="20723" y="11668"/>
                    <a:pt x="19843" y="9700"/>
                    <a:pt x="18304" y="8178"/>
                  </a:cubicBezTo>
                  <a:cubicBezTo>
                    <a:pt x="17865" y="7744"/>
                    <a:pt x="17395" y="7331"/>
                    <a:pt x="16911" y="6940"/>
                  </a:cubicBezTo>
                  <a:cubicBezTo>
                    <a:pt x="15857" y="6088"/>
                    <a:pt x="14774" y="5266"/>
                    <a:pt x="13694" y="4443"/>
                  </a:cubicBezTo>
                  <a:cubicBezTo>
                    <a:pt x="13052" y="3954"/>
                    <a:pt x="12408" y="3467"/>
                    <a:pt x="11762" y="2982"/>
                  </a:cubicBezTo>
                  <a:cubicBezTo>
                    <a:pt x="10967" y="2385"/>
                    <a:pt x="10168" y="1791"/>
                    <a:pt x="9368" y="1200"/>
                  </a:cubicBezTo>
                  <a:cubicBezTo>
                    <a:pt x="8466" y="532"/>
                    <a:pt x="7650" y="146"/>
                    <a:pt x="6927" y="21"/>
                  </a:cubicBezTo>
                  <a:cubicBezTo>
                    <a:pt x="5183" y="-280"/>
                    <a:pt x="2445" y="2586"/>
                    <a:pt x="784" y="9830"/>
                  </a:cubicBezTo>
                  <a:cubicBezTo>
                    <a:pt x="-877" y="17073"/>
                    <a:pt x="360" y="20748"/>
                    <a:pt x="2081" y="21152"/>
                  </a:cubicBezTo>
                  <a:cubicBezTo>
                    <a:pt x="2795" y="21320"/>
                    <a:pt x="3706" y="21286"/>
                    <a:pt x="4821" y="21029"/>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12" name="íślíḋè-Rectangle 13">
              <a:extLst>
                <a:ext uri="{FF2B5EF4-FFF2-40B4-BE49-F238E27FC236}">
                  <a16:creationId xmlns:a16="http://schemas.microsoft.com/office/drawing/2014/main" id="{F9EA6EF2-C3EF-466E-A88C-493D686BF6A3}"/>
                </a:ext>
              </a:extLst>
            </p:cNvPr>
            <p:cNvSpPr/>
            <p:nvPr/>
          </p:nvSpPr>
          <p:spPr>
            <a:xfrm>
              <a:off x="4342383" y="3236243"/>
              <a:ext cx="414026" cy="417541"/>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02</a:t>
              </a:r>
            </a:p>
          </p:txBody>
        </p:sp>
        <p:sp>
          <p:nvSpPr>
            <p:cNvPr id="13" name="íślíḋè-任意多边形: 形状 13">
              <a:extLst>
                <a:ext uri="{FF2B5EF4-FFF2-40B4-BE49-F238E27FC236}">
                  <a16:creationId xmlns:a16="http://schemas.microsoft.com/office/drawing/2014/main" id="{59329B15-2040-48D9-879A-9D3590731E3A}"/>
                </a:ext>
              </a:extLst>
            </p:cNvPr>
            <p:cNvSpPr/>
            <p:nvPr/>
          </p:nvSpPr>
          <p:spPr>
            <a:xfrm rot="60000">
              <a:off x="4686327" y="1714335"/>
              <a:ext cx="1192869" cy="1192022"/>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14" name="íślíḋè-Rectangle 15">
              <a:extLst>
                <a:ext uri="{FF2B5EF4-FFF2-40B4-BE49-F238E27FC236}">
                  <a16:creationId xmlns:a16="http://schemas.microsoft.com/office/drawing/2014/main" id="{5F5F71DE-17FB-4090-A92A-4A26B6E4A68B}"/>
                </a:ext>
              </a:extLst>
            </p:cNvPr>
            <p:cNvSpPr/>
            <p:nvPr/>
          </p:nvSpPr>
          <p:spPr>
            <a:xfrm>
              <a:off x="5213538" y="2115260"/>
              <a:ext cx="414026" cy="417541"/>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03</a:t>
              </a:r>
            </a:p>
          </p:txBody>
        </p:sp>
        <p:sp>
          <p:nvSpPr>
            <p:cNvPr id="15" name="íślíḋè-任意多边形: 形状 15">
              <a:extLst>
                <a:ext uri="{FF2B5EF4-FFF2-40B4-BE49-F238E27FC236}">
                  <a16:creationId xmlns:a16="http://schemas.microsoft.com/office/drawing/2014/main" id="{8B8314CA-5A45-4036-8EEA-CC0B9263EDB9}"/>
                </a:ext>
              </a:extLst>
            </p:cNvPr>
            <p:cNvSpPr/>
            <p:nvPr/>
          </p:nvSpPr>
          <p:spPr>
            <a:xfrm rot="60000">
              <a:off x="6264882" y="1735849"/>
              <a:ext cx="1200803" cy="1187816"/>
            </a:xfrm>
            <a:custGeom>
              <a:avLst/>
              <a:gdLst/>
              <a:ahLst/>
              <a:cxnLst>
                <a:cxn ang="0">
                  <a:pos x="wd2" y="hd2"/>
                </a:cxn>
                <a:cxn ang="5400000">
                  <a:pos x="wd2" y="hd2"/>
                </a:cxn>
                <a:cxn ang="10800000">
                  <a:pos x="wd2" y="hd2"/>
                </a:cxn>
                <a:cxn ang="16200000">
                  <a:pos x="wd2" y="hd2"/>
                </a:cxn>
              </a:cxnLst>
              <a:rect l="0" t="0" r="r" b="b"/>
              <a:pathLst>
                <a:path w="21012" h="20459" extrusionOk="0">
                  <a:moveTo>
                    <a:pt x="1" y="3733"/>
                  </a:moveTo>
                  <a:cubicBezTo>
                    <a:pt x="40" y="6242"/>
                    <a:pt x="101" y="8751"/>
                    <a:pt x="198" y="11259"/>
                  </a:cubicBezTo>
                  <a:cubicBezTo>
                    <a:pt x="264" y="12990"/>
                    <a:pt x="246" y="14775"/>
                    <a:pt x="841" y="16429"/>
                  </a:cubicBezTo>
                  <a:cubicBezTo>
                    <a:pt x="1380" y="17930"/>
                    <a:pt x="2502" y="19260"/>
                    <a:pt x="3984" y="19932"/>
                  </a:cubicBezTo>
                  <a:cubicBezTo>
                    <a:pt x="6041" y="20864"/>
                    <a:pt x="8234" y="20483"/>
                    <a:pt x="10117" y="19380"/>
                  </a:cubicBezTo>
                  <a:cubicBezTo>
                    <a:pt x="10654" y="19065"/>
                    <a:pt x="11178" y="18717"/>
                    <a:pt x="11680" y="18350"/>
                  </a:cubicBezTo>
                  <a:cubicBezTo>
                    <a:pt x="12777" y="17550"/>
                    <a:pt x="13849" y="16717"/>
                    <a:pt x="14922" y="15887"/>
                  </a:cubicBezTo>
                  <a:cubicBezTo>
                    <a:pt x="15559" y="15393"/>
                    <a:pt x="16195" y="14897"/>
                    <a:pt x="16829" y="14399"/>
                  </a:cubicBezTo>
                  <a:cubicBezTo>
                    <a:pt x="17611" y="13786"/>
                    <a:pt x="18389" y="13168"/>
                    <a:pt x="19165" y="12549"/>
                  </a:cubicBezTo>
                  <a:cubicBezTo>
                    <a:pt x="20041" y="11851"/>
                    <a:pt x="20611" y="11170"/>
                    <a:pt x="20897" y="10517"/>
                  </a:cubicBezTo>
                  <a:cubicBezTo>
                    <a:pt x="21584" y="8941"/>
                    <a:pt x="19270" y="5706"/>
                    <a:pt x="12268" y="2485"/>
                  </a:cubicBezTo>
                  <a:cubicBezTo>
                    <a:pt x="5268" y="-736"/>
                    <a:pt x="1262" y="-409"/>
                    <a:pt x="475" y="1121"/>
                  </a:cubicBezTo>
                  <a:cubicBezTo>
                    <a:pt x="148" y="1756"/>
                    <a:pt x="-16" y="2624"/>
                    <a:pt x="1" y="3733"/>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a:defRPr sz="3000">
                  <a:solidFill>
                    <a:srgbClr val="FFFFFF"/>
                  </a:solidFill>
                  <a:effectLst>
                    <a:outerShdw blurRad="38100" dist="12700" dir="5400000" rotWithShape="0">
                      <a:srgbClr val="000000">
                        <a:alpha val="50000"/>
                      </a:srgbClr>
                    </a:outerShdw>
                  </a:effectLst>
                </a:defRPr>
              </a:pPr>
              <a:endParaRPr i="1">
                <a:latin typeface="Century Gothic" panose="020B0502020202020204" pitchFamily="34" charset="0"/>
              </a:endParaRPr>
            </a:p>
          </p:txBody>
        </p:sp>
        <p:sp>
          <p:nvSpPr>
            <p:cNvPr id="16" name="íślíḋè-Rectangle 17">
              <a:extLst>
                <a:ext uri="{FF2B5EF4-FFF2-40B4-BE49-F238E27FC236}">
                  <a16:creationId xmlns:a16="http://schemas.microsoft.com/office/drawing/2014/main" id="{F52E6556-CE36-42F9-AD78-573BD47FA181}"/>
                </a:ext>
              </a:extLst>
            </p:cNvPr>
            <p:cNvSpPr/>
            <p:nvPr/>
          </p:nvSpPr>
          <p:spPr>
            <a:xfrm>
              <a:off x="6584073" y="2115261"/>
              <a:ext cx="414025" cy="417541"/>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04</a:t>
              </a:r>
            </a:p>
          </p:txBody>
        </p:sp>
        <p:sp>
          <p:nvSpPr>
            <p:cNvPr id="17" name="íślíḋè-任意多边形: 形状 17">
              <a:extLst>
                <a:ext uri="{FF2B5EF4-FFF2-40B4-BE49-F238E27FC236}">
                  <a16:creationId xmlns:a16="http://schemas.microsoft.com/office/drawing/2014/main" id="{D2493C22-BDCF-4529-BBE0-092B36A1495C}"/>
                </a:ext>
              </a:extLst>
            </p:cNvPr>
            <p:cNvSpPr/>
            <p:nvPr/>
          </p:nvSpPr>
          <p:spPr>
            <a:xfrm rot="60000">
              <a:off x="7010887" y="2722405"/>
              <a:ext cx="1148853" cy="1261646"/>
            </a:xfrm>
            <a:custGeom>
              <a:avLst/>
              <a:gdLst/>
              <a:ahLst/>
              <a:cxnLst>
                <a:cxn ang="0">
                  <a:pos x="wd2" y="hd2"/>
                </a:cxn>
                <a:cxn ang="5400000">
                  <a:pos x="wd2" y="hd2"/>
                </a:cxn>
                <a:cxn ang="10800000">
                  <a:pos x="wd2" y="hd2"/>
                </a:cxn>
                <a:cxn ang="16200000">
                  <a:pos x="wd2" y="hd2"/>
                </a:cxn>
              </a:cxnLst>
              <a:rect l="0" t="0" r="r" b="b"/>
              <a:pathLst>
                <a:path w="20462" h="21229" extrusionOk="0">
                  <a:moveTo>
                    <a:pt x="10730" y="1262"/>
                  </a:moveTo>
                  <a:cubicBezTo>
                    <a:pt x="8726" y="2820"/>
                    <a:pt x="6735" y="4393"/>
                    <a:pt x="4769" y="5994"/>
                  </a:cubicBezTo>
                  <a:cubicBezTo>
                    <a:pt x="3412" y="7098"/>
                    <a:pt x="1958" y="8172"/>
                    <a:pt x="998" y="9627"/>
                  </a:cubicBezTo>
                  <a:cubicBezTo>
                    <a:pt x="126" y="10946"/>
                    <a:pt x="-237" y="12599"/>
                    <a:pt x="160" y="14124"/>
                  </a:cubicBezTo>
                  <a:cubicBezTo>
                    <a:pt x="712" y="16237"/>
                    <a:pt x="2411" y="17654"/>
                    <a:pt x="4499" y="18398"/>
                  </a:cubicBezTo>
                  <a:cubicBezTo>
                    <a:pt x="5094" y="18610"/>
                    <a:pt x="5708" y="18792"/>
                    <a:pt x="6323" y="18946"/>
                  </a:cubicBezTo>
                  <a:cubicBezTo>
                    <a:pt x="7666" y="19283"/>
                    <a:pt x="9020" y="19582"/>
                    <a:pt x="10373" y="19883"/>
                  </a:cubicBezTo>
                  <a:cubicBezTo>
                    <a:pt x="11176" y="20061"/>
                    <a:pt x="11980" y="20237"/>
                    <a:pt x="12785" y="20411"/>
                  </a:cubicBezTo>
                  <a:cubicBezTo>
                    <a:pt x="13778" y="20624"/>
                    <a:pt x="14770" y="20833"/>
                    <a:pt x="15764" y="21040"/>
                  </a:cubicBezTo>
                  <a:cubicBezTo>
                    <a:pt x="16884" y="21272"/>
                    <a:pt x="17797" y="21287"/>
                    <a:pt x="18506" y="21103"/>
                  </a:cubicBezTo>
                  <a:cubicBezTo>
                    <a:pt x="20216" y="20661"/>
                    <a:pt x="21363" y="16950"/>
                    <a:pt x="19524" y="9724"/>
                  </a:cubicBezTo>
                  <a:cubicBezTo>
                    <a:pt x="17685" y="2499"/>
                    <a:pt x="14878" y="-313"/>
                    <a:pt x="13141" y="27"/>
                  </a:cubicBezTo>
                  <a:cubicBezTo>
                    <a:pt x="12421" y="168"/>
                    <a:pt x="11616" y="573"/>
                    <a:pt x="10730" y="1262"/>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18" name="íślíḋè-Rectangle 19">
              <a:extLst>
                <a:ext uri="{FF2B5EF4-FFF2-40B4-BE49-F238E27FC236}">
                  <a16:creationId xmlns:a16="http://schemas.microsoft.com/office/drawing/2014/main" id="{A2E5CDBE-46BD-4F9D-9D53-7CCC9959A6E9}"/>
                </a:ext>
              </a:extLst>
            </p:cNvPr>
            <p:cNvSpPr/>
            <p:nvPr/>
          </p:nvSpPr>
          <p:spPr>
            <a:xfrm>
              <a:off x="7421878" y="3236243"/>
              <a:ext cx="414025" cy="417541"/>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05</a:t>
              </a:r>
            </a:p>
          </p:txBody>
        </p:sp>
        <p:sp>
          <p:nvSpPr>
            <p:cNvPr id="19" name="íślíḋè-任意多边形: 形状 19">
              <a:extLst>
                <a:ext uri="{FF2B5EF4-FFF2-40B4-BE49-F238E27FC236}">
                  <a16:creationId xmlns:a16="http://schemas.microsoft.com/office/drawing/2014/main" id="{682512D4-27E5-4194-AB23-5D29AFB53295}"/>
                </a:ext>
              </a:extLst>
            </p:cNvPr>
            <p:cNvSpPr/>
            <p:nvPr/>
          </p:nvSpPr>
          <p:spPr>
            <a:xfrm rot="60000">
              <a:off x="6768250" y="4251865"/>
              <a:ext cx="1215068" cy="1213748"/>
            </a:xfrm>
            <a:custGeom>
              <a:avLst/>
              <a:gdLst/>
              <a:ahLst/>
              <a:cxnLst>
                <a:cxn ang="0">
                  <a:pos x="wd2" y="hd2"/>
                </a:cxn>
                <a:cxn ang="5400000">
                  <a:pos x="wd2" y="hd2"/>
                </a:cxn>
                <a:cxn ang="10800000">
                  <a:pos x="wd2" y="hd2"/>
                </a:cxn>
                <a:cxn ang="16200000">
                  <a:pos x="wd2" y="hd2"/>
                </a:cxn>
              </a:cxnLst>
              <a:rect l="0" t="0" r="r" b="b"/>
              <a:pathLst>
                <a:path w="20646" h="20738" extrusionOk="0">
                  <a:moveTo>
                    <a:pt x="17625" y="2056"/>
                  </a:moveTo>
                  <a:cubicBezTo>
                    <a:pt x="15204" y="1539"/>
                    <a:pt x="12777" y="1043"/>
                    <a:pt x="10344" y="581"/>
                  </a:cubicBezTo>
                  <a:cubicBezTo>
                    <a:pt x="8665" y="262"/>
                    <a:pt x="6953" y="-148"/>
                    <a:pt x="5233" y="53"/>
                  </a:cubicBezTo>
                  <a:cubicBezTo>
                    <a:pt x="3673" y="234"/>
                    <a:pt x="2151" y="1009"/>
                    <a:pt x="1184" y="2272"/>
                  </a:cubicBezTo>
                  <a:cubicBezTo>
                    <a:pt x="-156" y="4023"/>
                    <a:pt x="-264" y="6195"/>
                    <a:pt x="390" y="8232"/>
                  </a:cubicBezTo>
                  <a:cubicBezTo>
                    <a:pt x="577" y="8812"/>
                    <a:pt x="799" y="9388"/>
                    <a:pt x="1043" y="9947"/>
                  </a:cubicBezTo>
                  <a:cubicBezTo>
                    <a:pt x="1575" y="11167"/>
                    <a:pt x="2145" y="12372"/>
                    <a:pt x="2712" y="13577"/>
                  </a:cubicBezTo>
                  <a:cubicBezTo>
                    <a:pt x="3049" y="14292"/>
                    <a:pt x="3389" y="15007"/>
                    <a:pt x="3730" y="15721"/>
                  </a:cubicBezTo>
                  <a:cubicBezTo>
                    <a:pt x="4152" y="16600"/>
                    <a:pt x="4577" y="17477"/>
                    <a:pt x="5005" y="18353"/>
                  </a:cubicBezTo>
                  <a:cubicBezTo>
                    <a:pt x="5488" y="19340"/>
                    <a:pt x="6019" y="20034"/>
                    <a:pt x="6586" y="20450"/>
                  </a:cubicBezTo>
                  <a:cubicBezTo>
                    <a:pt x="7953" y="21452"/>
                    <a:pt x="11565" y="19963"/>
                    <a:pt x="16175" y="14009"/>
                  </a:cubicBezTo>
                  <a:cubicBezTo>
                    <a:pt x="20785" y="8056"/>
                    <a:pt x="21336" y="4170"/>
                    <a:pt x="20035" y="3083"/>
                  </a:cubicBezTo>
                  <a:cubicBezTo>
                    <a:pt x="19495" y="2632"/>
                    <a:pt x="18696" y="2284"/>
                    <a:pt x="17625" y="2056"/>
                  </a:cubicBezTo>
                  <a:close/>
                </a:path>
              </a:pathLst>
            </a:custGeom>
            <a:noFill/>
            <a:ln w="19050" cap="flat">
              <a:solidFill>
                <a:schemeClr val="bg1">
                  <a:lumMod val="85000"/>
                </a:schemeClr>
              </a:solidFill>
              <a:miter lim="400000"/>
            </a:ln>
            <a:effectLst/>
          </p:spPr>
          <p:txBody>
            <a:bodyPr wrap="square" lIns="26789" tIns="26789" rIns="26789" bIns="26789" numCol="1" anchor="ctr">
              <a:noAutofit/>
            </a:bodyPr>
            <a:lstStyle/>
            <a:p>
              <a:pPr lvl="0"/>
              <a:endParaRPr sz="800" i="1">
                <a:latin typeface="Century Gothic" panose="020B0502020202020204" pitchFamily="34" charset="0"/>
              </a:endParaRPr>
            </a:p>
          </p:txBody>
        </p:sp>
        <p:sp>
          <p:nvSpPr>
            <p:cNvPr id="20" name="íślíḋè-Rectangle 21">
              <a:extLst>
                <a:ext uri="{FF2B5EF4-FFF2-40B4-BE49-F238E27FC236}">
                  <a16:creationId xmlns:a16="http://schemas.microsoft.com/office/drawing/2014/main" id="{E8926ABC-85F3-41DE-8A49-B09126459040}"/>
                </a:ext>
              </a:extLst>
            </p:cNvPr>
            <p:cNvSpPr/>
            <p:nvPr/>
          </p:nvSpPr>
          <p:spPr>
            <a:xfrm>
              <a:off x="7163478" y="4579661"/>
              <a:ext cx="414026" cy="417541"/>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1800" i="1" dirty="0">
                  <a:solidFill>
                    <a:schemeClr val="bg1"/>
                  </a:solidFill>
                  <a:latin typeface="Century Gothic" panose="020B0502020202020204" pitchFamily="34" charset="0"/>
                </a:rPr>
                <a:t>06</a:t>
              </a:r>
            </a:p>
          </p:txBody>
        </p:sp>
      </p:grpSp>
      <p:grpSp>
        <p:nvGrpSpPr>
          <p:cNvPr id="39" name="组合 38">
            <a:extLst>
              <a:ext uri="{FF2B5EF4-FFF2-40B4-BE49-F238E27FC236}">
                <a16:creationId xmlns:a16="http://schemas.microsoft.com/office/drawing/2014/main" id="{2A6D2DE7-F583-42AB-B6F8-F60ACB46C414}"/>
              </a:ext>
            </a:extLst>
          </p:cNvPr>
          <p:cNvGrpSpPr/>
          <p:nvPr/>
        </p:nvGrpSpPr>
        <p:grpSpPr>
          <a:xfrm>
            <a:off x="8475477" y="1703943"/>
            <a:ext cx="2687741" cy="950356"/>
            <a:chOff x="7553990" y="2061949"/>
            <a:chExt cx="2687741" cy="950356"/>
          </a:xfrm>
        </p:grpSpPr>
        <p:sp>
          <p:nvSpPr>
            <p:cNvPr id="40" name="矩形 39">
              <a:extLst>
                <a:ext uri="{FF2B5EF4-FFF2-40B4-BE49-F238E27FC236}">
                  <a16:creationId xmlns:a16="http://schemas.microsoft.com/office/drawing/2014/main" id="{AB11561A-1634-4F1A-B3F8-572E1C6BBE06}"/>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1" name="文本框 40">
              <a:extLst>
                <a:ext uri="{FF2B5EF4-FFF2-40B4-BE49-F238E27FC236}">
                  <a16:creationId xmlns:a16="http://schemas.microsoft.com/office/drawing/2014/main" id="{DE4212DD-A2A0-4C2E-A793-03132E1157DA}"/>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42" name="组合 41">
            <a:extLst>
              <a:ext uri="{FF2B5EF4-FFF2-40B4-BE49-F238E27FC236}">
                <a16:creationId xmlns:a16="http://schemas.microsoft.com/office/drawing/2014/main" id="{26A05ABF-9668-456D-90EF-A9654850AE69}"/>
              </a:ext>
            </a:extLst>
          </p:cNvPr>
          <p:cNvGrpSpPr/>
          <p:nvPr/>
        </p:nvGrpSpPr>
        <p:grpSpPr>
          <a:xfrm>
            <a:off x="8475477" y="3067151"/>
            <a:ext cx="2687741" cy="950356"/>
            <a:chOff x="7553990" y="2061949"/>
            <a:chExt cx="2687741" cy="950356"/>
          </a:xfrm>
        </p:grpSpPr>
        <p:sp>
          <p:nvSpPr>
            <p:cNvPr id="43" name="矩形 42">
              <a:extLst>
                <a:ext uri="{FF2B5EF4-FFF2-40B4-BE49-F238E27FC236}">
                  <a16:creationId xmlns:a16="http://schemas.microsoft.com/office/drawing/2014/main" id="{6592A76D-C3E4-4CB2-A04C-EA2C5A1E855C}"/>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4" name="文本框 43">
              <a:extLst>
                <a:ext uri="{FF2B5EF4-FFF2-40B4-BE49-F238E27FC236}">
                  <a16:creationId xmlns:a16="http://schemas.microsoft.com/office/drawing/2014/main" id="{38F953B7-AADC-406E-AB2E-80D4D2353EF2}"/>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45" name="组合 44">
            <a:extLst>
              <a:ext uri="{FF2B5EF4-FFF2-40B4-BE49-F238E27FC236}">
                <a16:creationId xmlns:a16="http://schemas.microsoft.com/office/drawing/2014/main" id="{FB1F71CA-46C9-4E74-9908-7F65412162EA}"/>
              </a:ext>
            </a:extLst>
          </p:cNvPr>
          <p:cNvGrpSpPr/>
          <p:nvPr/>
        </p:nvGrpSpPr>
        <p:grpSpPr>
          <a:xfrm>
            <a:off x="1098970" y="1703943"/>
            <a:ext cx="2687740" cy="950356"/>
            <a:chOff x="7553991" y="2061949"/>
            <a:chExt cx="2687740" cy="950356"/>
          </a:xfrm>
        </p:grpSpPr>
        <p:sp>
          <p:nvSpPr>
            <p:cNvPr id="46" name="矩形 45">
              <a:extLst>
                <a:ext uri="{FF2B5EF4-FFF2-40B4-BE49-F238E27FC236}">
                  <a16:creationId xmlns:a16="http://schemas.microsoft.com/office/drawing/2014/main" id="{2F4B9519-C262-4C03-B933-572EFA44591C}"/>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47" name="文本框 46">
              <a:extLst>
                <a:ext uri="{FF2B5EF4-FFF2-40B4-BE49-F238E27FC236}">
                  <a16:creationId xmlns:a16="http://schemas.microsoft.com/office/drawing/2014/main" id="{F92A5BF3-A255-4DA2-964E-CB55383C0056}"/>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48" name="组合 47">
            <a:extLst>
              <a:ext uri="{FF2B5EF4-FFF2-40B4-BE49-F238E27FC236}">
                <a16:creationId xmlns:a16="http://schemas.microsoft.com/office/drawing/2014/main" id="{6D2D5945-0F08-40DF-BA0A-FE835B63D65E}"/>
              </a:ext>
            </a:extLst>
          </p:cNvPr>
          <p:cNvGrpSpPr/>
          <p:nvPr/>
        </p:nvGrpSpPr>
        <p:grpSpPr>
          <a:xfrm>
            <a:off x="1098970" y="3067151"/>
            <a:ext cx="2687740" cy="950356"/>
            <a:chOff x="7553991" y="2061949"/>
            <a:chExt cx="2687740" cy="950356"/>
          </a:xfrm>
        </p:grpSpPr>
        <p:sp>
          <p:nvSpPr>
            <p:cNvPr id="49" name="矩形 48">
              <a:extLst>
                <a:ext uri="{FF2B5EF4-FFF2-40B4-BE49-F238E27FC236}">
                  <a16:creationId xmlns:a16="http://schemas.microsoft.com/office/drawing/2014/main" id="{31EE15A6-1D1C-4FA8-B9BC-0497BDCE31AC}"/>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50" name="文本框 49">
              <a:extLst>
                <a:ext uri="{FF2B5EF4-FFF2-40B4-BE49-F238E27FC236}">
                  <a16:creationId xmlns:a16="http://schemas.microsoft.com/office/drawing/2014/main" id="{501B20C9-0B68-42B8-9F93-333AB4EFA047}"/>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51" name="组合 50">
            <a:extLst>
              <a:ext uri="{FF2B5EF4-FFF2-40B4-BE49-F238E27FC236}">
                <a16:creationId xmlns:a16="http://schemas.microsoft.com/office/drawing/2014/main" id="{73777F24-D857-430E-BDEA-58AC49315A33}"/>
              </a:ext>
            </a:extLst>
          </p:cNvPr>
          <p:cNvGrpSpPr/>
          <p:nvPr/>
        </p:nvGrpSpPr>
        <p:grpSpPr>
          <a:xfrm>
            <a:off x="8475477" y="4430358"/>
            <a:ext cx="2687741" cy="950356"/>
            <a:chOff x="7553990" y="2061949"/>
            <a:chExt cx="2687741" cy="950356"/>
          </a:xfrm>
        </p:grpSpPr>
        <p:sp>
          <p:nvSpPr>
            <p:cNvPr id="52" name="矩形 51">
              <a:extLst>
                <a:ext uri="{FF2B5EF4-FFF2-40B4-BE49-F238E27FC236}">
                  <a16:creationId xmlns:a16="http://schemas.microsoft.com/office/drawing/2014/main" id="{3BC7C8B4-94F7-4F85-ABE8-93D7246629C9}"/>
                </a:ext>
              </a:extLst>
            </p:cNvPr>
            <p:cNvSpPr/>
            <p:nvPr/>
          </p:nvSpPr>
          <p:spPr>
            <a:xfrm>
              <a:off x="7553990" y="2061949"/>
              <a:ext cx="2031325" cy="461665"/>
            </a:xfrm>
            <a:prstGeom prst="rect">
              <a:avLst/>
            </a:prstGeom>
          </p:spPr>
          <p:txBody>
            <a:bodyPr wrap="none">
              <a:spAutoFit/>
              <a:scene3d>
                <a:camera prst="orthographicFront"/>
                <a:lightRig rig="threePt" dir="t"/>
              </a:scene3d>
              <a:sp3d contourW="12700"/>
            </a:bodyPr>
            <a:lstStyle/>
            <a:p>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53" name="文本框 52">
              <a:extLst>
                <a:ext uri="{FF2B5EF4-FFF2-40B4-BE49-F238E27FC236}">
                  <a16:creationId xmlns:a16="http://schemas.microsoft.com/office/drawing/2014/main" id="{17396B9A-6E6D-4DD3-BB7E-5D4AC921FFC0}"/>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54" name="组合 53">
            <a:extLst>
              <a:ext uri="{FF2B5EF4-FFF2-40B4-BE49-F238E27FC236}">
                <a16:creationId xmlns:a16="http://schemas.microsoft.com/office/drawing/2014/main" id="{4E12777C-E267-4CF8-9348-EC1CFA908D41}"/>
              </a:ext>
            </a:extLst>
          </p:cNvPr>
          <p:cNvGrpSpPr/>
          <p:nvPr/>
        </p:nvGrpSpPr>
        <p:grpSpPr>
          <a:xfrm>
            <a:off x="1098970" y="4430358"/>
            <a:ext cx="2687740" cy="950356"/>
            <a:chOff x="7553991" y="2061949"/>
            <a:chExt cx="2687740" cy="950356"/>
          </a:xfrm>
        </p:grpSpPr>
        <p:sp>
          <p:nvSpPr>
            <p:cNvPr id="55" name="矩形 54">
              <a:extLst>
                <a:ext uri="{FF2B5EF4-FFF2-40B4-BE49-F238E27FC236}">
                  <a16:creationId xmlns:a16="http://schemas.microsoft.com/office/drawing/2014/main" id="{D6F50DD2-4141-44A9-B871-0D8EE0EBDBE9}"/>
                </a:ext>
              </a:extLst>
            </p:cNvPr>
            <p:cNvSpPr/>
            <p:nvPr/>
          </p:nvSpPr>
          <p:spPr>
            <a:xfrm>
              <a:off x="8210406" y="2061949"/>
              <a:ext cx="2031325" cy="461665"/>
            </a:xfrm>
            <a:prstGeom prst="rect">
              <a:avLst/>
            </a:prstGeom>
          </p:spPr>
          <p:txBody>
            <a:bodyPr wrap="none">
              <a:spAutoFit/>
              <a:scene3d>
                <a:camera prst="orthographicFront"/>
                <a:lightRig rig="threePt" dir="t"/>
              </a:scene3d>
              <a:sp3d contourW="12700"/>
            </a:bodyPr>
            <a:lstStyle/>
            <a:p>
              <a:pPr algn="r"/>
              <a:r>
                <a:rPr lang="zh-CN" altLang="en-US" sz="2400" dirty="0">
                  <a:solidFill>
                    <a:schemeClr val="tx1">
                      <a:lumMod val="75000"/>
                      <a:lumOff val="25000"/>
                    </a:schemeClr>
                  </a:solidFill>
                  <a:latin typeface="汉仪夏日体W" panose="00020600040101010101" pitchFamily="18" charset="-122"/>
                  <a:ea typeface="汉仪夏日体W" panose="00020600040101010101" pitchFamily="18" charset="-122"/>
                </a:rPr>
                <a:t>您的文字输入</a:t>
              </a:r>
            </a:p>
          </p:txBody>
        </p:sp>
        <p:sp>
          <p:nvSpPr>
            <p:cNvPr id="56" name="文本框 55">
              <a:extLst>
                <a:ext uri="{FF2B5EF4-FFF2-40B4-BE49-F238E27FC236}">
                  <a16:creationId xmlns:a16="http://schemas.microsoft.com/office/drawing/2014/main" id="{A2371190-BF34-49B6-81B0-913D3047F04F}"/>
                </a:ext>
              </a:extLst>
            </p:cNvPr>
            <p:cNvSpPr txBox="1"/>
            <p:nvPr/>
          </p:nvSpPr>
          <p:spPr>
            <a:xfrm>
              <a:off x="7553991" y="2492354"/>
              <a:ext cx="2687740" cy="519951"/>
            </a:xfrm>
            <a:prstGeom prst="rect">
              <a:avLst/>
            </a:prstGeom>
          </p:spPr>
          <p:txBody>
            <a:bodyPr wrap="square">
              <a:spAutoFit/>
              <a:scene3d>
                <a:camera prst="orthographicFront"/>
                <a:lightRig rig="threePt" dir="t"/>
              </a:scene3d>
              <a:sp3d contourW="12700"/>
            </a:bodyPr>
            <a:lstStyle>
              <a:defPPr>
                <a:defRPr lang="zh-CN"/>
              </a:defPPr>
              <a:lvl1pPr>
                <a:defRPr sz="1600">
                  <a:solidFill>
                    <a:schemeClr val="tx1">
                      <a:lumMod val="75000"/>
                      <a:lumOff val="25000"/>
                    </a:schemeClr>
                  </a:solidFill>
                  <a:latin typeface="汉仪夏日体W" panose="00020600040101010101" pitchFamily="18" charset="-122"/>
                  <a:ea typeface="汉仪夏日体W" panose="00020600040101010101" pitchFamily="18" charset="-122"/>
                </a:defRPr>
              </a:lvl1pPr>
            </a:lstStyle>
            <a:p>
              <a:pPr algn="r">
                <a:lnSpc>
                  <a:spcPct val="120000"/>
                </a:lnSpc>
              </a:pPr>
              <a:r>
                <a:rPr lang="zh-CN" altLang="en-US" sz="1200" dirty="0">
                  <a:solidFill>
                    <a:schemeClr val="tx1">
                      <a:lumMod val="65000"/>
                      <a:lumOff val="35000"/>
                    </a:schemeClr>
                  </a:solidFill>
                </a:rPr>
                <a:t>经过前任会员共同的努力和奋斗，发展到现在有一定的影响力的社团</a:t>
              </a:r>
            </a:p>
          </p:txBody>
        </p:sp>
      </p:grpSp>
      <p:grpSp>
        <p:nvGrpSpPr>
          <p:cNvPr id="57" name="组合 56">
            <a:extLst>
              <a:ext uri="{FF2B5EF4-FFF2-40B4-BE49-F238E27FC236}">
                <a16:creationId xmlns:a16="http://schemas.microsoft.com/office/drawing/2014/main" id="{169D8995-C507-4AA0-822F-0A36A79CA7E6}"/>
              </a:ext>
            </a:extLst>
          </p:cNvPr>
          <p:cNvGrpSpPr/>
          <p:nvPr/>
        </p:nvGrpSpPr>
        <p:grpSpPr>
          <a:xfrm>
            <a:off x="4341019" y="330981"/>
            <a:ext cx="3570208" cy="773892"/>
            <a:chOff x="4393901" y="432426"/>
            <a:chExt cx="3570208" cy="773892"/>
          </a:xfrm>
        </p:grpSpPr>
        <p:sp>
          <p:nvSpPr>
            <p:cNvPr id="58" name="矩形 57">
              <a:extLst>
                <a:ext uri="{FF2B5EF4-FFF2-40B4-BE49-F238E27FC236}">
                  <a16:creationId xmlns:a16="http://schemas.microsoft.com/office/drawing/2014/main" id="{4DAAD582-7EFE-4D49-9767-E2A48C68F8D0}"/>
                </a:ext>
              </a:extLst>
            </p:cNvPr>
            <p:cNvSpPr/>
            <p:nvPr/>
          </p:nvSpPr>
          <p:spPr>
            <a:xfrm>
              <a:off x="4393901" y="436877"/>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rPr>
                <a:t>标题文字添加</a:t>
              </a:r>
            </a:p>
          </p:txBody>
        </p:sp>
        <p:sp>
          <p:nvSpPr>
            <p:cNvPr id="59" name="矩形 58">
              <a:extLst>
                <a:ext uri="{FF2B5EF4-FFF2-40B4-BE49-F238E27FC236}">
                  <a16:creationId xmlns:a16="http://schemas.microsoft.com/office/drawing/2014/main" id="{9540AAA9-52BC-4D4D-8928-7936C6CBDFBE}"/>
                </a:ext>
              </a:extLst>
            </p:cNvPr>
            <p:cNvSpPr/>
            <p:nvPr/>
          </p:nvSpPr>
          <p:spPr>
            <a:xfrm>
              <a:off x="4393901" y="432426"/>
              <a:ext cx="3570208" cy="769441"/>
            </a:xfrm>
            <a:prstGeom prst="rect">
              <a:avLst/>
            </a:prstGeom>
          </p:spPr>
          <p:txBody>
            <a:bodyPr wrap="none">
              <a:spAutoFit/>
              <a:scene3d>
                <a:camera prst="orthographicFront"/>
                <a:lightRig rig="threePt" dir="t"/>
              </a:scene3d>
              <a:sp3d contourW="12700"/>
            </a:bodyPr>
            <a:lstStyle/>
            <a:p>
              <a:pPr algn="ctr"/>
              <a:r>
                <a:rPr lang="zh-CN" altLang="en-US" sz="4400" dirty="0">
                  <a:solidFill>
                    <a:schemeClr val="accent2"/>
                  </a:solidFill>
                  <a:latin typeface="汉仪夏日体W" panose="00020600040101010101" pitchFamily="18" charset="-122"/>
                  <a:ea typeface="汉仪夏日体W" panose="00020600040101010101" pitchFamily="18" charset="-122"/>
                </a:rPr>
                <a:t>标题文字添加</a:t>
              </a:r>
            </a:p>
          </p:txBody>
        </p:sp>
      </p:grpSp>
    </p:spTree>
    <p:extLst>
      <p:ext uri="{BB962C8B-B14F-4D97-AF65-F5344CB8AC3E}">
        <p14:creationId xmlns:p14="http://schemas.microsoft.com/office/powerpoint/2010/main" val="279429243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additive="base">
                                        <p:cTn id="14" dur="500" fill="hold"/>
                                        <p:tgtEl>
                                          <p:spTgt spid="45"/>
                                        </p:tgtEl>
                                        <p:attrNameLst>
                                          <p:attrName>ppt_x</p:attrName>
                                        </p:attrNameLst>
                                      </p:cBhvr>
                                      <p:tavLst>
                                        <p:tav tm="0">
                                          <p:val>
                                            <p:strVal val="#ppt_x"/>
                                          </p:val>
                                        </p:tav>
                                        <p:tav tm="100000">
                                          <p:val>
                                            <p:strVal val="#ppt_x"/>
                                          </p:val>
                                        </p:tav>
                                      </p:tavLst>
                                    </p:anim>
                                    <p:anim calcmode="lin" valueType="num">
                                      <p:cBhvr additive="base">
                                        <p:cTn id="15" dur="500" fill="hold"/>
                                        <p:tgtEl>
                                          <p:spTgt spid="45"/>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ppt_x"/>
                                          </p:val>
                                        </p:tav>
                                        <p:tav tm="100000">
                                          <p:val>
                                            <p:strVal val="#ppt_x"/>
                                          </p:val>
                                        </p:tav>
                                      </p:tavLst>
                                    </p:anim>
                                    <p:anim calcmode="lin" valueType="num">
                                      <p:cBhvr additive="base">
                                        <p:cTn id="19" dur="500" fill="hold"/>
                                        <p:tgtEl>
                                          <p:spTgt spid="48"/>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500" fill="hold"/>
                                        <p:tgtEl>
                                          <p:spTgt spid="54"/>
                                        </p:tgtEl>
                                        <p:attrNameLst>
                                          <p:attrName>ppt_x</p:attrName>
                                        </p:attrNameLst>
                                      </p:cBhvr>
                                      <p:tavLst>
                                        <p:tav tm="0">
                                          <p:val>
                                            <p:strVal val="#ppt_x"/>
                                          </p:val>
                                        </p:tav>
                                        <p:tav tm="100000">
                                          <p:val>
                                            <p:strVal val="#ppt_x"/>
                                          </p:val>
                                        </p:tav>
                                      </p:tavLst>
                                    </p:anim>
                                    <p:anim calcmode="lin" valueType="num">
                                      <p:cBhvr additive="base">
                                        <p:cTn id="23" dur="500" fill="hold"/>
                                        <p:tgtEl>
                                          <p:spTgt spid="5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ppt_x"/>
                                          </p:val>
                                        </p:tav>
                                        <p:tav tm="100000">
                                          <p:val>
                                            <p:strVal val="#ppt_x"/>
                                          </p:val>
                                        </p:tav>
                                      </p:tavLst>
                                    </p:anim>
                                    <p:anim calcmode="lin" valueType="num">
                                      <p:cBhvr additive="base">
                                        <p:cTn id="27" dur="500" fill="hold"/>
                                        <p:tgtEl>
                                          <p:spTgt spid="39"/>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fill="hold"/>
                                        <p:tgtEl>
                                          <p:spTgt spid="42"/>
                                        </p:tgtEl>
                                        <p:attrNameLst>
                                          <p:attrName>ppt_x</p:attrName>
                                        </p:attrNameLst>
                                      </p:cBhvr>
                                      <p:tavLst>
                                        <p:tav tm="0">
                                          <p:val>
                                            <p:strVal val="#ppt_x"/>
                                          </p:val>
                                        </p:tav>
                                        <p:tav tm="100000">
                                          <p:val>
                                            <p:strVal val="#ppt_x"/>
                                          </p:val>
                                        </p:tav>
                                      </p:tavLst>
                                    </p:anim>
                                    <p:anim calcmode="lin" valueType="num">
                                      <p:cBhvr additive="base">
                                        <p:cTn id="31" dur="500" fill="hold"/>
                                        <p:tgtEl>
                                          <p:spTgt spid="42"/>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fill="hold"/>
                                        <p:tgtEl>
                                          <p:spTgt spid="51"/>
                                        </p:tgtEl>
                                        <p:attrNameLst>
                                          <p:attrName>ppt_x</p:attrName>
                                        </p:attrNameLst>
                                      </p:cBhvr>
                                      <p:tavLst>
                                        <p:tav tm="0">
                                          <p:val>
                                            <p:strVal val="#ppt_x"/>
                                          </p:val>
                                        </p:tav>
                                        <p:tav tm="100000">
                                          <p:val>
                                            <p:strVal val="#ppt_x"/>
                                          </p:val>
                                        </p:tav>
                                      </p:tavLst>
                                    </p:anim>
                                    <p:anim calcmode="lin" valueType="num">
                                      <p:cBhvr additive="base">
                                        <p:cTn id="35" dur="500" fill="hold"/>
                                        <p:tgtEl>
                                          <p:spTgt spid="51"/>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p:cTn id="39" dur="500" fill="hold"/>
                                        <p:tgtEl>
                                          <p:spTgt spid="60"/>
                                        </p:tgtEl>
                                        <p:attrNameLst>
                                          <p:attrName>ppt_w</p:attrName>
                                        </p:attrNameLst>
                                      </p:cBhvr>
                                      <p:tavLst>
                                        <p:tav tm="0">
                                          <p:val>
                                            <p:fltVal val="0"/>
                                          </p:val>
                                        </p:tav>
                                        <p:tav tm="100000">
                                          <p:val>
                                            <p:strVal val="#ppt_w"/>
                                          </p:val>
                                        </p:tav>
                                      </p:tavLst>
                                    </p:anim>
                                    <p:anim calcmode="lin" valueType="num">
                                      <p:cBhvr>
                                        <p:cTn id="40" dur="500" fill="hold"/>
                                        <p:tgtEl>
                                          <p:spTgt spid="60"/>
                                        </p:tgtEl>
                                        <p:attrNameLst>
                                          <p:attrName>ppt_h</p:attrName>
                                        </p:attrNameLst>
                                      </p:cBhvr>
                                      <p:tavLst>
                                        <p:tav tm="0">
                                          <p:val>
                                            <p:fltVal val="0"/>
                                          </p:val>
                                        </p:tav>
                                        <p:tav tm="100000">
                                          <p:val>
                                            <p:strVal val="#ppt_h"/>
                                          </p:val>
                                        </p:tav>
                                      </p:tavLst>
                                    </p:anim>
                                    <p:animEffect transition="in" filter="fade">
                                      <p:cBhvr>
                                        <p:cTn id="4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1F0F3"/>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6846C02-46D5-491B-B5A0-C121D41E9E1F}"/>
              </a:ext>
            </a:extLst>
          </p:cNvPr>
          <p:cNvSpPr/>
          <p:nvPr/>
        </p:nvSpPr>
        <p:spPr>
          <a:xfrm>
            <a:off x="0" y="0"/>
            <a:ext cx="12192000" cy="6966857"/>
          </a:xfrm>
          <a:prstGeom prst="rect">
            <a:avLst/>
          </a:prstGeom>
          <a:solidFill>
            <a:srgbClr val="D1F0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B7327C6D-B15E-4630-A28C-DDC25BF3E7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490"/>
            <a:ext cx="12192000" cy="6858000"/>
          </a:xfrm>
          <a:prstGeom prst="rect">
            <a:avLst/>
          </a:prstGeom>
        </p:spPr>
      </p:pic>
      <p:pic>
        <p:nvPicPr>
          <p:cNvPr id="12" name="图片 11">
            <a:extLst>
              <a:ext uri="{FF2B5EF4-FFF2-40B4-BE49-F238E27FC236}">
                <a16:creationId xmlns:a16="http://schemas.microsoft.com/office/drawing/2014/main" id="{2A329FA0-B8A8-454E-867F-B9CC6FD12809}"/>
              </a:ext>
            </a:extLst>
          </p:cNvPr>
          <p:cNvPicPr>
            <a:picLocks noChangeAspect="1"/>
          </p:cNvPicPr>
          <p:nvPr/>
        </p:nvPicPr>
        <p:blipFill rotWithShape="1">
          <a:blip r:embed="rId4">
            <a:extLst>
              <a:ext uri="{28A0092B-C50C-407E-A947-70E740481C1C}">
                <a14:useLocalDpi xmlns:a14="http://schemas.microsoft.com/office/drawing/2010/main" val="0"/>
              </a:ext>
            </a:extLst>
          </a:blip>
          <a:srcRect b="31217"/>
          <a:stretch/>
        </p:blipFill>
        <p:spPr>
          <a:xfrm>
            <a:off x="0" y="-85043"/>
            <a:ext cx="12192000" cy="4691363"/>
          </a:xfrm>
          <a:prstGeom prst="rect">
            <a:avLst/>
          </a:prstGeom>
        </p:spPr>
      </p:pic>
      <p:pic>
        <p:nvPicPr>
          <p:cNvPr id="31" name="图片 30">
            <a:extLst>
              <a:ext uri="{FF2B5EF4-FFF2-40B4-BE49-F238E27FC236}">
                <a16:creationId xmlns:a16="http://schemas.microsoft.com/office/drawing/2014/main" id="{4349B95B-960D-4708-872C-9CF4FED85B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400" y="1072362"/>
            <a:ext cx="8077200" cy="4415460"/>
          </a:xfrm>
          <a:prstGeom prst="rect">
            <a:avLst/>
          </a:prstGeom>
        </p:spPr>
      </p:pic>
      <p:grpSp>
        <p:nvGrpSpPr>
          <p:cNvPr id="4" name="组合 3">
            <a:extLst>
              <a:ext uri="{FF2B5EF4-FFF2-40B4-BE49-F238E27FC236}">
                <a16:creationId xmlns:a16="http://schemas.microsoft.com/office/drawing/2014/main" id="{C73D6378-C9F0-42B3-8F68-B0DA4D8FACF2}"/>
              </a:ext>
            </a:extLst>
          </p:cNvPr>
          <p:cNvGrpSpPr/>
          <p:nvPr/>
        </p:nvGrpSpPr>
        <p:grpSpPr>
          <a:xfrm>
            <a:off x="3409050" y="3017566"/>
            <a:ext cx="5724644" cy="1298705"/>
            <a:chOff x="3409050" y="3017566"/>
            <a:chExt cx="5724644" cy="1298705"/>
          </a:xfrm>
        </p:grpSpPr>
        <p:sp>
          <p:nvSpPr>
            <p:cNvPr id="28" name="矩形 27">
              <a:extLst>
                <a:ext uri="{FF2B5EF4-FFF2-40B4-BE49-F238E27FC236}">
                  <a16:creationId xmlns:a16="http://schemas.microsoft.com/office/drawing/2014/main" id="{F4EA1D31-29AE-4C53-BAB3-6E3D932263BF}"/>
                </a:ext>
              </a:extLst>
            </p:cNvPr>
            <p:cNvSpPr/>
            <p:nvPr/>
          </p:nvSpPr>
          <p:spPr>
            <a:xfrm>
              <a:off x="6086642" y="3115942"/>
              <a:ext cx="184730" cy="1200329"/>
            </a:xfrm>
            <a:prstGeom prst="rect">
              <a:avLst/>
            </a:prstGeom>
          </p:spPr>
          <p:txBody>
            <a:bodyPr wrap="none">
              <a:spAutoFit/>
              <a:scene3d>
                <a:camera prst="orthographicFront"/>
                <a:lightRig rig="threePt" dir="t"/>
              </a:scene3d>
              <a:sp3d contourW="12700"/>
            </a:bodyPr>
            <a:lstStyle/>
            <a:p>
              <a:pPr algn="ctr"/>
              <a:endParaRPr lang="zh-CN" altLang="en-US" sz="7200" dirty="0">
                <a:ln w="44450">
                  <a:solidFill>
                    <a:schemeClr val="bg1"/>
                  </a:solidFill>
                </a:ln>
                <a:solidFill>
                  <a:schemeClr val="tx1">
                    <a:lumMod val="85000"/>
                    <a:lumOff val="15000"/>
                  </a:schemeClr>
                </a:solidFill>
                <a:effectLst>
                  <a:outerShdw blurRad="152400" dist="38100" dir="2700000" algn="tl" rotWithShape="0">
                    <a:prstClr val="black">
                      <a:alpha val="48000"/>
                    </a:prstClr>
                  </a:outerShdw>
                </a:effectLst>
                <a:latin typeface="汉仪夏日体W" panose="00020600040101010101" pitchFamily="18" charset="-122"/>
                <a:ea typeface="汉仪夏日体W" panose="00020600040101010101" pitchFamily="18" charset="-122"/>
              </a:endParaRPr>
            </a:p>
          </p:txBody>
        </p:sp>
        <p:sp>
          <p:nvSpPr>
            <p:cNvPr id="15" name="矩形 14">
              <a:extLst>
                <a:ext uri="{FF2B5EF4-FFF2-40B4-BE49-F238E27FC236}">
                  <a16:creationId xmlns:a16="http://schemas.microsoft.com/office/drawing/2014/main" id="{1501FE40-5AD4-49A4-9147-CB17CCA9A168}"/>
                </a:ext>
              </a:extLst>
            </p:cNvPr>
            <p:cNvSpPr/>
            <p:nvPr/>
          </p:nvSpPr>
          <p:spPr>
            <a:xfrm>
              <a:off x="3409050" y="3017566"/>
              <a:ext cx="5724644" cy="1200329"/>
            </a:xfrm>
            <a:prstGeom prst="rect">
              <a:avLst/>
            </a:prstGeom>
          </p:spPr>
          <p:txBody>
            <a:bodyPr wrap="none">
              <a:spAutoFit/>
              <a:scene3d>
                <a:camera prst="orthographicFront"/>
                <a:lightRig rig="threePt" dir="t"/>
              </a:scene3d>
              <a:sp3d contourW="12700"/>
            </a:bodyPr>
            <a:lstStyle/>
            <a:p>
              <a:pPr algn="ctr"/>
              <a:r>
                <a:rPr lang="zh-CN" altLang="en-US" sz="7200" dirty="0">
                  <a:solidFill>
                    <a:schemeClr val="accent2"/>
                  </a:solidFill>
                  <a:latin typeface="汉仪夏日体W" panose="00020600040101010101" pitchFamily="18" charset="-122"/>
                  <a:ea typeface="汉仪夏日体W" panose="00020600040101010101" pitchFamily="18" charset="-122"/>
                </a:rPr>
                <a:t>标题文字添加</a:t>
              </a:r>
            </a:p>
          </p:txBody>
        </p:sp>
      </p:grpSp>
      <p:sp>
        <p:nvSpPr>
          <p:cNvPr id="30" name="矩形 29">
            <a:extLst>
              <a:ext uri="{FF2B5EF4-FFF2-40B4-BE49-F238E27FC236}">
                <a16:creationId xmlns:a16="http://schemas.microsoft.com/office/drawing/2014/main" id="{D4E6832F-60C0-40F1-A239-C3DFC75CC753}"/>
              </a:ext>
            </a:extLst>
          </p:cNvPr>
          <p:cNvSpPr/>
          <p:nvPr/>
        </p:nvSpPr>
        <p:spPr>
          <a:xfrm>
            <a:off x="4618673" y="1823017"/>
            <a:ext cx="2954655" cy="1200329"/>
          </a:xfrm>
          <a:prstGeom prst="rect">
            <a:avLst/>
          </a:prstGeom>
        </p:spPr>
        <p:txBody>
          <a:bodyPr wrap="none">
            <a:spAutoFit/>
            <a:scene3d>
              <a:camera prst="orthographicFront"/>
              <a:lightRig rig="threePt" dir="t"/>
            </a:scene3d>
            <a:sp3d contourW="12700"/>
          </a:bodyPr>
          <a:lstStyle/>
          <a:p>
            <a:pPr algn="ctr"/>
            <a:r>
              <a:rPr lang="zh-CN" altLang="en-US" sz="7200" dirty="0">
                <a:solidFill>
                  <a:schemeClr val="tx1">
                    <a:lumMod val="75000"/>
                    <a:lumOff val="25000"/>
                  </a:schemeClr>
                </a:solidFill>
                <a:latin typeface="汉仪夏日体W" panose="00020600040101010101" pitchFamily="18" charset="-122"/>
                <a:ea typeface="汉仪夏日体W" panose="00020600040101010101" pitchFamily="18" charset="-122"/>
              </a:rPr>
              <a:t>第二节</a:t>
            </a:r>
          </a:p>
        </p:txBody>
      </p:sp>
      <p:pic>
        <p:nvPicPr>
          <p:cNvPr id="8" name="图片 7">
            <a:extLst>
              <a:ext uri="{FF2B5EF4-FFF2-40B4-BE49-F238E27FC236}">
                <a16:creationId xmlns:a16="http://schemas.microsoft.com/office/drawing/2014/main" id="{2635878E-AA4B-4F74-91CF-93FA2169D3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25957" y="743564"/>
            <a:ext cx="2099607" cy="1583000"/>
          </a:xfrm>
          <a:prstGeom prst="rect">
            <a:avLst/>
          </a:prstGeom>
        </p:spPr>
      </p:pic>
      <p:pic>
        <p:nvPicPr>
          <p:cNvPr id="18" name="图片 17">
            <a:extLst>
              <a:ext uri="{FF2B5EF4-FFF2-40B4-BE49-F238E27FC236}">
                <a16:creationId xmlns:a16="http://schemas.microsoft.com/office/drawing/2014/main" id="{117B2E53-5AB9-4283-AC96-98A7786433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13588" y="3612925"/>
            <a:ext cx="5120000" cy="3410000"/>
          </a:xfrm>
          <a:prstGeom prst="rect">
            <a:avLst/>
          </a:prstGeom>
        </p:spPr>
      </p:pic>
      <p:pic>
        <p:nvPicPr>
          <p:cNvPr id="9" name="图片 8">
            <a:extLst>
              <a:ext uri="{FF2B5EF4-FFF2-40B4-BE49-F238E27FC236}">
                <a16:creationId xmlns:a16="http://schemas.microsoft.com/office/drawing/2014/main" id="{54153581-A114-4062-BC23-7FE5C4A1015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823443" y="3433759"/>
            <a:ext cx="1727200" cy="1950423"/>
          </a:xfrm>
          <a:prstGeom prst="rect">
            <a:avLst/>
          </a:prstGeom>
        </p:spPr>
      </p:pic>
      <p:pic>
        <p:nvPicPr>
          <p:cNvPr id="10" name="图片 9">
            <a:extLst>
              <a:ext uri="{FF2B5EF4-FFF2-40B4-BE49-F238E27FC236}">
                <a16:creationId xmlns:a16="http://schemas.microsoft.com/office/drawing/2014/main" id="{56FC3EAD-B29F-4331-A19E-B8F05E82B76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9797" y="5500679"/>
            <a:ext cx="10692406" cy="2103124"/>
          </a:xfrm>
          <a:prstGeom prst="rect">
            <a:avLst/>
          </a:prstGeom>
        </p:spPr>
      </p:pic>
      <p:pic>
        <p:nvPicPr>
          <p:cNvPr id="13" name="图片 12">
            <a:extLst>
              <a:ext uri="{FF2B5EF4-FFF2-40B4-BE49-F238E27FC236}">
                <a16:creationId xmlns:a16="http://schemas.microsoft.com/office/drawing/2014/main" id="{9E345735-0D27-474B-ADA7-57593FCF989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00231" y="668082"/>
            <a:ext cx="2618237" cy="2618237"/>
          </a:xfrm>
          <a:prstGeom prst="rect">
            <a:avLst/>
          </a:prstGeom>
        </p:spPr>
      </p:pic>
      <p:pic>
        <p:nvPicPr>
          <p:cNvPr id="14" name="图片 13">
            <a:extLst>
              <a:ext uri="{FF2B5EF4-FFF2-40B4-BE49-F238E27FC236}">
                <a16:creationId xmlns:a16="http://schemas.microsoft.com/office/drawing/2014/main" id="{A1224D25-DED8-42CF-AA97-7D5F8E2486D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21417" y="323743"/>
            <a:ext cx="752006" cy="935552"/>
          </a:xfrm>
          <a:prstGeom prst="rect">
            <a:avLst/>
          </a:prstGeom>
        </p:spPr>
      </p:pic>
      <p:pic>
        <p:nvPicPr>
          <p:cNvPr id="16" name="图片 15">
            <a:extLst>
              <a:ext uri="{FF2B5EF4-FFF2-40B4-BE49-F238E27FC236}">
                <a16:creationId xmlns:a16="http://schemas.microsoft.com/office/drawing/2014/main" id="{7F0FA3B9-452E-4666-845C-091692A3E66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82068" y="1323874"/>
            <a:ext cx="1251980" cy="1618822"/>
          </a:xfrm>
          <a:prstGeom prst="rect">
            <a:avLst/>
          </a:prstGeom>
        </p:spPr>
      </p:pic>
      <p:pic>
        <p:nvPicPr>
          <p:cNvPr id="17" name="图片 16">
            <a:extLst>
              <a:ext uri="{FF2B5EF4-FFF2-40B4-BE49-F238E27FC236}">
                <a16:creationId xmlns:a16="http://schemas.microsoft.com/office/drawing/2014/main" id="{538AE565-0DB9-410B-82B8-623566F5EA0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139558" y="3026888"/>
            <a:ext cx="1251980" cy="1618822"/>
          </a:xfrm>
          <a:prstGeom prst="rect">
            <a:avLst/>
          </a:prstGeom>
        </p:spPr>
      </p:pic>
    </p:spTree>
    <p:extLst>
      <p:ext uri="{BB962C8B-B14F-4D97-AF65-F5344CB8AC3E}">
        <p14:creationId xmlns:p14="http://schemas.microsoft.com/office/powerpoint/2010/main" val="110352907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卡通儿童教育教学通用课件PPT模板"/>
</p:tagLst>
</file>

<file path=ppt/tags/tag10.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7"/>
</p:tagLst>
</file>

<file path=ppt/tags/tag14.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8"/>
</p:tagLst>
</file>

<file path=ppt/tags/tag15.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9"/>
</p:tagLst>
</file>

<file path=ppt/tags/tag16.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SubTitle"/>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17"/>
</p:tagLst>
</file>

<file path=ppt/tags/tag18.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70620093558"/>
  <p:tag name="MH_LIBRARY" val="GRAPHIC"/>
  <p:tag name="MH_TYPE" val="Other"/>
  <p:tag name="MH_ORDER" val="6"/>
</p:tagLst>
</file>

<file path=ppt/tags/tag20.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18"/>
</p:tagLst>
</file>

<file path=ppt/tags/tag22.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10"/>
</p:tagLst>
</file>

<file path=ppt/tags/tag23.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11"/>
</p:tagLst>
</file>

<file path=ppt/tags/tag24.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12"/>
</p:tagLst>
</file>

<file path=ppt/tags/tag25.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13"/>
</p:tagLst>
</file>

<file path=ppt/tags/tag26.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14"/>
</p:tagLst>
</file>

<file path=ppt/tags/tag27.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15"/>
</p:tagLst>
</file>

<file path=ppt/tags/tag28.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16"/>
</p:tagLst>
</file>

<file path=ppt/tags/tag29.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620093558"/>
  <p:tag name="MH_LIBRARY" val="GRAPHIC"/>
  <p:tag name="MH_TYPE" val="Other"/>
  <p:tag name="MH_ORDER" val="7"/>
</p:tagLst>
</file>

<file path=ppt/tags/tag30.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19"/>
</p:tagLst>
</file>

<file path=ppt/tags/tag31.xml><?xml version="1.0" encoding="utf-8"?>
<p:tagLst xmlns:a="http://schemas.openxmlformats.org/drawingml/2006/main" xmlns:r="http://schemas.openxmlformats.org/officeDocument/2006/relationships" xmlns:p="http://schemas.openxmlformats.org/presentationml/2006/main">
  <p:tag name="MH" val="20170620093721"/>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70620093721"/>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70620093721"/>
  <p:tag name="MH_LIBRARY" val="GRAPHIC"/>
  <p:tag name="MH_TYPE" val="Other"/>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70620093721"/>
  <p:tag name="MH_LIBRARY" val="GRAPHIC"/>
  <p:tag name="MH_TYPE" val="SubTitle"/>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70620093721"/>
  <p:tag name="MH_LIBRARY" val="GRAPHIC"/>
  <p:tag name="MH_TYPE" val="Other"/>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70620093721"/>
  <p:tag name="MH_LIBRARY" val="GRAPHIC"/>
  <p:tag name="MH_TYPE" val="SubTitle"/>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ISLIDE.VECTOR" val="00d5257f-2add-4aa4-8d10-cc9c0e7b5fc0"/>
</p:tagLst>
</file>

<file path=ppt/tags/tag38.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6"/>
</p:tagLst>
</file>

<file path=ppt/tags/tag39.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7"/>
</p:tagLst>
</file>

<file path=ppt/tags/tag4.xml><?xml version="1.0" encoding="utf-8"?>
<p:tagLst xmlns:a="http://schemas.openxmlformats.org/drawingml/2006/main" xmlns:r="http://schemas.openxmlformats.org/officeDocument/2006/relationships" xmlns:p="http://schemas.openxmlformats.org/presentationml/2006/main">
  <p:tag name="MH" val="20170620093558"/>
  <p:tag name="MH_LIBRARY" val="GRAPHIC"/>
  <p:tag name="MH_TYPE" val="Other"/>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8"/>
</p:tagLst>
</file>

<file path=ppt/tags/tag41.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9"/>
</p:tagLst>
</file>

<file path=ppt/tags/tag42.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20"/>
</p:tagLst>
</file>

<file path=ppt/tags/tag43.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1"/>
</p:tagLst>
</file>

<file path=ppt/tags/tag44.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2"/>
</p:tagLst>
</file>

<file path=ppt/tags/tag45.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3"/>
</p:tagLst>
</file>

<file path=ppt/tags/tag46.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4"/>
</p:tagLst>
</file>

<file path=ppt/tags/tag47.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5"/>
</p:tagLst>
</file>

<file path=ppt/tags/tag48.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6"/>
</p:tagLst>
</file>

<file path=ppt/tags/tag49.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70620093558"/>
  <p:tag name="MH_LIBRARY" val="GRAPHIC"/>
  <p:tag name="MH_TYPE" val="Other"/>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8"/>
</p:tagLst>
</file>

<file path=ppt/tags/tag51.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9"/>
</p:tagLst>
</file>

<file path=ppt/tags/tag52.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0"/>
</p:tagLst>
</file>

<file path=ppt/tags/tag53.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4"/>
</p:tagLst>
</file>

<file path=ppt/tags/tag57.xml><?xml version="1.0" encoding="utf-8"?>
<p:tagLst xmlns:a="http://schemas.openxmlformats.org/drawingml/2006/main" xmlns:r="http://schemas.openxmlformats.org/officeDocument/2006/relationships" xmlns:p="http://schemas.openxmlformats.org/presentationml/2006/main">
  <p:tag name="MH" val="20170620093641"/>
  <p:tag name="MH_LIBRARY" val="GRAPHIC"/>
  <p:tag name="MH_TYPE" val="Other"/>
  <p:tag name="MH_ORDER" val="5"/>
</p:tagLst>
</file>

<file path=ppt/tags/tag58.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620093558"/>
  <p:tag name="MH_LIBRARY" val="GRAPHIC"/>
  <p:tag name="MH_TYPE" val="Other"/>
  <p:tag name="MH_ORDER" val="3"/>
</p:tagLst>
</file>

<file path=ppt/tags/tag60.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3"/>
</p:tagLst>
</file>

<file path=ppt/tags/tag61.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5"/>
</p:tagLst>
</file>

<file path=ppt/tags/tag63.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6"/>
</p:tagLst>
</file>

<file path=ppt/tags/tag64.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7"/>
</p:tagLst>
</file>

<file path=ppt/tags/tag65.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8"/>
</p:tagLst>
</file>

<file path=ppt/tags/tag66.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9"/>
</p:tagLst>
</file>

<file path=ppt/tags/tag67.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10"/>
</p:tagLst>
</file>

<file path=ppt/tags/tag68.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Other"/>
  <p:tag name="MH_ORDER" val="11"/>
</p:tagLst>
</file>

<file path=ppt/tags/tag69.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620093558"/>
  <p:tag name="MH_LIBRARY" val="GRAPHIC"/>
  <p:tag name="MH_TYPE" val="Other"/>
  <p:tag name="MH_ORDER" val="4"/>
</p:tagLst>
</file>

<file path=ppt/tags/tag70.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2"/>
</p:tagLst>
</file>

<file path=ppt/tags/tag71.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3"/>
</p:tagLst>
</file>

<file path=ppt/tags/tag72.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4"/>
</p:tagLst>
</file>

<file path=ppt/tags/tag73.xml><?xml version="1.0" encoding="utf-8"?>
<p:tagLst xmlns:a="http://schemas.openxmlformats.org/drawingml/2006/main" xmlns:r="http://schemas.openxmlformats.org/officeDocument/2006/relationships" xmlns:p="http://schemas.openxmlformats.org/presentationml/2006/main">
  <p:tag name="MH" val="20170707234044"/>
  <p:tag name="MH_LIBRARY" val="GRAPHIC"/>
  <p:tag name="MH_TYPE" val="SubTitle"/>
  <p:tag name="MH_ORDER" val="5"/>
</p:tagLst>
</file>

<file path=ppt/tags/tag74.xml><?xml version="1.0" encoding="utf-8"?>
<p:tagLst xmlns:a="http://schemas.openxmlformats.org/drawingml/2006/main" xmlns:r="http://schemas.openxmlformats.org/officeDocument/2006/relationships" xmlns:p="http://schemas.openxmlformats.org/presentationml/2006/main">
  <p:tag name="MH" val="20170613103405"/>
  <p:tag name="MH_LIBRARY" val="GRAPHIC"/>
  <p:tag name="MH_TYPE" val="Other"/>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70613103405"/>
  <p:tag name="MH_LIBRARY" val="GRAPHIC"/>
  <p:tag name="MH_TYPE" val="Other"/>
  <p:tag name="MH_ORDER" val="2"/>
</p:tagLst>
</file>

<file path=ppt/tags/tag76.xml><?xml version="1.0" encoding="utf-8"?>
<p:tagLst xmlns:a="http://schemas.openxmlformats.org/drawingml/2006/main" xmlns:r="http://schemas.openxmlformats.org/officeDocument/2006/relationships" xmlns:p="http://schemas.openxmlformats.org/presentationml/2006/main">
  <p:tag name="MH" val="20170613103405"/>
  <p:tag name="MH_LIBRARY" val="GRAPHIC"/>
  <p:tag name="MH_TYPE" val="Other"/>
  <p:tag name="MH_ORDER" val="3"/>
</p:tagLst>
</file>

<file path=ppt/tags/tag77.xml><?xml version="1.0" encoding="utf-8"?>
<p:tagLst xmlns:a="http://schemas.openxmlformats.org/drawingml/2006/main" xmlns:r="http://schemas.openxmlformats.org/officeDocument/2006/relationships" xmlns:p="http://schemas.openxmlformats.org/presentationml/2006/main">
  <p:tag name="MH" val="20170613103405"/>
  <p:tag name="MH_LIBRARY" val="GRAPHIC"/>
  <p:tag name="MH_TYPE" val="Other"/>
  <p:tag name="MH_ORDER" val="4"/>
</p:tagLst>
</file>

<file path=ppt/tags/tag78.xml><?xml version="1.0" encoding="utf-8"?>
<p:tagLst xmlns:a="http://schemas.openxmlformats.org/drawingml/2006/main" xmlns:r="http://schemas.openxmlformats.org/officeDocument/2006/relationships" xmlns:p="http://schemas.openxmlformats.org/presentationml/2006/main">
  <p:tag name="MH" val="20170622185833"/>
  <p:tag name="MH_LIBRARY" val="GRAPHIC"/>
  <p:tag name="MH_TYPE" val="SubTitle"/>
  <p:tag name="MH_ORDER" val="4"/>
</p:tagLst>
</file>

<file path=ppt/tags/tag79.xml><?xml version="1.0" encoding="utf-8"?>
<p:tagLst xmlns:a="http://schemas.openxmlformats.org/drawingml/2006/main" xmlns:r="http://schemas.openxmlformats.org/officeDocument/2006/relationships" xmlns:p="http://schemas.openxmlformats.org/presentationml/2006/main">
  <p:tag name="MH" val="20170622185833"/>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620093558"/>
  <p:tag name="MH_LIBRARY" val="GRAPHIC"/>
  <p:tag name="MH_TYPE" val="Other"/>
  <p:tag name="MH_ORDER" val="5"/>
</p:tagLst>
</file>

<file path=ppt/tags/tag80.xml><?xml version="1.0" encoding="utf-8"?>
<p:tagLst xmlns:a="http://schemas.openxmlformats.org/drawingml/2006/main" xmlns:r="http://schemas.openxmlformats.org/officeDocument/2006/relationships" xmlns:p="http://schemas.openxmlformats.org/presentationml/2006/main">
  <p:tag name="MH" val="20170622185833"/>
  <p:tag name="MH_LIBRARY" val="GRAPHIC"/>
  <p:tag name="MH_TYPE" val="SubTitle"/>
  <p:tag name="MH_ORDER" val="3"/>
</p:tagLst>
</file>

<file path=ppt/tags/tag81.xml><?xml version="1.0" encoding="utf-8"?>
<p:tagLst xmlns:a="http://schemas.openxmlformats.org/drawingml/2006/main" xmlns:r="http://schemas.openxmlformats.org/officeDocument/2006/relationships" xmlns:p="http://schemas.openxmlformats.org/presentationml/2006/main">
  <p:tag name="MH" val="20170622185833"/>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622185806"/>
  <p:tag name="MH_LIBRARY" val="GRAPHIC"/>
  <p:tag name="MH_TYPE" val="Other"/>
  <p:tag name="MH_ORDER" val="3"/>
</p:tagLst>
</file>

<file path=ppt/theme/theme1.xml><?xml version="1.0" encoding="utf-8"?>
<a:theme xmlns:a="http://schemas.openxmlformats.org/drawingml/2006/main" name="包图主题2">
  <a:themeElements>
    <a:clrScheme name="自定义 421">
      <a:dk1>
        <a:srgbClr val="000000"/>
      </a:dk1>
      <a:lt1>
        <a:srgbClr val="FFFFFF"/>
      </a:lt1>
      <a:dk2>
        <a:srgbClr val="778495"/>
      </a:dk2>
      <a:lt2>
        <a:srgbClr val="F0F0F0"/>
      </a:lt2>
      <a:accent1>
        <a:srgbClr val="F26B43"/>
      </a:accent1>
      <a:accent2>
        <a:srgbClr val="81C233"/>
      </a:accent2>
      <a:accent3>
        <a:srgbClr val="F26B43"/>
      </a:accent3>
      <a:accent4>
        <a:srgbClr val="81C233"/>
      </a:accent4>
      <a:accent5>
        <a:srgbClr val="F26B43"/>
      </a:accent5>
      <a:accent6>
        <a:srgbClr val="81C233"/>
      </a:accent6>
      <a:hlink>
        <a:srgbClr val="F26B43"/>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793</TotalTime>
  <Words>2243</Words>
  <Application>Microsoft Office PowerPoint</Application>
  <PresentationFormat>宽屏</PresentationFormat>
  <Paragraphs>253</Paragraphs>
  <Slides>26</Slides>
  <Notes>26</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等线</vt:lpstr>
      <vt:lpstr>汉仪夏日体W</vt:lpstr>
      <vt:lpstr>Arial</vt:lpstr>
      <vt:lpstr>Brush Script MT</vt:lpstr>
      <vt:lpstr>Calibri</vt:lpstr>
      <vt:lpstr>Century Gothic</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卡通儿童教育教学通用课件PPT模板</dc:title>
  <cp:lastModifiedBy>Administrator</cp:lastModifiedBy>
  <cp:revision>114</cp:revision>
  <dcterms:created xsi:type="dcterms:W3CDTF">2017-08-18T03:02:00Z</dcterms:created>
  <dcterms:modified xsi:type="dcterms:W3CDTF">2019-03-27T13:01:36Z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