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458CA-A42E-4340-9D75-9A2721BC789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03493-F7E0-482C-AA18-D759C32A1D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124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4D93DA-05BE-487D-BA87-0301D1D9A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7DC51E-E05E-454F-8516-FE53D41E8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724946-FAC4-4798-9D82-DFF545B8E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E6E3EA-741C-4A84-B7F5-07434748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39BAD5-F5C1-4C00-90B9-B98B9FD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1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ABF373-7B83-4071-BB1D-D438264DB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AA8D85F-B827-443F-8150-F42E4CB41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EA8BA7-C7BF-4845-B1E1-75D1155B5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B2AEE-5193-41C7-87FB-A5BB22F18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0CCF63-719A-4AFD-88E3-760AF7A6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2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A3A0721-93AD-4FFF-8DE8-77C962E785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082FA8-44CB-4A47-956E-CC4761BC80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011E7C-7C78-4622-8127-4BA1D734E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AD870E-2A05-4537-9E79-74B805135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8473D1-279C-43E1-8C3E-F5DD5757E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6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629C45-ED92-449D-8D0D-351DB0A62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55916C-1F36-46E7-86D2-C26A0ABCD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348437-8395-44FF-9401-39A5940E9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2058EF-6A74-4305-A2AC-3E3CC475F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DDD0B4-9C5D-49B5-A4EB-07C4A26F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438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8855DC-FF47-4F58-8A08-4E8913371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B9F0A9-465E-47B5-B1D9-A6F3024408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AC395B-C8D1-4725-B088-416A3A36D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0E7FEB-A5EF-4CD7-8DE2-EE1E4CA5E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B8F347-0284-41CE-8ACC-85425F78B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06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07F8DB-6865-40C8-ADAB-3D115BAF5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E42261-3A66-4C08-B0C2-B6DDD826CE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4D604BD-54B2-451C-88BC-4086943DF6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EBEBA0-89A5-47D8-9A51-5A0A56E30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7F34F2-C8EE-4485-B0ED-986717DD0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1377FD-E997-41A1-87F4-B5A1728D2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50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F30FB2-1906-411B-A6C8-17D105ED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8FDA9D-C474-4BCF-8985-C5EB4D4BC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A30BFA1-6224-4446-A593-EA1A86023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9E7DF75-03D8-4A08-B9D7-CBB67D97E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2AF0F68-1449-4DD6-AFC7-C0CD03B6BF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F5CF1E7-75DF-4860-896E-5DD02D0A7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5AEFF5F-FD32-4D3E-A8F3-1EB0AE4DA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5865D8-0E27-49A7-A493-1721A1022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512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E05E5B-612C-4311-BA7F-F01B37FC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6B6C52-716D-4F48-9514-9B1FB9537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1582008-AB96-4808-9366-02F468255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BF29F78-938E-4501-8AF1-8AD5BAF92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7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916A268-0389-417E-A371-CE1BF2F4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5B9D5D-0D95-4DD0-9168-BBEA8118A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71EFD8-06F8-4BB9-82D6-2424BCAA0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5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E87B14-313F-4632-B357-F60523FA4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DD0FEC-291F-42C1-94D0-49E8140AD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6FC609-7DCE-4F41-8717-9A8C84D17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0F6A18-4078-4120-A7B0-329FF3D6A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F35744-8D38-4EBC-BB46-0F325815E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C5D81D-7AA2-4805-80B9-743BA362B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16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A12682-0EB7-4875-872B-69586CAF5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643F185-5314-411F-A159-21BDB5DE95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9D00AF-5DB9-4F66-AE21-7E466010AE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18A47C-26FE-4B6D-BD3C-F175174D1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1BDCF0-6A33-4830-88B7-8DDC0D1DA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BD9178-B14D-4006-A54E-DD9E425CB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056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FA0FB63-22CE-43BF-BD83-99E1FC319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CDCA83-B3BC-4ABA-BF93-BB7A36860D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05E132-6DF8-48EB-BE20-D3766C091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07F85-AECD-43A4-98FE-13FAEE298F7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0BF805-10CF-44B9-ADFB-FD9229EFF1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A534D2-D678-4B48-AA18-CF1AEE76BD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CAAE1-BCF0-4221-9BDB-3E2D19F9D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8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hyperlink" Target="../&#23433;&#24466;&#29983;&#31461;&#35805;-&#30343;&#24093;&#30340;&#26032;&#35013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310163F-53B3-4227-9070-820A34A946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r="286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75EBD83-0EEA-4884-B805-C924BF115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943" y="2239993"/>
            <a:ext cx="3582684" cy="381057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E0620C2-83BD-47A4-96C9-129E91F8C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5" y="0"/>
            <a:ext cx="2031746" cy="203174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96C63F6-313F-4CD4-80BC-28095A7575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7" t="40258" b="23985"/>
          <a:stretch/>
        </p:blipFill>
        <p:spPr>
          <a:xfrm>
            <a:off x="9359622" y="1015873"/>
            <a:ext cx="1718756" cy="11423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815A6B9-3E70-44A1-8845-7D82F62E8C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3916014" y="650595"/>
            <a:ext cx="2545922" cy="148647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8C5AD8C-83AA-402B-866F-7CDE64299C7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7167363" y="720749"/>
            <a:ext cx="1505559" cy="87904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5FC42EA6-A1A8-4CC9-9523-55BBDD420708}"/>
              </a:ext>
            </a:extLst>
          </p:cNvPr>
          <p:cNvSpPr txBox="1"/>
          <p:nvPr/>
        </p:nvSpPr>
        <p:spPr>
          <a:xfrm>
            <a:off x="4881835" y="2787664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皇帝的新装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84D4865-DE52-4A66-A83B-8B78333C5C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8889">
            <a:off x="4883991" y="2482682"/>
            <a:ext cx="609965" cy="60996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7F270147-2313-4228-8928-995BFD6446CC}"/>
              </a:ext>
            </a:extLst>
          </p:cNvPr>
          <p:cNvSpPr/>
          <p:nvPr/>
        </p:nvSpPr>
        <p:spPr>
          <a:xfrm>
            <a:off x="6941070" y="4714200"/>
            <a:ext cx="176683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教师：</a:t>
            </a:r>
            <a:r>
              <a:rPr lang="en-US" altLang="zh-CN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XXX</a:t>
            </a:r>
            <a:endParaRPr lang="zh-CN" altLang="en-US" sz="2500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328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D6293C6E-BCA0-4224-A903-AAB32F354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48" y="-1257599"/>
            <a:ext cx="6180768" cy="61807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DFA404-191F-4C6D-89A3-249B1B30B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427" y="2881745"/>
            <a:ext cx="6778536" cy="397625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33DAA2FD-04DF-45B6-89BB-1FBC2994488B}"/>
              </a:ext>
            </a:extLst>
          </p:cNvPr>
          <p:cNvSpPr/>
          <p:nvPr/>
        </p:nvSpPr>
        <p:spPr>
          <a:xfrm>
            <a:off x="1480123" y="3380508"/>
            <a:ext cx="415405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把握好人物的身份和性格特点。</a:t>
            </a:r>
            <a:endParaRPr lang="en-US" altLang="zh-CN" sz="23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F2D3846-B627-4351-948F-A7E40FFBF3BD}"/>
              </a:ext>
            </a:extLst>
          </p:cNvPr>
          <p:cNvSpPr/>
          <p:nvPr/>
        </p:nvSpPr>
        <p:spPr>
          <a:xfrm>
            <a:off x="1413286" y="4658911"/>
            <a:ext cx="415405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处理好语速、语气、语调的轻重、缓急</a:t>
            </a:r>
            <a:r>
              <a:rPr lang="zh-CN" altLang="en-US" sz="23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BAB25D-5871-47F2-9532-96592E13DBC1}"/>
              </a:ext>
            </a:extLst>
          </p:cNvPr>
          <p:cNvGrpSpPr/>
          <p:nvPr/>
        </p:nvGrpSpPr>
        <p:grpSpPr>
          <a:xfrm>
            <a:off x="140492" y="3211172"/>
            <a:ext cx="1339631" cy="782163"/>
            <a:chOff x="663894" y="2799979"/>
            <a:chExt cx="1339631" cy="782163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721760D-8855-4732-903C-AB6F4CC64B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8382DB7-807C-46E2-9564-04559F7CA437}"/>
                </a:ext>
              </a:extLst>
            </p:cNvPr>
            <p:cNvSpPr/>
            <p:nvPr/>
          </p:nvSpPr>
          <p:spPr>
            <a:xfrm>
              <a:off x="1197049" y="2941299"/>
              <a:ext cx="42511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1.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F844C33-79C6-4FEF-AA85-11867A559916}"/>
              </a:ext>
            </a:extLst>
          </p:cNvPr>
          <p:cNvGrpSpPr/>
          <p:nvPr/>
        </p:nvGrpSpPr>
        <p:grpSpPr>
          <a:xfrm>
            <a:off x="130912" y="4781849"/>
            <a:ext cx="1339631" cy="782163"/>
            <a:chOff x="663894" y="2799979"/>
            <a:chExt cx="1339631" cy="782163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B426A72-24C3-4DDA-A99A-C4FABFBC22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4AF6550-4424-4EE3-B441-E2D8178FEB91}"/>
                </a:ext>
              </a:extLst>
            </p:cNvPr>
            <p:cNvSpPr/>
            <p:nvPr/>
          </p:nvSpPr>
          <p:spPr>
            <a:xfrm>
              <a:off x="1163386" y="2941299"/>
              <a:ext cx="49244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2.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0AA65B0-602E-4A58-8768-F194346D5657}"/>
              </a:ext>
            </a:extLst>
          </p:cNvPr>
          <p:cNvGrpSpPr/>
          <p:nvPr/>
        </p:nvGrpSpPr>
        <p:grpSpPr>
          <a:xfrm>
            <a:off x="6934261" y="391761"/>
            <a:ext cx="3699163" cy="2159811"/>
            <a:chOff x="9646078" y="4902277"/>
            <a:chExt cx="2545922" cy="1486474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5A806C1A-07E0-4255-9706-C472E27875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266DEE-0D7D-4A0E-AE69-D4A86CC04C4B}"/>
                </a:ext>
              </a:extLst>
            </p:cNvPr>
            <p:cNvSpPr txBox="1"/>
            <p:nvPr/>
          </p:nvSpPr>
          <p:spPr>
            <a:xfrm>
              <a:off x="9984540" y="5401915"/>
              <a:ext cx="1902334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分角色朗读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4104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6BCF5FD1-13B3-4BDC-AEA5-F429D5E92E4F}"/>
              </a:ext>
            </a:extLst>
          </p:cNvPr>
          <p:cNvGrpSpPr/>
          <p:nvPr/>
        </p:nvGrpSpPr>
        <p:grpSpPr>
          <a:xfrm>
            <a:off x="1108484" y="226156"/>
            <a:ext cx="4738133" cy="2766429"/>
            <a:chOff x="9436301" y="4780960"/>
            <a:chExt cx="3260986" cy="190397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623AB49-7D11-43B2-A5DF-ED27C2397D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436301" y="4780960"/>
              <a:ext cx="3260986" cy="190397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032532C-BD84-4EBC-A096-4323A5FC8FAB}"/>
                </a:ext>
              </a:extLst>
            </p:cNvPr>
            <p:cNvSpPr txBox="1"/>
            <p:nvPr/>
          </p:nvSpPr>
          <p:spPr>
            <a:xfrm>
              <a:off x="9798558" y="5554480"/>
              <a:ext cx="2622880" cy="52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分角色朗读课文</a:t>
              </a:r>
              <a:endParaRPr lang="zh-CN" altLang="zh-CN" sz="4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1FC8B91F-5F95-423E-83FF-6240CC3934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553" y="942340"/>
            <a:ext cx="4287837" cy="583891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3A754DE-B41C-4CA9-8B72-A015F9D54227}"/>
              </a:ext>
            </a:extLst>
          </p:cNvPr>
          <p:cNvSpPr/>
          <p:nvPr/>
        </p:nvSpPr>
        <p:spPr>
          <a:xfrm>
            <a:off x="2244557" y="2963717"/>
            <a:ext cx="3048000" cy="3551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皇帝：语调傲慢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  <a:endParaRPr lang="zh-CN" altLang="en-US" sz="25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骗子：油腔滑调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  <a:endParaRPr lang="zh-CN" altLang="en-US" sz="25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老大臣：故作镇定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  <a:endParaRPr lang="zh-CN" altLang="en-US" sz="25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官员：故作姿态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  <a:endParaRPr lang="zh-CN" altLang="en-US" sz="25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小孩：天真单纯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  <a:endParaRPr lang="zh-CN" altLang="en-US" sz="25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典礼官：语调温柔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  <a:endParaRPr lang="zh-CN" altLang="en-US" sz="25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旁白：语气亲切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4305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DE7AD89-736E-4E1C-B29E-E6817589B6AD}"/>
              </a:ext>
            </a:extLst>
          </p:cNvPr>
          <p:cNvGrpSpPr/>
          <p:nvPr/>
        </p:nvGrpSpPr>
        <p:grpSpPr>
          <a:xfrm>
            <a:off x="6934261" y="391761"/>
            <a:ext cx="3699163" cy="2159811"/>
            <a:chOff x="9646078" y="4902277"/>
            <a:chExt cx="2545922" cy="14864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044768A-E46F-4FA2-8C5A-B9E9B0D71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DD15BA6-DCD3-45F1-B645-244FC735C509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自主探究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EA376528-BC45-4740-B826-3510ED289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64" y="623454"/>
            <a:ext cx="5999018" cy="599901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FEA396C-25A8-4D86-966C-CFB3AD9FA722}"/>
              </a:ext>
            </a:extLst>
          </p:cNvPr>
          <p:cNvSpPr/>
          <p:nvPr/>
        </p:nvSpPr>
        <p:spPr>
          <a:xfrm>
            <a:off x="7675544" y="3338033"/>
            <a:ext cx="4246355" cy="583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理清本文的故事情节。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C9A1BF6-7000-4E3C-8469-85016FA2C9E1}"/>
              </a:ext>
            </a:extLst>
          </p:cNvPr>
          <p:cNvGrpSpPr/>
          <p:nvPr/>
        </p:nvGrpSpPr>
        <p:grpSpPr>
          <a:xfrm>
            <a:off x="6264445" y="3335863"/>
            <a:ext cx="1339631" cy="782163"/>
            <a:chOff x="663894" y="2799979"/>
            <a:chExt cx="1339631" cy="78216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CA1B9A96-5830-46F6-B07C-623FA0D52E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43DE586-F519-471E-87C1-F580577E4B81}"/>
                </a:ext>
              </a:extLst>
            </p:cNvPr>
            <p:cNvSpPr/>
            <p:nvPr/>
          </p:nvSpPr>
          <p:spPr>
            <a:xfrm>
              <a:off x="1197049" y="2941299"/>
              <a:ext cx="42511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1.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63D7266-4948-4355-B4CB-1525AD2245B0}"/>
              </a:ext>
            </a:extLst>
          </p:cNvPr>
          <p:cNvGrpSpPr/>
          <p:nvPr/>
        </p:nvGrpSpPr>
        <p:grpSpPr>
          <a:xfrm>
            <a:off x="6254865" y="4906540"/>
            <a:ext cx="1339631" cy="782163"/>
            <a:chOff x="663894" y="2799979"/>
            <a:chExt cx="1339631" cy="782163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702E4BAA-800F-4317-86D6-1F2089EF3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30DF40F-AA87-4338-82BF-90BD86B85690}"/>
                </a:ext>
              </a:extLst>
            </p:cNvPr>
            <p:cNvSpPr/>
            <p:nvPr/>
          </p:nvSpPr>
          <p:spPr>
            <a:xfrm>
              <a:off x="1163386" y="2941299"/>
              <a:ext cx="49244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2.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66F6B11B-C920-49FB-B75A-4BB50789A5BA}"/>
              </a:ext>
            </a:extLst>
          </p:cNvPr>
          <p:cNvSpPr/>
          <p:nvPr/>
        </p:nvSpPr>
        <p:spPr>
          <a:xfrm>
            <a:off x="7675544" y="4728715"/>
            <a:ext cx="3940417" cy="1137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试用简洁的语言概括故事的开端、发展、高潮、结局。</a:t>
            </a:r>
          </a:p>
        </p:txBody>
      </p:sp>
    </p:spTree>
    <p:extLst>
      <p:ext uri="{BB962C8B-B14F-4D97-AF65-F5344CB8AC3E}">
        <p14:creationId xmlns:p14="http://schemas.microsoft.com/office/powerpoint/2010/main" val="2961809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DE7AD89-736E-4E1C-B29E-E6817589B6AD}"/>
              </a:ext>
            </a:extLst>
          </p:cNvPr>
          <p:cNvGrpSpPr/>
          <p:nvPr/>
        </p:nvGrpSpPr>
        <p:grpSpPr>
          <a:xfrm>
            <a:off x="493600" y="85026"/>
            <a:ext cx="3699163" cy="2159811"/>
            <a:chOff x="9646078" y="4902277"/>
            <a:chExt cx="2545922" cy="14864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044768A-E46F-4FA2-8C5A-B9E9B0D71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DD15BA6-DCD3-45F1-B645-244FC735C509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自主探究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7B6F156-2C2F-4174-AD8C-BB06547AEAC2}"/>
              </a:ext>
            </a:extLst>
          </p:cNvPr>
          <p:cNvGrpSpPr/>
          <p:nvPr/>
        </p:nvGrpSpPr>
        <p:grpSpPr>
          <a:xfrm>
            <a:off x="2866989" y="2038623"/>
            <a:ext cx="3748489" cy="2188610"/>
            <a:chOff x="467329" y="1536076"/>
            <a:chExt cx="3748489" cy="218861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0C5CD7A-42A6-4179-AE94-ECDC1585F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467329" y="1536076"/>
              <a:ext cx="3748489" cy="2188610"/>
            </a:xfrm>
            <a:prstGeom prst="rect">
              <a:avLst/>
            </a:prstGeom>
          </p:spPr>
        </p:pic>
        <p:sp>
          <p:nvSpPr>
            <p:cNvPr id="16" name="TextBox 45">
              <a:extLst>
                <a:ext uri="{FF2B5EF4-FFF2-40B4-BE49-F238E27FC236}">
                  <a16:creationId xmlns:a16="http://schemas.microsoft.com/office/drawing/2014/main" id="{432BEB24-7354-428B-AEE6-7FC13C30669C}"/>
                </a:ext>
              </a:extLst>
            </p:cNvPr>
            <p:cNvSpPr txBox="1"/>
            <p:nvPr/>
          </p:nvSpPr>
          <p:spPr>
            <a:xfrm>
              <a:off x="1619798" y="2357154"/>
              <a:ext cx="1637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>
                <a:defRPr/>
              </a:pPr>
              <a:r>
                <a:rPr lang="zh-CN" altLang="en-US" sz="3200" b="1" kern="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cs typeface="+mn-ea"/>
                  <a:sym typeface="微软雅黑 Light" panose="020B0502040204020203" pitchFamily="34" charset="-122"/>
                </a:rPr>
                <a:t>做新装</a:t>
              </a:r>
              <a:endParaRPr lang="en-US" sz="3200" b="1" kern="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993E55E-D047-434B-A0CD-AC41AF60C5B0}"/>
              </a:ext>
            </a:extLst>
          </p:cNvPr>
          <p:cNvGrpSpPr/>
          <p:nvPr/>
        </p:nvGrpSpPr>
        <p:grpSpPr>
          <a:xfrm>
            <a:off x="4060344" y="4179555"/>
            <a:ext cx="3748489" cy="2188610"/>
            <a:chOff x="3440111" y="3920463"/>
            <a:chExt cx="3748489" cy="2188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6329B03-8CA6-48A2-A293-8AF1897508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3440111" y="3920463"/>
              <a:ext cx="3748489" cy="2188610"/>
            </a:xfrm>
            <a:prstGeom prst="rect">
              <a:avLst/>
            </a:prstGeom>
          </p:spPr>
        </p:pic>
        <p:sp>
          <p:nvSpPr>
            <p:cNvPr id="18" name="TextBox 45">
              <a:extLst>
                <a:ext uri="{FF2B5EF4-FFF2-40B4-BE49-F238E27FC236}">
                  <a16:creationId xmlns:a16="http://schemas.microsoft.com/office/drawing/2014/main" id="{455A59B3-A894-4FE3-AECE-F155328C33E6}"/>
                </a:ext>
              </a:extLst>
            </p:cNvPr>
            <p:cNvSpPr txBox="1"/>
            <p:nvPr/>
          </p:nvSpPr>
          <p:spPr>
            <a:xfrm>
              <a:off x="4580357" y="4745163"/>
              <a:ext cx="1637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>
                <a:defRPr/>
              </a:pPr>
              <a:r>
                <a:rPr lang="zh-CN" altLang="en-US" sz="3200" b="1" kern="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cs typeface="+mn-ea"/>
                  <a:sym typeface="微软雅黑 Light" panose="020B0502040204020203" pitchFamily="34" charset="-122"/>
                </a:rPr>
                <a:t>看新装</a:t>
              </a:r>
              <a:endParaRPr lang="en-US" sz="3200" b="1" kern="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D9625ED-A521-4DD9-A9A2-457C8CCE2600}"/>
              </a:ext>
            </a:extLst>
          </p:cNvPr>
          <p:cNvGrpSpPr/>
          <p:nvPr/>
        </p:nvGrpSpPr>
        <p:grpSpPr>
          <a:xfrm>
            <a:off x="7147100" y="2487341"/>
            <a:ext cx="3519285" cy="2339123"/>
            <a:chOff x="5174618" y="1967306"/>
            <a:chExt cx="3519285" cy="233912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F49572B-A6CF-4426-A8EC-E6FF07317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5174618" y="1967306"/>
              <a:ext cx="3519285" cy="2339123"/>
            </a:xfrm>
            <a:prstGeom prst="rect">
              <a:avLst/>
            </a:prstGeom>
          </p:spPr>
        </p:pic>
        <p:sp>
          <p:nvSpPr>
            <p:cNvPr id="23" name="TextBox 45">
              <a:extLst>
                <a:ext uri="{FF2B5EF4-FFF2-40B4-BE49-F238E27FC236}">
                  <a16:creationId xmlns:a16="http://schemas.microsoft.com/office/drawing/2014/main" id="{0541AD76-48D8-4F93-9430-259A255D637E}"/>
                </a:ext>
              </a:extLst>
            </p:cNvPr>
            <p:cNvSpPr txBox="1"/>
            <p:nvPr/>
          </p:nvSpPr>
          <p:spPr>
            <a:xfrm>
              <a:off x="5913826" y="2747349"/>
              <a:ext cx="1637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>
                <a:defRPr/>
              </a:pPr>
              <a:r>
                <a:rPr lang="zh-CN" altLang="en-US" sz="3200" b="1" kern="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cs typeface="+mn-ea"/>
                  <a:sym typeface="微软雅黑 Light" panose="020B0502040204020203" pitchFamily="34" charset="-122"/>
                </a:rPr>
                <a:t>展新装</a:t>
              </a:r>
              <a:endParaRPr lang="en-US" sz="3200" b="1" kern="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3281B88-21D6-4485-8C1A-F467288AC976}"/>
              </a:ext>
            </a:extLst>
          </p:cNvPr>
          <p:cNvGrpSpPr/>
          <p:nvPr/>
        </p:nvGrpSpPr>
        <p:grpSpPr>
          <a:xfrm>
            <a:off x="8653026" y="4215370"/>
            <a:ext cx="3519285" cy="2339123"/>
            <a:chOff x="7358699" y="4214743"/>
            <a:chExt cx="3519285" cy="233912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4E8B991D-7EE3-45AC-845D-3F6A2A49F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7358699" y="4214743"/>
              <a:ext cx="3519285" cy="2339123"/>
            </a:xfrm>
            <a:prstGeom prst="rect">
              <a:avLst/>
            </a:prstGeom>
          </p:spPr>
        </p:pic>
        <p:sp>
          <p:nvSpPr>
            <p:cNvPr id="24" name="TextBox 45">
              <a:extLst>
                <a:ext uri="{FF2B5EF4-FFF2-40B4-BE49-F238E27FC236}">
                  <a16:creationId xmlns:a16="http://schemas.microsoft.com/office/drawing/2014/main" id="{DA76C8AB-7C4A-4684-B59F-1D8092E2A506}"/>
                </a:ext>
              </a:extLst>
            </p:cNvPr>
            <p:cNvSpPr txBox="1"/>
            <p:nvPr/>
          </p:nvSpPr>
          <p:spPr>
            <a:xfrm>
              <a:off x="8169980" y="5009841"/>
              <a:ext cx="1637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>
                <a:defRPr/>
              </a:pPr>
              <a:r>
                <a:rPr lang="zh-CN" altLang="en-US" sz="3200" b="1" kern="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cs typeface="+mn-ea"/>
                  <a:sym typeface="微软雅黑 Light" panose="020B0502040204020203" pitchFamily="34" charset="-122"/>
                </a:rPr>
                <a:t>揭新装</a:t>
              </a:r>
              <a:endParaRPr lang="en-US" sz="3200" b="1" kern="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BA13474-61F6-4A7D-AC84-071B189BD874}"/>
              </a:ext>
            </a:extLst>
          </p:cNvPr>
          <p:cNvGrpSpPr/>
          <p:nvPr/>
        </p:nvGrpSpPr>
        <p:grpSpPr>
          <a:xfrm>
            <a:off x="161323" y="4015944"/>
            <a:ext cx="3519285" cy="2339123"/>
            <a:chOff x="673478" y="4363123"/>
            <a:chExt cx="3519285" cy="2339123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F51A2E82-2C1D-4F6C-BEB2-008389C77E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673478" y="4363123"/>
              <a:ext cx="3519285" cy="2339123"/>
            </a:xfrm>
            <a:prstGeom prst="rect">
              <a:avLst/>
            </a:prstGeom>
          </p:spPr>
        </p:pic>
        <p:sp>
          <p:nvSpPr>
            <p:cNvPr id="17" name="TextBox 45">
              <a:extLst>
                <a:ext uri="{FF2B5EF4-FFF2-40B4-BE49-F238E27FC236}">
                  <a16:creationId xmlns:a16="http://schemas.microsoft.com/office/drawing/2014/main" id="{86E64081-A898-496C-B747-1E4E5AD3180A}"/>
                </a:ext>
              </a:extLst>
            </p:cNvPr>
            <p:cNvSpPr txBox="1"/>
            <p:nvPr/>
          </p:nvSpPr>
          <p:spPr>
            <a:xfrm>
              <a:off x="1429352" y="5147336"/>
              <a:ext cx="1637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>
                <a:defRPr/>
              </a:pPr>
              <a:r>
                <a:rPr lang="zh-CN" altLang="en-US" sz="3200" b="1" kern="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cs typeface="+mn-ea"/>
                  <a:sym typeface="微软雅黑 Light" panose="020B0502040204020203" pitchFamily="34" charset="-122"/>
                </a:rPr>
                <a:t>爱新装</a:t>
              </a:r>
              <a:endParaRPr lang="en-US" sz="3200" b="1" kern="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2DCBBB3A-ED92-472F-9017-140491F631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5" y="0"/>
            <a:ext cx="2031746" cy="203174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46EA51F2-A42C-436C-A41D-3D64D029B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7" t="40258" b="23985"/>
          <a:stretch/>
        </p:blipFill>
        <p:spPr>
          <a:xfrm>
            <a:off x="9359622" y="1015873"/>
            <a:ext cx="1718756" cy="114238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2072167-B4BA-4000-9A90-2E1D48460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7167363" y="720749"/>
            <a:ext cx="1505559" cy="87904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3304658-CEAE-4232-862F-8D17D25BB3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9075">
            <a:off x="4620980" y="207771"/>
            <a:ext cx="1905000" cy="19050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778CD89-2295-4317-BAFC-027CDCEE2D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9075">
            <a:off x="-337424" y="2018298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81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DBC1EC08-4745-4DA1-BC27-5D69564570FB}"/>
              </a:ext>
            </a:extLst>
          </p:cNvPr>
          <p:cNvSpPr/>
          <p:nvPr/>
        </p:nvSpPr>
        <p:spPr>
          <a:xfrm>
            <a:off x="1436914" y="1131095"/>
            <a:ext cx="7903028" cy="4595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分析人物</a:t>
            </a:r>
            <a:r>
              <a:rPr lang="zh-CN" altLang="en-US" sz="25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（</a:t>
            </a: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根据语言、动作、心理等描写）：</a:t>
            </a:r>
          </a:p>
          <a:p>
            <a:pPr>
              <a:lnSpc>
                <a:spcPct val="200000"/>
              </a:lnSpc>
            </a:pPr>
            <a:r>
              <a:rPr lang="zh-CN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1</a:t>
            </a:r>
            <a:r>
              <a:rPr lang="en-US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.</a:t>
            </a: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（          ）的皇帝。</a:t>
            </a:r>
          </a:p>
          <a:p>
            <a:pPr>
              <a:lnSpc>
                <a:spcPct val="200000"/>
              </a:lnSpc>
            </a:pPr>
            <a:r>
              <a:rPr lang="zh-CN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2</a:t>
            </a:r>
            <a:r>
              <a:rPr lang="en-US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.</a:t>
            </a: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（          ）的大臣。</a:t>
            </a:r>
          </a:p>
          <a:p>
            <a:pPr>
              <a:lnSpc>
                <a:spcPct val="200000"/>
              </a:lnSpc>
            </a:pPr>
            <a:r>
              <a:rPr lang="zh-CN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3</a:t>
            </a:r>
            <a:r>
              <a:rPr lang="en-US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.</a:t>
            </a: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（          ）的百姓。</a:t>
            </a:r>
          </a:p>
          <a:p>
            <a:pPr>
              <a:lnSpc>
                <a:spcPct val="200000"/>
              </a:lnSpc>
            </a:pPr>
            <a:r>
              <a:rPr lang="zh-CN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4</a:t>
            </a:r>
            <a:r>
              <a:rPr lang="en-US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.</a:t>
            </a: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（          ）的骗子。</a:t>
            </a:r>
          </a:p>
          <a:p>
            <a:pPr>
              <a:lnSpc>
                <a:spcPct val="200000"/>
              </a:lnSpc>
            </a:pPr>
            <a:r>
              <a:rPr lang="zh-CN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5</a:t>
            </a:r>
            <a:r>
              <a:rPr lang="en-US" altLang="zh-CN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.</a:t>
            </a:r>
            <a:r>
              <a:rPr lang="zh-CN" altLang="en-US" sz="25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（          ）的小孩。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BA7F16-3FF3-4E92-9987-790327A1E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86" y="-285042"/>
            <a:ext cx="3553097" cy="689391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40547D4-283E-4D35-98C5-0803DAC521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588735"/>
            <a:ext cx="8077200" cy="459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07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2BA7F16-3FF3-4E92-9987-790327A1E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318" y="1128387"/>
            <a:ext cx="5816376" cy="6718003"/>
          </a:xfrm>
          <a:prstGeom prst="rect">
            <a:avLst/>
          </a:prstGeom>
        </p:spPr>
      </p:pic>
      <p:sp>
        <p:nvSpPr>
          <p:cNvPr id="6" name="Title 13">
            <a:extLst>
              <a:ext uri="{FF2B5EF4-FFF2-40B4-BE49-F238E27FC236}">
                <a16:creationId xmlns:a16="http://schemas.microsoft.com/office/drawing/2014/main" id="{3B6C0B72-144C-4843-B863-B264EACB38EA}"/>
              </a:ext>
            </a:extLst>
          </p:cNvPr>
          <p:cNvSpPr txBox="1"/>
          <p:nvPr/>
        </p:nvSpPr>
        <p:spPr>
          <a:xfrm>
            <a:off x="482659" y="2126594"/>
            <a:ext cx="6622353" cy="4338341"/>
          </a:xfrm>
          <a:prstGeom prst="rect">
            <a:avLst/>
          </a:prstGeom>
        </p:spPr>
        <p:txBody>
          <a:bodyPr vert="horz" lIns="91262" tIns="45631" rIns="91262" bIns="4563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8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+mn-cs"/>
                <a:sym typeface="微软雅黑 Light" panose="020B0502040204020203" pitchFamily="34" charset="-122"/>
              </a:rPr>
              <a:t>皇帝、大臣、百姓为什么都不说真话？</a:t>
            </a:r>
            <a:endParaRPr lang="en-US" altLang="zh-CN" sz="18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cs typeface="+mn-cs"/>
              <a:sym typeface="微软雅黑 Light" panose="020B0502040204020203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8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小孩子为什么敢说真话？作者让小孩来揭穿谎言有什么用意？</a:t>
            </a:r>
            <a:endParaRPr lang="en-US" altLang="zh-CN" sz="18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8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用一个字概括本文内容？</a:t>
            </a:r>
            <a:endParaRPr lang="en-US" altLang="zh-CN" sz="18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8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从道理上讲被骗的人总是让人同情的，皇帝和大臣们被骗子欺骗了，你是不是对他们寄予同情？为什么？</a:t>
            </a:r>
            <a:endParaRPr lang="en-US" altLang="zh-CN" sz="18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8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说真话需要勇气，有时也要付出代价，如果你当时也在场，会怎样做？这对我们做人有什么启示?</a:t>
            </a:r>
            <a:endParaRPr lang="zh-CN" altLang="en-US" sz="18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cs typeface="+mn-cs"/>
              <a:sym typeface="微软雅黑 Light" panose="020B0502040204020203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9E64011-7E02-49C6-89F7-D21020EBEDC2}"/>
              </a:ext>
            </a:extLst>
          </p:cNvPr>
          <p:cNvGrpSpPr/>
          <p:nvPr/>
        </p:nvGrpSpPr>
        <p:grpSpPr>
          <a:xfrm>
            <a:off x="1413286" y="402425"/>
            <a:ext cx="3699163" cy="2159811"/>
            <a:chOff x="9646078" y="4902277"/>
            <a:chExt cx="2545922" cy="148647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98EFB386-112B-4C42-A188-0BC2611765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788A473-26EE-4C98-855B-477B625A47D3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合作探究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7A946869-4135-4876-8C67-D49E7A74F6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5" y="0"/>
            <a:ext cx="2031746" cy="203174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B9F5CE1-C845-487C-99F1-80D07B8521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7" t="40258" b="23985"/>
          <a:stretch/>
        </p:blipFill>
        <p:spPr>
          <a:xfrm>
            <a:off x="9359622" y="1015873"/>
            <a:ext cx="1718756" cy="114238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7F9847-E350-4991-B5FF-3F9173217E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7167363" y="720749"/>
            <a:ext cx="1505559" cy="87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23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AE43D31-B135-4594-B0FA-77216244E72E}"/>
              </a:ext>
            </a:extLst>
          </p:cNvPr>
          <p:cNvGrpSpPr/>
          <p:nvPr/>
        </p:nvGrpSpPr>
        <p:grpSpPr>
          <a:xfrm>
            <a:off x="692331" y="336098"/>
            <a:ext cx="2099854" cy="2099854"/>
            <a:chOff x="1174568" y="870587"/>
            <a:chExt cx="2231571" cy="223157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D2CD2FD-1216-4245-848B-745F01EC6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568" y="870587"/>
              <a:ext cx="2231571" cy="2231571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B78E13F-C705-4589-959D-E36508FF23D3}"/>
                </a:ext>
              </a:extLst>
            </p:cNvPr>
            <p:cNvSpPr/>
            <p:nvPr/>
          </p:nvSpPr>
          <p:spPr>
            <a:xfrm>
              <a:off x="1999646" y="1747845"/>
              <a:ext cx="1221641" cy="45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总结一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7EA2B45-9A34-4576-A50E-60E6D28A9179}"/>
              </a:ext>
            </a:extLst>
          </p:cNvPr>
          <p:cNvSpPr/>
          <p:nvPr/>
        </p:nvSpPr>
        <p:spPr>
          <a:xfrm>
            <a:off x="2871166" y="879596"/>
            <a:ext cx="6096000" cy="8811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FF00FF"/>
              </a:buClr>
            </a:pPr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作为一个人，要敢于正视现实，应该保持天真烂漫的童心，无私无畏，敢于说真话。</a:t>
            </a:r>
            <a:endParaRPr lang="en-US" altLang="zh-CN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D1CC7F2-6070-4F1A-BC1C-FFFFD3FF4B97}"/>
              </a:ext>
            </a:extLst>
          </p:cNvPr>
          <p:cNvGrpSpPr/>
          <p:nvPr/>
        </p:nvGrpSpPr>
        <p:grpSpPr>
          <a:xfrm>
            <a:off x="692331" y="2266286"/>
            <a:ext cx="2099854" cy="2099854"/>
            <a:chOff x="1174568" y="870587"/>
            <a:chExt cx="2231571" cy="2231571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779DB6C6-8C7C-4302-8918-3271FB6F1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568" y="870587"/>
              <a:ext cx="2231571" cy="2231571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07651B0-DDD2-4B9E-B376-1126290D8FCD}"/>
                </a:ext>
              </a:extLst>
            </p:cNvPr>
            <p:cNvSpPr/>
            <p:nvPr/>
          </p:nvSpPr>
          <p:spPr>
            <a:xfrm>
              <a:off x="1999646" y="1747845"/>
              <a:ext cx="1221641" cy="45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总结二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461C66AA-07C8-467D-BD0D-6E4EE7BF4349}"/>
              </a:ext>
            </a:extLst>
          </p:cNvPr>
          <p:cNvSpPr/>
          <p:nvPr/>
        </p:nvSpPr>
        <p:spPr>
          <a:xfrm>
            <a:off x="2792184" y="2820860"/>
            <a:ext cx="6246709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00FF"/>
              </a:buClr>
            </a:pPr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如果每一个人都多一份真诚，多一份爱，那么世界会变得更加美好。</a:t>
            </a:r>
            <a:endParaRPr lang="en-US" altLang="zh-CN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C311F9D-F0D9-403B-B8CE-C77C188A8720}"/>
              </a:ext>
            </a:extLst>
          </p:cNvPr>
          <p:cNvGrpSpPr/>
          <p:nvPr/>
        </p:nvGrpSpPr>
        <p:grpSpPr>
          <a:xfrm>
            <a:off x="771311" y="4196474"/>
            <a:ext cx="2099854" cy="2099854"/>
            <a:chOff x="1174568" y="870587"/>
            <a:chExt cx="2231571" cy="2231571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40314E47-FE6E-4E92-B0B1-FED8FA9AE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568" y="870587"/>
              <a:ext cx="2231571" cy="2231571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5461AC0-743A-4B3D-9DF7-661C1460182C}"/>
                </a:ext>
              </a:extLst>
            </p:cNvPr>
            <p:cNvSpPr/>
            <p:nvPr/>
          </p:nvSpPr>
          <p:spPr>
            <a:xfrm>
              <a:off x="1999646" y="1747845"/>
              <a:ext cx="1221641" cy="45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总结三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0E35FA4-0CCE-4603-8061-1E61999DEF45}"/>
              </a:ext>
            </a:extLst>
          </p:cNvPr>
          <p:cNvSpPr/>
          <p:nvPr/>
        </p:nvSpPr>
        <p:spPr>
          <a:xfrm>
            <a:off x="2871165" y="5013581"/>
            <a:ext cx="4108817" cy="465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rgbClr val="FF00FF"/>
              </a:buClr>
            </a:pPr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说真话需要勇气，有时还要付出代价。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7943803-CD62-4BDC-99C5-4690CC3348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637" y="3429000"/>
            <a:ext cx="6246709" cy="376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40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EF96A93-2AB3-4682-9DA2-B9DE71D74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0972"/>
            <a:ext cx="12370526" cy="468702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AE43D31-B135-4594-B0FA-77216244E72E}"/>
              </a:ext>
            </a:extLst>
          </p:cNvPr>
          <p:cNvGrpSpPr/>
          <p:nvPr/>
        </p:nvGrpSpPr>
        <p:grpSpPr>
          <a:xfrm>
            <a:off x="692331" y="727984"/>
            <a:ext cx="2099854" cy="2099854"/>
            <a:chOff x="1174568" y="870587"/>
            <a:chExt cx="2231571" cy="223157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D2CD2FD-1216-4245-848B-745F01EC6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568" y="870587"/>
              <a:ext cx="2231571" cy="2231571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B78E13F-C705-4589-959D-E36508FF23D3}"/>
                </a:ext>
              </a:extLst>
            </p:cNvPr>
            <p:cNvSpPr/>
            <p:nvPr/>
          </p:nvSpPr>
          <p:spPr>
            <a:xfrm>
              <a:off x="1999646" y="1747845"/>
              <a:ext cx="1221641" cy="45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总结四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7EA2B45-9A34-4576-A50E-60E6D28A9179}"/>
              </a:ext>
            </a:extLst>
          </p:cNvPr>
          <p:cNvSpPr/>
          <p:nvPr/>
        </p:nvSpPr>
        <p:spPr>
          <a:xfrm>
            <a:off x="2871166" y="1271482"/>
            <a:ext cx="6096000" cy="3593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00FF"/>
              </a:buClr>
            </a:pPr>
            <a:r>
              <a:rPr lang="zh-CN" altLang="en-US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以骗开场，以骗结束，围绕“新装”，刻画出封建统治阶级上层人物的荒诞、可笑，揭露他们虚伪、愚蠢、腐朽的本质。笑声过后，留给我们的却是严肃的思考。在现实生活中，如何保持纯真的童心，不虚伪，不说假话，敢说实话，敢说真话，让我们的社会保持纯净，让我们的社会更加美好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B0AC04B-B391-4C66-8B58-12EF260BC4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095" y="2957810"/>
            <a:ext cx="4384237" cy="346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08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F793E2B-B80C-4073-9A66-0451723FC498}"/>
              </a:ext>
            </a:extLst>
          </p:cNvPr>
          <p:cNvGrpSpPr/>
          <p:nvPr/>
        </p:nvGrpSpPr>
        <p:grpSpPr>
          <a:xfrm>
            <a:off x="1774432" y="391761"/>
            <a:ext cx="3699163" cy="2159811"/>
            <a:chOff x="9646078" y="4902277"/>
            <a:chExt cx="2545922" cy="148647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5D70500-7302-4D4B-870D-40EC0BE11B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F4375BC-61C0-4404-B5F0-B3CBF489A49C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延伸拓展</a:t>
              </a:r>
            </a:p>
          </p:txBody>
        </p:sp>
      </p:grpSp>
      <p:sp>
        <p:nvSpPr>
          <p:cNvPr id="15" name="TextBox 11">
            <a:extLst>
              <a:ext uri="{FF2B5EF4-FFF2-40B4-BE49-F238E27FC236}">
                <a16:creationId xmlns:a16="http://schemas.microsoft.com/office/drawing/2014/main" id="{37A9B933-933C-4C0A-8526-8B00E564AE7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14793" y="5237685"/>
            <a:ext cx="4357765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皇帝游行回宫之后</a:t>
            </a:r>
            <a:r>
              <a:rPr lang="zh-CN" altLang="en-US" sz="3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……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3B8BF4ED-718A-4E47-AE0B-8116C3462D5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13618" y="4022591"/>
            <a:ext cx="603104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学习了本文你获得了哪些收获？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C9751921-2D7E-4C07-9BA8-FD92664F68B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08879" y="2953762"/>
            <a:ext cx="5267309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你知道指鹿为马的故事吗？</a:t>
            </a:r>
          </a:p>
        </p:txBody>
      </p:sp>
      <p:sp>
        <p:nvSpPr>
          <p:cNvPr id="18" name="任意多边形 116">
            <a:extLst>
              <a:ext uri="{FF2B5EF4-FFF2-40B4-BE49-F238E27FC236}">
                <a16:creationId xmlns:a16="http://schemas.microsoft.com/office/drawing/2014/main" id="{FA9ABBA4-3905-4F8A-8004-19C8795BB759}"/>
              </a:ext>
            </a:extLst>
          </p:cNvPr>
          <p:cNvSpPr/>
          <p:nvPr/>
        </p:nvSpPr>
        <p:spPr>
          <a:xfrm>
            <a:off x="1504002" y="3057692"/>
            <a:ext cx="101334" cy="450068"/>
          </a:xfrm>
          <a:custGeom>
            <a:avLst/>
            <a:gdLst>
              <a:gd name="connsiteX0" fmla="*/ 0 w 752475"/>
              <a:gd name="connsiteY0" fmla="*/ 209550 h 2581275"/>
              <a:gd name="connsiteX1" fmla="*/ 0 w 752475"/>
              <a:gd name="connsiteY1" fmla="*/ 504825 h 2581275"/>
              <a:gd name="connsiteX2" fmla="*/ 219075 w 752475"/>
              <a:gd name="connsiteY2" fmla="*/ 495300 h 2581275"/>
              <a:gd name="connsiteX3" fmla="*/ 190500 w 752475"/>
              <a:gd name="connsiteY3" fmla="*/ 2428875 h 2581275"/>
              <a:gd name="connsiteX4" fmla="*/ 19050 w 752475"/>
              <a:gd name="connsiteY4" fmla="*/ 2581275 h 2581275"/>
              <a:gd name="connsiteX5" fmla="*/ 752475 w 752475"/>
              <a:gd name="connsiteY5" fmla="*/ 2581275 h 2581275"/>
              <a:gd name="connsiteX6" fmla="*/ 561975 w 752475"/>
              <a:gd name="connsiteY6" fmla="*/ 2438400 h 2581275"/>
              <a:gd name="connsiteX7" fmla="*/ 590550 w 752475"/>
              <a:gd name="connsiteY7" fmla="*/ 0 h 2581275"/>
              <a:gd name="connsiteX8" fmla="*/ 361950 w 752475"/>
              <a:gd name="connsiteY8" fmla="*/ 9525 h 2581275"/>
              <a:gd name="connsiteX9" fmla="*/ 0 w 752475"/>
              <a:gd name="connsiteY9" fmla="*/ 209550 h 2581275"/>
              <a:gd name="connsiteX0-1" fmla="*/ 0 w 752475"/>
              <a:gd name="connsiteY0-2" fmla="*/ 209550 h 2581275"/>
              <a:gd name="connsiteX1-3" fmla="*/ 0 w 752475"/>
              <a:gd name="connsiteY1-4" fmla="*/ 504825 h 2581275"/>
              <a:gd name="connsiteX2-5" fmla="*/ 198196 w 752475"/>
              <a:gd name="connsiteY2-6" fmla="*/ 490759 h 2581275"/>
              <a:gd name="connsiteX3-7" fmla="*/ 190500 w 752475"/>
              <a:gd name="connsiteY3-8" fmla="*/ 2428875 h 2581275"/>
              <a:gd name="connsiteX4-9" fmla="*/ 19050 w 752475"/>
              <a:gd name="connsiteY4-10" fmla="*/ 2581275 h 2581275"/>
              <a:gd name="connsiteX5-11" fmla="*/ 752475 w 752475"/>
              <a:gd name="connsiteY5-12" fmla="*/ 2581275 h 2581275"/>
              <a:gd name="connsiteX6-13" fmla="*/ 561975 w 752475"/>
              <a:gd name="connsiteY6-14" fmla="*/ 2438400 h 2581275"/>
              <a:gd name="connsiteX7-15" fmla="*/ 590550 w 752475"/>
              <a:gd name="connsiteY7-16" fmla="*/ 0 h 2581275"/>
              <a:gd name="connsiteX8-17" fmla="*/ 361950 w 752475"/>
              <a:gd name="connsiteY8-18" fmla="*/ 9525 h 2581275"/>
              <a:gd name="connsiteX9-19" fmla="*/ 0 w 752475"/>
              <a:gd name="connsiteY9-20" fmla="*/ 209550 h 2581275"/>
              <a:gd name="connsiteX0-21" fmla="*/ 0 w 752475"/>
              <a:gd name="connsiteY0-22" fmla="*/ 214091 h 2585816"/>
              <a:gd name="connsiteX1-23" fmla="*/ 0 w 752475"/>
              <a:gd name="connsiteY1-24" fmla="*/ 509366 h 2585816"/>
              <a:gd name="connsiteX2-25" fmla="*/ 198196 w 752475"/>
              <a:gd name="connsiteY2-26" fmla="*/ 495300 h 2585816"/>
              <a:gd name="connsiteX3-27" fmla="*/ 190500 w 752475"/>
              <a:gd name="connsiteY3-28" fmla="*/ 2433416 h 2585816"/>
              <a:gd name="connsiteX4-29" fmla="*/ 19050 w 752475"/>
              <a:gd name="connsiteY4-30" fmla="*/ 2585816 h 2585816"/>
              <a:gd name="connsiteX5-31" fmla="*/ 752475 w 752475"/>
              <a:gd name="connsiteY5-32" fmla="*/ 2585816 h 2585816"/>
              <a:gd name="connsiteX6-33" fmla="*/ 561975 w 752475"/>
              <a:gd name="connsiteY6-34" fmla="*/ 2442941 h 2585816"/>
              <a:gd name="connsiteX7-35" fmla="*/ 559233 w 752475"/>
              <a:gd name="connsiteY7-36" fmla="*/ 0 h 2585816"/>
              <a:gd name="connsiteX8-37" fmla="*/ 361950 w 752475"/>
              <a:gd name="connsiteY8-38" fmla="*/ 14066 h 2585816"/>
              <a:gd name="connsiteX9-39" fmla="*/ 0 w 752475"/>
              <a:gd name="connsiteY9-40" fmla="*/ 214091 h 2585816"/>
              <a:gd name="connsiteX0-41" fmla="*/ 0 w 752475"/>
              <a:gd name="connsiteY0-42" fmla="*/ 214091 h 2585816"/>
              <a:gd name="connsiteX1-43" fmla="*/ 0 w 752475"/>
              <a:gd name="connsiteY1-44" fmla="*/ 509366 h 2585816"/>
              <a:gd name="connsiteX2-45" fmla="*/ 198196 w 752475"/>
              <a:gd name="connsiteY2-46" fmla="*/ 495300 h 2585816"/>
              <a:gd name="connsiteX3-47" fmla="*/ 190500 w 752475"/>
              <a:gd name="connsiteY3-48" fmla="*/ 2433416 h 2585816"/>
              <a:gd name="connsiteX4-49" fmla="*/ 19050 w 752475"/>
              <a:gd name="connsiteY4-50" fmla="*/ 2585816 h 2585816"/>
              <a:gd name="connsiteX5-51" fmla="*/ 752475 w 752475"/>
              <a:gd name="connsiteY5-52" fmla="*/ 2585816 h 2585816"/>
              <a:gd name="connsiteX6-53" fmla="*/ 561975 w 752475"/>
              <a:gd name="connsiteY6-54" fmla="*/ 2442941 h 2585816"/>
              <a:gd name="connsiteX7-55" fmla="*/ 559233 w 752475"/>
              <a:gd name="connsiteY7-56" fmla="*/ 0 h 2585816"/>
              <a:gd name="connsiteX8-57" fmla="*/ 361950 w 752475"/>
              <a:gd name="connsiteY8-58" fmla="*/ 14066 h 2585816"/>
              <a:gd name="connsiteX9-59" fmla="*/ 0 w 752475"/>
              <a:gd name="connsiteY9-60" fmla="*/ 214091 h 2585816"/>
              <a:gd name="connsiteX0-61" fmla="*/ 0 w 752475"/>
              <a:gd name="connsiteY0-62" fmla="*/ 214091 h 2585816"/>
              <a:gd name="connsiteX1-63" fmla="*/ 0 w 752475"/>
              <a:gd name="connsiteY1-64" fmla="*/ 509366 h 2585816"/>
              <a:gd name="connsiteX2-65" fmla="*/ 198196 w 752475"/>
              <a:gd name="connsiteY2-66" fmla="*/ 495300 h 2585816"/>
              <a:gd name="connsiteX3-67" fmla="*/ 190500 w 752475"/>
              <a:gd name="connsiteY3-68" fmla="*/ 2433416 h 2585816"/>
              <a:gd name="connsiteX4-69" fmla="*/ 19050 w 752475"/>
              <a:gd name="connsiteY4-70" fmla="*/ 2585816 h 2585816"/>
              <a:gd name="connsiteX5-71" fmla="*/ 752475 w 752475"/>
              <a:gd name="connsiteY5-72" fmla="*/ 2585816 h 2585816"/>
              <a:gd name="connsiteX6-73" fmla="*/ 561975 w 752475"/>
              <a:gd name="connsiteY6-74" fmla="*/ 2442941 h 2585816"/>
              <a:gd name="connsiteX7-75" fmla="*/ 559233 w 752475"/>
              <a:gd name="connsiteY7-76" fmla="*/ 0 h 2585816"/>
              <a:gd name="connsiteX8-77" fmla="*/ 361950 w 752475"/>
              <a:gd name="connsiteY8-78" fmla="*/ 14066 h 2585816"/>
              <a:gd name="connsiteX9-79" fmla="*/ 0 w 752475"/>
              <a:gd name="connsiteY9-80" fmla="*/ 214091 h 2585816"/>
              <a:gd name="connsiteX0-81" fmla="*/ 0 w 752475"/>
              <a:gd name="connsiteY0-82" fmla="*/ 214091 h 2585816"/>
              <a:gd name="connsiteX1-83" fmla="*/ 3480 w 752475"/>
              <a:gd name="connsiteY1-84" fmla="*/ 495745 h 2585816"/>
              <a:gd name="connsiteX2-85" fmla="*/ 198196 w 752475"/>
              <a:gd name="connsiteY2-86" fmla="*/ 495300 h 2585816"/>
              <a:gd name="connsiteX3-87" fmla="*/ 190500 w 752475"/>
              <a:gd name="connsiteY3-88" fmla="*/ 2433416 h 2585816"/>
              <a:gd name="connsiteX4-89" fmla="*/ 19050 w 752475"/>
              <a:gd name="connsiteY4-90" fmla="*/ 2585816 h 2585816"/>
              <a:gd name="connsiteX5-91" fmla="*/ 752475 w 752475"/>
              <a:gd name="connsiteY5-92" fmla="*/ 2585816 h 2585816"/>
              <a:gd name="connsiteX6-93" fmla="*/ 561975 w 752475"/>
              <a:gd name="connsiteY6-94" fmla="*/ 2442941 h 2585816"/>
              <a:gd name="connsiteX7-95" fmla="*/ 559233 w 752475"/>
              <a:gd name="connsiteY7-96" fmla="*/ 0 h 2585816"/>
              <a:gd name="connsiteX8-97" fmla="*/ 361950 w 752475"/>
              <a:gd name="connsiteY8-98" fmla="*/ 14066 h 2585816"/>
              <a:gd name="connsiteX9-99" fmla="*/ 0 w 752475"/>
              <a:gd name="connsiteY9-100" fmla="*/ 214091 h 2585816"/>
              <a:gd name="connsiteX0-101" fmla="*/ 0 w 752475"/>
              <a:gd name="connsiteY0-102" fmla="*/ 200025 h 2571750"/>
              <a:gd name="connsiteX1-103" fmla="*/ 3480 w 752475"/>
              <a:gd name="connsiteY1-104" fmla="*/ 481679 h 2571750"/>
              <a:gd name="connsiteX2-105" fmla="*/ 198196 w 752475"/>
              <a:gd name="connsiteY2-106" fmla="*/ 481234 h 2571750"/>
              <a:gd name="connsiteX3-107" fmla="*/ 190500 w 752475"/>
              <a:gd name="connsiteY3-108" fmla="*/ 2419350 h 2571750"/>
              <a:gd name="connsiteX4-109" fmla="*/ 19050 w 752475"/>
              <a:gd name="connsiteY4-110" fmla="*/ 2571750 h 2571750"/>
              <a:gd name="connsiteX5-111" fmla="*/ 752475 w 752475"/>
              <a:gd name="connsiteY5-112" fmla="*/ 2571750 h 2571750"/>
              <a:gd name="connsiteX6-113" fmla="*/ 561975 w 752475"/>
              <a:gd name="connsiteY6-114" fmla="*/ 2428875 h 2571750"/>
              <a:gd name="connsiteX7-115" fmla="*/ 566193 w 752475"/>
              <a:gd name="connsiteY7-116" fmla="*/ 4096 h 2571750"/>
              <a:gd name="connsiteX8-117" fmla="*/ 361950 w 752475"/>
              <a:gd name="connsiteY8-118" fmla="*/ 0 h 2571750"/>
              <a:gd name="connsiteX9-119" fmla="*/ 0 w 752475"/>
              <a:gd name="connsiteY9-120" fmla="*/ 200025 h 2571750"/>
              <a:gd name="connsiteX0-121" fmla="*/ 0 w 752475"/>
              <a:gd name="connsiteY0-122" fmla="*/ 200025 h 2571750"/>
              <a:gd name="connsiteX1-123" fmla="*/ 3480 w 752475"/>
              <a:gd name="connsiteY1-124" fmla="*/ 481679 h 2571750"/>
              <a:gd name="connsiteX2-125" fmla="*/ 198196 w 752475"/>
              <a:gd name="connsiteY2-126" fmla="*/ 481234 h 2571750"/>
              <a:gd name="connsiteX3-127" fmla="*/ 190500 w 752475"/>
              <a:gd name="connsiteY3-128" fmla="*/ 2419350 h 2571750"/>
              <a:gd name="connsiteX4-129" fmla="*/ 19050 w 752475"/>
              <a:gd name="connsiteY4-130" fmla="*/ 2571750 h 2571750"/>
              <a:gd name="connsiteX5-131" fmla="*/ 752475 w 752475"/>
              <a:gd name="connsiteY5-132" fmla="*/ 2571750 h 2571750"/>
              <a:gd name="connsiteX6-133" fmla="*/ 561975 w 752475"/>
              <a:gd name="connsiteY6-134" fmla="*/ 2428875 h 2571750"/>
              <a:gd name="connsiteX7-135" fmla="*/ 576632 w 752475"/>
              <a:gd name="connsiteY7-136" fmla="*/ 4096 h 2571750"/>
              <a:gd name="connsiteX8-137" fmla="*/ 361950 w 752475"/>
              <a:gd name="connsiteY8-138" fmla="*/ 0 h 2571750"/>
              <a:gd name="connsiteX9-139" fmla="*/ 0 w 752475"/>
              <a:gd name="connsiteY9-140" fmla="*/ 200025 h 2571750"/>
              <a:gd name="connsiteX0-141" fmla="*/ 0 w 752475"/>
              <a:gd name="connsiteY0-142" fmla="*/ 200025 h 2571750"/>
              <a:gd name="connsiteX1-143" fmla="*/ 3480 w 752475"/>
              <a:gd name="connsiteY1-144" fmla="*/ 481679 h 2571750"/>
              <a:gd name="connsiteX2-145" fmla="*/ 198196 w 752475"/>
              <a:gd name="connsiteY2-146" fmla="*/ 481234 h 2571750"/>
              <a:gd name="connsiteX3-147" fmla="*/ 190500 w 752475"/>
              <a:gd name="connsiteY3-148" fmla="*/ 2419350 h 2571750"/>
              <a:gd name="connsiteX4-149" fmla="*/ 19050 w 752475"/>
              <a:gd name="connsiteY4-150" fmla="*/ 2571750 h 2571750"/>
              <a:gd name="connsiteX5-151" fmla="*/ 752475 w 752475"/>
              <a:gd name="connsiteY5-152" fmla="*/ 2571750 h 2571750"/>
              <a:gd name="connsiteX6-153" fmla="*/ 561975 w 752475"/>
              <a:gd name="connsiteY6-154" fmla="*/ 2410713 h 2571750"/>
              <a:gd name="connsiteX7-155" fmla="*/ 576632 w 752475"/>
              <a:gd name="connsiteY7-156" fmla="*/ 4096 h 2571750"/>
              <a:gd name="connsiteX8-157" fmla="*/ 361950 w 752475"/>
              <a:gd name="connsiteY8-158" fmla="*/ 0 h 2571750"/>
              <a:gd name="connsiteX9-159" fmla="*/ 0 w 752475"/>
              <a:gd name="connsiteY9-160" fmla="*/ 200025 h 2571750"/>
              <a:gd name="connsiteX0-161" fmla="*/ 0 w 752475"/>
              <a:gd name="connsiteY0-162" fmla="*/ 200025 h 2571750"/>
              <a:gd name="connsiteX1-163" fmla="*/ 3480 w 752475"/>
              <a:gd name="connsiteY1-164" fmla="*/ 481679 h 2571750"/>
              <a:gd name="connsiteX2-165" fmla="*/ 198196 w 752475"/>
              <a:gd name="connsiteY2-166" fmla="*/ 481234 h 2571750"/>
              <a:gd name="connsiteX3-167" fmla="*/ 190500 w 752475"/>
              <a:gd name="connsiteY3-168" fmla="*/ 2419350 h 2571750"/>
              <a:gd name="connsiteX4-169" fmla="*/ 83194 w 752475"/>
              <a:gd name="connsiteY4-170" fmla="*/ 2501907 h 2571750"/>
              <a:gd name="connsiteX5-171" fmla="*/ 19050 w 752475"/>
              <a:gd name="connsiteY5-172" fmla="*/ 2571750 h 2571750"/>
              <a:gd name="connsiteX6-173" fmla="*/ 752475 w 752475"/>
              <a:gd name="connsiteY6-174" fmla="*/ 2571750 h 2571750"/>
              <a:gd name="connsiteX7-175" fmla="*/ 561975 w 752475"/>
              <a:gd name="connsiteY7-176" fmla="*/ 2410713 h 2571750"/>
              <a:gd name="connsiteX8-177" fmla="*/ 576632 w 752475"/>
              <a:gd name="connsiteY8-178" fmla="*/ 4096 h 2571750"/>
              <a:gd name="connsiteX9-179" fmla="*/ 361950 w 752475"/>
              <a:gd name="connsiteY9-180" fmla="*/ 0 h 2571750"/>
              <a:gd name="connsiteX10" fmla="*/ 0 w 752475"/>
              <a:gd name="connsiteY10" fmla="*/ 200025 h 2571750"/>
              <a:gd name="connsiteX0-181" fmla="*/ 0 w 752475"/>
              <a:gd name="connsiteY0-182" fmla="*/ 200025 h 2571750"/>
              <a:gd name="connsiteX1-183" fmla="*/ 3480 w 752475"/>
              <a:gd name="connsiteY1-184" fmla="*/ 481679 h 2571750"/>
              <a:gd name="connsiteX2-185" fmla="*/ 198196 w 752475"/>
              <a:gd name="connsiteY2-186" fmla="*/ 481234 h 2571750"/>
              <a:gd name="connsiteX3-187" fmla="*/ 190500 w 752475"/>
              <a:gd name="connsiteY3-188" fmla="*/ 2419350 h 2571750"/>
              <a:gd name="connsiteX4-189" fmla="*/ 20559 w 752475"/>
              <a:gd name="connsiteY4-190" fmla="*/ 2497367 h 2571750"/>
              <a:gd name="connsiteX5-191" fmla="*/ 19050 w 752475"/>
              <a:gd name="connsiteY5-192" fmla="*/ 2571750 h 2571750"/>
              <a:gd name="connsiteX6-193" fmla="*/ 752475 w 752475"/>
              <a:gd name="connsiteY6-194" fmla="*/ 2571750 h 2571750"/>
              <a:gd name="connsiteX7-195" fmla="*/ 561975 w 752475"/>
              <a:gd name="connsiteY7-196" fmla="*/ 2410713 h 2571750"/>
              <a:gd name="connsiteX8-197" fmla="*/ 576632 w 752475"/>
              <a:gd name="connsiteY8-198" fmla="*/ 4096 h 2571750"/>
              <a:gd name="connsiteX9-199" fmla="*/ 361950 w 752475"/>
              <a:gd name="connsiteY9-200" fmla="*/ 0 h 2571750"/>
              <a:gd name="connsiteX10-201" fmla="*/ 0 w 752475"/>
              <a:gd name="connsiteY10-202" fmla="*/ 200025 h 2571750"/>
              <a:gd name="connsiteX0-203" fmla="*/ 0 w 752475"/>
              <a:gd name="connsiteY0-204" fmla="*/ 200025 h 2571750"/>
              <a:gd name="connsiteX1-205" fmla="*/ 3480 w 752475"/>
              <a:gd name="connsiteY1-206" fmla="*/ 481679 h 2571750"/>
              <a:gd name="connsiteX2-207" fmla="*/ 198196 w 752475"/>
              <a:gd name="connsiteY2-208" fmla="*/ 481234 h 2571750"/>
              <a:gd name="connsiteX3-209" fmla="*/ 190500 w 752475"/>
              <a:gd name="connsiteY3-210" fmla="*/ 2419350 h 2571750"/>
              <a:gd name="connsiteX4-211" fmla="*/ 20559 w 752475"/>
              <a:gd name="connsiteY4-212" fmla="*/ 2497367 h 2571750"/>
              <a:gd name="connsiteX5-213" fmla="*/ 19050 w 752475"/>
              <a:gd name="connsiteY5-214" fmla="*/ 2571750 h 2571750"/>
              <a:gd name="connsiteX6-215" fmla="*/ 752475 w 752475"/>
              <a:gd name="connsiteY6-216" fmla="*/ 2571750 h 2571750"/>
              <a:gd name="connsiteX7-217" fmla="*/ 632996 w 752475"/>
              <a:gd name="connsiteY7-218" fmla="*/ 2470123 h 2571750"/>
              <a:gd name="connsiteX8-219" fmla="*/ 561975 w 752475"/>
              <a:gd name="connsiteY8-220" fmla="*/ 2410713 h 2571750"/>
              <a:gd name="connsiteX9-221" fmla="*/ 576632 w 752475"/>
              <a:gd name="connsiteY9-222" fmla="*/ 4096 h 2571750"/>
              <a:gd name="connsiteX10-223" fmla="*/ 361950 w 752475"/>
              <a:gd name="connsiteY10-224" fmla="*/ 0 h 2571750"/>
              <a:gd name="connsiteX11" fmla="*/ 0 w 752475"/>
              <a:gd name="connsiteY11" fmla="*/ 200025 h 2571750"/>
              <a:gd name="connsiteX0-225" fmla="*/ 0 w 754788"/>
              <a:gd name="connsiteY0-226" fmla="*/ 200025 h 2571750"/>
              <a:gd name="connsiteX1-227" fmla="*/ 3480 w 754788"/>
              <a:gd name="connsiteY1-228" fmla="*/ 481679 h 2571750"/>
              <a:gd name="connsiteX2-229" fmla="*/ 198196 w 754788"/>
              <a:gd name="connsiteY2-230" fmla="*/ 481234 h 2571750"/>
              <a:gd name="connsiteX3-231" fmla="*/ 190500 w 754788"/>
              <a:gd name="connsiteY3-232" fmla="*/ 2419350 h 2571750"/>
              <a:gd name="connsiteX4-233" fmla="*/ 20559 w 754788"/>
              <a:gd name="connsiteY4-234" fmla="*/ 2497367 h 2571750"/>
              <a:gd name="connsiteX5-235" fmla="*/ 19050 w 754788"/>
              <a:gd name="connsiteY5-236" fmla="*/ 2571750 h 2571750"/>
              <a:gd name="connsiteX6-237" fmla="*/ 752475 w 754788"/>
              <a:gd name="connsiteY6-238" fmla="*/ 2571750 h 2571750"/>
              <a:gd name="connsiteX7-239" fmla="*/ 754788 w 754788"/>
              <a:gd name="connsiteY7-240" fmla="*/ 2492825 h 2571750"/>
              <a:gd name="connsiteX8-241" fmla="*/ 561975 w 754788"/>
              <a:gd name="connsiteY8-242" fmla="*/ 2410713 h 2571750"/>
              <a:gd name="connsiteX9-243" fmla="*/ 576632 w 754788"/>
              <a:gd name="connsiteY9-244" fmla="*/ 4096 h 2571750"/>
              <a:gd name="connsiteX10-245" fmla="*/ 361950 w 754788"/>
              <a:gd name="connsiteY10-246" fmla="*/ 0 h 2571750"/>
              <a:gd name="connsiteX11-247" fmla="*/ 0 w 754788"/>
              <a:gd name="connsiteY11-248" fmla="*/ 200025 h 2571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01" y="connsiteY10-202"/>
              </a:cxn>
              <a:cxn ang="0">
                <a:pos x="connsiteX11-247" y="connsiteY11-248"/>
              </a:cxn>
            </a:cxnLst>
            <a:rect l="l" t="t" r="r" b="b"/>
            <a:pathLst>
              <a:path w="754788" h="2571750">
                <a:moveTo>
                  <a:pt x="0" y="200025"/>
                </a:moveTo>
                <a:lnTo>
                  <a:pt x="3480" y="481679"/>
                </a:lnTo>
                <a:lnTo>
                  <a:pt x="198196" y="481234"/>
                </a:lnTo>
                <a:cubicBezTo>
                  <a:pt x="195631" y="1127273"/>
                  <a:pt x="193065" y="1773311"/>
                  <a:pt x="190500" y="2419350"/>
                </a:cubicBezTo>
                <a:lnTo>
                  <a:pt x="20559" y="2497367"/>
                </a:lnTo>
                <a:lnTo>
                  <a:pt x="19050" y="2571750"/>
                </a:lnTo>
                <a:lnTo>
                  <a:pt x="752475" y="2571750"/>
                </a:lnTo>
                <a:lnTo>
                  <a:pt x="754788" y="2492825"/>
                </a:lnTo>
                <a:lnTo>
                  <a:pt x="561975" y="2410713"/>
                </a:lnTo>
                <a:cubicBezTo>
                  <a:pt x="566861" y="1602453"/>
                  <a:pt x="571746" y="812356"/>
                  <a:pt x="576632" y="4096"/>
                </a:cubicBezTo>
                <a:lnTo>
                  <a:pt x="361950" y="0"/>
                </a:lnTo>
                <a:cubicBezTo>
                  <a:pt x="161266" y="239214"/>
                  <a:pt x="197205" y="174214"/>
                  <a:pt x="0" y="200025"/>
                </a:cubicBezTo>
                <a:close/>
              </a:path>
            </a:pathLst>
          </a:custGeom>
          <a:solidFill>
            <a:srgbClr val="404040"/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9" name="任意多边形 117">
            <a:extLst>
              <a:ext uri="{FF2B5EF4-FFF2-40B4-BE49-F238E27FC236}">
                <a16:creationId xmlns:a16="http://schemas.microsoft.com/office/drawing/2014/main" id="{29896AEB-5ECF-4839-A86E-A79722107B85}"/>
              </a:ext>
            </a:extLst>
          </p:cNvPr>
          <p:cNvSpPr/>
          <p:nvPr/>
        </p:nvSpPr>
        <p:spPr>
          <a:xfrm>
            <a:off x="1376900" y="4142551"/>
            <a:ext cx="270030" cy="434038"/>
          </a:xfrm>
          <a:custGeom>
            <a:avLst/>
            <a:gdLst>
              <a:gd name="connsiteX0" fmla="*/ 0 w 1257300"/>
              <a:gd name="connsiteY0" fmla="*/ 730250 h 1930400"/>
              <a:gd name="connsiteX1" fmla="*/ 260350 w 1257300"/>
              <a:gd name="connsiteY1" fmla="*/ 730250 h 1930400"/>
              <a:gd name="connsiteX2" fmla="*/ 603250 w 1257300"/>
              <a:gd name="connsiteY2" fmla="*/ 311150 h 1930400"/>
              <a:gd name="connsiteX3" fmla="*/ 977900 w 1257300"/>
              <a:gd name="connsiteY3" fmla="*/ 717550 h 1930400"/>
              <a:gd name="connsiteX4" fmla="*/ 228600 w 1257300"/>
              <a:gd name="connsiteY4" fmla="*/ 1720850 h 1930400"/>
              <a:gd name="connsiteX5" fmla="*/ 228600 w 1257300"/>
              <a:gd name="connsiteY5" fmla="*/ 1930400 h 1930400"/>
              <a:gd name="connsiteX6" fmla="*/ 1244600 w 1257300"/>
              <a:gd name="connsiteY6" fmla="*/ 1911350 h 1930400"/>
              <a:gd name="connsiteX7" fmla="*/ 1238250 w 1257300"/>
              <a:gd name="connsiteY7" fmla="*/ 1600200 h 1930400"/>
              <a:gd name="connsiteX8" fmla="*/ 1085850 w 1257300"/>
              <a:gd name="connsiteY8" fmla="*/ 1600200 h 1930400"/>
              <a:gd name="connsiteX9" fmla="*/ 977900 w 1257300"/>
              <a:gd name="connsiteY9" fmla="*/ 1682750 h 1930400"/>
              <a:gd name="connsiteX10" fmla="*/ 590550 w 1257300"/>
              <a:gd name="connsiteY10" fmla="*/ 1682750 h 1930400"/>
              <a:gd name="connsiteX11" fmla="*/ 1257300 w 1257300"/>
              <a:gd name="connsiteY11" fmla="*/ 730250 h 1930400"/>
              <a:gd name="connsiteX12" fmla="*/ 755650 w 1257300"/>
              <a:gd name="connsiteY12" fmla="*/ 196850 h 1930400"/>
              <a:gd name="connsiteX13" fmla="*/ 660400 w 1257300"/>
              <a:gd name="connsiteY13" fmla="*/ 101600 h 1930400"/>
              <a:gd name="connsiteX14" fmla="*/ 565150 w 1257300"/>
              <a:gd name="connsiteY14" fmla="*/ 0 h 1930400"/>
              <a:gd name="connsiteX15" fmla="*/ 0 w 1257300"/>
              <a:gd name="connsiteY15" fmla="*/ 730250 h 1930400"/>
              <a:gd name="connsiteX0-1" fmla="*/ 0 w 1257300"/>
              <a:gd name="connsiteY0-2" fmla="*/ 730250 h 1930400"/>
              <a:gd name="connsiteX1-3" fmla="*/ 260350 w 1257300"/>
              <a:gd name="connsiteY1-4" fmla="*/ 730250 h 1930400"/>
              <a:gd name="connsiteX2-5" fmla="*/ 603250 w 1257300"/>
              <a:gd name="connsiteY2-6" fmla="*/ 311150 h 1930400"/>
              <a:gd name="connsiteX3-7" fmla="*/ 977900 w 1257300"/>
              <a:gd name="connsiteY3-8" fmla="*/ 717550 h 1930400"/>
              <a:gd name="connsiteX4-9" fmla="*/ 228600 w 1257300"/>
              <a:gd name="connsiteY4-10" fmla="*/ 1720850 h 1930400"/>
              <a:gd name="connsiteX5-11" fmla="*/ 228600 w 1257300"/>
              <a:gd name="connsiteY5-12" fmla="*/ 1930400 h 1930400"/>
              <a:gd name="connsiteX6-13" fmla="*/ 1244600 w 1257300"/>
              <a:gd name="connsiteY6-14" fmla="*/ 1911350 h 1930400"/>
              <a:gd name="connsiteX7-15" fmla="*/ 1238250 w 1257300"/>
              <a:gd name="connsiteY7-16" fmla="*/ 1600200 h 1930400"/>
              <a:gd name="connsiteX8-17" fmla="*/ 1085850 w 1257300"/>
              <a:gd name="connsiteY8-18" fmla="*/ 1600200 h 1930400"/>
              <a:gd name="connsiteX9-19" fmla="*/ 977900 w 1257300"/>
              <a:gd name="connsiteY9-20" fmla="*/ 1682750 h 1930400"/>
              <a:gd name="connsiteX10-21" fmla="*/ 590550 w 1257300"/>
              <a:gd name="connsiteY10-22" fmla="*/ 1682750 h 1930400"/>
              <a:gd name="connsiteX11-23" fmla="*/ 1257300 w 1257300"/>
              <a:gd name="connsiteY11-24" fmla="*/ 730250 h 1930400"/>
              <a:gd name="connsiteX12-25" fmla="*/ 755650 w 1257300"/>
              <a:gd name="connsiteY12-26" fmla="*/ 196850 h 1930400"/>
              <a:gd name="connsiteX13-27" fmla="*/ 565150 w 1257300"/>
              <a:gd name="connsiteY13-28" fmla="*/ 0 h 1930400"/>
              <a:gd name="connsiteX14-29" fmla="*/ 0 w 1257300"/>
              <a:gd name="connsiteY14-30" fmla="*/ 730250 h 1930400"/>
              <a:gd name="connsiteX0-31" fmla="*/ 0 w 1257300"/>
              <a:gd name="connsiteY0-32" fmla="*/ 730250 h 1930400"/>
              <a:gd name="connsiteX1-33" fmla="*/ 260350 w 1257300"/>
              <a:gd name="connsiteY1-34" fmla="*/ 730250 h 1930400"/>
              <a:gd name="connsiteX2-35" fmla="*/ 603250 w 1257300"/>
              <a:gd name="connsiteY2-36" fmla="*/ 311150 h 1930400"/>
              <a:gd name="connsiteX3-37" fmla="*/ 977900 w 1257300"/>
              <a:gd name="connsiteY3-38" fmla="*/ 717550 h 1930400"/>
              <a:gd name="connsiteX4-39" fmla="*/ 228600 w 1257300"/>
              <a:gd name="connsiteY4-40" fmla="*/ 1720850 h 1930400"/>
              <a:gd name="connsiteX5-41" fmla="*/ 228600 w 1257300"/>
              <a:gd name="connsiteY5-42" fmla="*/ 1930400 h 1930400"/>
              <a:gd name="connsiteX6-43" fmla="*/ 1244600 w 1257300"/>
              <a:gd name="connsiteY6-44" fmla="*/ 1911350 h 1930400"/>
              <a:gd name="connsiteX7-45" fmla="*/ 1238250 w 1257300"/>
              <a:gd name="connsiteY7-46" fmla="*/ 1600200 h 1930400"/>
              <a:gd name="connsiteX8-47" fmla="*/ 1085850 w 1257300"/>
              <a:gd name="connsiteY8-48" fmla="*/ 1600200 h 1930400"/>
              <a:gd name="connsiteX9-49" fmla="*/ 977900 w 1257300"/>
              <a:gd name="connsiteY9-50" fmla="*/ 1682750 h 1930400"/>
              <a:gd name="connsiteX10-51" fmla="*/ 590550 w 1257300"/>
              <a:gd name="connsiteY10-52" fmla="*/ 1682750 h 1930400"/>
              <a:gd name="connsiteX11-53" fmla="*/ 1257300 w 1257300"/>
              <a:gd name="connsiteY11-54" fmla="*/ 730250 h 1930400"/>
              <a:gd name="connsiteX12-55" fmla="*/ 565150 w 1257300"/>
              <a:gd name="connsiteY12-56" fmla="*/ 0 h 1930400"/>
              <a:gd name="connsiteX13-57" fmla="*/ 0 w 1257300"/>
              <a:gd name="connsiteY13-58" fmla="*/ 730250 h 1930400"/>
              <a:gd name="connsiteX0-59" fmla="*/ 0 w 1257300"/>
              <a:gd name="connsiteY0-60" fmla="*/ 730250 h 1930400"/>
              <a:gd name="connsiteX1-61" fmla="*/ 260350 w 1257300"/>
              <a:gd name="connsiteY1-62" fmla="*/ 730250 h 1930400"/>
              <a:gd name="connsiteX2-63" fmla="*/ 603250 w 1257300"/>
              <a:gd name="connsiteY2-64" fmla="*/ 311150 h 1930400"/>
              <a:gd name="connsiteX3-65" fmla="*/ 977900 w 1257300"/>
              <a:gd name="connsiteY3-66" fmla="*/ 717550 h 1930400"/>
              <a:gd name="connsiteX4-67" fmla="*/ 228600 w 1257300"/>
              <a:gd name="connsiteY4-68" fmla="*/ 1720850 h 1930400"/>
              <a:gd name="connsiteX5-69" fmla="*/ 228600 w 1257300"/>
              <a:gd name="connsiteY5-70" fmla="*/ 1930400 h 1930400"/>
              <a:gd name="connsiteX6-71" fmla="*/ 1244600 w 1257300"/>
              <a:gd name="connsiteY6-72" fmla="*/ 1911350 h 1930400"/>
              <a:gd name="connsiteX7-73" fmla="*/ 1238250 w 1257300"/>
              <a:gd name="connsiteY7-74" fmla="*/ 1600200 h 1930400"/>
              <a:gd name="connsiteX8-75" fmla="*/ 1085850 w 1257300"/>
              <a:gd name="connsiteY8-76" fmla="*/ 1600200 h 1930400"/>
              <a:gd name="connsiteX9-77" fmla="*/ 977900 w 1257300"/>
              <a:gd name="connsiteY9-78" fmla="*/ 1682750 h 1930400"/>
              <a:gd name="connsiteX10-79" fmla="*/ 590550 w 1257300"/>
              <a:gd name="connsiteY10-80" fmla="*/ 1682750 h 1930400"/>
              <a:gd name="connsiteX11-81" fmla="*/ 1257300 w 1257300"/>
              <a:gd name="connsiteY11-82" fmla="*/ 730250 h 1930400"/>
              <a:gd name="connsiteX12-83" fmla="*/ 603250 w 1257300"/>
              <a:gd name="connsiteY12-84" fmla="*/ 0 h 1930400"/>
              <a:gd name="connsiteX13-85" fmla="*/ 0 w 1257300"/>
              <a:gd name="connsiteY13-86" fmla="*/ 730250 h 1930400"/>
              <a:gd name="connsiteX0-87" fmla="*/ 0 w 1257300"/>
              <a:gd name="connsiteY0-88" fmla="*/ 730571 h 1930721"/>
              <a:gd name="connsiteX1-89" fmla="*/ 260350 w 1257300"/>
              <a:gd name="connsiteY1-90" fmla="*/ 730571 h 1930721"/>
              <a:gd name="connsiteX2-91" fmla="*/ 603250 w 1257300"/>
              <a:gd name="connsiteY2-92" fmla="*/ 311471 h 1930721"/>
              <a:gd name="connsiteX3-93" fmla="*/ 977900 w 1257300"/>
              <a:gd name="connsiteY3-94" fmla="*/ 717871 h 1930721"/>
              <a:gd name="connsiteX4-95" fmla="*/ 228600 w 1257300"/>
              <a:gd name="connsiteY4-96" fmla="*/ 1721171 h 1930721"/>
              <a:gd name="connsiteX5-97" fmla="*/ 228600 w 1257300"/>
              <a:gd name="connsiteY5-98" fmla="*/ 1930721 h 1930721"/>
              <a:gd name="connsiteX6-99" fmla="*/ 1244600 w 1257300"/>
              <a:gd name="connsiteY6-100" fmla="*/ 1911671 h 1930721"/>
              <a:gd name="connsiteX7-101" fmla="*/ 1238250 w 1257300"/>
              <a:gd name="connsiteY7-102" fmla="*/ 1600521 h 1930721"/>
              <a:gd name="connsiteX8-103" fmla="*/ 1085850 w 1257300"/>
              <a:gd name="connsiteY8-104" fmla="*/ 1600521 h 1930721"/>
              <a:gd name="connsiteX9-105" fmla="*/ 977900 w 1257300"/>
              <a:gd name="connsiteY9-106" fmla="*/ 1683071 h 1930721"/>
              <a:gd name="connsiteX10-107" fmla="*/ 590550 w 1257300"/>
              <a:gd name="connsiteY10-108" fmla="*/ 1683071 h 1930721"/>
              <a:gd name="connsiteX11-109" fmla="*/ 1257300 w 1257300"/>
              <a:gd name="connsiteY11-110" fmla="*/ 730571 h 1930721"/>
              <a:gd name="connsiteX12-111" fmla="*/ 603250 w 1257300"/>
              <a:gd name="connsiteY12-112" fmla="*/ 321 h 1930721"/>
              <a:gd name="connsiteX13-113" fmla="*/ 0 w 1257300"/>
              <a:gd name="connsiteY13-114" fmla="*/ 730571 h 1930721"/>
              <a:gd name="connsiteX0-115" fmla="*/ 0 w 1257300"/>
              <a:gd name="connsiteY0-116" fmla="*/ 730571 h 1930721"/>
              <a:gd name="connsiteX1-117" fmla="*/ 260350 w 1257300"/>
              <a:gd name="connsiteY1-118" fmla="*/ 730571 h 1930721"/>
              <a:gd name="connsiteX2-119" fmla="*/ 603250 w 1257300"/>
              <a:gd name="connsiteY2-120" fmla="*/ 311471 h 1930721"/>
              <a:gd name="connsiteX3-121" fmla="*/ 977900 w 1257300"/>
              <a:gd name="connsiteY3-122" fmla="*/ 717871 h 1930721"/>
              <a:gd name="connsiteX4-123" fmla="*/ 228600 w 1257300"/>
              <a:gd name="connsiteY4-124" fmla="*/ 1721171 h 1930721"/>
              <a:gd name="connsiteX5-125" fmla="*/ 228600 w 1257300"/>
              <a:gd name="connsiteY5-126" fmla="*/ 1930721 h 1930721"/>
              <a:gd name="connsiteX6-127" fmla="*/ 1244600 w 1257300"/>
              <a:gd name="connsiteY6-128" fmla="*/ 1911671 h 1930721"/>
              <a:gd name="connsiteX7-129" fmla="*/ 1238250 w 1257300"/>
              <a:gd name="connsiteY7-130" fmla="*/ 1600521 h 1930721"/>
              <a:gd name="connsiteX8-131" fmla="*/ 1085850 w 1257300"/>
              <a:gd name="connsiteY8-132" fmla="*/ 1600521 h 1930721"/>
              <a:gd name="connsiteX9-133" fmla="*/ 977900 w 1257300"/>
              <a:gd name="connsiteY9-134" fmla="*/ 1683071 h 1930721"/>
              <a:gd name="connsiteX10-135" fmla="*/ 590550 w 1257300"/>
              <a:gd name="connsiteY10-136" fmla="*/ 1683071 h 1930721"/>
              <a:gd name="connsiteX11-137" fmla="*/ 1257300 w 1257300"/>
              <a:gd name="connsiteY11-138" fmla="*/ 730571 h 1930721"/>
              <a:gd name="connsiteX12-139" fmla="*/ 603250 w 1257300"/>
              <a:gd name="connsiteY12-140" fmla="*/ 321 h 1930721"/>
              <a:gd name="connsiteX13-141" fmla="*/ 0 w 1257300"/>
              <a:gd name="connsiteY13-142" fmla="*/ 730571 h 1930721"/>
              <a:gd name="connsiteX0-143" fmla="*/ 0 w 1261908"/>
              <a:gd name="connsiteY0-144" fmla="*/ 730571 h 1930721"/>
              <a:gd name="connsiteX1-145" fmla="*/ 260350 w 1261908"/>
              <a:gd name="connsiteY1-146" fmla="*/ 730571 h 1930721"/>
              <a:gd name="connsiteX2-147" fmla="*/ 603250 w 1261908"/>
              <a:gd name="connsiteY2-148" fmla="*/ 311471 h 1930721"/>
              <a:gd name="connsiteX3-149" fmla="*/ 977900 w 1261908"/>
              <a:gd name="connsiteY3-150" fmla="*/ 717871 h 1930721"/>
              <a:gd name="connsiteX4-151" fmla="*/ 228600 w 1261908"/>
              <a:gd name="connsiteY4-152" fmla="*/ 1721171 h 1930721"/>
              <a:gd name="connsiteX5-153" fmla="*/ 228600 w 1261908"/>
              <a:gd name="connsiteY5-154" fmla="*/ 1930721 h 1930721"/>
              <a:gd name="connsiteX6-155" fmla="*/ 1244600 w 1261908"/>
              <a:gd name="connsiteY6-156" fmla="*/ 1911671 h 1930721"/>
              <a:gd name="connsiteX7-157" fmla="*/ 1238250 w 1261908"/>
              <a:gd name="connsiteY7-158" fmla="*/ 1600521 h 1930721"/>
              <a:gd name="connsiteX8-159" fmla="*/ 1085850 w 1261908"/>
              <a:gd name="connsiteY8-160" fmla="*/ 1600521 h 1930721"/>
              <a:gd name="connsiteX9-161" fmla="*/ 977900 w 1261908"/>
              <a:gd name="connsiteY9-162" fmla="*/ 1683071 h 1930721"/>
              <a:gd name="connsiteX10-163" fmla="*/ 590550 w 1261908"/>
              <a:gd name="connsiteY10-164" fmla="*/ 1683071 h 1930721"/>
              <a:gd name="connsiteX11-165" fmla="*/ 1257300 w 1261908"/>
              <a:gd name="connsiteY11-166" fmla="*/ 730571 h 1930721"/>
              <a:gd name="connsiteX12-167" fmla="*/ 603250 w 1261908"/>
              <a:gd name="connsiteY12-168" fmla="*/ 321 h 1930721"/>
              <a:gd name="connsiteX13-169" fmla="*/ 0 w 1261908"/>
              <a:gd name="connsiteY13-170" fmla="*/ 730571 h 1930721"/>
              <a:gd name="connsiteX0-171" fmla="*/ 0 w 1261908"/>
              <a:gd name="connsiteY0-172" fmla="*/ 730571 h 1930721"/>
              <a:gd name="connsiteX1-173" fmla="*/ 260350 w 1261908"/>
              <a:gd name="connsiteY1-174" fmla="*/ 730571 h 1930721"/>
              <a:gd name="connsiteX2-175" fmla="*/ 603250 w 1261908"/>
              <a:gd name="connsiteY2-176" fmla="*/ 311471 h 1930721"/>
              <a:gd name="connsiteX3-177" fmla="*/ 977900 w 1261908"/>
              <a:gd name="connsiteY3-178" fmla="*/ 717871 h 1930721"/>
              <a:gd name="connsiteX4-179" fmla="*/ 228600 w 1261908"/>
              <a:gd name="connsiteY4-180" fmla="*/ 1721171 h 1930721"/>
              <a:gd name="connsiteX5-181" fmla="*/ 228600 w 1261908"/>
              <a:gd name="connsiteY5-182" fmla="*/ 1930721 h 1930721"/>
              <a:gd name="connsiteX6-183" fmla="*/ 1244600 w 1261908"/>
              <a:gd name="connsiteY6-184" fmla="*/ 1911671 h 1930721"/>
              <a:gd name="connsiteX7-185" fmla="*/ 1238250 w 1261908"/>
              <a:gd name="connsiteY7-186" fmla="*/ 1600521 h 1930721"/>
              <a:gd name="connsiteX8-187" fmla="*/ 1085850 w 1261908"/>
              <a:gd name="connsiteY8-188" fmla="*/ 1600521 h 1930721"/>
              <a:gd name="connsiteX9-189" fmla="*/ 977900 w 1261908"/>
              <a:gd name="connsiteY9-190" fmla="*/ 1683071 h 1930721"/>
              <a:gd name="connsiteX10-191" fmla="*/ 590550 w 1261908"/>
              <a:gd name="connsiteY10-192" fmla="*/ 1683071 h 1930721"/>
              <a:gd name="connsiteX11-193" fmla="*/ 1257300 w 1261908"/>
              <a:gd name="connsiteY11-194" fmla="*/ 730571 h 1930721"/>
              <a:gd name="connsiteX12-195" fmla="*/ 603250 w 1261908"/>
              <a:gd name="connsiteY12-196" fmla="*/ 321 h 1930721"/>
              <a:gd name="connsiteX13-197" fmla="*/ 0 w 1261908"/>
              <a:gd name="connsiteY13-198" fmla="*/ 730571 h 1930721"/>
              <a:gd name="connsiteX0-199" fmla="*/ 0 w 1261908"/>
              <a:gd name="connsiteY0-200" fmla="*/ 730571 h 1930721"/>
              <a:gd name="connsiteX1-201" fmla="*/ 260350 w 1261908"/>
              <a:gd name="connsiteY1-202" fmla="*/ 730571 h 1930721"/>
              <a:gd name="connsiteX2-203" fmla="*/ 603250 w 1261908"/>
              <a:gd name="connsiteY2-204" fmla="*/ 311471 h 1930721"/>
              <a:gd name="connsiteX3-205" fmla="*/ 996950 w 1261908"/>
              <a:gd name="connsiteY3-206" fmla="*/ 648021 h 1930721"/>
              <a:gd name="connsiteX4-207" fmla="*/ 228600 w 1261908"/>
              <a:gd name="connsiteY4-208" fmla="*/ 1721171 h 1930721"/>
              <a:gd name="connsiteX5-209" fmla="*/ 228600 w 1261908"/>
              <a:gd name="connsiteY5-210" fmla="*/ 1930721 h 1930721"/>
              <a:gd name="connsiteX6-211" fmla="*/ 1244600 w 1261908"/>
              <a:gd name="connsiteY6-212" fmla="*/ 1911671 h 1930721"/>
              <a:gd name="connsiteX7-213" fmla="*/ 1238250 w 1261908"/>
              <a:gd name="connsiteY7-214" fmla="*/ 1600521 h 1930721"/>
              <a:gd name="connsiteX8-215" fmla="*/ 1085850 w 1261908"/>
              <a:gd name="connsiteY8-216" fmla="*/ 1600521 h 1930721"/>
              <a:gd name="connsiteX9-217" fmla="*/ 977900 w 1261908"/>
              <a:gd name="connsiteY9-218" fmla="*/ 1683071 h 1930721"/>
              <a:gd name="connsiteX10-219" fmla="*/ 590550 w 1261908"/>
              <a:gd name="connsiteY10-220" fmla="*/ 1683071 h 1930721"/>
              <a:gd name="connsiteX11-221" fmla="*/ 1257300 w 1261908"/>
              <a:gd name="connsiteY11-222" fmla="*/ 730571 h 1930721"/>
              <a:gd name="connsiteX12-223" fmla="*/ 603250 w 1261908"/>
              <a:gd name="connsiteY12-224" fmla="*/ 321 h 1930721"/>
              <a:gd name="connsiteX13-225" fmla="*/ 0 w 1261908"/>
              <a:gd name="connsiteY13-226" fmla="*/ 730571 h 1930721"/>
              <a:gd name="connsiteX0-227" fmla="*/ 0 w 1261908"/>
              <a:gd name="connsiteY0-228" fmla="*/ 730626 h 1930776"/>
              <a:gd name="connsiteX1-229" fmla="*/ 260350 w 1261908"/>
              <a:gd name="connsiteY1-230" fmla="*/ 730626 h 1930776"/>
              <a:gd name="connsiteX2-231" fmla="*/ 603250 w 1261908"/>
              <a:gd name="connsiteY2-232" fmla="*/ 311526 h 1930776"/>
              <a:gd name="connsiteX3-233" fmla="*/ 996950 w 1261908"/>
              <a:gd name="connsiteY3-234" fmla="*/ 648076 h 1930776"/>
              <a:gd name="connsiteX4-235" fmla="*/ 228600 w 1261908"/>
              <a:gd name="connsiteY4-236" fmla="*/ 1721226 h 1930776"/>
              <a:gd name="connsiteX5-237" fmla="*/ 228600 w 1261908"/>
              <a:gd name="connsiteY5-238" fmla="*/ 1930776 h 1930776"/>
              <a:gd name="connsiteX6-239" fmla="*/ 1244600 w 1261908"/>
              <a:gd name="connsiteY6-240" fmla="*/ 1911726 h 1930776"/>
              <a:gd name="connsiteX7-241" fmla="*/ 1238250 w 1261908"/>
              <a:gd name="connsiteY7-242" fmla="*/ 1600576 h 1930776"/>
              <a:gd name="connsiteX8-243" fmla="*/ 1085850 w 1261908"/>
              <a:gd name="connsiteY8-244" fmla="*/ 1600576 h 1930776"/>
              <a:gd name="connsiteX9-245" fmla="*/ 977900 w 1261908"/>
              <a:gd name="connsiteY9-246" fmla="*/ 1683126 h 1930776"/>
              <a:gd name="connsiteX10-247" fmla="*/ 590550 w 1261908"/>
              <a:gd name="connsiteY10-248" fmla="*/ 1683126 h 1930776"/>
              <a:gd name="connsiteX11-249" fmla="*/ 1257300 w 1261908"/>
              <a:gd name="connsiteY11-250" fmla="*/ 730626 h 1930776"/>
              <a:gd name="connsiteX12-251" fmla="*/ 603250 w 1261908"/>
              <a:gd name="connsiteY12-252" fmla="*/ 376 h 1930776"/>
              <a:gd name="connsiteX13-253" fmla="*/ 0 w 1261908"/>
              <a:gd name="connsiteY13-254" fmla="*/ 730626 h 1930776"/>
              <a:gd name="connsiteX0-255" fmla="*/ 0 w 1261908"/>
              <a:gd name="connsiteY0-256" fmla="*/ 730626 h 1930776"/>
              <a:gd name="connsiteX1-257" fmla="*/ 260350 w 1261908"/>
              <a:gd name="connsiteY1-258" fmla="*/ 730626 h 1930776"/>
              <a:gd name="connsiteX2-259" fmla="*/ 603250 w 1261908"/>
              <a:gd name="connsiteY2-260" fmla="*/ 311526 h 1930776"/>
              <a:gd name="connsiteX3-261" fmla="*/ 996950 w 1261908"/>
              <a:gd name="connsiteY3-262" fmla="*/ 648076 h 1930776"/>
              <a:gd name="connsiteX4-263" fmla="*/ 228600 w 1261908"/>
              <a:gd name="connsiteY4-264" fmla="*/ 1721226 h 1930776"/>
              <a:gd name="connsiteX5-265" fmla="*/ 228600 w 1261908"/>
              <a:gd name="connsiteY5-266" fmla="*/ 1930776 h 1930776"/>
              <a:gd name="connsiteX6-267" fmla="*/ 1244600 w 1261908"/>
              <a:gd name="connsiteY6-268" fmla="*/ 1911726 h 1930776"/>
              <a:gd name="connsiteX7-269" fmla="*/ 1238250 w 1261908"/>
              <a:gd name="connsiteY7-270" fmla="*/ 1600576 h 1930776"/>
              <a:gd name="connsiteX8-271" fmla="*/ 1085850 w 1261908"/>
              <a:gd name="connsiteY8-272" fmla="*/ 1600576 h 1930776"/>
              <a:gd name="connsiteX9-273" fmla="*/ 977900 w 1261908"/>
              <a:gd name="connsiteY9-274" fmla="*/ 1683126 h 1930776"/>
              <a:gd name="connsiteX10-275" fmla="*/ 590550 w 1261908"/>
              <a:gd name="connsiteY10-276" fmla="*/ 1683126 h 1930776"/>
              <a:gd name="connsiteX11-277" fmla="*/ 1257300 w 1261908"/>
              <a:gd name="connsiteY11-278" fmla="*/ 730626 h 1930776"/>
              <a:gd name="connsiteX12-279" fmla="*/ 603250 w 1261908"/>
              <a:gd name="connsiteY12-280" fmla="*/ 376 h 1930776"/>
              <a:gd name="connsiteX13-281" fmla="*/ 0 w 1261908"/>
              <a:gd name="connsiteY13-282" fmla="*/ 730626 h 1930776"/>
              <a:gd name="connsiteX0-283" fmla="*/ 0 w 1261908"/>
              <a:gd name="connsiteY0-284" fmla="*/ 730626 h 1930776"/>
              <a:gd name="connsiteX1-285" fmla="*/ 260350 w 1261908"/>
              <a:gd name="connsiteY1-286" fmla="*/ 730626 h 1930776"/>
              <a:gd name="connsiteX2-287" fmla="*/ 603250 w 1261908"/>
              <a:gd name="connsiteY2-288" fmla="*/ 279776 h 1930776"/>
              <a:gd name="connsiteX3-289" fmla="*/ 996950 w 1261908"/>
              <a:gd name="connsiteY3-290" fmla="*/ 648076 h 1930776"/>
              <a:gd name="connsiteX4-291" fmla="*/ 228600 w 1261908"/>
              <a:gd name="connsiteY4-292" fmla="*/ 1721226 h 1930776"/>
              <a:gd name="connsiteX5-293" fmla="*/ 228600 w 1261908"/>
              <a:gd name="connsiteY5-294" fmla="*/ 1930776 h 1930776"/>
              <a:gd name="connsiteX6-295" fmla="*/ 1244600 w 1261908"/>
              <a:gd name="connsiteY6-296" fmla="*/ 1911726 h 1930776"/>
              <a:gd name="connsiteX7-297" fmla="*/ 1238250 w 1261908"/>
              <a:gd name="connsiteY7-298" fmla="*/ 1600576 h 1930776"/>
              <a:gd name="connsiteX8-299" fmla="*/ 1085850 w 1261908"/>
              <a:gd name="connsiteY8-300" fmla="*/ 1600576 h 1930776"/>
              <a:gd name="connsiteX9-301" fmla="*/ 977900 w 1261908"/>
              <a:gd name="connsiteY9-302" fmla="*/ 1683126 h 1930776"/>
              <a:gd name="connsiteX10-303" fmla="*/ 590550 w 1261908"/>
              <a:gd name="connsiteY10-304" fmla="*/ 1683126 h 1930776"/>
              <a:gd name="connsiteX11-305" fmla="*/ 1257300 w 1261908"/>
              <a:gd name="connsiteY11-306" fmla="*/ 730626 h 1930776"/>
              <a:gd name="connsiteX12-307" fmla="*/ 603250 w 1261908"/>
              <a:gd name="connsiteY12-308" fmla="*/ 376 h 1930776"/>
              <a:gd name="connsiteX13-309" fmla="*/ 0 w 1261908"/>
              <a:gd name="connsiteY13-310" fmla="*/ 730626 h 1930776"/>
              <a:gd name="connsiteX0-311" fmla="*/ 0 w 1261908"/>
              <a:gd name="connsiteY0-312" fmla="*/ 730626 h 1930776"/>
              <a:gd name="connsiteX1-313" fmla="*/ 260350 w 1261908"/>
              <a:gd name="connsiteY1-314" fmla="*/ 730626 h 1930776"/>
              <a:gd name="connsiteX2-315" fmla="*/ 603250 w 1261908"/>
              <a:gd name="connsiteY2-316" fmla="*/ 279776 h 1930776"/>
              <a:gd name="connsiteX3-317" fmla="*/ 996950 w 1261908"/>
              <a:gd name="connsiteY3-318" fmla="*/ 648076 h 1930776"/>
              <a:gd name="connsiteX4-319" fmla="*/ 228600 w 1261908"/>
              <a:gd name="connsiteY4-320" fmla="*/ 1721226 h 1930776"/>
              <a:gd name="connsiteX5-321" fmla="*/ 228600 w 1261908"/>
              <a:gd name="connsiteY5-322" fmla="*/ 1930776 h 1930776"/>
              <a:gd name="connsiteX6-323" fmla="*/ 1244600 w 1261908"/>
              <a:gd name="connsiteY6-324" fmla="*/ 1911726 h 1930776"/>
              <a:gd name="connsiteX7-325" fmla="*/ 1238250 w 1261908"/>
              <a:gd name="connsiteY7-326" fmla="*/ 1600576 h 1930776"/>
              <a:gd name="connsiteX8-327" fmla="*/ 1085850 w 1261908"/>
              <a:gd name="connsiteY8-328" fmla="*/ 1600576 h 1930776"/>
              <a:gd name="connsiteX9-329" fmla="*/ 977900 w 1261908"/>
              <a:gd name="connsiteY9-330" fmla="*/ 1683126 h 1930776"/>
              <a:gd name="connsiteX10-331" fmla="*/ 590550 w 1261908"/>
              <a:gd name="connsiteY10-332" fmla="*/ 1683126 h 1930776"/>
              <a:gd name="connsiteX11-333" fmla="*/ 1257300 w 1261908"/>
              <a:gd name="connsiteY11-334" fmla="*/ 730626 h 1930776"/>
              <a:gd name="connsiteX12-335" fmla="*/ 603250 w 1261908"/>
              <a:gd name="connsiteY12-336" fmla="*/ 376 h 1930776"/>
              <a:gd name="connsiteX13-337" fmla="*/ 0 w 1261908"/>
              <a:gd name="connsiteY13-338" fmla="*/ 730626 h 1930776"/>
              <a:gd name="connsiteX0-339" fmla="*/ 0 w 1257300"/>
              <a:gd name="connsiteY0-340" fmla="*/ 730626 h 1930776"/>
              <a:gd name="connsiteX1-341" fmla="*/ 260350 w 1257300"/>
              <a:gd name="connsiteY1-342" fmla="*/ 730626 h 1930776"/>
              <a:gd name="connsiteX2-343" fmla="*/ 603250 w 1257300"/>
              <a:gd name="connsiteY2-344" fmla="*/ 279776 h 1930776"/>
              <a:gd name="connsiteX3-345" fmla="*/ 996950 w 1257300"/>
              <a:gd name="connsiteY3-346" fmla="*/ 648076 h 1930776"/>
              <a:gd name="connsiteX4-347" fmla="*/ 228600 w 1257300"/>
              <a:gd name="connsiteY4-348" fmla="*/ 1721226 h 1930776"/>
              <a:gd name="connsiteX5-349" fmla="*/ 228600 w 1257300"/>
              <a:gd name="connsiteY5-350" fmla="*/ 1930776 h 1930776"/>
              <a:gd name="connsiteX6-351" fmla="*/ 1244600 w 1257300"/>
              <a:gd name="connsiteY6-352" fmla="*/ 1911726 h 1930776"/>
              <a:gd name="connsiteX7-353" fmla="*/ 1238250 w 1257300"/>
              <a:gd name="connsiteY7-354" fmla="*/ 1600576 h 1930776"/>
              <a:gd name="connsiteX8-355" fmla="*/ 1085850 w 1257300"/>
              <a:gd name="connsiteY8-356" fmla="*/ 1600576 h 1930776"/>
              <a:gd name="connsiteX9-357" fmla="*/ 977900 w 1257300"/>
              <a:gd name="connsiteY9-358" fmla="*/ 1683126 h 1930776"/>
              <a:gd name="connsiteX10-359" fmla="*/ 590550 w 1257300"/>
              <a:gd name="connsiteY10-360" fmla="*/ 1683126 h 1930776"/>
              <a:gd name="connsiteX11-361" fmla="*/ 1257300 w 1257300"/>
              <a:gd name="connsiteY11-362" fmla="*/ 730626 h 1930776"/>
              <a:gd name="connsiteX12-363" fmla="*/ 603250 w 1257300"/>
              <a:gd name="connsiteY12-364" fmla="*/ 376 h 1930776"/>
              <a:gd name="connsiteX13-365" fmla="*/ 0 w 1257300"/>
              <a:gd name="connsiteY13-366" fmla="*/ 730626 h 1930776"/>
              <a:gd name="connsiteX0-367" fmla="*/ 0 w 1257300"/>
              <a:gd name="connsiteY0-368" fmla="*/ 730626 h 1930776"/>
              <a:gd name="connsiteX1-369" fmla="*/ 260350 w 1257300"/>
              <a:gd name="connsiteY1-370" fmla="*/ 730626 h 1930776"/>
              <a:gd name="connsiteX2-371" fmla="*/ 603250 w 1257300"/>
              <a:gd name="connsiteY2-372" fmla="*/ 279776 h 1930776"/>
              <a:gd name="connsiteX3-373" fmla="*/ 996950 w 1257300"/>
              <a:gd name="connsiteY3-374" fmla="*/ 648076 h 1930776"/>
              <a:gd name="connsiteX4-375" fmla="*/ 63500 w 1257300"/>
              <a:gd name="connsiteY4-376" fmla="*/ 1727576 h 1930776"/>
              <a:gd name="connsiteX5-377" fmla="*/ 228600 w 1257300"/>
              <a:gd name="connsiteY5-378" fmla="*/ 1930776 h 1930776"/>
              <a:gd name="connsiteX6-379" fmla="*/ 1244600 w 1257300"/>
              <a:gd name="connsiteY6-380" fmla="*/ 1911726 h 1930776"/>
              <a:gd name="connsiteX7-381" fmla="*/ 1238250 w 1257300"/>
              <a:gd name="connsiteY7-382" fmla="*/ 1600576 h 1930776"/>
              <a:gd name="connsiteX8-383" fmla="*/ 1085850 w 1257300"/>
              <a:gd name="connsiteY8-384" fmla="*/ 1600576 h 1930776"/>
              <a:gd name="connsiteX9-385" fmla="*/ 977900 w 1257300"/>
              <a:gd name="connsiteY9-386" fmla="*/ 1683126 h 1930776"/>
              <a:gd name="connsiteX10-387" fmla="*/ 590550 w 1257300"/>
              <a:gd name="connsiteY10-388" fmla="*/ 1683126 h 1930776"/>
              <a:gd name="connsiteX11-389" fmla="*/ 1257300 w 1257300"/>
              <a:gd name="connsiteY11-390" fmla="*/ 730626 h 1930776"/>
              <a:gd name="connsiteX12-391" fmla="*/ 603250 w 1257300"/>
              <a:gd name="connsiteY12-392" fmla="*/ 376 h 1930776"/>
              <a:gd name="connsiteX13-393" fmla="*/ 0 w 1257300"/>
              <a:gd name="connsiteY13-394" fmla="*/ 730626 h 1930776"/>
              <a:gd name="connsiteX0-395" fmla="*/ 0 w 1257300"/>
              <a:gd name="connsiteY0-396" fmla="*/ 730626 h 1943476"/>
              <a:gd name="connsiteX1-397" fmla="*/ 260350 w 1257300"/>
              <a:gd name="connsiteY1-398" fmla="*/ 730626 h 1943476"/>
              <a:gd name="connsiteX2-399" fmla="*/ 603250 w 1257300"/>
              <a:gd name="connsiteY2-400" fmla="*/ 279776 h 1943476"/>
              <a:gd name="connsiteX3-401" fmla="*/ 996950 w 1257300"/>
              <a:gd name="connsiteY3-402" fmla="*/ 648076 h 1943476"/>
              <a:gd name="connsiteX4-403" fmla="*/ 63500 w 1257300"/>
              <a:gd name="connsiteY4-404" fmla="*/ 1727576 h 1943476"/>
              <a:gd name="connsiteX5-405" fmla="*/ 63500 w 1257300"/>
              <a:gd name="connsiteY5-406" fmla="*/ 1943476 h 1943476"/>
              <a:gd name="connsiteX6-407" fmla="*/ 1244600 w 1257300"/>
              <a:gd name="connsiteY6-408" fmla="*/ 1911726 h 1943476"/>
              <a:gd name="connsiteX7-409" fmla="*/ 1238250 w 1257300"/>
              <a:gd name="connsiteY7-410" fmla="*/ 1600576 h 1943476"/>
              <a:gd name="connsiteX8-411" fmla="*/ 1085850 w 1257300"/>
              <a:gd name="connsiteY8-412" fmla="*/ 1600576 h 1943476"/>
              <a:gd name="connsiteX9-413" fmla="*/ 977900 w 1257300"/>
              <a:gd name="connsiteY9-414" fmla="*/ 1683126 h 1943476"/>
              <a:gd name="connsiteX10-415" fmla="*/ 590550 w 1257300"/>
              <a:gd name="connsiteY10-416" fmla="*/ 1683126 h 1943476"/>
              <a:gd name="connsiteX11-417" fmla="*/ 1257300 w 1257300"/>
              <a:gd name="connsiteY11-418" fmla="*/ 730626 h 1943476"/>
              <a:gd name="connsiteX12-419" fmla="*/ 603250 w 1257300"/>
              <a:gd name="connsiteY12-420" fmla="*/ 376 h 1943476"/>
              <a:gd name="connsiteX13-421" fmla="*/ 0 w 1257300"/>
              <a:gd name="connsiteY13-422" fmla="*/ 730626 h 1943476"/>
              <a:gd name="connsiteX0-423" fmla="*/ 0 w 1262768"/>
              <a:gd name="connsiteY0-424" fmla="*/ 730626 h 1943476"/>
              <a:gd name="connsiteX1-425" fmla="*/ 260350 w 1262768"/>
              <a:gd name="connsiteY1-426" fmla="*/ 730626 h 1943476"/>
              <a:gd name="connsiteX2-427" fmla="*/ 603250 w 1262768"/>
              <a:gd name="connsiteY2-428" fmla="*/ 279776 h 1943476"/>
              <a:gd name="connsiteX3-429" fmla="*/ 996950 w 1262768"/>
              <a:gd name="connsiteY3-430" fmla="*/ 648076 h 1943476"/>
              <a:gd name="connsiteX4-431" fmla="*/ 63500 w 1262768"/>
              <a:gd name="connsiteY4-432" fmla="*/ 1727576 h 1943476"/>
              <a:gd name="connsiteX5-433" fmla="*/ 63500 w 1262768"/>
              <a:gd name="connsiteY5-434" fmla="*/ 1943476 h 1943476"/>
              <a:gd name="connsiteX6-435" fmla="*/ 1244600 w 1262768"/>
              <a:gd name="connsiteY6-436" fmla="*/ 1911726 h 1943476"/>
              <a:gd name="connsiteX7-437" fmla="*/ 1238250 w 1262768"/>
              <a:gd name="connsiteY7-438" fmla="*/ 1600576 h 1943476"/>
              <a:gd name="connsiteX8-439" fmla="*/ 1085850 w 1262768"/>
              <a:gd name="connsiteY8-440" fmla="*/ 1600576 h 1943476"/>
              <a:gd name="connsiteX9-441" fmla="*/ 977900 w 1262768"/>
              <a:gd name="connsiteY9-442" fmla="*/ 1683126 h 1943476"/>
              <a:gd name="connsiteX10-443" fmla="*/ 431800 w 1262768"/>
              <a:gd name="connsiteY10-444" fmla="*/ 1683126 h 1943476"/>
              <a:gd name="connsiteX11-445" fmla="*/ 1257300 w 1262768"/>
              <a:gd name="connsiteY11-446" fmla="*/ 730626 h 1943476"/>
              <a:gd name="connsiteX12-447" fmla="*/ 603250 w 1262768"/>
              <a:gd name="connsiteY12-448" fmla="*/ 376 h 1943476"/>
              <a:gd name="connsiteX13-449" fmla="*/ 0 w 1262768"/>
              <a:gd name="connsiteY13-450" fmla="*/ 730626 h 1943476"/>
              <a:gd name="connsiteX0-451" fmla="*/ 0 w 1262768"/>
              <a:gd name="connsiteY0-452" fmla="*/ 730626 h 1943476"/>
              <a:gd name="connsiteX1-453" fmla="*/ 260350 w 1262768"/>
              <a:gd name="connsiteY1-454" fmla="*/ 730626 h 1943476"/>
              <a:gd name="connsiteX2-455" fmla="*/ 603250 w 1262768"/>
              <a:gd name="connsiteY2-456" fmla="*/ 279776 h 1943476"/>
              <a:gd name="connsiteX3-457" fmla="*/ 996950 w 1262768"/>
              <a:gd name="connsiteY3-458" fmla="*/ 648076 h 1943476"/>
              <a:gd name="connsiteX4-459" fmla="*/ 63500 w 1262768"/>
              <a:gd name="connsiteY4-460" fmla="*/ 1727576 h 1943476"/>
              <a:gd name="connsiteX5-461" fmla="*/ 63500 w 1262768"/>
              <a:gd name="connsiteY5-462" fmla="*/ 1943476 h 1943476"/>
              <a:gd name="connsiteX6-463" fmla="*/ 1244600 w 1262768"/>
              <a:gd name="connsiteY6-464" fmla="*/ 1911726 h 1943476"/>
              <a:gd name="connsiteX7-465" fmla="*/ 1238250 w 1262768"/>
              <a:gd name="connsiteY7-466" fmla="*/ 1600576 h 1943476"/>
              <a:gd name="connsiteX8-467" fmla="*/ 1085850 w 1262768"/>
              <a:gd name="connsiteY8-468" fmla="*/ 1600576 h 1943476"/>
              <a:gd name="connsiteX9-469" fmla="*/ 977900 w 1262768"/>
              <a:gd name="connsiteY9-470" fmla="*/ 1683126 h 1943476"/>
              <a:gd name="connsiteX10-471" fmla="*/ 431800 w 1262768"/>
              <a:gd name="connsiteY10-472" fmla="*/ 1683126 h 1943476"/>
              <a:gd name="connsiteX11-473" fmla="*/ 1257300 w 1262768"/>
              <a:gd name="connsiteY11-474" fmla="*/ 730626 h 1943476"/>
              <a:gd name="connsiteX12-475" fmla="*/ 603250 w 1262768"/>
              <a:gd name="connsiteY12-476" fmla="*/ 376 h 1943476"/>
              <a:gd name="connsiteX13-477" fmla="*/ 0 w 1262768"/>
              <a:gd name="connsiteY13-478" fmla="*/ 730626 h 1943476"/>
              <a:gd name="connsiteX0-479" fmla="*/ 0 w 1262768"/>
              <a:gd name="connsiteY0-480" fmla="*/ 730626 h 1943476"/>
              <a:gd name="connsiteX1-481" fmla="*/ 260350 w 1262768"/>
              <a:gd name="connsiteY1-482" fmla="*/ 730626 h 1943476"/>
              <a:gd name="connsiteX2-483" fmla="*/ 603250 w 1262768"/>
              <a:gd name="connsiteY2-484" fmla="*/ 279776 h 1943476"/>
              <a:gd name="connsiteX3-485" fmla="*/ 996950 w 1262768"/>
              <a:gd name="connsiteY3-486" fmla="*/ 648076 h 1943476"/>
              <a:gd name="connsiteX4-487" fmla="*/ 63500 w 1262768"/>
              <a:gd name="connsiteY4-488" fmla="*/ 1727576 h 1943476"/>
              <a:gd name="connsiteX5-489" fmla="*/ 63500 w 1262768"/>
              <a:gd name="connsiteY5-490" fmla="*/ 1943476 h 1943476"/>
              <a:gd name="connsiteX6-491" fmla="*/ 1244600 w 1262768"/>
              <a:gd name="connsiteY6-492" fmla="*/ 1911726 h 1943476"/>
              <a:gd name="connsiteX7-493" fmla="*/ 1238250 w 1262768"/>
              <a:gd name="connsiteY7-494" fmla="*/ 1600576 h 1943476"/>
              <a:gd name="connsiteX8-495" fmla="*/ 1085850 w 1262768"/>
              <a:gd name="connsiteY8-496" fmla="*/ 1600576 h 1943476"/>
              <a:gd name="connsiteX9-497" fmla="*/ 977900 w 1262768"/>
              <a:gd name="connsiteY9-498" fmla="*/ 1683126 h 1943476"/>
              <a:gd name="connsiteX10-499" fmla="*/ 431800 w 1262768"/>
              <a:gd name="connsiteY10-500" fmla="*/ 1683126 h 1943476"/>
              <a:gd name="connsiteX11-501" fmla="*/ 1257300 w 1262768"/>
              <a:gd name="connsiteY11-502" fmla="*/ 730626 h 1943476"/>
              <a:gd name="connsiteX12-503" fmla="*/ 603250 w 1262768"/>
              <a:gd name="connsiteY12-504" fmla="*/ 376 h 1943476"/>
              <a:gd name="connsiteX13-505" fmla="*/ 0 w 1262768"/>
              <a:gd name="connsiteY13-506" fmla="*/ 730626 h 1943476"/>
              <a:gd name="connsiteX0-507" fmla="*/ 0 w 1262768"/>
              <a:gd name="connsiteY0-508" fmla="*/ 730626 h 1943476"/>
              <a:gd name="connsiteX1-509" fmla="*/ 260350 w 1262768"/>
              <a:gd name="connsiteY1-510" fmla="*/ 730626 h 1943476"/>
              <a:gd name="connsiteX2-511" fmla="*/ 603250 w 1262768"/>
              <a:gd name="connsiteY2-512" fmla="*/ 279776 h 1943476"/>
              <a:gd name="connsiteX3-513" fmla="*/ 996950 w 1262768"/>
              <a:gd name="connsiteY3-514" fmla="*/ 648076 h 1943476"/>
              <a:gd name="connsiteX4-515" fmla="*/ 63500 w 1262768"/>
              <a:gd name="connsiteY4-516" fmla="*/ 1727576 h 1943476"/>
              <a:gd name="connsiteX5-517" fmla="*/ 63500 w 1262768"/>
              <a:gd name="connsiteY5-518" fmla="*/ 1943476 h 1943476"/>
              <a:gd name="connsiteX6-519" fmla="*/ 1244600 w 1262768"/>
              <a:gd name="connsiteY6-520" fmla="*/ 1911726 h 1943476"/>
              <a:gd name="connsiteX7-521" fmla="*/ 1238250 w 1262768"/>
              <a:gd name="connsiteY7-522" fmla="*/ 1600576 h 1943476"/>
              <a:gd name="connsiteX8-523" fmla="*/ 1085850 w 1262768"/>
              <a:gd name="connsiteY8-524" fmla="*/ 1600576 h 1943476"/>
              <a:gd name="connsiteX9-525" fmla="*/ 977900 w 1262768"/>
              <a:gd name="connsiteY9-526" fmla="*/ 1683126 h 1943476"/>
              <a:gd name="connsiteX10-527" fmla="*/ 431800 w 1262768"/>
              <a:gd name="connsiteY10-528" fmla="*/ 1683126 h 1943476"/>
              <a:gd name="connsiteX11-529" fmla="*/ 1257300 w 1262768"/>
              <a:gd name="connsiteY11-530" fmla="*/ 730626 h 1943476"/>
              <a:gd name="connsiteX12-531" fmla="*/ 603250 w 1262768"/>
              <a:gd name="connsiteY12-532" fmla="*/ 376 h 1943476"/>
              <a:gd name="connsiteX13-533" fmla="*/ 0 w 1262768"/>
              <a:gd name="connsiteY13-534" fmla="*/ 730626 h 1943476"/>
              <a:gd name="connsiteX0-535" fmla="*/ 0 w 1262768"/>
              <a:gd name="connsiteY0-536" fmla="*/ 730626 h 1943476"/>
              <a:gd name="connsiteX1-537" fmla="*/ 260350 w 1262768"/>
              <a:gd name="connsiteY1-538" fmla="*/ 730626 h 1943476"/>
              <a:gd name="connsiteX2-539" fmla="*/ 603250 w 1262768"/>
              <a:gd name="connsiteY2-540" fmla="*/ 279776 h 1943476"/>
              <a:gd name="connsiteX3-541" fmla="*/ 996950 w 1262768"/>
              <a:gd name="connsiteY3-542" fmla="*/ 648076 h 1943476"/>
              <a:gd name="connsiteX4-543" fmla="*/ 63500 w 1262768"/>
              <a:gd name="connsiteY4-544" fmla="*/ 1727576 h 1943476"/>
              <a:gd name="connsiteX5-545" fmla="*/ 63500 w 1262768"/>
              <a:gd name="connsiteY5-546" fmla="*/ 1943476 h 1943476"/>
              <a:gd name="connsiteX6-547" fmla="*/ 1244600 w 1262768"/>
              <a:gd name="connsiteY6-548" fmla="*/ 1911726 h 1943476"/>
              <a:gd name="connsiteX7-549" fmla="*/ 1238250 w 1262768"/>
              <a:gd name="connsiteY7-550" fmla="*/ 1600576 h 1943476"/>
              <a:gd name="connsiteX8-551" fmla="*/ 1085850 w 1262768"/>
              <a:gd name="connsiteY8-552" fmla="*/ 1600576 h 1943476"/>
              <a:gd name="connsiteX9-553" fmla="*/ 977900 w 1262768"/>
              <a:gd name="connsiteY9-554" fmla="*/ 1683126 h 1943476"/>
              <a:gd name="connsiteX10-555" fmla="*/ 431800 w 1262768"/>
              <a:gd name="connsiteY10-556" fmla="*/ 1683126 h 1943476"/>
              <a:gd name="connsiteX11-557" fmla="*/ 1257300 w 1262768"/>
              <a:gd name="connsiteY11-558" fmla="*/ 730626 h 1943476"/>
              <a:gd name="connsiteX12-559" fmla="*/ 603250 w 1262768"/>
              <a:gd name="connsiteY12-560" fmla="*/ 376 h 1943476"/>
              <a:gd name="connsiteX13-561" fmla="*/ 0 w 1262768"/>
              <a:gd name="connsiteY13-562" fmla="*/ 730626 h 1943476"/>
              <a:gd name="connsiteX0-563" fmla="*/ 0 w 1262768"/>
              <a:gd name="connsiteY0-564" fmla="*/ 730626 h 1943476"/>
              <a:gd name="connsiteX1-565" fmla="*/ 260350 w 1262768"/>
              <a:gd name="connsiteY1-566" fmla="*/ 730626 h 1943476"/>
              <a:gd name="connsiteX2-567" fmla="*/ 603250 w 1262768"/>
              <a:gd name="connsiteY2-568" fmla="*/ 279776 h 1943476"/>
              <a:gd name="connsiteX3-569" fmla="*/ 996950 w 1262768"/>
              <a:gd name="connsiteY3-570" fmla="*/ 648076 h 1943476"/>
              <a:gd name="connsiteX4-571" fmla="*/ 63500 w 1262768"/>
              <a:gd name="connsiteY4-572" fmla="*/ 1727576 h 1943476"/>
              <a:gd name="connsiteX5-573" fmla="*/ 63500 w 1262768"/>
              <a:gd name="connsiteY5-574" fmla="*/ 1943476 h 1943476"/>
              <a:gd name="connsiteX6-575" fmla="*/ 1244600 w 1262768"/>
              <a:gd name="connsiteY6-576" fmla="*/ 1911726 h 1943476"/>
              <a:gd name="connsiteX7-577" fmla="*/ 1238250 w 1262768"/>
              <a:gd name="connsiteY7-578" fmla="*/ 1600576 h 1943476"/>
              <a:gd name="connsiteX8-579" fmla="*/ 1085850 w 1262768"/>
              <a:gd name="connsiteY8-580" fmla="*/ 1600576 h 1943476"/>
              <a:gd name="connsiteX9-581" fmla="*/ 977900 w 1262768"/>
              <a:gd name="connsiteY9-582" fmla="*/ 1683126 h 1943476"/>
              <a:gd name="connsiteX10-583" fmla="*/ 431800 w 1262768"/>
              <a:gd name="connsiteY10-584" fmla="*/ 1683126 h 1943476"/>
              <a:gd name="connsiteX11-585" fmla="*/ 1257300 w 1262768"/>
              <a:gd name="connsiteY11-586" fmla="*/ 730626 h 1943476"/>
              <a:gd name="connsiteX12-587" fmla="*/ 603250 w 1262768"/>
              <a:gd name="connsiteY12-588" fmla="*/ 376 h 1943476"/>
              <a:gd name="connsiteX13-589" fmla="*/ 0 w 1262768"/>
              <a:gd name="connsiteY13-590" fmla="*/ 730626 h 1943476"/>
              <a:gd name="connsiteX0-591" fmla="*/ 0 w 1262768"/>
              <a:gd name="connsiteY0-592" fmla="*/ 730626 h 1943476"/>
              <a:gd name="connsiteX1-593" fmla="*/ 260350 w 1262768"/>
              <a:gd name="connsiteY1-594" fmla="*/ 730626 h 1943476"/>
              <a:gd name="connsiteX2-595" fmla="*/ 603250 w 1262768"/>
              <a:gd name="connsiteY2-596" fmla="*/ 279776 h 1943476"/>
              <a:gd name="connsiteX3-597" fmla="*/ 996950 w 1262768"/>
              <a:gd name="connsiteY3-598" fmla="*/ 648076 h 1943476"/>
              <a:gd name="connsiteX4-599" fmla="*/ 63500 w 1262768"/>
              <a:gd name="connsiteY4-600" fmla="*/ 1727576 h 1943476"/>
              <a:gd name="connsiteX5-601" fmla="*/ 63500 w 1262768"/>
              <a:gd name="connsiteY5-602" fmla="*/ 1943476 h 1943476"/>
              <a:gd name="connsiteX6-603" fmla="*/ 1244600 w 1262768"/>
              <a:gd name="connsiteY6-604" fmla="*/ 1911726 h 1943476"/>
              <a:gd name="connsiteX7-605" fmla="*/ 1238250 w 1262768"/>
              <a:gd name="connsiteY7-606" fmla="*/ 1600576 h 1943476"/>
              <a:gd name="connsiteX8-607" fmla="*/ 1085850 w 1262768"/>
              <a:gd name="connsiteY8-608" fmla="*/ 1600576 h 1943476"/>
              <a:gd name="connsiteX9-609" fmla="*/ 977900 w 1262768"/>
              <a:gd name="connsiteY9-610" fmla="*/ 1683126 h 1943476"/>
              <a:gd name="connsiteX10-611" fmla="*/ 431800 w 1262768"/>
              <a:gd name="connsiteY10-612" fmla="*/ 1683126 h 1943476"/>
              <a:gd name="connsiteX11-613" fmla="*/ 1257300 w 1262768"/>
              <a:gd name="connsiteY11-614" fmla="*/ 730626 h 1943476"/>
              <a:gd name="connsiteX12-615" fmla="*/ 603250 w 1262768"/>
              <a:gd name="connsiteY12-616" fmla="*/ 376 h 1943476"/>
              <a:gd name="connsiteX13-617" fmla="*/ 0 w 1262768"/>
              <a:gd name="connsiteY13-618" fmla="*/ 730626 h 19434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</a:cxnLst>
            <a:rect l="l" t="t" r="r" b="b"/>
            <a:pathLst>
              <a:path w="1262768" h="1943476">
                <a:moveTo>
                  <a:pt x="0" y="730626"/>
                </a:moveTo>
                <a:lnTo>
                  <a:pt x="260350" y="730626"/>
                </a:lnTo>
                <a:cubicBezTo>
                  <a:pt x="247650" y="292476"/>
                  <a:pt x="429683" y="293534"/>
                  <a:pt x="603250" y="279776"/>
                </a:cubicBezTo>
                <a:cubicBezTo>
                  <a:pt x="776817" y="266018"/>
                  <a:pt x="1029758" y="355976"/>
                  <a:pt x="996950" y="648076"/>
                </a:cubicBezTo>
                <a:cubicBezTo>
                  <a:pt x="964142" y="940176"/>
                  <a:pt x="313267" y="1393143"/>
                  <a:pt x="63500" y="1727576"/>
                </a:cubicBezTo>
                <a:lnTo>
                  <a:pt x="63500" y="1943476"/>
                </a:lnTo>
                <a:lnTo>
                  <a:pt x="1244600" y="1911726"/>
                </a:lnTo>
                <a:lnTo>
                  <a:pt x="1238250" y="1600576"/>
                </a:lnTo>
                <a:lnTo>
                  <a:pt x="1085850" y="1600576"/>
                </a:lnTo>
                <a:lnTo>
                  <a:pt x="977900" y="1683126"/>
                </a:lnTo>
                <a:cubicBezTo>
                  <a:pt x="795867" y="1683126"/>
                  <a:pt x="607483" y="1708526"/>
                  <a:pt x="431800" y="1683126"/>
                </a:cubicBezTo>
                <a:cubicBezTo>
                  <a:pt x="742950" y="1365626"/>
                  <a:pt x="1228725" y="1055534"/>
                  <a:pt x="1257300" y="730626"/>
                </a:cubicBezTo>
                <a:cubicBezTo>
                  <a:pt x="1285875" y="405718"/>
                  <a:pt x="1221317" y="15193"/>
                  <a:pt x="603250" y="376"/>
                </a:cubicBezTo>
                <a:cubicBezTo>
                  <a:pt x="-14817" y="-14441"/>
                  <a:pt x="48683" y="411009"/>
                  <a:pt x="0" y="730626"/>
                </a:cubicBezTo>
                <a:close/>
              </a:path>
            </a:pathLst>
          </a:custGeom>
          <a:solidFill>
            <a:srgbClr val="404040"/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任意多边形 118">
            <a:extLst>
              <a:ext uri="{FF2B5EF4-FFF2-40B4-BE49-F238E27FC236}">
                <a16:creationId xmlns:a16="http://schemas.microsoft.com/office/drawing/2014/main" id="{D470559D-1FA4-4E76-B65F-16C6FE6AB22A}"/>
              </a:ext>
            </a:extLst>
          </p:cNvPr>
          <p:cNvSpPr/>
          <p:nvPr/>
        </p:nvSpPr>
        <p:spPr>
          <a:xfrm>
            <a:off x="1392727" y="5285194"/>
            <a:ext cx="254203" cy="527166"/>
          </a:xfrm>
          <a:custGeom>
            <a:avLst/>
            <a:gdLst>
              <a:gd name="connsiteX0" fmla="*/ 0 w 1120140"/>
              <a:gd name="connsiteY0" fmla="*/ 0 h 2164080"/>
              <a:gd name="connsiteX1" fmla="*/ 0 w 1120140"/>
              <a:gd name="connsiteY1" fmla="*/ 236220 h 2164080"/>
              <a:gd name="connsiteX2" fmla="*/ 967740 w 1120140"/>
              <a:gd name="connsiteY2" fmla="*/ 236220 h 2164080"/>
              <a:gd name="connsiteX3" fmla="*/ 45720 w 1120140"/>
              <a:gd name="connsiteY3" fmla="*/ 861060 h 2164080"/>
              <a:gd name="connsiteX4" fmla="*/ 45720 w 1120140"/>
              <a:gd name="connsiteY4" fmla="*/ 1043940 h 2164080"/>
              <a:gd name="connsiteX5" fmla="*/ 792480 w 1120140"/>
              <a:gd name="connsiteY5" fmla="*/ 1043940 h 2164080"/>
              <a:gd name="connsiteX6" fmla="*/ 60960 w 1120140"/>
              <a:gd name="connsiteY6" fmla="*/ 2049780 h 2164080"/>
              <a:gd name="connsiteX7" fmla="*/ 274320 w 1120140"/>
              <a:gd name="connsiteY7" fmla="*/ 2164080 h 2164080"/>
              <a:gd name="connsiteX8" fmla="*/ 1013460 w 1120140"/>
              <a:gd name="connsiteY8" fmla="*/ 1112520 h 2164080"/>
              <a:gd name="connsiteX9" fmla="*/ 1013460 w 1120140"/>
              <a:gd name="connsiteY9" fmla="*/ 883920 h 2164080"/>
              <a:gd name="connsiteX10" fmla="*/ 381000 w 1120140"/>
              <a:gd name="connsiteY10" fmla="*/ 883920 h 2164080"/>
              <a:gd name="connsiteX11" fmla="*/ 1120140 w 1120140"/>
              <a:gd name="connsiteY11" fmla="*/ 335280 h 2164080"/>
              <a:gd name="connsiteX12" fmla="*/ 1120140 w 1120140"/>
              <a:gd name="connsiteY12" fmla="*/ 7620 h 2164080"/>
              <a:gd name="connsiteX13" fmla="*/ 0 w 1120140"/>
              <a:gd name="connsiteY13" fmla="*/ 0 h 2164080"/>
              <a:gd name="connsiteX0-1" fmla="*/ 0 w 1120140"/>
              <a:gd name="connsiteY0-2" fmla="*/ 0 h 2164080"/>
              <a:gd name="connsiteX1-3" fmla="*/ 0 w 1120140"/>
              <a:gd name="connsiteY1-4" fmla="*/ 236220 h 2164080"/>
              <a:gd name="connsiteX2-5" fmla="*/ 922020 w 1120140"/>
              <a:gd name="connsiteY2-6" fmla="*/ 236220 h 2164080"/>
              <a:gd name="connsiteX3-7" fmla="*/ 45720 w 1120140"/>
              <a:gd name="connsiteY3-8" fmla="*/ 861060 h 2164080"/>
              <a:gd name="connsiteX4-9" fmla="*/ 45720 w 1120140"/>
              <a:gd name="connsiteY4-10" fmla="*/ 1043940 h 2164080"/>
              <a:gd name="connsiteX5-11" fmla="*/ 792480 w 1120140"/>
              <a:gd name="connsiteY5-12" fmla="*/ 1043940 h 2164080"/>
              <a:gd name="connsiteX6-13" fmla="*/ 60960 w 1120140"/>
              <a:gd name="connsiteY6-14" fmla="*/ 2049780 h 2164080"/>
              <a:gd name="connsiteX7-15" fmla="*/ 274320 w 1120140"/>
              <a:gd name="connsiteY7-16" fmla="*/ 2164080 h 2164080"/>
              <a:gd name="connsiteX8-17" fmla="*/ 1013460 w 1120140"/>
              <a:gd name="connsiteY8-18" fmla="*/ 1112520 h 2164080"/>
              <a:gd name="connsiteX9-19" fmla="*/ 1013460 w 1120140"/>
              <a:gd name="connsiteY9-20" fmla="*/ 883920 h 2164080"/>
              <a:gd name="connsiteX10-21" fmla="*/ 381000 w 1120140"/>
              <a:gd name="connsiteY10-22" fmla="*/ 883920 h 2164080"/>
              <a:gd name="connsiteX11-23" fmla="*/ 1120140 w 1120140"/>
              <a:gd name="connsiteY11-24" fmla="*/ 335280 h 2164080"/>
              <a:gd name="connsiteX12-25" fmla="*/ 1120140 w 1120140"/>
              <a:gd name="connsiteY12-26" fmla="*/ 7620 h 2164080"/>
              <a:gd name="connsiteX13-27" fmla="*/ 0 w 1120140"/>
              <a:gd name="connsiteY13-28" fmla="*/ 0 h 2164080"/>
              <a:gd name="connsiteX0-29" fmla="*/ 7620 w 1127760"/>
              <a:gd name="connsiteY0-30" fmla="*/ 0 h 2164080"/>
              <a:gd name="connsiteX1-31" fmla="*/ 0 w 1127760"/>
              <a:gd name="connsiteY1-32" fmla="*/ 213360 h 2164080"/>
              <a:gd name="connsiteX2-33" fmla="*/ 929640 w 1127760"/>
              <a:gd name="connsiteY2-34" fmla="*/ 236220 h 2164080"/>
              <a:gd name="connsiteX3-35" fmla="*/ 53340 w 1127760"/>
              <a:gd name="connsiteY3-36" fmla="*/ 861060 h 2164080"/>
              <a:gd name="connsiteX4-37" fmla="*/ 53340 w 1127760"/>
              <a:gd name="connsiteY4-38" fmla="*/ 1043940 h 2164080"/>
              <a:gd name="connsiteX5-39" fmla="*/ 800100 w 1127760"/>
              <a:gd name="connsiteY5-40" fmla="*/ 1043940 h 2164080"/>
              <a:gd name="connsiteX6-41" fmla="*/ 68580 w 1127760"/>
              <a:gd name="connsiteY6-42" fmla="*/ 2049780 h 2164080"/>
              <a:gd name="connsiteX7-43" fmla="*/ 281940 w 1127760"/>
              <a:gd name="connsiteY7-44" fmla="*/ 2164080 h 2164080"/>
              <a:gd name="connsiteX8-45" fmla="*/ 1021080 w 1127760"/>
              <a:gd name="connsiteY8-46" fmla="*/ 1112520 h 2164080"/>
              <a:gd name="connsiteX9-47" fmla="*/ 1021080 w 1127760"/>
              <a:gd name="connsiteY9-48" fmla="*/ 883920 h 2164080"/>
              <a:gd name="connsiteX10-49" fmla="*/ 388620 w 1127760"/>
              <a:gd name="connsiteY10-50" fmla="*/ 883920 h 2164080"/>
              <a:gd name="connsiteX11-51" fmla="*/ 1127760 w 1127760"/>
              <a:gd name="connsiteY11-52" fmla="*/ 335280 h 2164080"/>
              <a:gd name="connsiteX12-53" fmla="*/ 1127760 w 1127760"/>
              <a:gd name="connsiteY12-54" fmla="*/ 7620 h 2164080"/>
              <a:gd name="connsiteX13-55" fmla="*/ 7620 w 1127760"/>
              <a:gd name="connsiteY13-56" fmla="*/ 0 h 2164080"/>
              <a:gd name="connsiteX0-57" fmla="*/ 7620 w 1127760"/>
              <a:gd name="connsiteY0-58" fmla="*/ 0 h 2164080"/>
              <a:gd name="connsiteX1-59" fmla="*/ 0 w 1127760"/>
              <a:gd name="connsiteY1-60" fmla="*/ 213360 h 2164080"/>
              <a:gd name="connsiteX2-61" fmla="*/ 914400 w 1127760"/>
              <a:gd name="connsiteY2-62" fmla="*/ 190500 h 2164080"/>
              <a:gd name="connsiteX3-63" fmla="*/ 53340 w 1127760"/>
              <a:gd name="connsiteY3-64" fmla="*/ 861060 h 2164080"/>
              <a:gd name="connsiteX4-65" fmla="*/ 53340 w 1127760"/>
              <a:gd name="connsiteY4-66" fmla="*/ 1043940 h 2164080"/>
              <a:gd name="connsiteX5-67" fmla="*/ 800100 w 1127760"/>
              <a:gd name="connsiteY5-68" fmla="*/ 1043940 h 2164080"/>
              <a:gd name="connsiteX6-69" fmla="*/ 68580 w 1127760"/>
              <a:gd name="connsiteY6-70" fmla="*/ 2049780 h 2164080"/>
              <a:gd name="connsiteX7-71" fmla="*/ 281940 w 1127760"/>
              <a:gd name="connsiteY7-72" fmla="*/ 2164080 h 2164080"/>
              <a:gd name="connsiteX8-73" fmla="*/ 1021080 w 1127760"/>
              <a:gd name="connsiteY8-74" fmla="*/ 1112520 h 2164080"/>
              <a:gd name="connsiteX9-75" fmla="*/ 1021080 w 1127760"/>
              <a:gd name="connsiteY9-76" fmla="*/ 883920 h 2164080"/>
              <a:gd name="connsiteX10-77" fmla="*/ 388620 w 1127760"/>
              <a:gd name="connsiteY10-78" fmla="*/ 883920 h 2164080"/>
              <a:gd name="connsiteX11-79" fmla="*/ 1127760 w 1127760"/>
              <a:gd name="connsiteY11-80" fmla="*/ 335280 h 2164080"/>
              <a:gd name="connsiteX12-81" fmla="*/ 1127760 w 1127760"/>
              <a:gd name="connsiteY12-82" fmla="*/ 7620 h 2164080"/>
              <a:gd name="connsiteX13-83" fmla="*/ 7620 w 1127760"/>
              <a:gd name="connsiteY13-84" fmla="*/ 0 h 2164080"/>
              <a:gd name="connsiteX0-85" fmla="*/ 7620 w 1188720"/>
              <a:gd name="connsiteY0-86" fmla="*/ 0 h 2164080"/>
              <a:gd name="connsiteX1-87" fmla="*/ 0 w 1188720"/>
              <a:gd name="connsiteY1-88" fmla="*/ 213360 h 2164080"/>
              <a:gd name="connsiteX2-89" fmla="*/ 914400 w 1188720"/>
              <a:gd name="connsiteY2-90" fmla="*/ 190500 h 2164080"/>
              <a:gd name="connsiteX3-91" fmla="*/ 53340 w 1188720"/>
              <a:gd name="connsiteY3-92" fmla="*/ 861060 h 2164080"/>
              <a:gd name="connsiteX4-93" fmla="*/ 53340 w 1188720"/>
              <a:gd name="connsiteY4-94" fmla="*/ 1043940 h 2164080"/>
              <a:gd name="connsiteX5-95" fmla="*/ 800100 w 1188720"/>
              <a:gd name="connsiteY5-96" fmla="*/ 1043940 h 2164080"/>
              <a:gd name="connsiteX6-97" fmla="*/ 68580 w 1188720"/>
              <a:gd name="connsiteY6-98" fmla="*/ 2049780 h 2164080"/>
              <a:gd name="connsiteX7-99" fmla="*/ 281940 w 1188720"/>
              <a:gd name="connsiteY7-100" fmla="*/ 2164080 h 2164080"/>
              <a:gd name="connsiteX8-101" fmla="*/ 1021080 w 1188720"/>
              <a:gd name="connsiteY8-102" fmla="*/ 1112520 h 2164080"/>
              <a:gd name="connsiteX9-103" fmla="*/ 1021080 w 1188720"/>
              <a:gd name="connsiteY9-104" fmla="*/ 883920 h 2164080"/>
              <a:gd name="connsiteX10-105" fmla="*/ 388620 w 1188720"/>
              <a:gd name="connsiteY10-106" fmla="*/ 883920 h 2164080"/>
              <a:gd name="connsiteX11-107" fmla="*/ 1127760 w 1188720"/>
              <a:gd name="connsiteY11-108" fmla="*/ 335280 h 2164080"/>
              <a:gd name="connsiteX12-109" fmla="*/ 1127760 w 1188720"/>
              <a:gd name="connsiteY12-110" fmla="*/ 7620 h 2164080"/>
              <a:gd name="connsiteX13-111" fmla="*/ 7620 w 1188720"/>
              <a:gd name="connsiteY13-112" fmla="*/ 0 h 2164080"/>
              <a:gd name="connsiteX0-113" fmla="*/ 7620 w 1188720"/>
              <a:gd name="connsiteY0-114" fmla="*/ 0 h 2164080"/>
              <a:gd name="connsiteX1-115" fmla="*/ 0 w 1188720"/>
              <a:gd name="connsiteY1-116" fmla="*/ 213360 h 2164080"/>
              <a:gd name="connsiteX2-117" fmla="*/ 914400 w 1188720"/>
              <a:gd name="connsiteY2-118" fmla="*/ 190500 h 2164080"/>
              <a:gd name="connsiteX3-119" fmla="*/ 53340 w 1188720"/>
              <a:gd name="connsiteY3-120" fmla="*/ 861060 h 2164080"/>
              <a:gd name="connsiteX4-121" fmla="*/ 53340 w 1188720"/>
              <a:gd name="connsiteY4-122" fmla="*/ 1043940 h 2164080"/>
              <a:gd name="connsiteX5-123" fmla="*/ 800100 w 1188720"/>
              <a:gd name="connsiteY5-124" fmla="*/ 1043940 h 2164080"/>
              <a:gd name="connsiteX6-125" fmla="*/ 68580 w 1188720"/>
              <a:gd name="connsiteY6-126" fmla="*/ 2049780 h 2164080"/>
              <a:gd name="connsiteX7-127" fmla="*/ 281940 w 1188720"/>
              <a:gd name="connsiteY7-128" fmla="*/ 2164080 h 2164080"/>
              <a:gd name="connsiteX8-129" fmla="*/ 1021080 w 1188720"/>
              <a:gd name="connsiteY8-130" fmla="*/ 1112520 h 2164080"/>
              <a:gd name="connsiteX9-131" fmla="*/ 1021080 w 1188720"/>
              <a:gd name="connsiteY9-132" fmla="*/ 883920 h 2164080"/>
              <a:gd name="connsiteX10-133" fmla="*/ 388620 w 1188720"/>
              <a:gd name="connsiteY10-134" fmla="*/ 883920 h 2164080"/>
              <a:gd name="connsiteX11-135" fmla="*/ 1127760 w 1188720"/>
              <a:gd name="connsiteY11-136" fmla="*/ 335280 h 2164080"/>
              <a:gd name="connsiteX12-137" fmla="*/ 1127760 w 1188720"/>
              <a:gd name="connsiteY12-138" fmla="*/ 7620 h 2164080"/>
              <a:gd name="connsiteX13-139" fmla="*/ 7620 w 1188720"/>
              <a:gd name="connsiteY13-140" fmla="*/ 0 h 2164080"/>
              <a:gd name="connsiteX0-141" fmla="*/ 7620 w 1188720"/>
              <a:gd name="connsiteY0-142" fmla="*/ 0 h 2164080"/>
              <a:gd name="connsiteX1-143" fmla="*/ 0 w 1188720"/>
              <a:gd name="connsiteY1-144" fmla="*/ 213360 h 2164080"/>
              <a:gd name="connsiteX2-145" fmla="*/ 914400 w 1188720"/>
              <a:gd name="connsiteY2-146" fmla="*/ 190500 h 2164080"/>
              <a:gd name="connsiteX3-147" fmla="*/ 53340 w 1188720"/>
              <a:gd name="connsiteY3-148" fmla="*/ 861060 h 2164080"/>
              <a:gd name="connsiteX4-149" fmla="*/ 53340 w 1188720"/>
              <a:gd name="connsiteY4-150" fmla="*/ 1043940 h 2164080"/>
              <a:gd name="connsiteX5-151" fmla="*/ 800100 w 1188720"/>
              <a:gd name="connsiteY5-152" fmla="*/ 1043940 h 2164080"/>
              <a:gd name="connsiteX6-153" fmla="*/ 68580 w 1188720"/>
              <a:gd name="connsiteY6-154" fmla="*/ 2049780 h 2164080"/>
              <a:gd name="connsiteX7-155" fmla="*/ 281940 w 1188720"/>
              <a:gd name="connsiteY7-156" fmla="*/ 2164080 h 2164080"/>
              <a:gd name="connsiteX8-157" fmla="*/ 1021080 w 1188720"/>
              <a:gd name="connsiteY8-158" fmla="*/ 1112520 h 2164080"/>
              <a:gd name="connsiteX9-159" fmla="*/ 1021080 w 1188720"/>
              <a:gd name="connsiteY9-160" fmla="*/ 883920 h 2164080"/>
              <a:gd name="connsiteX10-161" fmla="*/ 388620 w 1188720"/>
              <a:gd name="connsiteY10-162" fmla="*/ 883920 h 2164080"/>
              <a:gd name="connsiteX11-163" fmla="*/ 1127760 w 1188720"/>
              <a:gd name="connsiteY11-164" fmla="*/ 335280 h 2164080"/>
              <a:gd name="connsiteX12-165" fmla="*/ 1127760 w 1188720"/>
              <a:gd name="connsiteY12-166" fmla="*/ 7620 h 2164080"/>
              <a:gd name="connsiteX13-167" fmla="*/ 7620 w 1188720"/>
              <a:gd name="connsiteY13-168" fmla="*/ 0 h 2164080"/>
              <a:gd name="connsiteX0-169" fmla="*/ 7620 w 1188720"/>
              <a:gd name="connsiteY0-170" fmla="*/ 0 h 2164080"/>
              <a:gd name="connsiteX1-171" fmla="*/ 0 w 1188720"/>
              <a:gd name="connsiteY1-172" fmla="*/ 213360 h 2164080"/>
              <a:gd name="connsiteX2-173" fmla="*/ 914400 w 1188720"/>
              <a:gd name="connsiteY2-174" fmla="*/ 190500 h 2164080"/>
              <a:gd name="connsiteX3-175" fmla="*/ 53340 w 1188720"/>
              <a:gd name="connsiteY3-176" fmla="*/ 861060 h 2164080"/>
              <a:gd name="connsiteX4-177" fmla="*/ 53340 w 1188720"/>
              <a:gd name="connsiteY4-178" fmla="*/ 1043940 h 2164080"/>
              <a:gd name="connsiteX5-179" fmla="*/ 800100 w 1188720"/>
              <a:gd name="connsiteY5-180" fmla="*/ 1043940 h 2164080"/>
              <a:gd name="connsiteX6-181" fmla="*/ 68580 w 1188720"/>
              <a:gd name="connsiteY6-182" fmla="*/ 2049780 h 2164080"/>
              <a:gd name="connsiteX7-183" fmla="*/ 281940 w 1188720"/>
              <a:gd name="connsiteY7-184" fmla="*/ 2164080 h 2164080"/>
              <a:gd name="connsiteX8-185" fmla="*/ 1021080 w 1188720"/>
              <a:gd name="connsiteY8-186" fmla="*/ 1112520 h 2164080"/>
              <a:gd name="connsiteX9-187" fmla="*/ 1021080 w 1188720"/>
              <a:gd name="connsiteY9-188" fmla="*/ 883920 h 2164080"/>
              <a:gd name="connsiteX10-189" fmla="*/ 388620 w 1188720"/>
              <a:gd name="connsiteY10-190" fmla="*/ 883920 h 2164080"/>
              <a:gd name="connsiteX11-191" fmla="*/ 1127760 w 1188720"/>
              <a:gd name="connsiteY11-192" fmla="*/ 335280 h 2164080"/>
              <a:gd name="connsiteX12-193" fmla="*/ 1127760 w 1188720"/>
              <a:gd name="connsiteY12-194" fmla="*/ 7620 h 2164080"/>
              <a:gd name="connsiteX13-195" fmla="*/ 7620 w 1188720"/>
              <a:gd name="connsiteY13-196" fmla="*/ 0 h 2164080"/>
              <a:gd name="connsiteX0-197" fmla="*/ 7620 w 1188720"/>
              <a:gd name="connsiteY0-198" fmla="*/ 0 h 2164080"/>
              <a:gd name="connsiteX1-199" fmla="*/ 0 w 1188720"/>
              <a:gd name="connsiteY1-200" fmla="*/ 213360 h 2164080"/>
              <a:gd name="connsiteX2-201" fmla="*/ 914400 w 1188720"/>
              <a:gd name="connsiteY2-202" fmla="*/ 190500 h 2164080"/>
              <a:gd name="connsiteX3-203" fmla="*/ 53340 w 1188720"/>
              <a:gd name="connsiteY3-204" fmla="*/ 861060 h 2164080"/>
              <a:gd name="connsiteX4-205" fmla="*/ 53340 w 1188720"/>
              <a:gd name="connsiteY4-206" fmla="*/ 1043940 h 2164080"/>
              <a:gd name="connsiteX5-207" fmla="*/ 800100 w 1188720"/>
              <a:gd name="connsiteY5-208" fmla="*/ 1043940 h 2164080"/>
              <a:gd name="connsiteX6-209" fmla="*/ 68580 w 1188720"/>
              <a:gd name="connsiteY6-210" fmla="*/ 2049780 h 2164080"/>
              <a:gd name="connsiteX7-211" fmla="*/ 281940 w 1188720"/>
              <a:gd name="connsiteY7-212" fmla="*/ 2164080 h 2164080"/>
              <a:gd name="connsiteX8-213" fmla="*/ 1021080 w 1188720"/>
              <a:gd name="connsiteY8-214" fmla="*/ 1112520 h 2164080"/>
              <a:gd name="connsiteX9-215" fmla="*/ 1021080 w 1188720"/>
              <a:gd name="connsiteY9-216" fmla="*/ 883920 h 2164080"/>
              <a:gd name="connsiteX10-217" fmla="*/ 388620 w 1188720"/>
              <a:gd name="connsiteY10-218" fmla="*/ 883920 h 2164080"/>
              <a:gd name="connsiteX11-219" fmla="*/ 1127760 w 1188720"/>
              <a:gd name="connsiteY11-220" fmla="*/ 335280 h 2164080"/>
              <a:gd name="connsiteX12-221" fmla="*/ 1127760 w 1188720"/>
              <a:gd name="connsiteY12-222" fmla="*/ 7620 h 2164080"/>
              <a:gd name="connsiteX13-223" fmla="*/ 7620 w 1188720"/>
              <a:gd name="connsiteY13-224" fmla="*/ 0 h 2164080"/>
              <a:gd name="connsiteX0-225" fmla="*/ 7620 w 1188720"/>
              <a:gd name="connsiteY0-226" fmla="*/ 0 h 2164080"/>
              <a:gd name="connsiteX1-227" fmla="*/ 0 w 1188720"/>
              <a:gd name="connsiteY1-228" fmla="*/ 213360 h 2164080"/>
              <a:gd name="connsiteX2-229" fmla="*/ 914400 w 1188720"/>
              <a:gd name="connsiteY2-230" fmla="*/ 190500 h 2164080"/>
              <a:gd name="connsiteX3-231" fmla="*/ 53340 w 1188720"/>
              <a:gd name="connsiteY3-232" fmla="*/ 861060 h 2164080"/>
              <a:gd name="connsiteX4-233" fmla="*/ 53340 w 1188720"/>
              <a:gd name="connsiteY4-234" fmla="*/ 1043940 h 2164080"/>
              <a:gd name="connsiteX5-235" fmla="*/ 800100 w 1188720"/>
              <a:gd name="connsiteY5-236" fmla="*/ 1043940 h 2164080"/>
              <a:gd name="connsiteX6-237" fmla="*/ 68580 w 1188720"/>
              <a:gd name="connsiteY6-238" fmla="*/ 2049780 h 2164080"/>
              <a:gd name="connsiteX7-239" fmla="*/ 281940 w 1188720"/>
              <a:gd name="connsiteY7-240" fmla="*/ 2164080 h 2164080"/>
              <a:gd name="connsiteX8-241" fmla="*/ 1021080 w 1188720"/>
              <a:gd name="connsiteY8-242" fmla="*/ 1112520 h 2164080"/>
              <a:gd name="connsiteX9-243" fmla="*/ 1021080 w 1188720"/>
              <a:gd name="connsiteY9-244" fmla="*/ 883920 h 2164080"/>
              <a:gd name="connsiteX10-245" fmla="*/ 388620 w 1188720"/>
              <a:gd name="connsiteY10-246" fmla="*/ 883920 h 2164080"/>
              <a:gd name="connsiteX11-247" fmla="*/ 1127760 w 1188720"/>
              <a:gd name="connsiteY11-248" fmla="*/ 335280 h 2164080"/>
              <a:gd name="connsiteX12-249" fmla="*/ 1127760 w 1188720"/>
              <a:gd name="connsiteY12-250" fmla="*/ 7620 h 2164080"/>
              <a:gd name="connsiteX13-251" fmla="*/ 7620 w 1188720"/>
              <a:gd name="connsiteY13-252" fmla="*/ 0 h 2164080"/>
              <a:gd name="connsiteX0-253" fmla="*/ 7620 w 1215655"/>
              <a:gd name="connsiteY0-254" fmla="*/ 0 h 2164080"/>
              <a:gd name="connsiteX1-255" fmla="*/ 0 w 1215655"/>
              <a:gd name="connsiteY1-256" fmla="*/ 213360 h 2164080"/>
              <a:gd name="connsiteX2-257" fmla="*/ 914400 w 1215655"/>
              <a:gd name="connsiteY2-258" fmla="*/ 190500 h 2164080"/>
              <a:gd name="connsiteX3-259" fmla="*/ 53340 w 1215655"/>
              <a:gd name="connsiteY3-260" fmla="*/ 861060 h 2164080"/>
              <a:gd name="connsiteX4-261" fmla="*/ 53340 w 1215655"/>
              <a:gd name="connsiteY4-262" fmla="*/ 1043940 h 2164080"/>
              <a:gd name="connsiteX5-263" fmla="*/ 800100 w 1215655"/>
              <a:gd name="connsiteY5-264" fmla="*/ 1043940 h 2164080"/>
              <a:gd name="connsiteX6-265" fmla="*/ 68580 w 1215655"/>
              <a:gd name="connsiteY6-266" fmla="*/ 2049780 h 2164080"/>
              <a:gd name="connsiteX7-267" fmla="*/ 281940 w 1215655"/>
              <a:gd name="connsiteY7-268" fmla="*/ 2164080 h 2164080"/>
              <a:gd name="connsiteX8-269" fmla="*/ 1021080 w 1215655"/>
              <a:gd name="connsiteY8-270" fmla="*/ 1112520 h 2164080"/>
              <a:gd name="connsiteX9-271" fmla="*/ 1196340 w 1215655"/>
              <a:gd name="connsiteY9-272" fmla="*/ 883920 h 2164080"/>
              <a:gd name="connsiteX10-273" fmla="*/ 388620 w 1215655"/>
              <a:gd name="connsiteY10-274" fmla="*/ 883920 h 2164080"/>
              <a:gd name="connsiteX11-275" fmla="*/ 1127760 w 1215655"/>
              <a:gd name="connsiteY11-276" fmla="*/ 335280 h 2164080"/>
              <a:gd name="connsiteX12-277" fmla="*/ 1127760 w 1215655"/>
              <a:gd name="connsiteY12-278" fmla="*/ 7620 h 2164080"/>
              <a:gd name="connsiteX13-279" fmla="*/ 7620 w 1215655"/>
              <a:gd name="connsiteY13-280" fmla="*/ 0 h 2164080"/>
              <a:gd name="connsiteX0-281" fmla="*/ 7620 w 1230438"/>
              <a:gd name="connsiteY0-282" fmla="*/ 0 h 2164080"/>
              <a:gd name="connsiteX1-283" fmla="*/ 0 w 1230438"/>
              <a:gd name="connsiteY1-284" fmla="*/ 213360 h 2164080"/>
              <a:gd name="connsiteX2-285" fmla="*/ 914400 w 1230438"/>
              <a:gd name="connsiteY2-286" fmla="*/ 190500 h 2164080"/>
              <a:gd name="connsiteX3-287" fmla="*/ 53340 w 1230438"/>
              <a:gd name="connsiteY3-288" fmla="*/ 861060 h 2164080"/>
              <a:gd name="connsiteX4-289" fmla="*/ 53340 w 1230438"/>
              <a:gd name="connsiteY4-290" fmla="*/ 1043940 h 2164080"/>
              <a:gd name="connsiteX5-291" fmla="*/ 800100 w 1230438"/>
              <a:gd name="connsiteY5-292" fmla="*/ 1043940 h 2164080"/>
              <a:gd name="connsiteX6-293" fmla="*/ 68580 w 1230438"/>
              <a:gd name="connsiteY6-294" fmla="*/ 2049780 h 2164080"/>
              <a:gd name="connsiteX7-295" fmla="*/ 281940 w 1230438"/>
              <a:gd name="connsiteY7-296" fmla="*/ 2164080 h 2164080"/>
              <a:gd name="connsiteX8-297" fmla="*/ 1143000 w 1230438"/>
              <a:gd name="connsiteY8-298" fmla="*/ 1127760 h 2164080"/>
              <a:gd name="connsiteX9-299" fmla="*/ 1196340 w 1230438"/>
              <a:gd name="connsiteY9-300" fmla="*/ 883920 h 2164080"/>
              <a:gd name="connsiteX10-301" fmla="*/ 388620 w 1230438"/>
              <a:gd name="connsiteY10-302" fmla="*/ 883920 h 2164080"/>
              <a:gd name="connsiteX11-303" fmla="*/ 1127760 w 1230438"/>
              <a:gd name="connsiteY11-304" fmla="*/ 335280 h 2164080"/>
              <a:gd name="connsiteX12-305" fmla="*/ 1127760 w 1230438"/>
              <a:gd name="connsiteY12-306" fmla="*/ 7620 h 2164080"/>
              <a:gd name="connsiteX13-307" fmla="*/ 7620 w 1230438"/>
              <a:gd name="connsiteY13-308" fmla="*/ 0 h 2164080"/>
              <a:gd name="connsiteX0-309" fmla="*/ 7620 w 1230438"/>
              <a:gd name="connsiteY0-310" fmla="*/ 0 h 2164080"/>
              <a:gd name="connsiteX1-311" fmla="*/ 0 w 1230438"/>
              <a:gd name="connsiteY1-312" fmla="*/ 213360 h 2164080"/>
              <a:gd name="connsiteX2-313" fmla="*/ 914400 w 1230438"/>
              <a:gd name="connsiteY2-314" fmla="*/ 190500 h 2164080"/>
              <a:gd name="connsiteX3-315" fmla="*/ 53340 w 1230438"/>
              <a:gd name="connsiteY3-316" fmla="*/ 861060 h 2164080"/>
              <a:gd name="connsiteX4-317" fmla="*/ 53340 w 1230438"/>
              <a:gd name="connsiteY4-318" fmla="*/ 1043940 h 2164080"/>
              <a:gd name="connsiteX5-319" fmla="*/ 998220 w 1230438"/>
              <a:gd name="connsiteY5-320" fmla="*/ 1059180 h 2164080"/>
              <a:gd name="connsiteX6-321" fmla="*/ 68580 w 1230438"/>
              <a:gd name="connsiteY6-322" fmla="*/ 2049780 h 2164080"/>
              <a:gd name="connsiteX7-323" fmla="*/ 281940 w 1230438"/>
              <a:gd name="connsiteY7-324" fmla="*/ 2164080 h 2164080"/>
              <a:gd name="connsiteX8-325" fmla="*/ 1143000 w 1230438"/>
              <a:gd name="connsiteY8-326" fmla="*/ 1127760 h 2164080"/>
              <a:gd name="connsiteX9-327" fmla="*/ 1196340 w 1230438"/>
              <a:gd name="connsiteY9-328" fmla="*/ 883920 h 2164080"/>
              <a:gd name="connsiteX10-329" fmla="*/ 388620 w 1230438"/>
              <a:gd name="connsiteY10-330" fmla="*/ 883920 h 2164080"/>
              <a:gd name="connsiteX11-331" fmla="*/ 1127760 w 1230438"/>
              <a:gd name="connsiteY11-332" fmla="*/ 335280 h 2164080"/>
              <a:gd name="connsiteX12-333" fmla="*/ 1127760 w 1230438"/>
              <a:gd name="connsiteY12-334" fmla="*/ 7620 h 2164080"/>
              <a:gd name="connsiteX13-335" fmla="*/ 7620 w 1230438"/>
              <a:gd name="connsiteY13-336" fmla="*/ 0 h 2164080"/>
              <a:gd name="connsiteX0-337" fmla="*/ 7620 w 1247239"/>
              <a:gd name="connsiteY0-338" fmla="*/ 0 h 2164080"/>
              <a:gd name="connsiteX1-339" fmla="*/ 0 w 1247239"/>
              <a:gd name="connsiteY1-340" fmla="*/ 213360 h 2164080"/>
              <a:gd name="connsiteX2-341" fmla="*/ 914400 w 1247239"/>
              <a:gd name="connsiteY2-342" fmla="*/ 190500 h 2164080"/>
              <a:gd name="connsiteX3-343" fmla="*/ 53340 w 1247239"/>
              <a:gd name="connsiteY3-344" fmla="*/ 861060 h 2164080"/>
              <a:gd name="connsiteX4-345" fmla="*/ 53340 w 1247239"/>
              <a:gd name="connsiteY4-346" fmla="*/ 1043940 h 2164080"/>
              <a:gd name="connsiteX5-347" fmla="*/ 998220 w 1247239"/>
              <a:gd name="connsiteY5-348" fmla="*/ 1059180 h 2164080"/>
              <a:gd name="connsiteX6-349" fmla="*/ 68580 w 1247239"/>
              <a:gd name="connsiteY6-350" fmla="*/ 2049780 h 2164080"/>
              <a:gd name="connsiteX7-351" fmla="*/ 281940 w 1247239"/>
              <a:gd name="connsiteY7-352" fmla="*/ 2164080 h 2164080"/>
              <a:gd name="connsiteX8-353" fmla="*/ 1199583 w 1247239"/>
              <a:gd name="connsiteY8-354" fmla="*/ 1596454 h 2164080"/>
              <a:gd name="connsiteX9-355" fmla="*/ 1196340 w 1247239"/>
              <a:gd name="connsiteY9-356" fmla="*/ 883920 h 2164080"/>
              <a:gd name="connsiteX10-357" fmla="*/ 388620 w 1247239"/>
              <a:gd name="connsiteY10-358" fmla="*/ 883920 h 2164080"/>
              <a:gd name="connsiteX11-359" fmla="*/ 1127760 w 1247239"/>
              <a:gd name="connsiteY11-360" fmla="*/ 335280 h 2164080"/>
              <a:gd name="connsiteX12-361" fmla="*/ 1127760 w 1247239"/>
              <a:gd name="connsiteY12-362" fmla="*/ 7620 h 2164080"/>
              <a:gd name="connsiteX13-363" fmla="*/ 7620 w 1247239"/>
              <a:gd name="connsiteY13-364" fmla="*/ 0 h 2164080"/>
              <a:gd name="connsiteX0-365" fmla="*/ 7620 w 1247239"/>
              <a:gd name="connsiteY0-366" fmla="*/ 0 h 2164080"/>
              <a:gd name="connsiteX1-367" fmla="*/ 0 w 1247239"/>
              <a:gd name="connsiteY1-368" fmla="*/ 213360 h 2164080"/>
              <a:gd name="connsiteX2-369" fmla="*/ 914400 w 1247239"/>
              <a:gd name="connsiteY2-370" fmla="*/ 190500 h 2164080"/>
              <a:gd name="connsiteX3-371" fmla="*/ 53340 w 1247239"/>
              <a:gd name="connsiteY3-372" fmla="*/ 861060 h 2164080"/>
              <a:gd name="connsiteX4-373" fmla="*/ 53340 w 1247239"/>
              <a:gd name="connsiteY4-374" fmla="*/ 1043940 h 2164080"/>
              <a:gd name="connsiteX5-375" fmla="*/ 998220 w 1247239"/>
              <a:gd name="connsiteY5-376" fmla="*/ 1059180 h 2164080"/>
              <a:gd name="connsiteX6-377" fmla="*/ 742492 w 1247239"/>
              <a:gd name="connsiteY6-378" fmla="*/ 1327043 h 2164080"/>
              <a:gd name="connsiteX7-379" fmla="*/ 68580 w 1247239"/>
              <a:gd name="connsiteY7-380" fmla="*/ 2049780 h 2164080"/>
              <a:gd name="connsiteX8-381" fmla="*/ 281940 w 1247239"/>
              <a:gd name="connsiteY8-382" fmla="*/ 2164080 h 2164080"/>
              <a:gd name="connsiteX9-383" fmla="*/ 1199583 w 1247239"/>
              <a:gd name="connsiteY9-384" fmla="*/ 1596454 h 2164080"/>
              <a:gd name="connsiteX10-385" fmla="*/ 1196340 w 1247239"/>
              <a:gd name="connsiteY10-386" fmla="*/ 883920 h 2164080"/>
              <a:gd name="connsiteX11-387" fmla="*/ 388620 w 1247239"/>
              <a:gd name="connsiteY11-388" fmla="*/ 883920 h 2164080"/>
              <a:gd name="connsiteX12-389" fmla="*/ 1127760 w 1247239"/>
              <a:gd name="connsiteY12-390" fmla="*/ 335280 h 2164080"/>
              <a:gd name="connsiteX13-391" fmla="*/ 1127760 w 1247239"/>
              <a:gd name="connsiteY13-392" fmla="*/ 7620 h 2164080"/>
              <a:gd name="connsiteX14" fmla="*/ 7620 w 1247239"/>
              <a:gd name="connsiteY14" fmla="*/ 0 h 2164080"/>
              <a:gd name="connsiteX0-393" fmla="*/ 7620 w 1247239"/>
              <a:gd name="connsiteY0-394" fmla="*/ 0 h 2164080"/>
              <a:gd name="connsiteX1-395" fmla="*/ 0 w 1247239"/>
              <a:gd name="connsiteY1-396" fmla="*/ 213360 h 2164080"/>
              <a:gd name="connsiteX2-397" fmla="*/ 914400 w 1247239"/>
              <a:gd name="connsiteY2-398" fmla="*/ 190500 h 2164080"/>
              <a:gd name="connsiteX3-399" fmla="*/ 53340 w 1247239"/>
              <a:gd name="connsiteY3-400" fmla="*/ 861060 h 2164080"/>
              <a:gd name="connsiteX4-401" fmla="*/ 53340 w 1247239"/>
              <a:gd name="connsiteY4-402" fmla="*/ 1043940 h 2164080"/>
              <a:gd name="connsiteX5-403" fmla="*/ 998220 w 1247239"/>
              <a:gd name="connsiteY5-404" fmla="*/ 1059180 h 2164080"/>
              <a:gd name="connsiteX6-405" fmla="*/ 1009256 w 1247239"/>
              <a:gd name="connsiteY6-406" fmla="*/ 1544886 h 2164080"/>
              <a:gd name="connsiteX7-407" fmla="*/ 68580 w 1247239"/>
              <a:gd name="connsiteY7-408" fmla="*/ 2049780 h 2164080"/>
              <a:gd name="connsiteX8-409" fmla="*/ 281940 w 1247239"/>
              <a:gd name="connsiteY8-410" fmla="*/ 2164080 h 2164080"/>
              <a:gd name="connsiteX9-411" fmla="*/ 1199583 w 1247239"/>
              <a:gd name="connsiteY9-412" fmla="*/ 1596454 h 2164080"/>
              <a:gd name="connsiteX10-413" fmla="*/ 1196340 w 1247239"/>
              <a:gd name="connsiteY10-414" fmla="*/ 883920 h 2164080"/>
              <a:gd name="connsiteX11-415" fmla="*/ 388620 w 1247239"/>
              <a:gd name="connsiteY11-416" fmla="*/ 883920 h 2164080"/>
              <a:gd name="connsiteX12-417" fmla="*/ 1127760 w 1247239"/>
              <a:gd name="connsiteY12-418" fmla="*/ 335280 h 2164080"/>
              <a:gd name="connsiteX13-419" fmla="*/ 1127760 w 1247239"/>
              <a:gd name="connsiteY13-420" fmla="*/ 7620 h 2164080"/>
              <a:gd name="connsiteX14-421" fmla="*/ 7620 w 1247239"/>
              <a:gd name="connsiteY14-422" fmla="*/ 0 h 2164080"/>
              <a:gd name="connsiteX0-423" fmla="*/ 7620 w 1238457"/>
              <a:gd name="connsiteY0-424" fmla="*/ 0 h 2164080"/>
              <a:gd name="connsiteX1-425" fmla="*/ 0 w 1238457"/>
              <a:gd name="connsiteY1-426" fmla="*/ 213360 h 2164080"/>
              <a:gd name="connsiteX2-427" fmla="*/ 914400 w 1238457"/>
              <a:gd name="connsiteY2-428" fmla="*/ 190500 h 2164080"/>
              <a:gd name="connsiteX3-429" fmla="*/ 53340 w 1238457"/>
              <a:gd name="connsiteY3-430" fmla="*/ 861060 h 2164080"/>
              <a:gd name="connsiteX4-431" fmla="*/ 53340 w 1238457"/>
              <a:gd name="connsiteY4-432" fmla="*/ 1043940 h 2164080"/>
              <a:gd name="connsiteX5-433" fmla="*/ 998220 w 1238457"/>
              <a:gd name="connsiteY5-434" fmla="*/ 1059180 h 2164080"/>
              <a:gd name="connsiteX6-435" fmla="*/ 1009256 w 1238457"/>
              <a:gd name="connsiteY6-436" fmla="*/ 1544886 h 2164080"/>
              <a:gd name="connsiteX7-437" fmla="*/ 68580 w 1238457"/>
              <a:gd name="connsiteY7-438" fmla="*/ 2049780 h 2164080"/>
              <a:gd name="connsiteX8-439" fmla="*/ 281940 w 1238457"/>
              <a:gd name="connsiteY8-440" fmla="*/ 2164080 h 2164080"/>
              <a:gd name="connsiteX9-441" fmla="*/ 1199583 w 1238457"/>
              <a:gd name="connsiteY9-442" fmla="*/ 1596454 h 2164080"/>
              <a:gd name="connsiteX10-443" fmla="*/ 1180175 w 1238457"/>
              <a:gd name="connsiteY10-444" fmla="*/ 936731 h 2164080"/>
              <a:gd name="connsiteX11-445" fmla="*/ 388620 w 1238457"/>
              <a:gd name="connsiteY11-446" fmla="*/ 883920 h 2164080"/>
              <a:gd name="connsiteX12-447" fmla="*/ 1127760 w 1238457"/>
              <a:gd name="connsiteY12-448" fmla="*/ 335280 h 2164080"/>
              <a:gd name="connsiteX13-449" fmla="*/ 1127760 w 1238457"/>
              <a:gd name="connsiteY13-450" fmla="*/ 7620 h 2164080"/>
              <a:gd name="connsiteX14-451" fmla="*/ 7620 w 1238457"/>
              <a:gd name="connsiteY14-452" fmla="*/ 0 h 2164080"/>
              <a:gd name="connsiteX0-453" fmla="*/ 7620 w 1238457"/>
              <a:gd name="connsiteY0-454" fmla="*/ 0 h 2164080"/>
              <a:gd name="connsiteX1-455" fmla="*/ 0 w 1238457"/>
              <a:gd name="connsiteY1-456" fmla="*/ 213360 h 2164080"/>
              <a:gd name="connsiteX2-457" fmla="*/ 914400 w 1238457"/>
              <a:gd name="connsiteY2-458" fmla="*/ 190500 h 2164080"/>
              <a:gd name="connsiteX3-459" fmla="*/ 53340 w 1238457"/>
              <a:gd name="connsiteY3-460" fmla="*/ 861060 h 2164080"/>
              <a:gd name="connsiteX4-461" fmla="*/ 53340 w 1238457"/>
              <a:gd name="connsiteY4-462" fmla="*/ 1043940 h 2164080"/>
              <a:gd name="connsiteX5-463" fmla="*/ 982054 w 1238457"/>
              <a:gd name="connsiteY5-464" fmla="*/ 1118593 h 2164080"/>
              <a:gd name="connsiteX6-465" fmla="*/ 1009256 w 1238457"/>
              <a:gd name="connsiteY6-466" fmla="*/ 1544886 h 2164080"/>
              <a:gd name="connsiteX7-467" fmla="*/ 68580 w 1238457"/>
              <a:gd name="connsiteY7-468" fmla="*/ 2049780 h 2164080"/>
              <a:gd name="connsiteX8-469" fmla="*/ 281940 w 1238457"/>
              <a:gd name="connsiteY8-470" fmla="*/ 2164080 h 2164080"/>
              <a:gd name="connsiteX9-471" fmla="*/ 1199583 w 1238457"/>
              <a:gd name="connsiteY9-472" fmla="*/ 1596454 h 2164080"/>
              <a:gd name="connsiteX10-473" fmla="*/ 1180175 w 1238457"/>
              <a:gd name="connsiteY10-474" fmla="*/ 936731 h 2164080"/>
              <a:gd name="connsiteX11-475" fmla="*/ 388620 w 1238457"/>
              <a:gd name="connsiteY11-476" fmla="*/ 883920 h 2164080"/>
              <a:gd name="connsiteX12-477" fmla="*/ 1127760 w 1238457"/>
              <a:gd name="connsiteY12-478" fmla="*/ 335280 h 2164080"/>
              <a:gd name="connsiteX13-479" fmla="*/ 1127760 w 1238457"/>
              <a:gd name="connsiteY13-480" fmla="*/ 7620 h 2164080"/>
              <a:gd name="connsiteX14-481" fmla="*/ 7620 w 1238457"/>
              <a:gd name="connsiteY14-482" fmla="*/ 0 h 2164080"/>
              <a:gd name="connsiteX0-483" fmla="*/ 7620 w 1209245"/>
              <a:gd name="connsiteY0-484" fmla="*/ 0 h 2164080"/>
              <a:gd name="connsiteX1-485" fmla="*/ 0 w 1209245"/>
              <a:gd name="connsiteY1-486" fmla="*/ 213360 h 2164080"/>
              <a:gd name="connsiteX2-487" fmla="*/ 914400 w 1209245"/>
              <a:gd name="connsiteY2-488" fmla="*/ 190500 h 2164080"/>
              <a:gd name="connsiteX3-489" fmla="*/ 53340 w 1209245"/>
              <a:gd name="connsiteY3-490" fmla="*/ 861060 h 2164080"/>
              <a:gd name="connsiteX4-491" fmla="*/ 53340 w 1209245"/>
              <a:gd name="connsiteY4-492" fmla="*/ 1043940 h 2164080"/>
              <a:gd name="connsiteX5-493" fmla="*/ 982054 w 1209245"/>
              <a:gd name="connsiteY5-494" fmla="*/ 1118593 h 2164080"/>
              <a:gd name="connsiteX6-495" fmla="*/ 1009256 w 1209245"/>
              <a:gd name="connsiteY6-496" fmla="*/ 1544886 h 2164080"/>
              <a:gd name="connsiteX7-497" fmla="*/ 68580 w 1209245"/>
              <a:gd name="connsiteY7-498" fmla="*/ 2049780 h 2164080"/>
              <a:gd name="connsiteX8-499" fmla="*/ 281940 w 1209245"/>
              <a:gd name="connsiteY8-500" fmla="*/ 2164080 h 2164080"/>
              <a:gd name="connsiteX9-501" fmla="*/ 1199583 w 1209245"/>
              <a:gd name="connsiteY9-502" fmla="*/ 1596454 h 2164080"/>
              <a:gd name="connsiteX10-503" fmla="*/ 1034666 w 1209245"/>
              <a:gd name="connsiteY10-504" fmla="*/ 897121 h 2164080"/>
              <a:gd name="connsiteX11-505" fmla="*/ 388620 w 1209245"/>
              <a:gd name="connsiteY11-506" fmla="*/ 883920 h 2164080"/>
              <a:gd name="connsiteX12-507" fmla="*/ 1127760 w 1209245"/>
              <a:gd name="connsiteY12-508" fmla="*/ 335280 h 2164080"/>
              <a:gd name="connsiteX13-509" fmla="*/ 1127760 w 1209245"/>
              <a:gd name="connsiteY13-510" fmla="*/ 7620 h 2164080"/>
              <a:gd name="connsiteX14-511" fmla="*/ 7620 w 1209245"/>
              <a:gd name="connsiteY14-512" fmla="*/ 0 h 2164080"/>
              <a:gd name="connsiteX0-513" fmla="*/ 7620 w 1209245"/>
              <a:gd name="connsiteY0-514" fmla="*/ 0 h 2164080"/>
              <a:gd name="connsiteX1-515" fmla="*/ 0 w 1209245"/>
              <a:gd name="connsiteY1-516" fmla="*/ 213360 h 2164080"/>
              <a:gd name="connsiteX2-517" fmla="*/ 914400 w 1209245"/>
              <a:gd name="connsiteY2-518" fmla="*/ 190500 h 2164080"/>
              <a:gd name="connsiteX3-519" fmla="*/ 53340 w 1209245"/>
              <a:gd name="connsiteY3-520" fmla="*/ 861060 h 2164080"/>
              <a:gd name="connsiteX4-521" fmla="*/ 53340 w 1209245"/>
              <a:gd name="connsiteY4-522" fmla="*/ 1043940 h 2164080"/>
              <a:gd name="connsiteX5-523" fmla="*/ 933550 w 1209245"/>
              <a:gd name="connsiteY5-524" fmla="*/ 1026176 h 2164080"/>
              <a:gd name="connsiteX6-525" fmla="*/ 1009256 w 1209245"/>
              <a:gd name="connsiteY6-526" fmla="*/ 1544886 h 2164080"/>
              <a:gd name="connsiteX7-527" fmla="*/ 68580 w 1209245"/>
              <a:gd name="connsiteY7-528" fmla="*/ 2049780 h 2164080"/>
              <a:gd name="connsiteX8-529" fmla="*/ 281940 w 1209245"/>
              <a:gd name="connsiteY8-530" fmla="*/ 2164080 h 2164080"/>
              <a:gd name="connsiteX9-531" fmla="*/ 1199583 w 1209245"/>
              <a:gd name="connsiteY9-532" fmla="*/ 1596454 h 2164080"/>
              <a:gd name="connsiteX10-533" fmla="*/ 1034666 w 1209245"/>
              <a:gd name="connsiteY10-534" fmla="*/ 897121 h 2164080"/>
              <a:gd name="connsiteX11-535" fmla="*/ 388620 w 1209245"/>
              <a:gd name="connsiteY11-536" fmla="*/ 883920 h 2164080"/>
              <a:gd name="connsiteX12-537" fmla="*/ 1127760 w 1209245"/>
              <a:gd name="connsiteY12-538" fmla="*/ 335280 h 2164080"/>
              <a:gd name="connsiteX13-539" fmla="*/ 1127760 w 1209245"/>
              <a:gd name="connsiteY13-540" fmla="*/ 7620 h 2164080"/>
              <a:gd name="connsiteX14-541" fmla="*/ 7620 w 1209245"/>
              <a:gd name="connsiteY14-542" fmla="*/ 0 h 2164080"/>
              <a:gd name="connsiteX0-543" fmla="*/ 7620 w 1209245"/>
              <a:gd name="connsiteY0-544" fmla="*/ 0 h 2164080"/>
              <a:gd name="connsiteX1-545" fmla="*/ 0 w 1209245"/>
              <a:gd name="connsiteY1-546" fmla="*/ 213360 h 2164080"/>
              <a:gd name="connsiteX2-547" fmla="*/ 914400 w 1209245"/>
              <a:gd name="connsiteY2-548" fmla="*/ 190500 h 2164080"/>
              <a:gd name="connsiteX3-549" fmla="*/ 53340 w 1209245"/>
              <a:gd name="connsiteY3-550" fmla="*/ 861060 h 2164080"/>
              <a:gd name="connsiteX4-551" fmla="*/ 53340 w 1209245"/>
              <a:gd name="connsiteY4-552" fmla="*/ 1043940 h 2164080"/>
              <a:gd name="connsiteX5-553" fmla="*/ 933550 w 1209245"/>
              <a:gd name="connsiteY5-554" fmla="*/ 1026176 h 2164080"/>
              <a:gd name="connsiteX6-555" fmla="*/ 944586 w 1209245"/>
              <a:gd name="connsiteY6-556" fmla="*/ 1544886 h 2164080"/>
              <a:gd name="connsiteX7-557" fmla="*/ 68580 w 1209245"/>
              <a:gd name="connsiteY7-558" fmla="*/ 2049780 h 2164080"/>
              <a:gd name="connsiteX8-559" fmla="*/ 281940 w 1209245"/>
              <a:gd name="connsiteY8-560" fmla="*/ 2164080 h 2164080"/>
              <a:gd name="connsiteX9-561" fmla="*/ 1199583 w 1209245"/>
              <a:gd name="connsiteY9-562" fmla="*/ 1596454 h 2164080"/>
              <a:gd name="connsiteX10-563" fmla="*/ 1034666 w 1209245"/>
              <a:gd name="connsiteY10-564" fmla="*/ 897121 h 2164080"/>
              <a:gd name="connsiteX11-565" fmla="*/ 388620 w 1209245"/>
              <a:gd name="connsiteY11-566" fmla="*/ 883920 h 2164080"/>
              <a:gd name="connsiteX12-567" fmla="*/ 1127760 w 1209245"/>
              <a:gd name="connsiteY12-568" fmla="*/ 335280 h 2164080"/>
              <a:gd name="connsiteX13-569" fmla="*/ 1127760 w 1209245"/>
              <a:gd name="connsiteY13-570" fmla="*/ 7620 h 2164080"/>
              <a:gd name="connsiteX14-571" fmla="*/ 7620 w 1209245"/>
              <a:gd name="connsiteY14-572" fmla="*/ 0 h 2164080"/>
              <a:gd name="connsiteX0-573" fmla="*/ 7620 w 1188720"/>
              <a:gd name="connsiteY0-574" fmla="*/ 0 h 2164080"/>
              <a:gd name="connsiteX1-575" fmla="*/ 0 w 1188720"/>
              <a:gd name="connsiteY1-576" fmla="*/ 213360 h 2164080"/>
              <a:gd name="connsiteX2-577" fmla="*/ 914400 w 1188720"/>
              <a:gd name="connsiteY2-578" fmla="*/ 190500 h 2164080"/>
              <a:gd name="connsiteX3-579" fmla="*/ 53340 w 1188720"/>
              <a:gd name="connsiteY3-580" fmla="*/ 861060 h 2164080"/>
              <a:gd name="connsiteX4-581" fmla="*/ 53340 w 1188720"/>
              <a:gd name="connsiteY4-582" fmla="*/ 1043940 h 2164080"/>
              <a:gd name="connsiteX5-583" fmla="*/ 933550 w 1188720"/>
              <a:gd name="connsiteY5-584" fmla="*/ 1026176 h 2164080"/>
              <a:gd name="connsiteX6-585" fmla="*/ 944586 w 1188720"/>
              <a:gd name="connsiteY6-586" fmla="*/ 1544886 h 2164080"/>
              <a:gd name="connsiteX7-587" fmla="*/ 68580 w 1188720"/>
              <a:gd name="connsiteY7-588" fmla="*/ 2049780 h 2164080"/>
              <a:gd name="connsiteX8-589" fmla="*/ 281940 w 1188720"/>
              <a:gd name="connsiteY8-590" fmla="*/ 2164080 h 2164080"/>
              <a:gd name="connsiteX9-591" fmla="*/ 1134913 w 1188720"/>
              <a:gd name="connsiteY9-592" fmla="*/ 1583253 h 2164080"/>
              <a:gd name="connsiteX10-593" fmla="*/ 1034666 w 1188720"/>
              <a:gd name="connsiteY10-594" fmla="*/ 897121 h 2164080"/>
              <a:gd name="connsiteX11-595" fmla="*/ 388620 w 1188720"/>
              <a:gd name="connsiteY11-596" fmla="*/ 883920 h 2164080"/>
              <a:gd name="connsiteX12-597" fmla="*/ 1127760 w 1188720"/>
              <a:gd name="connsiteY12-598" fmla="*/ 335280 h 2164080"/>
              <a:gd name="connsiteX13-599" fmla="*/ 1127760 w 1188720"/>
              <a:gd name="connsiteY13-600" fmla="*/ 7620 h 2164080"/>
              <a:gd name="connsiteX14-601" fmla="*/ 7620 w 1188720"/>
              <a:gd name="connsiteY14-602" fmla="*/ 0 h 2164080"/>
              <a:gd name="connsiteX0-603" fmla="*/ 7620 w 1188720"/>
              <a:gd name="connsiteY0-604" fmla="*/ 0 h 2164080"/>
              <a:gd name="connsiteX1-605" fmla="*/ 0 w 1188720"/>
              <a:gd name="connsiteY1-606" fmla="*/ 213360 h 2164080"/>
              <a:gd name="connsiteX2-607" fmla="*/ 914400 w 1188720"/>
              <a:gd name="connsiteY2-608" fmla="*/ 190500 h 2164080"/>
              <a:gd name="connsiteX3-609" fmla="*/ 53340 w 1188720"/>
              <a:gd name="connsiteY3-610" fmla="*/ 861060 h 2164080"/>
              <a:gd name="connsiteX4-611" fmla="*/ 53340 w 1188720"/>
              <a:gd name="connsiteY4-612" fmla="*/ 1043940 h 2164080"/>
              <a:gd name="connsiteX5-613" fmla="*/ 933550 w 1188720"/>
              <a:gd name="connsiteY5-614" fmla="*/ 1026176 h 2164080"/>
              <a:gd name="connsiteX6-615" fmla="*/ 944586 w 1188720"/>
              <a:gd name="connsiteY6-616" fmla="*/ 1544886 h 2164080"/>
              <a:gd name="connsiteX7-617" fmla="*/ 68580 w 1188720"/>
              <a:gd name="connsiteY7-618" fmla="*/ 2049780 h 2164080"/>
              <a:gd name="connsiteX8-619" fmla="*/ 281940 w 1188720"/>
              <a:gd name="connsiteY8-620" fmla="*/ 2164080 h 2164080"/>
              <a:gd name="connsiteX9-621" fmla="*/ 1134913 w 1188720"/>
              <a:gd name="connsiteY9-622" fmla="*/ 1583253 h 2164080"/>
              <a:gd name="connsiteX10-623" fmla="*/ 1099336 w 1188720"/>
              <a:gd name="connsiteY10-624" fmla="*/ 897121 h 2164080"/>
              <a:gd name="connsiteX11-625" fmla="*/ 388620 w 1188720"/>
              <a:gd name="connsiteY11-626" fmla="*/ 883920 h 2164080"/>
              <a:gd name="connsiteX12-627" fmla="*/ 1127760 w 1188720"/>
              <a:gd name="connsiteY12-628" fmla="*/ 335280 h 2164080"/>
              <a:gd name="connsiteX13-629" fmla="*/ 1127760 w 1188720"/>
              <a:gd name="connsiteY13-630" fmla="*/ 7620 h 2164080"/>
              <a:gd name="connsiteX14-631" fmla="*/ 7620 w 1188720"/>
              <a:gd name="connsiteY14-632" fmla="*/ 0 h 2164080"/>
              <a:gd name="connsiteX0-633" fmla="*/ 7620 w 1226290"/>
              <a:gd name="connsiteY0-634" fmla="*/ 0 h 2164080"/>
              <a:gd name="connsiteX1-635" fmla="*/ 0 w 1226290"/>
              <a:gd name="connsiteY1-636" fmla="*/ 213360 h 2164080"/>
              <a:gd name="connsiteX2-637" fmla="*/ 914400 w 1226290"/>
              <a:gd name="connsiteY2-638" fmla="*/ 190500 h 2164080"/>
              <a:gd name="connsiteX3-639" fmla="*/ 53340 w 1226290"/>
              <a:gd name="connsiteY3-640" fmla="*/ 861060 h 2164080"/>
              <a:gd name="connsiteX4-641" fmla="*/ 53340 w 1226290"/>
              <a:gd name="connsiteY4-642" fmla="*/ 1043940 h 2164080"/>
              <a:gd name="connsiteX5-643" fmla="*/ 933550 w 1226290"/>
              <a:gd name="connsiteY5-644" fmla="*/ 1026176 h 2164080"/>
              <a:gd name="connsiteX6-645" fmla="*/ 944586 w 1226290"/>
              <a:gd name="connsiteY6-646" fmla="*/ 1544886 h 2164080"/>
              <a:gd name="connsiteX7-647" fmla="*/ 68580 w 1226290"/>
              <a:gd name="connsiteY7-648" fmla="*/ 2049780 h 2164080"/>
              <a:gd name="connsiteX8-649" fmla="*/ 281940 w 1226290"/>
              <a:gd name="connsiteY8-650" fmla="*/ 2164080 h 2164080"/>
              <a:gd name="connsiteX9-651" fmla="*/ 1134913 w 1226290"/>
              <a:gd name="connsiteY9-652" fmla="*/ 1583253 h 2164080"/>
              <a:gd name="connsiteX10-653" fmla="*/ 1099336 w 1226290"/>
              <a:gd name="connsiteY10-654" fmla="*/ 897121 h 2164080"/>
              <a:gd name="connsiteX11-655" fmla="*/ 388620 w 1226290"/>
              <a:gd name="connsiteY11-656" fmla="*/ 883920 h 2164080"/>
              <a:gd name="connsiteX12-657" fmla="*/ 1127760 w 1226290"/>
              <a:gd name="connsiteY12-658" fmla="*/ 335280 h 2164080"/>
              <a:gd name="connsiteX13-659" fmla="*/ 1127760 w 1226290"/>
              <a:gd name="connsiteY13-660" fmla="*/ 7620 h 2164080"/>
              <a:gd name="connsiteX14-661" fmla="*/ 7620 w 1226290"/>
              <a:gd name="connsiteY14-662" fmla="*/ 0 h 2164080"/>
              <a:gd name="connsiteX0-663" fmla="*/ 7620 w 1277880"/>
              <a:gd name="connsiteY0-664" fmla="*/ 0 h 2164080"/>
              <a:gd name="connsiteX1-665" fmla="*/ 0 w 1277880"/>
              <a:gd name="connsiteY1-666" fmla="*/ 213360 h 2164080"/>
              <a:gd name="connsiteX2-667" fmla="*/ 914400 w 1277880"/>
              <a:gd name="connsiteY2-668" fmla="*/ 190500 h 2164080"/>
              <a:gd name="connsiteX3-669" fmla="*/ 53340 w 1277880"/>
              <a:gd name="connsiteY3-670" fmla="*/ 861060 h 2164080"/>
              <a:gd name="connsiteX4-671" fmla="*/ 53340 w 1277880"/>
              <a:gd name="connsiteY4-672" fmla="*/ 1043940 h 2164080"/>
              <a:gd name="connsiteX5-673" fmla="*/ 933550 w 1277880"/>
              <a:gd name="connsiteY5-674" fmla="*/ 1026176 h 2164080"/>
              <a:gd name="connsiteX6-675" fmla="*/ 944586 w 1277880"/>
              <a:gd name="connsiteY6-676" fmla="*/ 1544886 h 2164080"/>
              <a:gd name="connsiteX7-677" fmla="*/ 68580 w 1277880"/>
              <a:gd name="connsiteY7-678" fmla="*/ 2049780 h 2164080"/>
              <a:gd name="connsiteX8-679" fmla="*/ 281940 w 1277880"/>
              <a:gd name="connsiteY8-680" fmla="*/ 2164080 h 2164080"/>
              <a:gd name="connsiteX9-681" fmla="*/ 1134913 w 1277880"/>
              <a:gd name="connsiteY9-682" fmla="*/ 1583253 h 2164080"/>
              <a:gd name="connsiteX10-683" fmla="*/ 1099336 w 1277880"/>
              <a:gd name="connsiteY10-684" fmla="*/ 897121 h 2164080"/>
              <a:gd name="connsiteX11-685" fmla="*/ 388620 w 1277880"/>
              <a:gd name="connsiteY11-686" fmla="*/ 883920 h 2164080"/>
              <a:gd name="connsiteX12-687" fmla="*/ 1127760 w 1277880"/>
              <a:gd name="connsiteY12-688" fmla="*/ 335280 h 2164080"/>
              <a:gd name="connsiteX13-689" fmla="*/ 1127760 w 1277880"/>
              <a:gd name="connsiteY13-690" fmla="*/ 7620 h 2164080"/>
              <a:gd name="connsiteX14-691" fmla="*/ 7620 w 1277880"/>
              <a:gd name="connsiteY14-692" fmla="*/ 0 h 2164080"/>
              <a:gd name="connsiteX0-693" fmla="*/ 7620 w 1277880"/>
              <a:gd name="connsiteY0-694" fmla="*/ 0 h 2164080"/>
              <a:gd name="connsiteX1-695" fmla="*/ 0 w 1277880"/>
              <a:gd name="connsiteY1-696" fmla="*/ 213360 h 2164080"/>
              <a:gd name="connsiteX2-697" fmla="*/ 914400 w 1277880"/>
              <a:gd name="connsiteY2-698" fmla="*/ 190500 h 2164080"/>
              <a:gd name="connsiteX3-699" fmla="*/ 53340 w 1277880"/>
              <a:gd name="connsiteY3-700" fmla="*/ 861060 h 2164080"/>
              <a:gd name="connsiteX4-701" fmla="*/ 53340 w 1277880"/>
              <a:gd name="connsiteY4-702" fmla="*/ 1043940 h 2164080"/>
              <a:gd name="connsiteX5-703" fmla="*/ 933550 w 1277880"/>
              <a:gd name="connsiteY5-704" fmla="*/ 1026176 h 2164080"/>
              <a:gd name="connsiteX6-705" fmla="*/ 944586 w 1277880"/>
              <a:gd name="connsiteY6-706" fmla="*/ 1544886 h 2164080"/>
              <a:gd name="connsiteX7-707" fmla="*/ 68580 w 1277880"/>
              <a:gd name="connsiteY7-708" fmla="*/ 2049780 h 2164080"/>
              <a:gd name="connsiteX8-709" fmla="*/ 281940 w 1277880"/>
              <a:gd name="connsiteY8-710" fmla="*/ 2164080 h 2164080"/>
              <a:gd name="connsiteX9-711" fmla="*/ 1134913 w 1277880"/>
              <a:gd name="connsiteY9-712" fmla="*/ 1583253 h 2164080"/>
              <a:gd name="connsiteX10-713" fmla="*/ 1099336 w 1277880"/>
              <a:gd name="connsiteY10-714" fmla="*/ 897121 h 2164080"/>
              <a:gd name="connsiteX11-715" fmla="*/ 388620 w 1277880"/>
              <a:gd name="connsiteY11-716" fmla="*/ 883920 h 2164080"/>
              <a:gd name="connsiteX12-717" fmla="*/ 1127760 w 1277880"/>
              <a:gd name="connsiteY12-718" fmla="*/ 335280 h 2164080"/>
              <a:gd name="connsiteX13-719" fmla="*/ 1127760 w 1277880"/>
              <a:gd name="connsiteY13-720" fmla="*/ 7620 h 2164080"/>
              <a:gd name="connsiteX14-721" fmla="*/ 7620 w 1277880"/>
              <a:gd name="connsiteY14-722" fmla="*/ 0 h 2164080"/>
              <a:gd name="connsiteX0-723" fmla="*/ 7620 w 1277880"/>
              <a:gd name="connsiteY0-724" fmla="*/ 0 h 2164080"/>
              <a:gd name="connsiteX1-725" fmla="*/ 0 w 1277880"/>
              <a:gd name="connsiteY1-726" fmla="*/ 213360 h 2164080"/>
              <a:gd name="connsiteX2-727" fmla="*/ 914400 w 1277880"/>
              <a:gd name="connsiteY2-728" fmla="*/ 190500 h 2164080"/>
              <a:gd name="connsiteX3-729" fmla="*/ 53340 w 1277880"/>
              <a:gd name="connsiteY3-730" fmla="*/ 861060 h 2164080"/>
              <a:gd name="connsiteX4-731" fmla="*/ 53340 w 1277880"/>
              <a:gd name="connsiteY4-732" fmla="*/ 1043940 h 2164080"/>
              <a:gd name="connsiteX5-733" fmla="*/ 933550 w 1277880"/>
              <a:gd name="connsiteY5-734" fmla="*/ 1026176 h 2164080"/>
              <a:gd name="connsiteX6-735" fmla="*/ 944586 w 1277880"/>
              <a:gd name="connsiteY6-736" fmla="*/ 1544886 h 2164080"/>
              <a:gd name="connsiteX7-737" fmla="*/ 68580 w 1277880"/>
              <a:gd name="connsiteY7-738" fmla="*/ 2049780 h 2164080"/>
              <a:gd name="connsiteX8-739" fmla="*/ 281940 w 1277880"/>
              <a:gd name="connsiteY8-740" fmla="*/ 2164080 h 2164080"/>
              <a:gd name="connsiteX9-741" fmla="*/ 1134913 w 1277880"/>
              <a:gd name="connsiteY9-742" fmla="*/ 1583253 h 2164080"/>
              <a:gd name="connsiteX10-743" fmla="*/ 1099336 w 1277880"/>
              <a:gd name="connsiteY10-744" fmla="*/ 897121 h 2164080"/>
              <a:gd name="connsiteX11-745" fmla="*/ 388620 w 1277880"/>
              <a:gd name="connsiteY11-746" fmla="*/ 883920 h 2164080"/>
              <a:gd name="connsiteX12-747" fmla="*/ 1127760 w 1277880"/>
              <a:gd name="connsiteY12-748" fmla="*/ 335280 h 2164080"/>
              <a:gd name="connsiteX13-749" fmla="*/ 1127760 w 1277880"/>
              <a:gd name="connsiteY13-750" fmla="*/ 7620 h 2164080"/>
              <a:gd name="connsiteX14-751" fmla="*/ 7620 w 1277880"/>
              <a:gd name="connsiteY14-752" fmla="*/ 0 h 2164080"/>
              <a:gd name="connsiteX0-753" fmla="*/ 7620 w 1277880"/>
              <a:gd name="connsiteY0-754" fmla="*/ 0 h 2164080"/>
              <a:gd name="connsiteX1-755" fmla="*/ 0 w 1277880"/>
              <a:gd name="connsiteY1-756" fmla="*/ 213360 h 2164080"/>
              <a:gd name="connsiteX2-757" fmla="*/ 914400 w 1277880"/>
              <a:gd name="connsiteY2-758" fmla="*/ 190500 h 2164080"/>
              <a:gd name="connsiteX3-759" fmla="*/ 53340 w 1277880"/>
              <a:gd name="connsiteY3-760" fmla="*/ 861060 h 2164080"/>
              <a:gd name="connsiteX4-761" fmla="*/ 53340 w 1277880"/>
              <a:gd name="connsiteY4-762" fmla="*/ 1043940 h 2164080"/>
              <a:gd name="connsiteX5-763" fmla="*/ 933550 w 1277880"/>
              <a:gd name="connsiteY5-764" fmla="*/ 1026176 h 2164080"/>
              <a:gd name="connsiteX6-765" fmla="*/ 912251 w 1277880"/>
              <a:gd name="connsiteY6-766" fmla="*/ 1531682 h 2164080"/>
              <a:gd name="connsiteX7-767" fmla="*/ 68580 w 1277880"/>
              <a:gd name="connsiteY7-768" fmla="*/ 2049780 h 2164080"/>
              <a:gd name="connsiteX8-769" fmla="*/ 281940 w 1277880"/>
              <a:gd name="connsiteY8-770" fmla="*/ 2164080 h 2164080"/>
              <a:gd name="connsiteX9-771" fmla="*/ 1134913 w 1277880"/>
              <a:gd name="connsiteY9-772" fmla="*/ 1583253 h 2164080"/>
              <a:gd name="connsiteX10-773" fmla="*/ 1099336 w 1277880"/>
              <a:gd name="connsiteY10-774" fmla="*/ 897121 h 2164080"/>
              <a:gd name="connsiteX11-775" fmla="*/ 388620 w 1277880"/>
              <a:gd name="connsiteY11-776" fmla="*/ 883920 h 2164080"/>
              <a:gd name="connsiteX12-777" fmla="*/ 1127760 w 1277880"/>
              <a:gd name="connsiteY12-778" fmla="*/ 335280 h 2164080"/>
              <a:gd name="connsiteX13-779" fmla="*/ 1127760 w 1277880"/>
              <a:gd name="connsiteY13-780" fmla="*/ 7620 h 2164080"/>
              <a:gd name="connsiteX14-781" fmla="*/ 7620 w 1277880"/>
              <a:gd name="connsiteY14-782" fmla="*/ 0 h 21640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421" y="connsiteY14-422"/>
              </a:cxn>
            </a:cxnLst>
            <a:rect l="l" t="t" r="r" b="b"/>
            <a:pathLst>
              <a:path w="1277880" h="2164080">
                <a:moveTo>
                  <a:pt x="7620" y="0"/>
                </a:moveTo>
                <a:lnTo>
                  <a:pt x="0" y="213360"/>
                </a:lnTo>
                <a:lnTo>
                  <a:pt x="914400" y="190500"/>
                </a:lnTo>
                <a:cubicBezTo>
                  <a:pt x="665480" y="459740"/>
                  <a:pt x="340360" y="637540"/>
                  <a:pt x="53340" y="861060"/>
                </a:cubicBezTo>
                <a:cubicBezTo>
                  <a:pt x="7620" y="960120"/>
                  <a:pt x="0" y="960120"/>
                  <a:pt x="53340" y="1043940"/>
                </a:cubicBezTo>
                <a:lnTo>
                  <a:pt x="933550" y="1026176"/>
                </a:lnTo>
                <a:cubicBezTo>
                  <a:pt x="1098905" y="1258489"/>
                  <a:pt x="1086416" y="1246558"/>
                  <a:pt x="912251" y="1531682"/>
                </a:cubicBezTo>
                <a:lnTo>
                  <a:pt x="68580" y="2049780"/>
                </a:lnTo>
                <a:lnTo>
                  <a:pt x="281940" y="2164080"/>
                </a:lnTo>
                <a:lnTo>
                  <a:pt x="1134913" y="1583253"/>
                </a:lnTo>
                <a:cubicBezTo>
                  <a:pt x="1318057" y="1268386"/>
                  <a:pt x="1344832" y="1169363"/>
                  <a:pt x="1099336" y="897121"/>
                </a:cubicBezTo>
                <a:lnTo>
                  <a:pt x="388620" y="883920"/>
                </a:lnTo>
                <a:lnTo>
                  <a:pt x="1127760" y="335280"/>
                </a:lnTo>
                <a:cubicBezTo>
                  <a:pt x="1264920" y="73660"/>
                  <a:pt x="1127760" y="116840"/>
                  <a:pt x="1127760" y="7620"/>
                </a:cubicBezTo>
                <a:lnTo>
                  <a:pt x="7620" y="0"/>
                </a:lnTo>
                <a:close/>
              </a:path>
            </a:pathLst>
          </a:custGeom>
          <a:solidFill>
            <a:srgbClr val="404040"/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E299568-479C-4AB7-9E77-A03F46329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693" y="508794"/>
            <a:ext cx="5231746" cy="634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18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DE7AD89-736E-4E1C-B29E-E6817589B6AD}"/>
              </a:ext>
            </a:extLst>
          </p:cNvPr>
          <p:cNvGrpSpPr/>
          <p:nvPr/>
        </p:nvGrpSpPr>
        <p:grpSpPr>
          <a:xfrm>
            <a:off x="493600" y="85026"/>
            <a:ext cx="3699163" cy="2159811"/>
            <a:chOff x="9646078" y="4902277"/>
            <a:chExt cx="2545922" cy="14864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044768A-E46F-4FA2-8C5A-B9E9B0D71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DD15BA6-DCD3-45F1-B645-244FC735C509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本课小结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993E55E-D047-434B-A0CD-AC41AF60C5B0}"/>
              </a:ext>
            </a:extLst>
          </p:cNvPr>
          <p:cNvGrpSpPr/>
          <p:nvPr/>
        </p:nvGrpSpPr>
        <p:grpSpPr>
          <a:xfrm>
            <a:off x="4346348" y="3902991"/>
            <a:ext cx="3748489" cy="2188610"/>
            <a:chOff x="3440111" y="3920463"/>
            <a:chExt cx="3748489" cy="2188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6329B03-8CA6-48A2-A293-8AF1897508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3440111" y="3920463"/>
              <a:ext cx="3748489" cy="2188610"/>
            </a:xfrm>
            <a:prstGeom prst="rect">
              <a:avLst/>
            </a:prstGeom>
          </p:spPr>
        </p:pic>
        <p:sp>
          <p:nvSpPr>
            <p:cNvPr id="18" name="TextBox 45">
              <a:extLst>
                <a:ext uri="{FF2B5EF4-FFF2-40B4-BE49-F238E27FC236}">
                  <a16:creationId xmlns:a16="http://schemas.microsoft.com/office/drawing/2014/main" id="{455A59B3-A894-4FE3-AECE-F155328C33E6}"/>
                </a:ext>
              </a:extLst>
            </p:cNvPr>
            <p:cNvSpPr txBox="1"/>
            <p:nvPr/>
          </p:nvSpPr>
          <p:spPr>
            <a:xfrm>
              <a:off x="4580357" y="4745163"/>
              <a:ext cx="1637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骗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BA13474-61F6-4A7D-AC84-071B189BD874}"/>
              </a:ext>
            </a:extLst>
          </p:cNvPr>
          <p:cNvGrpSpPr/>
          <p:nvPr/>
        </p:nvGrpSpPr>
        <p:grpSpPr>
          <a:xfrm>
            <a:off x="976670" y="4220069"/>
            <a:ext cx="3519285" cy="2339123"/>
            <a:chOff x="673478" y="4363123"/>
            <a:chExt cx="3519285" cy="2339123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F51A2E82-2C1D-4F6C-BEB2-008389C77E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673478" y="4363123"/>
              <a:ext cx="3519285" cy="2339123"/>
            </a:xfrm>
            <a:prstGeom prst="rect">
              <a:avLst/>
            </a:prstGeom>
          </p:spPr>
        </p:pic>
        <p:sp>
          <p:nvSpPr>
            <p:cNvPr id="17" name="TextBox 45">
              <a:extLst>
                <a:ext uri="{FF2B5EF4-FFF2-40B4-BE49-F238E27FC236}">
                  <a16:creationId xmlns:a16="http://schemas.microsoft.com/office/drawing/2014/main" id="{86E64081-A898-496C-B747-1E4E5AD3180A}"/>
                </a:ext>
              </a:extLst>
            </p:cNvPr>
            <p:cNvSpPr txBox="1"/>
            <p:nvPr/>
          </p:nvSpPr>
          <p:spPr>
            <a:xfrm>
              <a:off x="1429352" y="5147336"/>
              <a:ext cx="16372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为位  皇帝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2DCBBB3A-ED92-472F-9017-140491F631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5" y="0"/>
            <a:ext cx="2031746" cy="203174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46EA51F2-A42C-436C-A41D-3D64D029B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7" t="40258" b="23985"/>
          <a:stretch/>
        </p:blipFill>
        <p:spPr>
          <a:xfrm>
            <a:off x="9359622" y="1015873"/>
            <a:ext cx="1718756" cy="114238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2072167-B4BA-4000-9A90-2E1D48460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7167363" y="720749"/>
            <a:ext cx="1505559" cy="87904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3304658-CEAE-4232-862F-8D17D25BB3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9075">
            <a:off x="4620980" y="207771"/>
            <a:ext cx="1905000" cy="19050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778CD89-2295-4317-BAFC-027CDCEE2D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9075">
            <a:off x="-337424" y="2018298"/>
            <a:ext cx="1905000" cy="1905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E45D6DF-C078-4B04-9243-5DE7174E3CFC}"/>
              </a:ext>
            </a:extLst>
          </p:cNvPr>
          <p:cNvGrpSpPr/>
          <p:nvPr/>
        </p:nvGrpSpPr>
        <p:grpSpPr>
          <a:xfrm>
            <a:off x="2266876" y="1975232"/>
            <a:ext cx="3748489" cy="2188610"/>
            <a:chOff x="2866989" y="2038623"/>
            <a:chExt cx="3748489" cy="218861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0C5CD7A-42A6-4179-AE94-ECDC1585F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2866989" y="2038623"/>
              <a:ext cx="3748489" cy="2188610"/>
            </a:xfrm>
            <a:prstGeom prst="rect">
              <a:avLst/>
            </a:prstGeom>
          </p:spPr>
        </p:pic>
        <p:sp>
          <p:nvSpPr>
            <p:cNvPr id="33" name="Text Box 6">
              <a:extLst>
                <a:ext uri="{FF2B5EF4-FFF2-40B4-BE49-F238E27FC236}">
                  <a16:creationId xmlns:a16="http://schemas.microsoft.com/office/drawing/2014/main" id="{C6966420-1C77-41EF-B146-4C365236F9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0656" y="2949484"/>
              <a:ext cx="1143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大臣</a:t>
              </a:r>
            </a:p>
          </p:txBody>
        </p:sp>
        <p:sp>
          <p:nvSpPr>
            <p:cNvPr id="36" name="Text Box 12">
              <a:extLst>
                <a:ext uri="{FF2B5EF4-FFF2-40B4-BE49-F238E27FC236}">
                  <a16:creationId xmlns:a16="http://schemas.microsoft.com/office/drawing/2014/main" id="{CD98A84D-2694-4785-B769-B9F1EA0EC4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3756" y="2935197"/>
              <a:ext cx="136048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为官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A6006AC-A9DD-413C-9F36-6BF91695F26F}"/>
              </a:ext>
            </a:extLst>
          </p:cNvPr>
          <p:cNvGrpSpPr/>
          <p:nvPr/>
        </p:nvGrpSpPr>
        <p:grpSpPr>
          <a:xfrm>
            <a:off x="7611716" y="2083273"/>
            <a:ext cx="3748489" cy="2491465"/>
            <a:chOff x="7031238" y="2466972"/>
            <a:chExt cx="3748489" cy="2491465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F49572B-A6CF-4426-A8EC-E6FF07317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7031238" y="2466972"/>
              <a:ext cx="3748489" cy="2491465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4DED6-C4DC-4CDF-A9AA-53398A6E9441}"/>
                </a:ext>
              </a:extLst>
            </p:cNvPr>
            <p:cNvGrpSpPr/>
            <p:nvPr/>
          </p:nvGrpSpPr>
          <p:grpSpPr>
            <a:xfrm>
              <a:off x="7539420" y="3118228"/>
              <a:ext cx="2267004" cy="819577"/>
              <a:chOff x="6001786" y="2173753"/>
              <a:chExt cx="2267004" cy="819577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04F862F-D957-4F59-B83B-9B8377619022}"/>
                  </a:ext>
                </a:extLst>
              </p:cNvPr>
              <p:cNvSpPr txBox="1"/>
              <p:nvPr/>
            </p:nvSpPr>
            <p:spPr>
              <a:xfrm>
                <a:off x="6598233" y="2173753"/>
                <a:ext cx="10875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小孩</a:t>
                </a:r>
              </a:p>
            </p:txBody>
          </p:sp>
          <p:sp>
            <p:nvSpPr>
              <p:cNvPr id="38" name="Text Box 13">
                <a:extLst>
                  <a:ext uri="{FF2B5EF4-FFF2-40B4-BE49-F238E27FC236}">
                    <a16:creationId xmlns:a16="http://schemas.microsoft.com/office/drawing/2014/main" id="{99456B55-13E6-49EC-B3A2-2F5592236B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01786" y="2623998"/>
                <a:ext cx="226700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天真烂漫，无私无畏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ACFC761-8FC7-41B2-81E3-78D4007FEB59}"/>
              </a:ext>
            </a:extLst>
          </p:cNvPr>
          <p:cNvGrpSpPr/>
          <p:nvPr/>
        </p:nvGrpSpPr>
        <p:grpSpPr>
          <a:xfrm>
            <a:off x="8383776" y="4379439"/>
            <a:ext cx="3519285" cy="2339123"/>
            <a:chOff x="8383776" y="4379439"/>
            <a:chExt cx="3519285" cy="233912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4E8B991D-7EE3-45AC-845D-3F6A2A49F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8383776" y="4379439"/>
              <a:ext cx="3519285" cy="2339123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272FDA9-D123-477A-B8BF-EF55E3BB1134}"/>
                </a:ext>
              </a:extLst>
            </p:cNvPr>
            <p:cNvGrpSpPr/>
            <p:nvPr/>
          </p:nvGrpSpPr>
          <p:grpSpPr>
            <a:xfrm>
              <a:off x="9092493" y="5225994"/>
              <a:ext cx="2101850" cy="457200"/>
              <a:chOff x="6079574" y="4352286"/>
              <a:chExt cx="2101850" cy="457200"/>
            </a:xfrm>
          </p:grpSpPr>
          <p:sp>
            <p:nvSpPr>
              <p:cNvPr id="39" name="Text Box 7">
                <a:extLst>
                  <a:ext uri="{FF2B5EF4-FFF2-40B4-BE49-F238E27FC236}">
                    <a16:creationId xmlns:a16="http://schemas.microsoft.com/office/drawing/2014/main" id="{3D05DEEE-35BE-4EE7-853A-D98DAA66CD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79574" y="4352286"/>
                <a:ext cx="12192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百姓</a:t>
                </a:r>
              </a:p>
            </p:txBody>
          </p:sp>
          <p:sp>
            <p:nvSpPr>
              <p:cNvPr id="40" name="Text Box 11">
                <a:extLst>
                  <a:ext uri="{FF2B5EF4-FFF2-40B4-BE49-F238E27FC236}">
                    <a16:creationId xmlns:a16="http://schemas.microsoft.com/office/drawing/2014/main" id="{A63CE050-7D62-47F9-B42D-E0C01825F8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4911" y="4352286"/>
                <a:ext cx="1306513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为面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9162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07A5442-42C0-4369-A7AF-52B2A2218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137" y="152400"/>
            <a:ext cx="6181725" cy="1704975"/>
          </a:xfrm>
          <a:prstGeom prst="rect">
            <a:avLst/>
          </a:prstGeom>
        </p:spPr>
      </p:pic>
      <p:sp>
        <p:nvSpPr>
          <p:cNvPr id="16" name="文本框 141">
            <a:extLst>
              <a:ext uri="{FF2B5EF4-FFF2-40B4-BE49-F238E27FC236}">
                <a16:creationId xmlns:a16="http://schemas.microsoft.com/office/drawing/2014/main" id="{92B320B7-8FE6-49DC-9436-0D165FCD6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3250" y="897310"/>
            <a:ext cx="406091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defTabSz="685800">
              <a:defRPr/>
            </a:pPr>
            <a:r>
              <a:rPr lang="zh-CN" altLang="en-US" sz="3000" b="1" kern="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请指出下列图片的出处</a:t>
            </a:r>
            <a:endParaRPr lang="en-US" altLang="zh-CN" sz="3000" b="1" kern="0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cs typeface="Arial" panose="020B0604020202020204" pitchFamily="34" charset="0"/>
              <a:sym typeface="微软雅黑 Light" panose="020B0502040204020203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554EA9B-C801-4EC1-8409-8CEE5463E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413" y="2740830"/>
            <a:ext cx="2329872" cy="209440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69D0993-EC7B-44C1-B86E-1D5F4F0949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734" y="2746788"/>
            <a:ext cx="2088448" cy="208844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796E1B5-6004-47E8-94E6-F9C8DEA96A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53" y="2330959"/>
            <a:ext cx="2840366" cy="250427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ED80391-DD74-4438-BD00-2351ADEA43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68" y="1978935"/>
            <a:ext cx="2509808" cy="354719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422F4A2-0DF4-4725-ACD7-B2B04D9FAD0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459215" y="5103381"/>
            <a:ext cx="2545922" cy="148647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CF01805-FB40-47E1-8B70-95233EE28CC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3570997" y="5023981"/>
            <a:ext cx="2545922" cy="148647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9B50580-85C3-4811-AF2D-32EF1224A3C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6682779" y="4954520"/>
            <a:ext cx="2545922" cy="148647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CD8D19-9A0A-4467-BF19-5AFF8574EE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9646078" y="4902277"/>
            <a:ext cx="2545922" cy="148647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853DE296-F649-4D5E-94B2-E7F366B50F62}"/>
              </a:ext>
            </a:extLst>
          </p:cNvPr>
          <p:cNvSpPr txBox="1"/>
          <p:nvPr/>
        </p:nvSpPr>
        <p:spPr>
          <a:xfrm>
            <a:off x="680923" y="5687753"/>
            <a:ext cx="2090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卖火柴的小女孩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61C3A25-B60E-480A-B575-FFDDFA67A773}"/>
              </a:ext>
            </a:extLst>
          </p:cNvPr>
          <p:cNvSpPr txBox="1"/>
          <p:nvPr/>
        </p:nvSpPr>
        <p:spPr>
          <a:xfrm>
            <a:off x="10412186" y="5445459"/>
            <a:ext cx="1294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拇指姑娘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4C9434-96FE-4B3D-A6A2-12B7A8D17EF1}"/>
              </a:ext>
            </a:extLst>
          </p:cNvPr>
          <p:cNvSpPr txBox="1"/>
          <p:nvPr/>
        </p:nvSpPr>
        <p:spPr>
          <a:xfrm>
            <a:off x="7457538" y="5487698"/>
            <a:ext cx="1090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丑小鸭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AD1A0B4-86ED-4EAD-AF30-2D417FCA40F3}"/>
              </a:ext>
            </a:extLst>
          </p:cNvPr>
          <p:cNvSpPr txBox="1"/>
          <p:nvPr/>
        </p:nvSpPr>
        <p:spPr>
          <a:xfrm>
            <a:off x="4236533" y="5545106"/>
            <a:ext cx="1294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海的女儿</a:t>
            </a:r>
          </a:p>
        </p:txBody>
      </p:sp>
    </p:spTree>
    <p:extLst>
      <p:ext uri="{BB962C8B-B14F-4D97-AF65-F5344CB8AC3E}">
        <p14:creationId xmlns:p14="http://schemas.microsoft.com/office/powerpoint/2010/main" val="37600896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7FA52D58-E60F-403F-9454-F7DF4B67DE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r="286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5D31BC1A-78EB-4D59-BE09-85F675826051}"/>
              </a:ext>
            </a:extLst>
          </p:cNvPr>
          <p:cNvSpPr txBox="1"/>
          <p:nvPr/>
        </p:nvSpPr>
        <p:spPr>
          <a:xfrm>
            <a:off x="3310058" y="870483"/>
            <a:ext cx="6312543" cy="273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如果你是一只天鹅蛋的种子，那么即使出生在养鸭场也无所谓。</a:t>
            </a:r>
          </a:p>
          <a:p>
            <a:pPr algn="r">
              <a:lnSpc>
                <a:spcPct val="14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                     </a:t>
            </a:r>
            <a:r>
              <a:rPr lang="en-US" altLang="zh-CN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——</a:t>
            </a:r>
            <a:r>
              <a:rPr lang="zh-CN" altLang="en-US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安徒生（丹麦</a:t>
            </a:r>
            <a:r>
              <a:rPr lang="zh-CN" altLang="en-US" sz="36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）</a:t>
            </a:r>
            <a:r>
              <a:rPr lang="zh-CN" altLang="en-US" sz="66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 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2769BE7C-22B7-47AD-8264-F754D4B09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943" y="2239993"/>
            <a:ext cx="3582684" cy="381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11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A05F9F7-D07D-47C3-8D86-C1D7CBF3C102}"/>
              </a:ext>
            </a:extLst>
          </p:cNvPr>
          <p:cNvGrpSpPr/>
          <p:nvPr/>
        </p:nvGrpSpPr>
        <p:grpSpPr>
          <a:xfrm>
            <a:off x="6934261" y="391761"/>
            <a:ext cx="3699163" cy="2159811"/>
            <a:chOff x="9646078" y="4902277"/>
            <a:chExt cx="2545922" cy="1486474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DCD8D19-9A0A-4467-BF19-5AFF8574EE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1C3A25-B60E-480A-B575-FFDDFA67A773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童话简介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C3E1B165-A398-4BB7-A159-702BBF41DB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5900857" cy="627619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C2953715-365A-414E-9940-A321A7665518}"/>
              </a:ext>
            </a:extLst>
          </p:cNvPr>
          <p:cNvSpPr/>
          <p:nvPr/>
        </p:nvSpPr>
        <p:spPr>
          <a:xfrm>
            <a:off x="6208020" y="3229545"/>
            <a:ext cx="5151647" cy="278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童话是儿童文学的一种，它通过丰富的想象、幻想和夸张来塑造形象，反映生活，对儿童进行思想教育。</a:t>
            </a:r>
          </a:p>
        </p:txBody>
      </p:sp>
    </p:spTree>
    <p:extLst>
      <p:ext uri="{BB962C8B-B14F-4D97-AF65-F5344CB8AC3E}">
        <p14:creationId xmlns:p14="http://schemas.microsoft.com/office/powerpoint/2010/main" val="116723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C3D6F84-E79B-4832-9CD5-FB4525858C0E}"/>
              </a:ext>
            </a:extLst>
          </p:cNvPr>
          <p:cNvGrpSpPr/>
          <p:nvPr/>
        </p:nvGrpSpPr>
        <p:grpSpPr>
          <a:xfrm>
            <a:off x="1413286" y="402425"/>
            <a:ext cx="3699163" cy="2159811"/>
            <a:chOff x="9646078" y="4902277"/>
            <a:chExt cx="2545922" cy="148647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FC05F3B-D925-4564-8ECB-56D648AEE4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7FBD9BC-E8B2-4CA7-8B7E-DA69BF97BC32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学习目标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70F67F3E-FD12-4D24-BDAD-368630A05248}"/>
              </a:ext>
            </a:extLst>
          </p:cNvPr>
          <p:cNvSpPr/>
          <p:nvPr/>
        </p:nvSpPr>
        <p:spPr>
          <a:xfrm>
            <a:off x="1413286" y="3050969"/>
            <a:ext cx="5583259" cy="248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1.</a:t>
            </a:r>
            <a:r>
              <a:rPr lang="zh-CN" altLang="en-US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整体感知课文，有感情地分角色朗读课文</a:t>
            </a:r>
            <a:endParaRPr lang="en-US" altLang="zh-CN" sz="22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zh-CN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2.</a:t>
            </a:r>
            <a:r>
              <a:rPr lang="zh-CN" altLang="en-US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理清故事情节，分析人物形象。</a:t>
            </a:r>
            <a:endParaRPr lang="en-US" altLang="zh-CN" sz="2200" b="1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zh-CN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3.</a:t>
            </a:r>
            <a:r>
              <a:rPr lang="zh-CN" altLang="en-US" sz="2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把握作品深刻的思想意义。</a:t>
            </a:r>
            <a:endParaRPr lang="zh-CN" altLang="en-US" sz="2200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85D69A-6416-4C87-A610-10517D0C61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084" y="3026135"/>
            <a:ext cx="6344916" cy="38276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AF3F426-C806-4C60-A7AB-A167A75165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5" y="0"/>
            <a:ext cx="2031746" cy="203174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3C7FC65-6929-49E5-8964-988456275B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7" t="40258" b="23985"/>
          <a:stretch/>
        </p:blipFill>
        <p:spPr>
          <a:xfrm>
            <a:off x="9359622" y="1015873"/>
            <a:ext cx="1718756" cy="11423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A035375-B669-4F49-97A0-EF805DFE9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6641177" y="694657"/>
            <a:ext cx="1911904" cy="111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22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5238509-3D7F-4E1E-A4CE-A2DA46F22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021" y="2465823"/>
            <a:ext cx="5611379" cy="43921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951DC19-3A59-4EAE-9C40-500E1BFBEE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52" y="616944"/>
            <a:ext cx="5477229" cy="5874328"/>
          </a:xfrm>
          <a:prstGeom prst="ellipse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024AA1B1-16A7-48F9-9177-F14DC1B0CF23}"/>
              </a:ext>
            </a:extLst>
          </p:cNvPr>
          <p:cNvGrpSpPr/>
          <p:nvPr/>
        </p:nvGrpSpPr>
        <p:grpSpPr>
          <a:xfrm>
            <a:off x="6934261" y="391761"/>
            <a:ext cx="3699163" cy="2159811"/>
            <a:chOff x="9646078" y="4902277"/>
            <a:chExt cx="2545922" cy="148647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51E4C5CF-8452-45CE-A9D1-7A9F71AEE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04F9500-91AE-4498-BE3C-AA4F0431B315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文本研读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7038DD9B-FF59-4FCB-A614-3773F1518CF4}"/>
              </a:ext>
            </a:extLst>
          </p:cNvPr>
          <p:cNvSpPr/>
          <p:nvPr/>
        </p:nvSpPr>
        <p:spPr>
          <a:xfrm rot="198934">
            <a:off x="6627143" y="3230751"/>
            <a:ext cx="47578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安徒生（公元1805</a:t>
            </a:r>
            <a:r>
              <a:rPr lang="en-US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～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公元1875）19世纪丹麦文学巨匠，世界著名的童话作家。他的160余篇童话在近150年中被翻译成140多种文字，从丹麦传向世界。安徒生生于鞋匠家庭，童年生活穷苦，早期写有诗歌、剧本和长篇小说等，1835年开始写童话，著名童话有《丑小鸭》、《海的女儿》、《卖火柴的小女孩》、《拇指姑娘》、《皇帝的新装》等</a:t>
            </a:r>
            <a:endParaRPr lang="zh-CN" altLang="en-US" sz="2000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98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3E1B165-A398-4BB7-A159-702BBF41D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5900857" cy="627619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C2953715-365A-414E-9940-A321A7665518}"/>
              </a:ext>
            </a:extLst>
          </p:cNvPr>
          <p:cNvSpPr/>
          <p:nvPr/>
        </p:nvSpPr>
        <p:spPr>
          <a:xfrm>
            <a:off x="1525181" y="2939499"/>
            <a:ext cx="5151647" cy="3271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《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皇帝的新装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》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是安徒生从中世纪西班牙的一个民间故事移植过来的。它最早见于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14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世纪堂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·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曼纽埃尔的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《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卢卡诺伯爵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》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的第七章，说的是一个国王被人整治的故事，篇名即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《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赤身裸体的国王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》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。从西班牙的民间故事到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《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皇帝的新装</a:t>
            </a:r>
            <a:r>
              <a:rPr lang="zh-CN" altLang="zh-CN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》</a:t>
            </a:r>
            <a:r>
              <a:rPr lang="zh-CN" altLang="en-US" sz="2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，作者在原有故事的基础上，充分发挥了想象，精心进行了再创作。</a:t>
            </a:r>
            <a:endParaRPr lang="zh-CN" altLang="en-US" sz="2000" dirty="0">
              <a:solidFill>
                <a:srgbClr val="404040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36F2508-CC37-4DDC-800E-AC28D6D9B959}"/>
              </a:ext>
            </a:extLst>
          </p:cNvPr>
          <p:cNvGrpSpPr/>
          <p:nvPr/>
        </p:nvGrpSpPr>
        <p:grpSpPr>
          <a:xfrm>
            <a:off x="1413286" y="402425"/>
            <a:ext cx="3699163" cy="2159811"/>
            <a:chOff x="9646078" y="4902277"/>
            <a:chExt cx="2545922" cy="14864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8E5F18F-4F1C-402C-841B-0B217AAD76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A1DC8E-9685-4BBB-B181-A053BE3CBB18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背景介绍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098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36F2508-CC37-4DDC-800E-AC28D6D9B959}"/>
              </a:ext>
            </a:extLst>
          </p:cNvPr>
          <p:cNvGrpSpPr/>
          <p:nvPr/>
        </p:nvGrpSpPr>
        <p:grpSpPr>
          <a:xfrm>
            <a:off x="1413286" y="402425"/>
            <a:ext cx="3699163" cy="2159811"/>
            <a:chOff x="9646078" y="4902277"/>
            <a:chExt cx="2545922" cy="14864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8E5F18F-4F1C-402C-841B-0B217AAD76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A1DC8E-9685-4BBB-B181-A053BE3CBB18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词语积累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915997B-4CB3-4EA4-B2FB-388A33B20FFC}"/>
              </a:ext>
            </a:extLst>
          </p:cNvPr>
          <p:cNvGrpSpPr/>
          <p:nvPr/>
        </p:nvGrpSpPr>
        <p:grpSpPr>
          <a:xfrm>
            <a:off x="2104386" y="2591767"/>
            <a:ext cx="4651323" cy="781220"/>
            <a:chOff x="4626831" y="2562235"/>
            <a:chExt cx="4651323" cy="78122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633E8DB-CAFE-41AE-9969-AA8EA3549CBB}"/>
                </a:ext>
              </a:extLst>
            </p:cNvPr>
            <p:cNvSpPr/>
            <p:nvPr/>
          </p:nvSpPr>
          <p:spPr>
            <a:xfrm>
              <a:off x="4790071" y="2943345"/>
              <a:ext cx="44880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炫</a:t>
              </a: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耀 </a:t>
              </a:r>
              <a:r>
                <a:rPr lang="zh-CN" altLang="en-US" sz="2000" b="1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        </a:t>
              </a:r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称</a:t>
              </a: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职</a:t>
              </a:r>
              <a:r>
                <a:rPr lang="zh-CN" altLang="en-US" sz="2000" b="1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       </a:t>
              </a:r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爵</a:t>
              </a: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士 </a:t>
              </a:r>
              <a:r>
                <a:rPr lang="zh-CN" altLang="en-US" sz="2000" b="1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        </a:t>
              </a:r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陛</a:t>
              </a: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下</a:t>
              </a:r>
              <a:r>
                <a:rPr lang="zh-CN" altLang="en-US" sz="2000" b="1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</a:t>
              </a:r>
              <a:endParaRPr lang="zh-CN" altLang="en-US" sz="2000" dirty="0"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0E293FD9-E7BA-4FF3-891F-7E05D4A1A5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6831" y="2571379"/>
              <a:ext cx="98629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xuàn</a:t>
              </a:r>
            </a:p>
          </p:txBody>
        </p:sp>
        <p:sp>
          <p:nvSpPr>
            <p:cNvPr id="32" name="Text Box 4">
              <a:extLst>
                <a:ext uri="{FF2B5EF4-FFF2-40B4-BE49-F238E27FC236}">
                  <a16:creationId xmlns:a16="http://schemas.microsoft.com/office/drawing/2014/main" id="{617BA2D9-2E34-400E-B047-5CCC5FFCCC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8605" y="2592847"/>
              <a:ext cx="1033556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chèn</a:t>
              </a:r>
            </a:p>
          </p:txBody>
        </p:sp>
        <p:sp>
          <p:nvSpPr>
            <p:cNvPr id="33" name="Text Box 5">
              <a:extLst>
                <a:ext uri="{FF2B5EF4-FFF2-40B4-BE49-F238E27FC236}">
                  <a16:creationId xmlns:a16="http://schemas.microsoft.com/office/drawing/2014/main" id="{5839AC92-EB89-46F0-92F4-1380FC351F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4862" y="2572937"/>
              <a:ext cx="9906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jué</a:t>
              </a:r>
            </a:p>
          </p:txBody>
        </p:sp>
        <p:sp>
          <p:nvSpPr>
            <p:cNvPr id="34" name="Text Box 6">
              <a:extLst>
                <a:ext uri="{FF2B5EF4-FFF2-40B4-BE49-F238E27FC236}">
                  <a16:creationId xmlns:a16="http://schemas.microsoft.com/office/drawing/2014/main" id="{389B8319-DD0A-4FF2-AA93-8E84B75A7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65479" y="2562235"/>
              <a:ext cx="533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bì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049532-A14C-490E-902F-40AB614A1E21}"/>
              </a:ext>
            </a:extLst>
          </p:cNvPr>
          <p:cNvGrpSpPr/>
          <p:nvPr/>
        </p:nvGrpSpPr>
        <p:grpSpPr>
          <a:xfrm>
            <a:off x="2063427" y="3455078"/>
            <a:ext cx="2461785" cy="848181"/>
            <a:chOff x="8296741" y="4311745"/>
            <a:chExt cx="2461785" cy="84818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280D4EB-B4D3-4159-A6BA-E882983357FA}"/>
                </a:ext>
              </a:extLst>
            </p:cNvPr>
            <p:cNvSpPr/>
            <p:nvPr/>
          </p:nvSpPr>
          <p:spPr>
            <a:xfrm>
              <a:off x="8296741" y="4311745"/>
              <a:ext cx="2281016" cy="8481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300000"/>
                </a:lnSpc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滑</a:t>
              </a:r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稽</a:t>
              </a:r>
              <a:r>
                <a:rPr lang="zh-CN" altLang="en-US" sz="2000" b="1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         </a:t>
              </a: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头</a:t>
              </a:r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衔</a:t>
              </a:r>
              <a:endParaRPr lang="zh-CN" altLang="en-US" sz="2000" b="1" dirty="0">
                <a:solidFill>
                  <a:srgbClr val="0000FF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Text Box 7">
              <a:extLst>
                <a:ext uri="{FF2B5EF4-FFF2-40B4-BE49-F238E27FC236}">
                  <a16:creationId xmlns:a16="http://schemas.microsoft.com/office/drawing/2014/main" id="{B39EA252-577F-4A33-A341-56E2B659E7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91726" y="4404927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xián</a:t>
              </a:r>
            </a:p>
          </p:txBody>
        </p:sp>
        <p:sp>
          <p:nvSpPr>
            <p:cNvPr id="38" name="Text Box 11">
              <a:extLst>
                <a:ext uri="{FF2B5EF4-FFF2-40B4-BE49-F238E27FC236}">
                  <a16:creationId xmlns:a16="http://schemas.microsoft.com/office/drawing/2014/main" id="{2C66C0B1-DF00-4541-AFD8-354D78A1D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9280" y="4357954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jī</a:t>
              </a:r>
              <a:r>
                <a:rPr lang="zh-CN" altLang="zh-CN" sz="2400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42F7E33-1066-489B-BE9C-EDF56FD6A862}"/>
              </a:ext>
            </a:extLst>
          </p:cNvPr>
          <p:cNvGrpSpPr/>
          <p:nvPr/>
        </p:nvGrpSpPr>
        <p:grpSpPr>
          <a:xfrm>
            <a:off x="2063427" y="4561988"/>
            <a:ext cx="4857596" cy="712323"/>
            <a:chOff x="2063427" y="4698889"/>
            <a:chExt cx="4857596" cy="71232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1CA0B79-C20D-4F7A-8E5A-06FEFE59EB71}"/>
                </a:ext>
              </a:extLst>
            </p:cNvPr>
            <p:cNvGrpSpPr/>
            <p:nvPr/>
          </p:nvGrpSpPr>
          <p:grpSpPr>
            <a:xfrm>
              <a:off x="2063427" y="4698889"/>
              <a:ext cx="1643006" cy="712323"/>
              <a:chOff x="3824754" y="5465847"/>
              <a:chExt cx="1643006" cy="712323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341EB29-8A0A-4D5A-A3D8-9E50C59C5A69}"/>
                  </a:ext>
                </a:extLst>
              </p:cNvPr>
              <p:cNvSpPr/>
              <p:nvPr/>
            </p:nvSpPr>
            <p:spPr>
              <a:xfrm>
                <a:off x="3824754" y="5778060"/>
                <a:ext cx="12105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随声附</a:t>
                </a:r>
                <a:r>
                  <a:rPr lang="zh-CN" altLang="en-US" sz="2000" b="1" u="sng" dirty="0">
                    <a:solidFill>
                      <a:srgbClr val="FF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和</a:t>
                </a:r>
                <a:endParaRPr lang="zh-CN" altLang="en-US" sz="2000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Text Box 9">
                <a:extLst>
                  <a:ext uri="{FF2B5EF4-FFF2-40B4-BE49-F238E27FC236}">
                    <a16:creationId xmlns:a16="http://schemas.microsoft.com/office/drawing/2014/main" id="{122F10EA-DC17-49B0-9CFC-767982FE99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26372" y="5465847"/>
                <a:ext cx="941388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zh-CN" sz="2400" b="1" dirty="0">
                    <a:solidFill>
                      <a:srgbClr val="FF33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hè</a:t>
                </a:r>
              </a:p>
            </p:txBody>
          </p:sp>
        </p:grpSp>
        <p:sp>
          <p:nvSpPr>
            <p:cNvPr id="45" name="Text Box 17">
              <a:extLst>
                <a:ext uri="{FF2B5EF4-FFF2-40B4-BE49-F238E27FC236}">
                  <a16:creationId xmlns:a16="http://schemas.microsoft.com/office/drawing/2014/main" id="{CFF208AB-73BF-4B9B-B656-3AA1619F90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5061" y="5041880"/>
              <a:ext cx="342596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 (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言语、行动</a:t>
              </a:r>
              <a:r>
                <a:rPr lang="zh-CN" altLang="zh-CN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)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追随别人</a:t>
              </a:r>
              <a:r>
                <a:rPr lang="zh-CN" altLang="zh-CN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(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多含贬义</a:t>
              </a:r>
              <a:r>
                <a:rPr lang="zh-CN" altLang="zh-CN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)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B53AB1-615B-4378-88AE-A4978DDE4322}"/>
              </a:ext>
            </a:extLst>
          </p:cNvPr>
          <p:cNvGrpSpPr/>
          <p:nvPr/>
        </p:nvGrpSpPr>
        <p:grpSpPr>
          <a:xfrm>
            <a:off x="663894" y="2663078"/>
            <a:ext cx="1339631" cy="782163"/>
            <a:chOff x="663894" y="2799979"/>
            <a:chExt cx="1339631" cy="782163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0F0D567C-2558-4125-819A-C3213170A1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49F2AE8-9939-49FC-9F76-C2DA550673FC}"/>
                </a:ext>
              </a:extLst>
            </p:cNvPr>
            <p:cNvSpPr/>
            <p:nvPr/>
          </p:nvSpPr>
          <p:spPr>
            <a:xfrm>
              <a:off x="1197049" y="2941299"/>
              <a:ext cx="42511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1.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FB6FCE7-50E5-4FE2-834E-F245E678AC49}"/>
              </a:ext>
            </a:extLst>
          </p:cNvPr>
          <p:cNvGrpSpPr/>
          <p:nvPr/>
        </p:nvGrpSpPr>
        <p:grpSpPr>
          <a:xfrm>
            <a:off x="654314" y="3625146"/>
            <a:ext cx="1339631" cy="782163"/>
            <a:chOff x="663894" y="2799979"/>
            <a:chExt cx="1339631" cy="782163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92717CD-3CA2-4571-96C9-BC94A4A28C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C52B090-54A7-4A6D-85E3-471C221EEE73}"/>
                </a:ext>
              </a:extLst>
            </p:cNvPr>
            <p:cNvSpPr/>
            <p:nvPr/>
          </p:nvSpPr>
          <p:spPr>
            <a:xfrm>
              <a:off x="1163386" y="2941299"/>
              <a:ext cx="49244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2.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D48FF3D-9F6E-4C25-B886-3E0AF3680D1B}"/>
              </a:ext>
            </a:extLst>
          </p:cNvPr>
          <p:cNvGrpSpPr/>
          <p:nvPr/>
        </p:nvGrpSpPr>
        <p:grpSpPr>
          <a:xfrm>
            <a:off x="4421269" y="3652383"/>
            <a:ext cx="1339631" cy="782163"/>
            <a:chOff x="663894" y="2799979"/>
            <a:chExt cx="1339631" cy="782163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66E3CA83-3D37-4980-9DBB-2565B3380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03DF7031-2051-4AB6-8431-D473DC3E5FE8}"/>
                </a:ext>
              </a:extLst>
            </p:cNvPr>
            <p:cNvSpPr/>
            <p:nvPr/>
          </p:nvSpPr>
          <p:spPr>
            <a:xfrm>
              <a:off x="1163386" y="2941299"/>
              <a:ext cx="49244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3.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C11B896-0BEB-471C-B312-89B65893D661}"/>
              </a:ext>
            </a:extLst>
          </p:cNvPr>
          <p:cNvGrpSpPr/>
          <p:nvPr/>
        </p:nvGrpSpPr>
        <p:grpSpPr>
          <a:xfrm>
            <a:off x="690809" y="4604248"/>
            <a:ext cx="1339631" cy="782163"/>
            <a:chOff x="663894" y="2799979"/>
            <a:chExt cx="1339631" cy="782163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64A9369B-4BB4-4DC4-9E5F-3C86E4E5D2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CF3B9DB6-117E-4857-A87C-B2B8C51D5B38}"/>
                </a:ext>
              </a:extLst>
            </p:cNvPr>
            <p:cNvSpPr/>
            <p:nvPr/>
          </p:nvSpPr>
          <p:spPr>
            <a:xfrm>
              <a:off x="1160179" y="2941299"/>
              <a:ext cx="49885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4.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C2C4A80-B31E-4E2F-918A-B89A5B4C5A28}"/>
              </a:ext>
            </a:extLst>
          </p:cNvPr>
          <p:cNvGrpSpPr/>
          <p:nvPr/>
        </p:nvGrpSpPr>
        <p:grpSpPr>
          <a:xfrm>
            <a:off x="690809" y="5527731"/>
            <a:ext cx="1339631" cy="782163"/>
            <a:chOff x="663894" y="2799979"/>
            <a:chExt cx="1339631" cy="782163"/>
          </a:xfrm>
        </p:grpSpPr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A4FC03FA-9E4A-4D2F-9937-10A39C58A0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3DDCF33-87FE-4235-88CC-4C8A882D55D0}"/>
                </a:ext>
              </a:extLst>
            </p:cNvPr>
            <p:cNvSpPr/>
            <p:nvPr/>
          </p:nvSpPr>
          <p:spPr>
            <a:xfrm>
              <a:off x="1163386" y="2941299"/>
              <a:ext cx="49244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5.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F6BB3D2-830A-448B-9BF5-D7F0CA5ED594}"/>
              </a:ext>
            </a:extLst>
          </p:cNvPr>
          <p:cNvGrpSpPr/>
          <p:nvPr/>
        </p:nvGrpSpPr>
        <p:grpSpPr>
          <a:xfrm>
            <a:off x="1993945" y="5378333"/>
            <a:ext cx="5943446" cy="785010"/>
            <a:chOff x="1993945" y="5610916"/>
            <a:chExt cx="5943446" cy="785010"/>
          </a:xfrm>
        </p:grpSpPr>
        <p:sp>
          <p:nvSpPr>
            <p:cNvPr id="44" name="Text Box 13">
              <a:extLst>
                <a:ext uri="{FF2B5EF4-FFF2-40B4-BE49-F238E27FC236}">
                  <a16:creationId xmlns:a16="http://schemas.microsoft.com/office/drawing/2014/main" id="{5A5A44A0-2747-45FA-9D60-3DAB8D9FE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37755" y="6057372"/>
              <a:ext cx="439963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使人听了非常吃惊</a:t>
              </a:r>
              <a:r>
                <a:rPr lang="zh-CN" altLang="zh-CN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(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多指社会上发生的事</a:t>
              </a:r>
              <a:r>
                <a:rPr lang="zh-CN" altLang="zh-CN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)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。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0ED4332E-A4B8-4562-902D-DCBEF24290EC}"/>
                </a:ext>
              </a:extLst>
            </p:cNvPr>
            <p:cNvGrpSpPr/>
            <p:nvPr/>
          </p:nvGrpSpPr>
          <p:grpSpPr>
            <a:xfrm>
              <a:off x="1993945" y="5610916"/>
              <a:ext cx="1459968" cy="785010"/>
              <a:chOff x="1525687" y="2977904"/>
              <a:chExt cx="1459968" cy="785010"/>
            </a:xfrm>
          </p:grpSpPr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68CFD9B8-4D2C-4621-8546-69CEE61D629D}"/>
                  </a:ext>
                </a:extLst>
              </p:cNvPr>
              <p:cNvSpPr/>
              <p:nvPr/>
            </p:nvSpPr>
            <p:spPr>
              <a:xfrm>
                <a:off x="1646024" y="3362804"/>
                <a:ext cx="133963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u="sng" dirty="0">
                    <a:solidFill>
                      <a:srgbClr val="FF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骇</a:t>
                </a:r>
                <a:r>
                  <a:rPr lang="zh-CN" altLang="en-US" sz="2000" b="1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人听闻</a:t>
                </a:r>
                <a:r>
                  <a:rPr lang="zh-CN" altLang="en-US" b="1" dirty="0"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 </a:t>
                </a:r>
                <a:endParaRPr lang="zh-CN" altLang="en-US" dirty="0"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Text Box 8">
                <a:extLst>
                  <a:ext uri="{FF2B5EF4-FFF2-40B4-BE49-F238E27FC236}">
                    <a16:creationId xmlns:a16="http://schemas.microsoft.com/office/drawing/2014/main" id="{22724C0D-C6B7-4B78-8992-0958CAD5B0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5687" y="2977904"/>
                <a:ext cx="12192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zh-CN" sz="2400" b="1" dirty="0">
                    <a:solidFill>
                      <a:srgbClr val="FF33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  <a:sym typeface="微软雅黑 Light" panose="020B0502040204020203" pitchFamily="34" charset="-122"/>
                  </a:rPr>
                  <a:t>hài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26DC631-932B-472D-868E-882323FC5505}"/>
              </a:ext>
            </a:extLst>
          </p:cNvPr>
          <p:cNvGrpSpPr/>
          <p:nvPr/>
        </p:nvGrpSpPr>
        <p:grpSpPr>
          <a:xfrm>
            <a:off x="5946984" y="3496438"/>
            <a:ext cx="1248740" cy="848181"/>
            <a:chOff x="8431128" y="5380439"/>
            <a:chExt cx="1248740" cy="848181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C962B7DA-F444-41BE-BCD1-E580C138D381}"/>
                </a:ext>
              </a:extLst>
            </p:cNvPr>
            <p:cNvSpPr/>
            <p:nvPr/>
          </p:nvSpPr>
          <p:spPr>
            <a:xfrm>
              <a:off x="8469280" y="5380439"/>
              <a:ext cx="1210588" cy="8481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300000"/>
                </a:lnSpc>
                <a:spcBef>
                  <a:spcPct val="50000"/>
                </a:spcBef>
              </a:pPr>
              <a:r>
                <a:rPr lang="zh-CN" altLang="en-US" sz="2000" b="1" u="sng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钦</a:t>
              </a:r>
              <a:r>
                <a:rPr lang="zh-CN" altLang="en-US" sz="2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差大臣</a:t>
              </a:r>
            </a:p>
          </p:txBody>
        </p:sp>
        <p:sp>
          <p:nvSpPr>
            <p:cNvPr id="70" name="Text Box 10">
              <a:extLst>
                <a:ext uri="{FF2B5EF4-FFF2-40B4-BE49-F238E27FC236}">
                  <a16:creationId xmlns:a16="http://schemas.microsoft.com/office/drawing/2014/main" id="{BBC0457E-E3A5-4F54-AB5E-8E3F57E6CE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31128" y="5437055"/>
              <a:ext cx="1143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33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qīn</a:t>
              </a:r>
            </a:p>
          </p:txBody>
        </p:sp>
      </p:grpSp>
      <p:pic>
        <p:nvPicPr>
          <p:cNvPr id="72" name="图片 71">
            <a:extLst>
              <a:ext uri="{FF2B5EF4-FFF2-40B4-BE49-F238E27FC236}">
                <a16:creationId xmlns:a16="http://schemas.microsoft.com/office/drawing/2014/main" id="{8270618B-06F1-4ED9-AE04-BA19F15268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177" y="5215748"/>
            <a:ext cx="5567316" cy="1651387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293326D-B224-4D28-A7A5-B537E403DF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05" y="0"/>
            <a:ext cx="2031746" cy="203174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E1E5C52-9B28-48E7-95BB-8CBE5CB80A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7" t="40258" b="23985"/>
          <a:stretch/>
        </p:blipFill>
        <p:spPr>
          <a:xfrm>
            <a:off x="9359622" y="1015873"/>
            <a:ext cx="1718756" cy="1142386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EE99C0DF-37D6-49B8-A80F-03E5CA2FC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t="22380" r="49324" b="38597"/>
          <a:stretch/>
        </p:blipFill>
        <p:spPr>
          <a:xfrm>
            <a:off x="6641177" y="694657"/>
            <a:ext cx="1911904" cy="1116294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B275465C-5618-45DE-BA05-92643E5BF8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914" y="2169379"/>
            <a:ext cx="4749662" cy="474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9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52F7991-3FA6-44B5-95FD-AC38392D0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82" y="1705901"/>
            <a:ext cx="2672571" cy="411802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DFEF79E8-6F89-48E0-9B95-A0E6A6D8B55E}"/>
              </a:ext>
            </a:extLst>
          </p:cNvPr>
          <p:cNvGrpSpPr/>
          <p:nvPr/>
        </p:nvGrpSpPr>
        <p:grpSpPr>
          <a:xfrm>
            <a:off x="6934261" y="391761"/>
            <a:ext cx="3699163" cy="2159811"/>
            <a:chOff x="9646078" y="4902277"/>
            <a:chExt cx="2545922" cy="1486474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45D9DF28-9029-442C-9848-51ED9300E7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9646078" y="4902277"/>
              <a:ext cx="2545922" cy="1486474"/>
            </a:xfrm>
            <a:prstGeom prst="rect">
              <a:avLst/>
            </a:prstGeom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954D06F-FF96-4E8C-B78F-09A58B4C6E92}"/>
                </a:ext>
              </a:extLst>
            </p:cNvPr>
            <p:cNvSpPr txBox="1"/>
            <p:nvPr/>
          </p:nvSpPr>
          <p:spPr>
            <a:xfrm>
              <a:off x="10170520" y="5401915"/>
              <a:ext cx="1640070" cy="48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整体感悟</a:t>
              </a: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268E7CC5-BCF1-43C9-9300-D1F55CB49091}"/>
              </a:ext>
            </a:extLst>
          </p:cNvPr>
          <p:cNvSpPr txBox="1"/>
          <p:nvPr/>
        </p:nvSpPr>
        <p:spPr>
          <a:xfrm>
            <a:off x="7312574" y="3387435"/>
            <a:ext cx="3754346" cy="60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 dirty="0"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找出文中的主要人物。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D255F08-E820-4113-9D00-EA213B3DA790}"/>
              </a:ext>
            </a:extLst>
          </p:cNvPr>
          <p:cNvSpPr txBox="1"/>
          <p:nvPr/>
        </p:nvSpPr>
        <p:spPr>
          <a:xfrm>
            <a:off x="7318497" y="4953889"/>
            <a:ext cx="3571175" cy="60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 dirty="0"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概括本文的故事内容。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E534495-16E4-46DE-BD83-59CA014CEEA4}"/>
              </a:ext>
            </a:extLst>
          </p:cNvPr>
          <p:cNvGrpSpPr/>
          <p:nvPr/>
        </p:nvGrpSpPr>
        <p:grpSpPr>
          <a:xfrm>
            <a:off x="5972943" y="3335863"/>
            <a:ext cx="1339631" cy="782163"/>
            <a:chOff x="663894" y="2799979"/>
            <a:chExt cx="1339631" cy="782163"/>
          </a:xfrm>
        </p:grpSpPr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D1E40757-B64A-4329-B22D-F34E645F01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B0E47FD-B3F2-45E8-9F86-64D0E2180EEF}"/>
                </a:ext>
              </a:extLst>
            </p:cNvPr>
            <p:cNvSpPr/>
            <p:nvPr/>
          </p:nvSpPr>
          <p:spPr>
            <a:xfrm>
              <a:off x="1197049" y="2941299"/>
              <a:ext cx="42511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1.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48CFF5A-2AEC-49B7-A0CB-6AEDFAD4509D}"/>
              </a:ext>
            </a:extLst>
          </p:cNvPr>
          <p:cNvGrpSpPr/>
          <p:nvPr/>
        </p:nvGrpSpPr>
        <p:grpSpPr>
          <a:xfrm>
            <a:off x="5963363" y="4906540"/>
            <a:ext cx="1339631" cy="782163"/>
            <a:chOff x="663894" y="2799979"/>
            <a:chExt cx="1339631" cy="782163"/>
          </a:xfrm>
        </p:grpSpPr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C4C178FA-7935-4FCE-9709-0C25AFFA0F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3894" y="2799979"/>
              <a:ext cx="1339631" cy="782163"/>
            </a:xfrm>
            <a:prstGeom prst="rect">
              <a:avLst/>
            </a:prstGeom>
          </p:spPr>
        </p:pic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6EE64CB0-4F38-4DDA-99D3-FCD0C2C11E55}"/>
                </a:ext>
              </a:extLst>
            </p:cNvPr>
            <p:cNvSpPr/>
            <p:nvPr/>
          </p:nvSpPr>
          <p:spPr>
            <a:xfrm>
              <a:off x="1163386" y="2941299"/>
              <a:ext cx="49244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rPr>
                <a:t>2.</a:t>
              </a:r>
              <a:endParaRPr lang="zh-CN" altLang="en-US" sz="30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pic>
        <p:nvPicPr>
          <p:cNvPr id="86" name="图片 85">
            <a:extLst>
              <a:ext uri="{FF2B5EF4-FFF2-40B4-BE49-F238E27FC236}">
                <a16:creationId xmlns:a16="http://schemas.microsoft.com/office/drawing/2014/main" id="{369CFAB2-CCDE-47B8-8AA9-E0F9FA14BD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953890"/>
            <a:ext cx="6450120" cy="191324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146C0F9-16A5-46E7-8C05-6C1493AEBB7C}"/>
              </a:ext>
            </a:extLst>
          </p:cNvPr>
          <p:cNvGrpSpPr/>
          <p:nvPr/>
        </p:nvGrpSpPr>
        <p:grpSpPr>
          <a:xfrm flipH="1">
            <a:off x="198814" y="-152400"/>
            <a:ext cx="5453074" cy="2158259"/>
            <a:chOff x="6641177" y="0"/>
            <a:chExt cx="5453074" cy="2158259"/>
          </a:xfrm>
        </p:grpSpPr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C877D5A2-A60F-4946-B7B3-96982C5CC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2505" y="0"/>
              <a:ext cx="2031746" cy="2031746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AF67AA22-1DF9-4D6C-8763-FE9AEB0FF0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57" t="40258" b="23985"/>
            <a:stretch/>
          </p:blipFill>
          <p:spPr>
            <a:xfrm>
              <a:off x="9359622" y="1015873"/>
              <a:ext cx="1718756" cy="1142386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5394BCC4-E7AD-4A51-AAEE-56F3850FCF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8" t="22380" r="49324" b="38597"/>
            <a:stretch/>
          </p:blipFill>
          <p:spPr>
            <a:xfrm>
              <a:off x="6641177" y="694657"/>
              <a:ext cx="1911904" cy="1116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7730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06529C-199F-4EF3-838E-D9E03D43B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2" r="129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AC5F0D4-6063-409D-8442-1D8D52417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92" y="5050799"/>
            <a:ext cx="6181725" cy="1704975"/>
          </a:xfrm>
          <a:prstGeom prst="rect">
            <a:avLst/>
          </a:prstGeom>
        </p:spPr>
      </p:pic>
      <p:sp>
        <p:nvSpPr>
          <p:cNvPr id="21" name="文本框 141">
            <a:extLst>
              <a:ext uri="{FF2B5EF4-FFF2-40B4-BE49-F238E27FC236}">
                <a16:creationId xmlns:a16="http://schemas.microsoft.com/office/drawing/2014/main" id="{D60A1F0E-393C-4AE3-AA89-555CE23E0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7105" y="5795709"/>
            <a:ext cx="40609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点击画面播放</a:t>
            </a:r>
          </a:p>
        </p:txBody>
      </p:sp>
      <p:pic>
        <p:nvPicPr>
          <p:cNvPr id="23" name="Picture 9" descr="图片1">
            <a:hlinkClick r:id="rId4" action="ppaction://hlinkfile" tooltip="点击播放"/>
            <a:extLst>
              <a:ext uri="{FF2B5EF4-FFF2-40B4-BE49-F238E27FC236}">
                <a16:creationId xmlns:a16="http://schemas.microsoft.com/office/drawing/2014/main" id="{48F8281B-C6B0-4DD1-9097-EE20D3360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9" r="398"/>
          <a:stretch>
            <a:fillRect/>
          </a:stretch>
        </p:blipFill>
        <p:spPr bwMode="auto">
          <a:xfrm>
            <a:off x="2638640" y="220807"/>
            <a:ext cx="6942427" cy="4885412"/>
          </a:xfrm>
          <a:prstGeom prst="rect">
            <a:avLst/>
          </a:prstGeom>
          <a:noFill/>
          <a:ln>
            <a:noFill/>
          </a:ln>
          <a:effectLst>
            <a:softEdge rad="177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624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792</Words>
  <Application>Microsoft Office PowerPoint</Application>
  <PresentationFormat>宽屏</PresentationFormat>
  <Paragraphs>104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等线 Light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2018-04-26T08:59:53Z</dcterms:created>
  <dcterms:modified xsi:type="dcterms:W3CDTF">2019-03-27T13:09:02Z</dcterms:modified>
</cp:coreProperties>
</file>