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7" r:id="rId21"/>
    <p:sldId id="278" r:id="rId22"/>
    <p:sldId id="279" r:id="rId23"/>
    <p:sldId id="280" r:id="rId24"/>
    <p:sldId id="281" r:id="rId25"/>
    <p:sldId id="282" r:id="rId26"/>
    <p:sldId id="283" r:id="rId27"/>
    <p:sldId id="284"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62" autoAdjust="0"/>
    <p:restoredTop sz="94660"/>
  </p:normalViewPr>
  <p:slideViewPr>
    <p:cSldViewPr snapToGrid="0">
      <p:cViewPr varScale="1">
        <p:scale>
          <a:sx n="124" d="100"/>
          <a:sy n="124" d="100"/>
        </p:scale>
        <p:origin x="110" y="235"/>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DAAF27-52C3-445D-BB3C-208933D48636}"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7588CC-84BF-48E8-A8D9-DD421A0C343D}" type="slidenum">
              <a:rPr lang="zh-CN" altLang="en-US" smtClean="0"/>
              <a:pPr/>
              <a:t>‹#›</a:t>
            </a:fld>
            <a:endParaRPr lang="zh-CN" altLang="en-US"/>
          </a:p>
        </p:txBody>
      </p:sp>
    </p:spTree>
    <p:extLst>
      <p:ext uri="{BB962C8B-B14F-4D97-AF65-F5344CB8AC3E}">
        <p14:creationId xmlns:p14="http://schemas.microsoft.com/office/powerpoint/2010/main" val="11804194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a:t>
            </a:fld>
            <a:endParaRPr lang="zh-CN" altLang="en-US">
              <a:solidFill>
                <a:prstClr val="black"/>
              </a:solidFill>
            </a:endParaRPr>
          </a:p>
        </p:txBody>
      </p:sp>
    </p:spTree>
    <p:extLst>
      <p:ext uri="{BB962C8B-B14F-4D97-AF65-F5344CB8AC3E}">
        <p14:creationId xmlns:p14="http://schemas.microsoft.com/office/powerpoint/2010/main" val="2285922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10</a:t>
            </a:fld>
            <a:endParaRPr lang="zh-CN" altLang="en-US">
              <a:solidFill>
                <a:prstClr val="black"/>
              </a:solidFill>
            </a:endParaRPr>
          </a:p>
        </p:txBody>
      </p:sp>
    </p:spTree>
    <p:extLst>
      <p:ext uri="{BB962C8B-B14F-4D97-AF65-F5344CB8AC3E}">
        <p14:creationId xmlns:p14="http://schemas.microsoft.com/office/powerpoint/2010/main" val="1907515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895059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447569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13</a:t>
            </a:fld>
            <a:endParaRPr lang="zh-CN" altLang="en-US">
              <a:solidFill>
                <a:prstClr val="black"/>
              </a:solidFill>
            </a:endParaRPr>
          </a:p>
        </p:txBody>
      </p:sp>
    </p:spTree>
    <p:extLst>
      <p:ext uri="{BB962C8B-B14F-4D97-AF65-F5344CB8AC3E}">
        <p14:creationId xmlns:p14="http://schemas.microsoft.com/office/powerpoint/2010/main" val="1647018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14</a:t>
            </a:fld>
            <a:endParaRPr lang="zh-CN" altLang="en-US">
              <a:solidFill>
                <a:prstClr val="black"/>
              </a:solidFill>
            </a:endParaRPr>
          </a:p>
        </p:txBody>
      </p:sp>
    </p:spTree>
    <p:extLst>
      <p:ext uri="{BB962C8B-B14F-4D97-AF65-F5344CB8AC3E}">
        <p14:creationId xmlns:p14="http://schemas.microsoft.com/office/powerpoint/2010/main" val="1966262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15</a:t>
            </a:fld>
            <a:endParaRPr lang="zh-CN" altLang="en-US">
              <a:solidFill>
                <a:prstClr val="black"/>
              </a:solidFill>
            </a:endParaRPr>
          </a:p>
        </p:txBody>
      </p:sp>
    </p:spTree>
    <p:extLst>
      <p:ext uri="{BB962C8B-B14F-4D97-AF65-F5344CB8AC3E}">
        <p14:creationId xmlns:p14="http://schemas.microsoft.com/office/powerpoint/2010/main" val="778734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4036196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17</a:t>
            </a:fld>
            <a:endParaRPr lang="zh-CN" altLang="en-US">
              <a:solidFill>
                <a:prstClr val="black"/>
              </a:solidFill>
            </a:endParaRPr>
          </a:p>
        </p:txBody>
      </p:sp>
    </p:spTree>
    <p:extLst>
      <p:ext uri="{BB962C8B-B14F-4D97-AF65-F5344CB8AC3E}">
        <p14:creationId xmlns:p14="http://schemas.microsoft.com/office/powerpoint/2010/main" val="2343581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18</a:t>
            </a:fld>
            <a:endParaRPr lang="zh-CN" altLang="en-US">
              <a:solidFill>
                <a:prstClr val="black"/>
              </a:solidFill>
            </a:endParaRPr>
          </a:p>
        </p:txBody>
      </p:sp>
    </p:spTree>
    <p:extLst>
      <p:ext uri="{BB962C8B-B14F-4D97-AF65-F5344CB8AC3E}">
        <p14:creationId xmlns:p14="http://schemas.microsoft.com/office/powerpoint/2010/main" val="1156564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19</a:t>
            </a:fld>
            <a:endParaRPr lang="zh-CN" altLang="en-US">
              <a:solidFill>
                <a:prstClr val="black"/>
              </a:solidFill>
            </a:endParaRPr>
          </a:p>
        </p:txBody>
      </p:sp>
    </p:spTree>
    <p:extLst>
      <p:ext uri="{BB962C8B-B14F-4D97-AF65-F5344CB8AC3E}">
        <p14:creationId xmlns:p14="http://schemas.microsoft.com/office/powerpoint/2010/main" val="776561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a:t>
            </a:fld>
            <a:endParaRPr lang="zh-CN" altLang="en-US">
              <a:solidFill>
                <a:prstClr val="black"/>
              </a:solidFill>
            </a:endParaRPr>
          </a:p>
        </p:txBody>
      </p:sp>
    </p:spTree>
    <p:extLst>
      <p:ext uri="{BB962C8B-B14F-4D97-AF65-F5344CB8AC3E}">
        <p14:creationId xmlns:p14="http://schemas.microsoft.com/office/powerpoint/2010/main" val="1782231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20</a:t>
            </a:fld>
            <a:endParaRPr lang="zh-CN" altLang="en-US">
              <a:solidFill>
                <a:prstClr val="black"/>
              </a:solidFill>
            </a:endParaRPr>
          </a:p>
        </p:txBody>
      </p:sp>
    </p:spTree>
    <p:extLst>
      <p:ext uri="{BB962C8B-B14F-4D97-AF65-F5344CB8AC3E}">
        <p14:creationId xmlns:p14="http://schemas.microsoft.com/office/powerpoint/2010/main" val="32329463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21</a:t>
            </a:fld>
            <a:endParaRPr lang="zh-CN" altLang="en-US">
              <a:solidFill>
                <a:prstClr val="black"/>
              </a:solidFill>
            </a:endParaRPr>
          </a:p>
        </p:txBody>
      </p:sp>
    </p:spTree>
    <p:extLst>
      <p:ext uri="{BB962C8B-B14F-4D97-AF65-F5344CB8AC3E}">
        <p14:creationId xmlns:p14="http://schemas.microsoft.com/office/powerpoint/2010/main" val="1499615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22</a:t>
            </a:fld>
            <a:endParaRPr lang="zh-CN" altLang="en-US">
              <a:solidFill>
                <a:prstClr val="black"/>
              </a:solidFill>
            </a:endParaRPr>
          </a:p>
        </p:txBody>
      </p:sp>
    </p:spTree>
    <p:extLst>
      <p:ext uri="{BB962C8B-B14F-4D97-AF65-F5344CB8AC3E}">
        <p14:creationId xmlns:p14="http://schemas.microsoft.com/office/powerpoint/2010/main" val="734831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23</a:t>
            </a:fld>
            <a:endParaRPr lang="zh-CN" altLang="en-US">
              <a:solidFill>
                <a:prstClr val="black"/>
              </a:solidFill>
            </a:endParaRPr>
          </a:p>
        </p:txBody>
      </p:sp>
    </p:spTree>
    <p:extLst>
      <p:ext uri="{BB962C8B-B14F-4D97-AF65-F5344CB8AC3E}">
        <p14:creationId xmlns:p14="http://schemas.microsoft.com/office/powerpoint/2010/main" val="1046252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24</a:t>
            </a:fld>
            <a:endParaRPr lang="zh-CN" altLang="en-US">
              <a:solidFill>
                <a:prstClr val="black"/>
              </a:solidFill>
            </a:endParaRPr>
          </a:p>
        </p:txBody>
      </p:sp>
    </p:spTree>
    <p:extLst>
      <p:ext uri="{BB962C8B-B14F-4D97-AF65-F5344CB8AC3E}">
        <p14:creationId xmlns:p14="http://schemas.microsoft.com/office/powerpoint/2010/main" val="1986153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25</a:t>
            </a:fld>
            <a:endParaRPr lang="zh-CN" altLang="en-US">
              <a:solidFill>
                <a:prstClr val="black"/>
              </a:solidFill>
            </a:endParaRPr>
          </a:p>
        </p:txBody>
      </p:sp>
    </p:spTree>
    <p:extLst>
      <p:ext uri="{BB962C8B-B14F-4D97-AF65-F5344CB8AC3E}">
        <p14:creationId xmlns:p14="http://schemas.microsoft.com/office/powerpoint/2010/main" val="877065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26</a:t>
            </a:fld>
            <a:endParaRPr lang="zh-CN" altLang="en-US">
              <a:solidFill>
                <a:prstClr val="black"/>
              </a:solidFill>
            </a:endParaRPr>
          </a:p>
        </p:txBody>
      </p:sp>
    </p:spTree>
    <p:extLst>
      <p:ext uri="{BB962C8B-B14F-4D97-AF65-F5344CB8AC3E}">
        <p14:creationId xmlns:p14="http://schemas.microsoft.com/office/powerpoint/2010/main" val="2297198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3</a:t>
            </a:fld>
            <a:endParaRPr lang="zh-CN" altLang="en-US">
              <a:solidFill>
                <a:prstClr val="black"/>
              </a:solidFill>
            </a:endParaRPr>
          </a:p>
        </p:txBody>
      </p:sp>
    </p:spTree>
    <p:extLst>
      <p:ext uri="{BB962C8B-B14F-4D97-AF65-F5344CB8AC3E}">
        <p14:creationId xmlns:p14="http://schemas.microsoft.com/office/powerpoint/2010/main" val="3934503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4</a:t>
            </a:fld>
            <a:endParaRPr lang="zh-CN" altLang="en-US">
              <a:solidFill>
                <a:prstClr val="black"/>
              </a:solidFill>
            </a:endParaRPr>
          </a:p>
        </p:txBody>
      </p:sp>
    </p:spTree>
    <p:extLst>
      <p:ext uri="{BB962C8B-B14F-4D97-AF65-F5344CB8AC3E}">
        <p14:creationId xmlns:p14="http://schemas.microsoft.com/office/powerpoint/2010/main" val="861727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5</a:t>
            </a:fld>
            <a:endParaRPr lang="zh-CN" altLang="en-US">
              <a:solidFill>
                <a:prstClr val="black"/>
              </a:solidFill>
            </a:endParaRPr>
          </a:p>
        </p:txBody>
      </p:sp>
    </p:spTree>
    <p:extLst>
      <p:ext uri="{BB962C8B-B14F-4D97-AF65-F5344CB8AC3E}">
        <p14:creationId xmlns:p14="http://schemas.microsoft.com/office/powerpoint/2010/main" val="1361889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6</a:t>
            </a:fld>
            <a:endParaRPr lang="zh-CN" altLang="en-US">
              <a:solidFill>
                <a:prstClr val="black"/>
              </a:solidFill>
            </a:endParaRPr>
          </a:p>
        </p:txBody>
      </p:sp>
    </p:spTree>
    <p:extLst>
      <p:ext uri="{BB962C8B-B14F-4D97-AF65-F5344CB8AC3E}">
        <p14:creationId xmlns:p14="http://schemas.microsoft.com/office/powerpoint/2010/main" val="2501455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7</a:t>
            </a:fld>
            <a:endParaRPr lang="zh-CN" altLang="en-US">
              <a:solidFill>
                <a:prstClr val="black"/>
              </a:solidFill>
            </a:endParaRPr>
          </a:p>
        </p:txBody>
      </p:sp>
    </p:spTree>
    <p:extLst>
      <p:ext uri="{BB962C8B-B14F-4D97-AF65-F5344CB8AC3E}">
        <p14:creationId xmlns:p14="http://schemas.microsoft.com/office/powerpoint/2010/main" val="306424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131509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22902993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5097463"/>
            <a:ext cx="9144000" cy="460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zh-CN" altLang="en-US" sz="1800">
              <a:solidFill>
                <a:prstClr val="white"/>
              </a:solidFill>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4663" y="1275606"/>
            <a:ext cx="6994674" cy="3064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23798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2F25D8-0504-4D69-AAF6-12CD85AF39F7}"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0C0E5B8-FE7E-457D-A7BB-601C5DECE65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2657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00870A7-3A81-4949-87B4-4E40BF3B0312}"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7BECB211-E25F-4D85-AC3D-8344859FB8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73797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08229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9740CC6-B8AC-4AF4-A42C-FADF71630C50}"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B5E4644-291D-4F0A-9CD7-F990DBF4386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12065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71E2600-8D5F-4C4E-AF61-B897824AC6B9}"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1FF5E4BF-5765-444E-A150-8119E2BF4DD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59951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A806C4-C24B-4E44-8754-B005BE55ACF2}"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C3D892CD-E077-4725-8ED6-C3CBCFCB46F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29970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13AAF66-E29F-44C4-9C63-40B0EC4B776E}"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7BA9C146-C0D1-439D-8CD3-57CA770434A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77688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ADCE5A3-0E11-4FAA-8BD9-3A27F9059416}"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CC064D1B-C286-4465-AECF-27DE75DD385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055701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5382799-FBF0-47ED-944A-92CC46EB7A74}"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1AA2CD27-E85E-42ED-AD7C-C98754E6DF0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94819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B1104E0-2706-411D-85A3-C981FCE19F9E}" type="datetimeFigureOut">
              <a:rPr lang="zh-CN" altLang="en-US">
                <a:solidFill>
                  <a:prstClr val="black">
                    <a:tint val="75000"/>
                  </a:prstClr>
                </a:solidFill>
              </a:rPr>
              <a:pPr>
                <a:defRPr/>
              </a:pPr>
              <a:t>2017/8/5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847B9D1-4C5A-40EA-B7F6-9F5B8A2D175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243863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defTabSz="914400">
              <a:defRPr/>
            </a:pPr>
            <a:fld id="{DD988E66-2F97-407E-879B-1C8527E9FA0C}" type="datetimeFigureOut">
              <a:rPr lang="zh-CN" altLang="en-US">
                <a:solidFill>
                  <a:prstClr val="black">
                    <a:tint val="75000"/>
                  </a:prstClr>
                </a:solidFill>
              </a:rPr>
              <a:pPr defTabSz="914400">
                <a:defRPr/>
              </a:pPr>
              <a:t>2017/8/5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defTabSz="9144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defTabSz="914400">
              <a:defRPr/>
            </a:pPr>
            <a:fld id="{188AB3C2-4627-4A96-838A-FA3A4C4EC74D}" type="slidenum">
              <a:rPr lang="zh-CN" altLang="en-US">
                <a:solidFill>
                  <a:prstClr val="black">
                    <a:tint val="75000"/>
                  </a:prstClr>
                </a:solidFill>
              </a:rPr>
              <a:pPr defTabSz="914400">
                <a:defRPr/>
              </a:pPr>
              <a:t>‹#›</a:t>
            </a:fld>
            <a:endParaRPr lang="zh-CN" altLang="en-US">
              <a:solidFill>
                <a:prstClr val="black">
                  <a:tint val="75000"/>
                </a:prstClr>
              </a:solidFill>
            </a:endParaRPr>
          </a:p>
        </p:txBody>
      </p:sp>
      <p:pic>
        <p:nvPicPr>
          <p:cNvPr id="9" name="图片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Tree>
    <p:extLst>
      <p:ext uri="{BB962C8B-B14F-4D97-AF65-F5344CB8AC3E}">
        <p14:creationId xmlns:p14="http://schemas.microsoft.com/office/powerpoint/2010/main" val="18685163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notesSlide" Target="../notesSlides/notesSlide1.xml"/><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2.mp3"/><Relationship Id="rId10" Type="http://schemas.openxmlformats.org/officeDocument/2006/relationships/image" Target="../media/image5.png"/><Relationship Id="rId4" Type="http://schemas.microsoft.com/office/2007/relationships/media" Target="../media/media2.mp3"/><Relationship Id="rId9"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11.xml"/><Relationship Id="rId7"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Cinematic  PostHaste Music（Mark Petrie） - From Within.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cstate="print"/>
          <a:stretch>
            <a:fillRect/>
          </a:stretch>
        </p:blipFill>
        <p:spPr>
          <a:xfrm>
            <a:off x="4391067" y="-1460698"/>
            <a:ext cx="609600" cy="609600"/>
          </a:xfrm>
          <a:prstGeom prst="rect">
            <a:avLst/>
          </a:prstGeom>
        </p:spPr>
      </p:pic>
      <p:sp>
        <p:nvSpPr>
          <p:cNvPr id="5" name="文本框 4"/>
          <p:cNvSpPr txBox="1"/>
          <p:nvPr/>
        </p:nvSpPr>
        <p:spPr>
          <a:xfrm>
            <a:off x="2526413" y="3150237"/>
            <a:ext cx="3866148" cy="646331"/>
          </a:xfrm>
          <a:prstGeom prst="rect">
            <a:avLst/>
          </a:prstGeom>
          <a:noFill/>
        </p:spPr>
        <p:txBody>
          <a:bodyPr wrap="square" rtlCol="0">
            <a:spAutoFit/>
          </a:bodyPr>
          <a:lstStyle/>
          <a:p>
            <a:r>
              <a:rPr lang="zh-CN" altLang="en-US" sz="3600" dirty="0" smtClean="0">
                <a:latin typeface="冬青黑体简体中文 W6" panose="020B0600000000000000" pitchFamily="34" charset="-122"/>
                <a:ea typeface="冬青黑体简体中文 W6" panose="020B0600000000000000" pitchFamily="34" charset="-122"/>
              </a:rPr>
              <a:t>教师说课动态</a:t>
            </a:r>
            <a:r>
              <a:rPr lang="en-US" altLang="zh-CN" sz="3600" dirty="0" err="1" smtClean="0">
                <a:latin typeface="冬青黑体简体中文 W6" panose="020B0600000000000000" pitchFamily="34" charset="-122"/>
                <a:ea typeface="冬青黑体简体中文 W6" panose="020B0600000000000000" pitchFamily="34" charset="-122"/>
              </a:rPr>
              <a:t>ppt</a:t>
            </a:r>
            <a:endParaRPr lang="zh-CN" altLang="en-US" sz="3600" dirty="0">
              <a:latin typeface="冬青黑体简体中文 W6" panose="020B0600000000000000" pitchFamily="34" charset="-122"/>
              <a:ea typeface="冬青黑体简体中文 W6" panose="020B0600000000000000" pitchFamily="34" charset="-122"/>
            </a:endParaRPr>
          </a:p>
        </p:txBody>
      </p:sp>
      <p:sp>
        <p:nvSpPr>
          <p:cNvPr id="12" name="文本框 11"/>
          <p:cNvSpPr txBox="1"/>
          <p:nvPr/>
        </p:nvSpPr>
        <p:spPr>
          <a:xfrm>
            <a:off x="3492129" y="3907057"/>
            <a:ext cx="1934716" cy="369332"/>
          </a:xfrm>
          <a:prstGeom prst="rect">
            <a:avLst/>
          </a:prstGeom>
          <a:noFill/>
        </p:spPr>
        <p:txBody>
          <a:bodyPr wrap="square" rtlCol="0">
            <a:spAutoFit/>
          </a:bodyPr>
          <a:lstStyle/>
          <a:p>
            <a:r>
              <a:rPr lang="zh-CN" altLang="en-US" sz="1800" dirty="0">
                <a:latin typeface="冬青黑体简体中文 W6" panose="020B0600000000000000" pitchFamily="34" charset="-122"/>
                <a:ea typeface="冬青黑体简体中文 W6" panose="020B0600000000000000" pitchFamily="34" charset="-122"/>
              </a:rPr>
              <a:t>野</a:t>
            </a:r>
            <a:r>
              <a:rPr lang="zh-CN" altLang="en-US" sz="1800" dirty="0" smtClean="0">
                <a:latin typeface="冬青黑体简体中文 W6" panose="020B0600000000000000" pitchFamily="34" charset="-122"/>
                <a:ea typeface="冬青黑体简体中文 W6" panose="020B0600000000000000" pitchFamily="34" charset="-122"/>
              </a:rPr>
              <a:t>望教育 淘宝</a:t>
            </a:r>
            <a:r>
              <a:rPr lang="zh-CN" altLang="en-US" sz="1800" dirty="0" smtClean="0">
                <a:latin typeface="冬青黑体简体中文 W6" panose="020B0600000000000000" pitchFamily="34" charset="-122"/>
                <a:ea typeface="冬青黑体简体中文 W6" panose="020B0600000000000000" pitchFamily="34" charset="-122"/>
              </a:rPr>
              <a:t>店</a:t>
            </a:r>
            <a:endParaRPr lang="zh-CN" altLang="en-US" sz="1800" dirty="0">
              <a:latin typeface="冬青黑体简体中文 W6" panose="020B0600000000000000" pitchFamily="34" charset="-122"/>
              <a:ea typeface="冬青黑体简体中文 W6" panose="020B0600000000000000" pitchFamily="34" charset="-122"/>
            </a:endParaRPr>
          </a:p>
        </p:txBody>
      </p:sp>
      <p:pic>
        <p:nvPicPr>
          <p:cNvPr id="23" name="Freeflight - 纯音乐版">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0" cstate="print"/>
          <a:stretch>
            <a:fillRect/>
          </a:stretch>
        </p:blipFill>
        <p:spPr>
          <a:xfrm>
            <a:off x="1309522" y="-1015776"/>
            <a:ext cx="609600" cy="609600"/>
          </a:xfrm>
          <a:prstGeom prst="rect">
            <a:avLst/>
          </a:prstGeom>
        </p:spPr>
      </p:pic>
    </p:spTree>
    <p:custDataLst>
      <p:tags r:id="rId1"/>
    </p:custDataLst>
    <p:extLst>
      <p:ext uri="{BB962C8B-B14F-4D97-AF65-F5344CB8AC3E}">
        <p14:creationId xmlns:p14="http://schemas.microsoft.com/office/powerpoint/2010/main" val="9376730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1"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8)">
                                      <p:cBhvr>
                                        <p:cTn id="10" dur="2000"/>
                                        <p:tgtEl>
                                          <p:spTgt spid="7"/>
                                        </p:tgtEl>
                                      </p:cBhvr>
                                    </p:animEffect>
                                  </p:childTnLst>
                                </p:cTn>
                              </p:par>
                            </p:childTnLst>
                          </p:cTn>
                        </p:par>
                        <p:par>
                          <p:cTn id="11" fill="hold">
                            <p:stCondLst>
                              <p:cond delay="20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2900"/>
                            </p:stCondLst>
                            <p:childTnLst>
                              <p:par>
                                <p:cTn id="17" presetID="2" presetClass="entr" presetSubtype="4"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repeatCount="indefinite" fill="hold" display="0">
                  <p:stCondLst>
                    <p:cond delay="indefinite"/>
                  </p:stCondLst>
                  <p:endCondLst>
                    <p:cond evt="onStopAudio" delay="0">
                      <p:tgtEl>
                        <p:sldTgt/>
                      </p:tgtEl>
                    </p:cond>
                  </p:endCondLst>
                </p:cTn>
                <p:tgtEl>
                  <p:spTgt spid="3"/>
                </p:tgtEl>
              </p:cMediaNode>
            </p:audio>
            <p:audio>
              <p:cMediaNode vol="80000" numSld="999" showWhenStopped="0">
                <p:cTn id="22" repeatCount="indefinite" fill="remove" display="0">
                  <p:stCondLst>
                    <p:cond delay="indefinite"/>
                  </p:stCondLst>
                  <p:endCondLst>
                    <p:cond evt="onStopAudio" delay="0">
                      <p:tgtEl>
                        <p:sldTgt/>
                      </p:tgtEl>
                    </p:cond>
                  </p:endCondLst>
                </p:cTn>
                <p:tgtEl>
                  <p:spTgt spid="23"/>
                </p:tgtEl>
              </p:cMediaNode>
            </p:audio>
          </p:childTnLst>
        </p:cTn>
      </p:par>
    </p:tnLst>
    <p:bldLst>
      <p:bldP spid="5"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8" name="Freeform 46"/>
          <p:cNvSpPr>
            <a:spLocks/>
          </p:cNvSpPr>
          <p:nvPr/>
        </p:nvSpPr>
        <p:spPr bwMode="auto">
          <a:xfrm>
            <a:off x="5811217" y="3185120"/>
            <a:ext cx="1316038" cy="2266950"/>
          </a:xfrm>
          <a:custGeom>
            <a:avLst/>
            <a:gdLst>
              <a:gd name="T0" fmla="*/ 258 w 725"/>
              <a:gd name="T1" fmla="*/ 1251 h 1251"/>
              <a:gd name="T2" fmla="*/ 285 w 725"/>
              <a:gd name="T3" fmla="*/ 700 h 1251"/>
              <a:gd name="T4" fmla="*/ 0 w 725"/>
              <a:gd name="T5" fmla="*/ 315 h 1251"/>
              <a:gd name="T6" fmla="*/ 46 w 725"/>
              <a:gd name="T7" fmla="*/ 273 h 1251"/>
              <a:gd name="T8" fmla="*/ 314 w 725"/>
              <a:gd name="T9" fmla="*/ 578 h 1251"/>
              <a:gd name="T10" fmla="*/ 344 w 725"/>
              <a:gd name="T11" fmla="*/ 0 h 1251"/>
              <a:gd name="T12" fmla="*/ 412 w 725"/>
              <a:gd name="T13" fmla="*/ 0 h 1251"/>
              <a:gd name="T14" fmla="*/ 440 w 725"/>
              <a:gd name="T15" fmla="*/ 377 h 1251"/>
              <a:gd name="T16" fmla="*/ 675 w 725"/>
              <a:gd name="T17" fmla="*/ 126 h 1251"/>
              <a:gd name="T18" fmla="*/ 725 w 725"/>
              <a:gd name="T19" fmla="*/ 193 h 1251"/>
              <a:gd name="T20" fmla="*/ 478 w 725"/>
              <a:gd name="T21" fmla="*/ 490 h 1251"/>
              <a:gd name="T22" fmla="*/ 461 w 725"/>
              <a:gd name="T23" fmla="*/ 788 h 1251"/>
              <a:gd name="T24" fmla="*/ 507 w 725"/>
              <a:gd name="T25" fmla="*/ 1245 h 1251"/>
              <a:gd name="T26" fmla="*/ 258 w 725"/>
              <a:gd name="T27" fmla="*/ 125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5" h="1251">
                <a:moveTo>
                  <a:pt x="258" y="1251"/>
                </a:moveTo>
                <a:cubicBezTo>
                  <a:pt x="258" y="1251"/>
                  <a:pt x="323" y="826"/>
                  <a:pt x="285" y="700"/>
                </a:cubicBezTo>
                <a:cubicBezTo>
                  <a:pt x="0" y="315"/>
                  <a:pt x="0" y="315"/>
                  <a:pt x="0" y="315"/>
                </a:cubicBezTo>
                <a:cubicBezTo>
                  <a:pt x="46" y="273"/>
                  <a:pt x="46" y="273"/>
                  <a:pt x="46" y="273"/>
                </a:cubicBezTo>
                <a:cubicBezTo>
                  <a:pt x="314" y="578"/>
                  <a:pt x="314" y="578"/>
                  <a:pt x="314" y="578"/>
                </a:cubicBezTo>
                <a:cubicBezTo>
                  <a:pt x="344" y="0"/>
                  <a:pt x="344" y="0"/>
                  <a:pt x="344" y="0"/>
                </a:cubicBezTo>
                <a:cubicBezTo>
                  <a:pt x="412" y="0"/>
                  <a:pt x="412" y="0"/>
                  <a:pt x="412" y="0"/>
                </a:cubicBezTo>
                <a:cubicBezTo>
                  <a:pt x="440" y="377"/>
                  <a:pt x="440" y="377"/>
                  <a:pt x="440" y="377"/>
                </a:cubicBezTo>
                <a:cubicBezTo>
                  <a:pt x="675" y="126"/>
                  <a:pt x="675" y="126"/>
                  <a:pt x="675" y="126"/>
                </a:cubicBezTo>
                <a:cubicBezTo>
                  <a:pt x="725" y="193"/>
                  <a:pt x="725" y="193"/>
                  <a:pt x="725" y="193"/>
                </a:cubicBezTo>
                <a:cubicBezTo>
                  <a:pt x="478" y="490"/>
                  <a:pt x="478" y="490"/>
                  <a:pt x="478" y="490"/>
                </a:cubicBezTo>
                <a:cubicBezTo>
                  <a:pt x="478" y="490"/>
                  <a:pt x="436" y="490"/>
                  <a:pt x="461" y="788"/>
                </a:cubicBezTo>
                <a:cubicBezTo>
                  <a:pt x="486" y="1085"/>
                  <a:pt x="507" y="1245"/>
                  <a:pt x="507" y="1245"/>
                </a:cubicBezTo>
                <a:cubicBezTo>
                  <a:pt x="258" y="1251"/>
                  <a:pt x="258" y="1251"/>
                  <a:pt x="258" y="1251"/>
                </a:cubicBezTo>
              </a:path>
            </a:pathLst>
          </a:custGeom>
          <a:solidFill>
            <a:schemeClr val="tx2">
              <a:lumMod val="50000"/>
            </a:schemeClr>
          </a:solidFill>
          <a:ln>
            <a:noFill/>
          </a:ln>
          <a:extLst/>
        </p:spPr>
        <p:txBody>
          <a:bodyPr/>
          <a:lstStyle/>
          <a:p>
            <a:pPr defTabSz="914400">
              <a:defRPr/>
            </a:pPr>
            <a:endParaRPr lang="zh-CN" altLang="en-US" sz="1800">
              <a:solidFill>
                <a:prstClr val="black"/>
              </a:solidFill>
            </a:endParaRPr>
          </a:p>
        </p:txBody>
      </p:sp>
      <p:grpSp>
        <p:nvGrpSpPr>
          <p:cNvPr id="69" name="组合 68"/>
          <p:cNvGrpSpPr/>
          <p:nvPr/>
        </p:nvGrpSpPr>
        <p:grpSpPr>
          <a:xfrm>
            <a:off x="4677742" y="2661245"/>
            <a:ext cx="1651000" cy="1647825"/>
            <a:chOff x="3032919" y="2228851"/>
            <a:chExt cx="1651000" cy="1647825"/>
          </a:xfrm>
        </p:grpSpPr>
        <p:grpSp>
          <p:nvGrpSpPr>
            <p:cNvPr id="70" name="组合 69"/>
            <p:cNvGrpSpPr/>
            <p:nvPr/>
          </p:nvGrpSpPr>
          <p:grpSpPr>
            <a:xfrm>
              <a:off x="3032919" y="2228851"/>
              <a:ext cx="1651000" cy="1647825"/>
              <a:chOff x="3032919" y="2228851"/>
              <a:chExt cx="1651000" cy="1647825"/>
            </a:xfrm>
          </p:grpSpPr>
          <p:sp>
            <p:nvSpPr>
              <p:cNvPr id="78" name="Oval 55"/>
              <p:cNvSpPr>
                <a:spLocks noChangeArrowheads="1"/>
              </p:cNvSpPr>
              <p:nvPr/>
            </p:nvSpPr>
            <p:spPr bwMode="auto">
              <a:xfrm>
                <a:off x="3032919" y="2228851"/>
                <a:ext cx="1651000" cy="1647825"/>
              </a:xfrm>
              <a:prstGeom prst="ellipse">
                <a:avLst/>
              </a:prstGeom>
              <a:solidFill>
                <a:schemeClr val="bg2">
                  <a:alpha val="60000"/>
                </a:schemeClr>
              </a:solidFill>
              <a:ln w="28575">
                <a:solidFill>
                  <a:srgbClr val="FFFFFF"/>
                </a:solidFill>
              </a:ln>
              <a:extLst/>
            </p:spPr>
            <p:txBody>
              <a:bodyPr/>
              <a:lstStyle/>
              <a:p>
                <a:pPr defTabSz="914400">
                  <a:defRPr/>
                </a:pPr>
                <a:endParaRPr lang="zh-CN" altLang="en-US" sz="1800">
                  <a:solidFill>
                    <a:prstClr val="black"/>
                  </a:solidFill>
                </a:endParaRPr>
              </a:p>
            </p:txBody>
          </p:sp>
          <p:sp>
            <p:nvSpPr>
              <p:cNvPr id="79" name="Oval 56"/>
              <p:cNvSpPr>
                <a:spLocks noChangeArrowheads="1"/>
              </p:cNvSpPr>
              <p:nvPr/>
            </p:nvSpPr>
            <p:spPr bwMode="auto">
              <a:xfrm>
                <a:off x="3183732" y="2379663"/>
                <a:ext cx="1349375" cy="1347788"/>
              </a:xfrm>
              <a:prstGeom prst="ellipse">
                <a:avLst/>
              </a:prstGeom>
              <a:solidFill>
                <a:schemeClr val="tx2"/>
              </a:solidFill>
              <a:ln>
                <a:noFill/>
              </a:ln>
              <a:extLst/>
            </p:spPr>
            <p:txBody>
              <a:bodyPr lIns="0" tIns="0" rIns="0" bIns="0" anchor="ctr"/>
              <a:lstStyle/>
              <a:p>
                <a:pPr algn="ctr" defTabSz="914400">
                  <a:spcAft>
                    <a:spcPts val="600"/>
                  </a:spcAft>
                  <a:defRPr/>
                </a:pP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71" name="Group 20"/>
            <p:cNvGrpSpPr>
              <a:grpSpLocks noChangeAspect="1"/>
            </p:cNvGrpSpPr>
            <p:nvPr/>
          </p:nvGrpSpPr>
          <p:grpSpPr bwMode="auto">
            <a:xfrm>
              <a:off x="3644662" y="2696790"/>
              <a:ext cx="427513" cy="328123"/>
              <a:chOff x="1066" y="1895"/>
              <a:chExt cx="314" cy="241"/>
            </a:xfrm>
            <a:solidFill>
              <a:schemeClr val="bg1"/>
            </a:solidFill>
            <a:effectLst>
              <a:outerShdw blurRad="25400" dist="25400" dir="2700000" algn="tl" rotWithShape="0">
                <a:prstClr val="black">
                  <a:alpha val="40000"/>
                </a:prstClr>
              </a:outerShdw>
            </a:effectLst>
          </p:grpSpPr>
          <p:sp>
            <p:nvSpPr>
              <p:cNvPr id="73"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4"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5"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6"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7"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72" name="TextBox 71"/>
            <p:cNvSpPr txBox="1"/>
            <p:nvPr/>
          </p:nvSpPr>
          <p:spPr>
            <a:xfrm>
              <a:off x="3362005" y="3065188"/>
              <a:ext cx="1018227" cy="338554"/>
            </a:xfrm>
            <a:prstGeom prst="rect">
              <a:avLst/>
            </a:prstGeom>
            <a:noFill/>
            <a:effectLst>
              <a:outerShdw blurRad="25400" dist="254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600" dirty="0">
                  <a:solidFill>
                    <a:prstClr val="white"/>
                  </a:solidFill>
                  <a:latin typeface="Impact" pitchFamily="34" charset="0"/>
                </a:rPr>
                <a:t>KEY WORD</a:t>
              </a:r>
            </a:p>
          </p:txBody>
        </p:sp>
      </p:grpSp>
      <p:grpSp>
        <p:nvGrpSpPr>
          <p:cNvPr id="80" name="组合 79"/>
          <p:cNvGrpSpPr/>
          <p:nvPr/>
        </p:nvGrpSpPr>
        <p:grpSpPr>
          <a:xfrm>
            <a:off x="5344492" y="1092795"/>
            <a:ext cx="2228850" cy="2228850"/>
            <a:chOff x="3699669" y="660401"/>
            <a:chExt cx="2228850" cy="2228850"/>
          </a:xfrm>
        </p:grpSpPr>
        <p:sp>
          <p:nvSpPr>
            <p:cNvPr id="81" name="Oval 51"/>
            <p:cNvSpPr>
              <a:spLocks noChangeArrowheads="1"/>
            </p:cNvSpPr>
            <p:nvPr/>
          </p:nvSpPr>
          <p:spPr bwMode="auto">
            <a:xfrm>
              <a:off x="3699669" y="660401"/>
              <a:ext cx="2228850" cy="2228850"/>
            </a:xfrm>
            <a:prstGeom prst="ellipse">
              <a:avLst/>
            </a:prstGeom>
            <a:solidFill>
              <a:schemeClr val="bg2">
                <a:alpha val="60000"/>
              </a:schemeClr>
            </a:solidFill>
            <a:ln w="28575">
              <a:solidFill>
                <a:srgbClr val="FFFFFF"/>
              </a:solidFill>
            </a:ln>
            <a:extLst/>
          </p:spPr>
          <p:txBody>
            <a:bodyPr/>
            <a:lstStyle/>
            <a:p>
              <a:pPr defTabSz="914400">
                <a:defRPr/>
              </a:pPr>
              <a:endParaRPr lang="zh-CN" altLang="en-US" sz="1800">
                <a:solidFill>
                  <a:prstClr val="black"/>
                </a:solidFill>
              </a:endParaRPr>
            </a:p>
          </p:txBody>
        </p:sp>
        <p:sp>
          <p:nvSpPr>
            <p:cNvPr id="82" name="Oval 52"/>
            <p:cNvSpPr>
              <a:spLocks noChangeArrowheads="1"/>
            </p:cNvSpPr>
            <p:nvPr/>
          </p:nvSpPr>
          <p:spPr bwMode="auto">
            <a:xfrm>
              <a:off x="3871119" y="835026"/>
              <a:ext cx="1882775" cy="1881187"/>
            </a:xfrm>
            <a:prstGeom prst="ellipse">
              <a:avLst/>
            </a:prstGeom>
            <a:solidFill>
              <a:schemeClr val="tx2"/>
            </a:solidFill>
            <a:ln>
              <a:noFill/>
            </a:ln>
            <a:extLst/>
          </p:spPr>
          <p:txBody>
            <a:bodyPr lIns="0" tIns="0" rIns="0" bIns="0" anchor="ctr"/>
            <a:lstStyle/>
            <a:p>
              <a:pPr algn="ctr" defTabSz="914400">
                <a:spcAft>
                  <a:spcPts val="600"/>
                </a:spcAft>
                <a:defRPr/>
              </a:pP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83" name="Freeform 6"/>
            <p:cNvSpPr>
              <a:spLocks noEditPoints="1"/>
            </p:cNvSpPr>
            <p:nvPr/>
          </p:nvSpPr>
          <p:spPr bwMode="auto">
            <a:xfrm>
              <a:off x="4456544" y="1153003"/>
              <a:ext cx="735738" cy="56012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84" name="TextBox 83"/>
            <p:cNvSpPr txBox="1"/>
            <p:nvPr/>
          </p:nvSpPr>
          <p:spPr>
            <a:xfrm>
              <a:off x="4253684" y="1852893"/>
              <a:ext cx="1120820" cy="369332"/>
            </a:xfrm>
            <a:prstGeom prst="rect">
              <a:avLst/>
            </a:prstGeom>
            <a:noFill/>
            <a:effectLst>
              <a:outerShdw blurRad="25400" dist="254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KEY WORD</a:t>
              </a:r>
            </a:p>
          </p:txBody>
        </p:sp>
      </p:grpSp>
      <p:grpSp>
        <p:nvGrpSpPr>
          <p:cNvPr id="85" name="组合 84"/>
          <p:cNvGrpSpPr/>
          <p:nvPr/>
        </p:nvGrpSpPr>
        <p:grpSpPr>
          <a:xfrm>
            <a:off x="6804992" y="2586632"/>
            <a:ext cx="1295400" cy="1293813"/>
            <a:chOff x="5160169" y="2154238"/>
            <a:chExt cx="1295400" cy="1293813"/>
          </a:xfrm>
        </p:grpSpPr>
        <p:grpSp>
          <p:nvGrpSpPr>
            <p:cNvPr id="86" name="组合 85"/>
            <p:cNvGrpSpPr/>
            <p:nvPr/>
          </p:nvGrpSpPr>
          <p:grpSpPr>
            <a:xfrm>
              <a:off x="5160169" y="2154238"/>
              <a:ext cx="1295400" cy="1293813"/>
              <a:chOff x="5160169" y="2154238"/>
              <a:chExt cx="1295400" cy="1293813"/>
            </a:xfrm>
          </p:grpSpPr>
          <p:sp>
            <p:nvSpPr>
              <p:cNvPr id="89" name="Oval 53"/>
              <p:cNvSpPr>
                <a:spLocks noChangeArrowheads="1"/>
              </p:cNvSpPr>
              <p:nvPr/>
            </p:nvSpPr>
            <p:spPr bwMode="auto">
              <a:xfrm>
                <a:off x="5160169" y="2154238"/>
                <a:ext cx="1295400" cy="1293813"/>
              </a:xfrm>
              <a:prstGeom prst="ellipse">
                <a:avLst/>
              </a:prstGeom>
              <a:solidFill>
                <a:schemeClr val="tx1">
                  <a:lumMod val="65000"/>
                  <a:lumOff val="35000"/>
                  <a:alpha val="60000"/>
                </a:schemeClr>
              </a:solidFill>
              <a:ln w="28575">
                <a:solidFill>
                  <a:srgbClr val="FFFFFF"/>
                </a:solidFill>
              </a:ln>
              <a:extLst/>
            </p:spPr>
            <p:txBody>
              <a:bodyPr/>
              <a:lstStyle/>
              <a:p>
                <a:pPr defTabSz="914400">
                  <a:defRPr/>
                </a:pPr>
                <a:endParaRPr lang="zh-CN" altLang="en-US" sz="1800">
                  <a:solidFill>
                    <a:prstClr val="black"/>
                  </a:solidFill>
                </a:endParaRPr>
              </a:p>
            </p:txBody>
          </p:sp>
          <p:sp>
            <p:nvSpPr>
              <p:cNvPr id="90" name="Oval 54"/>
              <p:cNvSpPr>
                <a:spLocks noChangeArrowheads="1"/>
              </p:cNvSpPr>
              <p:nvPr/>
            </p:nvSpPr>
            <p:spPr bwMode="auto">
              <a:xfrm>
                <a:off x="5304632" y="2295526"/>
                <a:ext cx="1008062" cy="1009650"/>
              </a:xfrm>
              <a:prstGeom prst="ellipse">
                <a:avLst/>
              </a:prstGeom>
              <a:solidFill>
                <a:schemeClr val="tx1">
                  <a:lumMod val="65000"/>
                  <a:lumOff val="35000"/>
                </a:schemeClr>
              </a:solidFill>
              <a:ln>
                <a:noFill/>
              </a:ln>
              <a:extLst/>
            </p:spPr>
            <p:txBody>
              <a:bodyPr lIns="0" tIns="0" rIns="0" bIns="0" anchor="ctr"/>
              <a:lstStyle/>
              <a:p>
                <a:pPr algn="ctr" defTabSz="914400">
                  <a:spcAft>
                    <a:spcPts val="600"/>
                  </a:spcAft>
                  <a:defRPr/>
                </a:pP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sp>
          <p:nvSpPr>
            <p:cNvPr id="87" name="Freeform 6"/>
            <p:cNvSpPr>
              <a:spLocks noEditPoints="1"/>
            </p:cNvSpPr>
            <p:nvPr/>
          </p:nvSpPr>
          <p:spPr bwMode="auto">
            <a:xfrm>
              <a:off x="5611507" y="2488208"/>
              <a:ext cx="392724" cy="3917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88" name="TextBox 87"/>
            <p:cNvSpPr txBox="1"/>
            <p:nvPr/>
          </p:nvSpPr>
          <p:spPr>
            <a:xfrm>
              <a:off x="5352448" y="2840037"/>
              <a:ext cx="912429" cy="307777"/>
            </a:xfrm>
            <a:prstGeom prst="rect">
              <a:avLst/>
            </a:prstGeom>
            <a:noFill/>
            <a:effectLst>
              <a:outerShdw blurRad="25400" dist="254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400" dirty="0">
                  <a:solidFill>
                    <a:prstClr val="white"/>
                  </a:solidFill>
                  <a:latin typeface="Impact" pitchFamily="34" charset="0"/>
                </a:rPr>
                <a:t>KEY WORD</a:t>
              </a:r>
            </a:p>
          </p:txBody>
        </p:sp>
      </p:grpSp>
      <p:sp>
        <p:nvSpPr>
          <p:cNvPr id="91" name="矩形 90"/>
          <p:cNvSpPr/>
          <p:nvPr/>
        </p:nvSpPr>
        <p:spPr>
          <a:xfrm>
            <a:off x="1043608" y="1752627"/>
            <a:ext cx="2854602" cy="1572416"/>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92" name="直接连接符 91"/>
          <p:cNvCxnSpPr/>
          <p:nvPr/>
        </p:nvCxnSpPr>
        <p:spPr>
          <a:xfrm>
            <a:off x="941743" y="3469059"/>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93" name="矩形 92"/>
          <p:cNvSpPr>
            <a:spLocks noChangeArrowheads="1"/>
          </p:cNvSpPr>
          <p:nvPr/>
        </p:nvSpPr>
        <p:spPr bwMode="auto">
          <a:xfrm>
            <a:off x="971600" y="3580208"/>
            <a:ext cx="2962370" cy="134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custDataLst>
      <p:tags r:id="rId1"/>
    </p:custDataLst>
    <p:extLst>
      <p:ext uri="{BB962C8B-B14F-4D97-AF65-F5344CB8AC3E}">
        <p14:creationId xmlns:p14="http://schemas.microsoft.com/office/powerpoint/2010/main" val="7202007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down)">
                                      <p:cBhvr>
                                        <p:cTn id="23" dur="500"/>
                                        <p:tgtEl>
                                          <p:spTgt spid="6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200" fill="hold"/>
                                        <p:tgtEl>
                                          <p:spTgt spid="80"/>
                                        </p:tgtEl>
                                        <p:attrNameLst>
                                          <p:attrName>ppt_w</p:attrName>
                                        </p:attrNameLst>
                                      </p:cBhvr>
                                      <p:tavLst>
                                        <p:tav tm="0">
                                          <p:val>
                                            <p:fltVal val="0"/>
                                          </p:val>
                                        </p:tav>
                                        <p:tav tm="100000">
                                          <p:val>
                                            <p:strVal val="#ppt_w"/>
                                          </p:val>
                                        </p:tav>
                                      </p:tavLst>
                                    </p:anim>
                                    <p:anim calcmode="lin" valueType="num">
                                      <p:cBhvr>
                                        <p:cTn id="28" dur="200" fill="hold"/>
                                        <p:tgtEl>
                                          <p:spTgt spid="80"/>
                                        </p:tgtEl>
                                        <p:attrNameLst>
                                          <p:attrName>ppt_h</p:attrName>
                                        </p:attrNameLst>
                                      </p:cBhvr>
                                      <p:tavLst>
                                        <p:tav tm="0">
                                          <p:val>
                                            <p:fltVal val="0"/>
                                          </p:val>
                                        </p:tav>
                                        <p:tav tm="100000">
                                          <p:val>
                                            <p:strVal val="#ppt_h"/>
                                          </p:val>
                                        </p:tav>
                                      </p:tavLst>
                                    </p:anim>
                                    <p:animEffect transition="in" filter="fade">
                                      <p:cBhvr>
                                        <p:cTn id="29" dur="200"/>
                                        <p:tgtEl>
                                          <p:spTgt spid="80"/>
                                        </p:tgtEl>
                                      </p:cBhvr>
                                    </p:animEffect>
                                  </p:childTnLst>
                                </p:cTn>
                              </p:par>
                              <p:par>
                                <p:cTn id="30" presetID="6" presetClass="emph" presetSubtype="0" autoRev="1" fill="hold" nodeType="withEffect">
                                  <p:stCondLst>
                                    <p:cond delay="150"/>
                                  </p:stCondLst>
                                  <p:childTnLst>
                                    <p:animScale>
                                      <p:cBhvr>
                                        <p:cTn id="31" dur="100" fill="hold"/>
                                        <p:tgtEl>
                                          <p:spTgt spid="80"/>
                                        </p:tgtEl>
                                      </p:cBhvr>
                                      <p:by x="130000" y="130000"/>
                                    </p:animScale>
                                  </p:childTnLst>
                                </p:cTn>
                              </p:par>
                            </p:childTnLst>
                          </p:cTn>
                        </p:par>
                        <p:par>
                          <p:cTn id="32" fill="hold">
                            <p:stCondLst>
                              <p:cond delay="2350"/>
                            </p:stCondLst>
                            <p:childTnLst>
                              <p:par>
                                <p:cTn id="33" presetID="53" presetClass="entr" presetSubtype="16" fill="hold"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p:cTn id="35" dur="200" fill="hold"/>
                                        <p:tgtEl>
                                          <p:spTgt spid="85"/>
                                        </p:tgtEl>
                                        <p:attrNameLst>
                                          <p:attrName>ppt_w</p:attrName>
                                        </p:attrNameLst>
                                      </p:cBhvr>
                                      <p:tavLst>
                                        <p:tav tm="0">
                                          <p:val>
                                            <p:fltVal val="0"/>
                                          </p:val>
                                        </p:tav>
                                        <p:tav tm="100000">
                                          <p:val>
                                            <p:strVal val="#ppt_w"/>
                                          </p:val>
                                        </p:tav>
                                      </p:tavLst>
                                    </p:anim>
                                    <p:anim calcmode="lin" valueType="num">
                                      <p:cBhvr>
                                        <p:cTn id="36" dur="200" fill="hold"/>
                                        <p:tgtEl>
                                          <p:spTgt spid="85"/>
                                        </p:tgtEl>
                                        <p:attrNameLst>
                                          <p:attrName>ppt_h</p:attrName>
                                        </p:attrNameLst>
                                      </p:cBhvr>
                                      <p:tavLst>
                                        <p:tav tm="0">
                                          <p:val>
                                            <p:fltVal val="0"/>
                                          </p:val>
                                        </p:tav>
                                        <p:tav tm="100000">
                                          <p:val>
                                            <p:strVal val="#ppt_h"/>
                                          </p:val>
                                        </p:tav>
                                      </p:tavLst>
                                    </p:anim>
                                    <p:animEffect transition="in" filter="fade">
                                      <p:cBhvr>
                                        <p:cTn id="37" dur="200"/>
                                        <p:tgtEl>
                                          <p:spTgt spid="85"/>
                                        </p:tgtEl>
                                      </p:cBhvr>
                                    </p:animEffect>
                                  </p:childTnLst>
                                </p:cTn>
                              </p:par>
                              <p:par>
                                <p:cTn id="38" presetID="6" presetClass="emph" presetSubtype="0" autoRev="1" fill="hold" nodeType="withEffect">
                                  <p:stCondLst>
                                    <p:cond delay="150"/>
                                  </p:stCondLst>
                                  <p:childTnLst>
                                    <p:animScale>
                                      <p:cBhvr>
                                        <p:cTn id="39" dur="100" fill="hold"/>
                                        <p:tgtEl>
                                          <p:spTgt spid="85"/>
                                        </p:tgtEl>
                                      </p:cBhvr>
                                      <p:by x="130000" y="130000"/>
                                    </p:animScale>
                                  </p:childTnLst>
                                </p:cTn>
                              </p:par>
                            </p:childTnLst>
                          </p:cTn>
                        </p:par>
                        <p:par>
                          <p:cTn id="40" fill="hold">
                            <p:stCondLst>
                              <p:cond delay="2700"/>
                            </p:stCondLst>
                            <p:childTnLst>
                              <p:par>
                                <p:cTn id="41" presetID="53" presetClass="entr" presetSubtype="16"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 fill="hold"/>
                                        <p:tgtEl>
                                          <p:spTgt spid="69"/>
                                        </p:tgtEl>
                                        <p:attrNameLst>
                                          <p:attrName>ppt_w</p:attrName>
                                        </p:attrNameLst>
                                      </p:cBhvr>
                                      <p:tavLst>
                                        <p:tav tm="0">
                                          <p:val>
                                            <p:fltVal val="0"/>
                                          </p:val>
                                        </p:tav>
                                        <p:tav tm="100000">
                                          <p:val>
                                            <p:strVal val="#ppt_w"/>
                                          </p:val>
                                        </p:tav>
                                      </p:tavLst>
                                    </p:anim>
                                    <p:anim calcmode="lin" valueType="num">
                                      <p:cBhvr>
                                        <p:cTn id="44" dur="200" fill="hold"/>
                                        <p:tgtEl>
                                          <p:spTgt spid="69"/>
                                        </p:tgtEl>
                                        <p:attrNameLst>
                                          <p:attrName>ppt_h</p:attrName>
                                        </p:attrNameLst>
                                      </p:cBhvr>
                                      <p:tavLst>
                                        <p:tav tm="0">
                                          <p:val>
                                            <p:fltVal val="0"/>
                                          </p:val>
                                        </p:tav>
                                        <p:tav tm="100000">
                                          <p:val>
                                            <p:strVal val="#ppt_h"/>
                                          </p:val>
                                        </p:tav>
                                      </p:tavLst>
                                    </p:anim>
                                    <p:animEffect transition="in" filter="fade">
                                      <p:cBhvr>
                                        <p:cTn id="45" dur="200"/>
                                        <p:tgtEl>
                                          <p:spTgt spid="69"/>
                                        </p:tgtEl>
                                      </p:cBhvr>
                                    </p:animEffect>
                                  </p:childTnLst>
                                </p:cTn>
                              </p:par>
                              <p:par>
                                <p:cTn id="46" presetID="6" presetClass="emph" presetSubtype="0" autoRev="1" fill="hold" nodeType="withEffect">
                                  <p:stCondLst>
                                    <p:cond delay="150"/>
                                  </p:stCondLst>
                                  <p:childTnLst>
                                    <p:animScale>
                                      <p:cBhvr>
                                        <p:cTn id="47" dur="100" fill="hold"/>
                                        <p:tgtEl>
                                          <p:spTgt spid="69"/>
                                        </p:tgtEl>
                                      </p:cBhvr>
                                      <p:by x="130000" y="130000"/>
                                    </p:animScale>
                                  </p:childTnLst>
                                </p:cTn>
                              </p:par>
                            </p:childTnLst>
                          </p:cTn>
                        </p:par>
                        <p:par>
                          <p:cTn id="48" fill="hold">
                            <p:stCondLst>
                              <p:cond delay="3050"/>
                            </p:stCondLst>
                            <p:childTnLst>
                              <p:par>
                                <p:cTn id="49" presetID="10" presetClass="entr" presetSubtype="0"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500"/>
                                        <p:tgtEl>
                                          <p:spTgt spid="91"/>
                                        </p:tgtEl>
                                      </p:cBhvr>
                                    </p:animEffect>
                                  </p:childTnLst>
                                </p:cTn>
                              </p:par>
                            </p:childTnLst>
                          </p:cTn>
                        </p:par>
                        <p:par>
                          <p:cTn id="52" fill="hold">
                            <p:stCondLst>
                              <p:cond delay="3550"/>
                            </p:stCondLst>
                            <p:childTnLst>
                              <p:par>
                                <p:cTn id="53" presetID="22" presetClass="entr" presetSubtype="8" fill="hold"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4050"/>
                            </p:stCondLst>
                            <p:childTnLst>
                              <p:par>
                                <p:cTn id="57" presetID="53" presetClass="entr" presetSubtype="16"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p:cTn id="59" dur="1700" fill="hold"/>
                                        <p:tgtEl>
                                          <p:spTgt spid="93"/>
                                        </p:tgtEl>
                                        <p:attrNameLst>
                                          <p:attrName>ppt_w</p:attrName>
                                        </p:attrNameLst>
                                      </p:cBhvr>
                                      <p:tavLst>
                                        <p:tav tm="0">
                                          <p:val>
                                            <p:fltVal val="0"/>
                                          </p:val>
                                        </p:tav>
                                        <p:tav tm="100000">
                                          <p:val>
                                            <p:strVal val="#ppt_w"/>
                                          </p:val>
                                        </p:tav>
                                      </p:tavLst>
                                    </p:anim>
                                    <p:anim calcmode="lin" valueType="num">
                                      <p:cBhvr>
                                        <p:cTn id="60" dur="1700" fill="hold"/>
                                        <p:tgtEl>
                                          <p:spTgt spid="93"/>
                                        </p:tgtEl>
                                        <p:attrNameLst>
                                          <p:attrName>ppt_h</p:attrName>
                                        </p:attrNameLst>
                                      </p:cBhvr>
                                      <p:tavLst>
                                        <p:tav tm="0">
                                          <p:val>
                                            <p:fltVal val="0"/>
                                          </p:val>
                                        </p:tav>
                                        <p:tav tm="100000">
                                          <p:val>
                                            <p:strVal val="#ppt_h"/>
                                          </p:val>
                                        </p:tav>
                                      </p:tavLst>
                                    </p:anim>
                                    <p:animEffect transition="in" filter="fade">
                                      <p:cBhvr>
                                        <p:cTn id="61" dur="17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68" grpId="0" animBg="1"/>
      <p:bldP spid="91" grpId="0" animBg="1"/>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683568" y="2963148"/>
            <a:ext cx="7776864" cy="0"/>
          </a:xfrm>
          <a:prstGeom prst="line">
            <a:avLst/>
          </a:prstGeom>
          <a:ln w="6350">
            <a:solidFill>
              <a:schemeClr val="tx2"/>
            </a:solidFill>
            <a:prstDash val="dash"/>
            <a:headEnd type="diamond"/>
            <a:tailEnd type="triangle"/>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971600" y="2778482"/>
            <a:ext cx="966564" cy="369332"/>
            <a:chOff x="1656597" y="1941644"/>
            <a:chExt cx="966564" cy="369332"/>
          </a:xfrm>
        </p:grpSpPr>
        <p:grpSp>
          <p:nvGrpSpPr>
            <p:cNvPr id="63" name="组合 62"/>
            <p:cNvGrpSpPr/>
            <p:nvPr/>
          </p:nvGrpSpPr>
          <p:grpSpPr>
            <a:xfrm>
              <a:off x="1656597" y="1995686"/>
              <a:ext cx="966564" cy="261249"/>
              <a:chOff x="969377" y="2505729"/>
              <a:chExt cx="1021353" cy="276058"/>
            </a:xfrm>
          </p:grpSpPr>
          <p:sp>
            <p:nvSpPr>
              <p:cNvPr id="65" name="矩形 64"/>
              <p:cNvSpPr/>
              <p:nvPr/>
            </p:nvSpPr>
            <p:spPr>
              <a:xfrm>
                <a:off x="1162680" y="2505729"/>
                <a:ext cx="634748" cy="2760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6" name="等腰三角形 65"/>
              <p:cNvSpPr/>
              <p:nvPr/>
            </p:nvSpPr>
            <p:spPr>
              <a:xfrm rot="16200000">
                <a:off x="955177"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7" name="等腰三角形 66"/>
              <p:cNvSpPr/>
              <p:nvPr/>
            </p:nvSpPr>
            <p:spPr>
              <a:xfrm rot="5400000" flipH="1">
                <a:off x="1799040"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64" name="TextBox 63"/>
            <p:cNvSpPr txBox="1"/>
            <p:nvPr/>
          </p:nvSpPr>
          <p:spPr>
            <a:xfrm>
              <a:off x="1813508" y="1941644"/>
              <a:ext cx="599844"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2011</a:t>
              </a:r>
              <a:endParaRPr lang="zh-CN" altLang="en-US" sz="1800" dirty="0">
                <a:solidFill>
                  <a:prstClr val="white"/>
                </a:solidFill>
                <a:latin typeface="Impact" pitchFamily="34" charset="0"/>
              </a:endParaRPr>
            </a:p>
          </p:txBody>
        </p:sp>
      </p:grpSp>
      <p:grpSp>
        <p:nvGrpSpPr>
          <p:cNvPr id="68" name="组合 67"/>
          <p:cNvGrpSpPr/>
          <p:nvPr/>
        </p:nvGrpSpPr>
        <p:grpSpPr>
          <a:xfrm>
            <a:off x="2476153" y="2778482"/>
            <a:ext cx="966564" cy="369332"/>
            <a:chOff x="1656597" y="1941644"/>
            <a:chExt cx="966564" cy="369332"/>
          </a:xfrm>
        </p:grpSpPr>
        <p:grpSp>
          <p:nvGrpSpPr>
            <p:cNvPr id="69" name="组合 68"/>
            <p:cNvGrpSpPr/>
            <p:nvPr/>
          </p:nvGrpSpPr>
          <p:grpSpPr>
            <a:xfrm>
              <a:off x="1656597" y="1995686"/>
              <a:ext cx="966564" cy="261249"/>
              <a:chOff x="969377" y="2505729"/>
              <a:chExt cx="1021353" cy="276058"/>
            </a:xfrm>
          </p:grpSpPr>
          <p:sp>
            <p:nvSpPr>
              <p:cNvPr id="71" name="矩形 70"/>
              <p:cNvSpPr/>
              <p:nvPr/>
            </p:nvSpPr>
            <p:spPr>
              <a:xfrm>
                <a:off x="1162680" y="2505729"/>
                <a:ext cx="634748" cy="2760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2" name="等腰三角形 71"/>
              <p:cNvSpPr/>
              <p:nvPr/>
            </p:nvSpPr>
            <p:spPr>
              <a:xfrm rot="16200000">
                <a:off x="955177"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3" name="等腰三角形 72"/>
              <p:cNvSpPr/>
              <p:nvPr/>
            </p:nvSpPr>
            <p:spPr>
              <a:xfrm rot="5400000" flipH="1">
                <a:off x="1799040"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70" name="TextBox 69"/>
            <p:cNvSpPr txBox="1"/>
            <p:nvPr/>
          </p:nvSpPr>
          <p:spPr>
            <a:xfrm>
              <a:off x="1813508" y="1941644"/>
              <a:ext cx="627095"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2012</a:t>
              </a:r>
              <a:endParaRPr lang="zh-CN" altLang="en-US" sz="1800" dirty="0">
                <a:solidFill>
                  <a:prstClr val="white"/>
                </a:solidFill>
                <a:latin typeface="Impact" pitchFamily="34" charset="0"/>
              </a:endParaRPr>
            </a:p>
          </p:txBody>
        </p:sp>
      </p:grpSp>
      <p:grpSp>
        <p:nvGrpSpPr>
          <p:cNvPr id="74" name="组合 73"/>
          <p:cNvGrpSpPr/>
          <p:nvPr/>
        </p:nvGrpSpPr>
        <p:grpSpPr>
          <a:xfrm>
            <a:off x="3980706" y="2778482"/>
            <a:ext cx="966564" cy="369332"/>
            <a:chOff x="1656597" y="1941644"/>
            <a:chExt cx="966564" cy="369332"/>
          </a:xfrm>
        </p:grpSpPr>
        <p:grpSp>
          <p:nvGrpSpPr>
            <p:cNvPr id="75" name="组合 74"/>
            <p:cNvGrpSpPr/>
            <p:nvPr/>
          </p:nvGrpSpPr>
          <p:grpSpPr>
            <a:xfrm>
              <a:off x="1656597" y="1995686"/>
              <a:ext cx="966564" cy="261249"/>
              <a:chOff x="969377" y="2505729"/>
              <a:chExt cx="1021353" cy="276058"/>
            </a:xfrm>
          </p:grpSpPr>
          <p:sp>
            <p:nvSpPr>
              <p:cNvPr id="77" name="矩形 76"/>
              <p:cNvSpPr/>
              <p:nvPr/>
            </p:nvSpPr>
            <p:spPr>
              <a:xfrm>
                <a:off x="1162680" y="2505729"/>
                <a:ext cx="634748" cy="2760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8" name="等腰三角形 77"/>
              <p:cNvSpPr/>
              <p:nvPr/>
            </p:nvSpPr>
            <p:spPr>
              <a:xfrm rot="16200000">
                <a:off x="955177"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9" name="等腰三角形 78"/>
              <p:cNvSpPr/>
              <p:nvPr/>
            </p:nvSpPr>
            <p:spPr>
              <a:xfrm rot="5400000" flipH="1">
                <a:off x="1799040"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76" name="TextBox 75"/>
            <p:cNvSpPr txBox="1"/>
            <p:nvPr/>
          </p:nvSpPr>
          <p:spPr>
            <a:xfrm>
              <a:off x="1813508" y="1941644"/>
              <a:ext cx="633507"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2013</a:t>
              </a:r>
              <a:endParaRPr lang="zh-CN" altLang="en-US" sz="1800" dirty="0">
                <a:solidFill>
                  <a:prstClr val="white"/>
                </a:solidFill>
                <a:latin typeface="Impact" pitchFamily="34" charset="0"/>
              </a:endParaRPr>
            </a:p>
          </p:txBody>
        </p:sp>
      </p:grpSp>
      <p:grpSp>
        <p:nvGrpSpPr>
          <p:cNvPr id="80" name="组合 79"/>
          <p:cNvGrpSpPr/>
          <p:nvPr/>
        </p:nvGrpSpPr>
        <p:grpSpPr>
          <a:xfrm>
            <a:off x="5485259" y="2778482"/>
            <a:ext cx="966564" cy="369332"/>
            <a:chOff x="1656597" y="1941644"/>
            <a:chExt cx="966564" cy="369332"/>
          </a:xfrm>
        </p:grpSpPr>
        <p:grpSp>
          <p:nvGrpSpPr>
            <p:cNvPr id="81" name="组合 80"/>
            <p:cNvGrpSpPr/>
            <p:nvPr/>
          </p:nvGrpSpPr>
          <p:grpSpPr>
            <a:xfrm>
              <a:off x="1656597" y="1995686"/>
              <a:ext cx="966564" cy="261249"/>
              <a:chOff x="969377" y="2505729"/>
              <a:chExt cx="1021353" cy="276058"/>
            </a:xfrm>
          </p:grpSpPr>
          <p:sp>
            <p:nvSpPr>
              <p:cNvPr id="83" name="矩形 82"/>
              <p:cNvSpPr/>
              <p:nvPr/>
            </p:nvSpPr>
            <p:spPr>
              <a:xfrm>
                <a:off x="1162680" y="2505729"/>
                <a:ext cx="634748" cy="2760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4" name="等腰三角形 83"/>
              <p:cNvSpPr/>
              <p:nvPr/>
            </p:nvSpPr>
            <p:spPr>
              <a:xfrm rot="16200000">
                <a:off x="955177"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5" name="等腰三角形 84"/>
              <p:cNvSpPr/>
              <p:nvPr/>
            </p:nvSpPr>
            <p:spPr>
              <a:xfrm rot="5400000" flipH="1">
                <a:off x="1799040"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82" name="TextBox 81"/>
            <p:cNvSpPr txBox="1"/>
            <p:nvPr/>
          </p:nvSpPr>
          <p:spPr>
            <a:xfrm>
              <a:off x="1813508" y="1941644"/>
              <a:ext cx="627095"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2014</a:t>
              </a:r>
              <a:endParaRPr lang="zh-CN" altLang="en-US" sz="1800" dirty="0">
                <a:solidFill>
                  <a:prstClr val="white"/>
                </a:solidFill>
                <a:latin typeface="Impact" pitchFamily="34" charset="0"/>
              </a:endParaRPr>
            </a:p>
          </p:txBody>
        </p:sp>
      </p:grpSp>
      <p:grpSp>
        <p:nvGrpSpPr>
          <p:cNvPr id="86" name="组合 85"/>
          <p:cNvGrpSpPr/>
          <p:nvPr/>
        </p:nvGrpSpPr>
        <p:grpSpPr>
          <a:xfrm>
            <a:off x="6989812" y="2778482"/>
            <a:ext cx="966564" cy="369332"/>
            <a:chOff x="1656597" y="1941644"/>
            <a:chExt cx="966564" cy="369332"/>
          </a:xfrm>
        </p:grpSpPr>
        <p:grpSp>
          <p:nvGrpSpPr>
            <p:cNvPr id="87" name="组合 86"/>
            <p:cNvGrpSpPr/>
            <p:nvPr/>
          </p:nvGrpSpPr>
          <p:grpSpPr>
            <a:xfrm>
              <a:off x="1656597" y="1995686"/>
              <a:ext cx="966564" cy="261249"/>
              <a:chOff x="969377" y="2505729"/>
              <a:chExt cx="1021353" cy="276058"/>
            </a:xfrm>
          </p:grpSpPr>
          <p:sp>
            <p:nvSpPr>
              <p:cNvPr id="89" name="矩形 88"/>
              <p:cNvSpPr/>
              <p:nvPr/>
            </p:nvSpPr>
            <p:spPr>
              <a:xfrm>
                <a:off x="1162680" y="2505729"/>
                <a:ext cx="634748" cy="2760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0" name="等腰三角形 89"/>
              <p:cNvSpPr/>
              <p:nvPr/>
            </p:nvSpPr>
            <p:spPr>
              <a:xfrm rot="16200000">
                <a:off x="955177"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1" name="等腰三角形 90"/>
              <p:cNvSpPr/>
              <p:nvPr/>
            </p:nvSpPr>
            <p:spPr>
              <a:xfrm rot="5400000" flipH="1">
                <a:off x="1799040" y="2555013"/>
                <a:ext cx="205889" cy="17749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88" name="TextBox 87"/>
            <p:cNvSpPr txBox="1"/>
            <p:nvPr/>
          </p:nvSpPr>
          <p:spPr>
            <a:xfrm>
              <a:off x="1813508" y="1941644"/>
              <a:ext cx="635110"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2015</a:t>
              </a:r>
              <a:endParaRPr lang="zh-CN" altLang="en-US" sz="1800" dirty="0">
                <a:solidFill>
                  <a:prstClr val="white"/>
                </a:solidFill>
                <a:latin typeface="Impact" pitchFamily="34" charset="0"/>
              </a:endParaRPr>
            </a:p>
          </p:txBody>
        </p:sp>
      </p:grpSp>
      <p:grpSp>
        <p:nvGrpSpPr>
          <p:cNvPr id="92" name="组合 91"/>
          <p:cNvGrpSpPr/>
          <p:nvPr/>
        </p:nvGrpSpPr>
        <p:grpSpPr>
          <a:xfrm>
            <a:off x="971600" y="1425851"/>
            <a:ext cx="995217" cy="1361923"/>
            <a:chOff x="1146848" y="1210045"/>
            <a:chExt cx="995217" cy="1361923"/>
          </a:xfrm>
        </p:grpSpPr>
        <p:cxnSp>
          <p:nvCxnSpPr>
            <p:cNvPr id="93" name="直接连接符 92"/>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椭圆 93"/>
            <p:cNvSpPr/>
            <p:nvPr/>
          </p:nvSpPr>
          <p:spPr>
            <a:xfrm>
              <a:off x="1146848" y="1210045"/>
              <a:ext cx="995217" cy="995217"/>
            </a:xfrm>
            <a:prstGeom prst="ellipse">
              <a:avLst/>
            </a:prstGeom>
            <a:blipFill>
              <a:blip r:embed="rId4"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95" name="组合 94"/>
          <p:cNvGrpSpPr/>
          <p:nvPr/>
        </p:nvGrpSpPr>
        <p:grpSpPr>
          <a:xfrm>
            <a:off x="786808" y="3435846"/>
            <a:ext cx="1283249" cy="1368152"/>
            <a:chOff x="786808" y="3219822"/>
            <a:chExt cx="1283249" cy="1368152"/>
          </a:xfrm>
        </p:grpSpPr>
        <p:sp>
          <p:nvSpPr>
            <p:cNvPr id="96" name="矩形 95"/>
            <p:cNvSpPr/>
            <p:nvPr/>
          </p:nvSpPr>
          <p:spPr>
            <a:xfrm>
              <a:off x="786808" y="3219822"/>
              <a:ext cx="1283249" cy="13681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7" name="矩形 1"/>
            <p:cNvSpPr>
              <a:spLocks noChangeArrowheads="1"/>
            </p:cNvSpPr>
            <p:nvPr/>
          </p:nvSpPr>
          <p:spPr bwMode="auto">
            <a:xfrm>
              <a:off x="881649" y="3319122"/>
              <a:ext cx="108516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随着计算机技术的发展及印刷技术进步，平面设计在视觉感观领域的表现也越来越丰富，这真正的对今天平面设。</a:t>
              </a:r>
            </a:p>
          </p:txBody>
        </p:sp>
      </p:grpSp>
      <p:grpSp>
        <p:nvGrpSpPr>
          <p:cNvPr id="98" name="组合 97"/>
          <p:cNvGrpSpPr/>
          <p:nvPr/>
        </p:nvGrpSpPr>
        <p:grpSpPr>
          <a:xfrm>
            <a:off x="2447500" y="1425851"/>
            <a:ext cx="995217" cy="1361923"/>
            <a:chOff x="1146848" y="1210045"/>
            <a:chExt cx="995217" cy="1361923"/>
          </a:xfrm>
        </p:grpSpPr>
        <p:cxnSp>
          <p:nvCxnSpPr>
            <p:cNvPr id="99" name="直接连接符 98"/>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椭圆 99"/>
            <p:cNvSpPr/>
            <p:nvPr/>
          </p:nvSpPr>
          <p:spPr>
            <a:xfrm>
              <a:off x="1146848" y="1210045"/>
              <a:ext cx="995217" cy="995217"/>
            </a:xfrm>
            <a:prstGeom prst="ellipse">
              <a:avLst/>
            </a:prstGeom>
            <a:blipFill>
              <a:blip r:embed="rId5"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101" name="组合 100"/>
          <p:cNvGrpSpPr/>
          <p:nvPr/>
        </p:nvGrpSpPr>
        <p:grpSpPr>
          <a:xfrm>
            <a:off x="2243695" y="3435846"/>
            <a:ext cx="1283249" cy="1368152"/>
            <a:chOff x="786808" y="3219822"/>
            <a:chExt cx="1283249" cy="1368152"/>
          </a:xfrm>
        </p:grpSpPr>
        <p:sp>
          <p:nvSpPr>
            <p:cNvPr id="102" name="矩形 101"/>
            <p:cNvSpPr/>
            <p:nvPr/>
          </p:nvSpPr>
          <p:spPr>
            <a:xfrm>
              <a:off x="786808" y="3219822"/>
              <a:ext cx="1283249" cy="13681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3" name="矩形 1"/>
            <p:cNvSpPr>
              <a:spLocks noChangeArrowheads="1"/>
            </p:cNvSpPr>
            <p:nvPr/>
          </p:nvSpPr>
          <p:spPr bwMode="auto">
            <a:xfrm>
              <a:off x="881649" y="3319122"/>
              <a:ext cx="108516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随着计算机技术的发展及印刷技术进步，平面设计在视觉感观领域的表现也越来越丰富，这真正的对今天平面设。</a:t>
              </a:r>
            </a:p>
          </p:txBody>
        </p:sp>
      </p:grpSp>
      <p:grpSp>
        <p:nvGrpSpPr>
          <p:cNvPr id="104" name="组合 103"/>
          <p:cNvGrpSpPr/>
          <p:nvPr/>
        </p:nvGrpSpPr>
        <p:grpSpPr>
          <a:xfrm>
            <a:off x="3983717" y="1425851"/>
            <a:ext cx="995217" cy="1361923"/>
            <a:chOff x="1146848" y="1210045"/>
            <a:chExt cx="995217" cy="1361923"/>
          </a:xfrm>
        </p:grpSpPr>
        <p:cxnSp>
          <p:nvCxnSpPr>
            <p:cNvPr id="105" name="直接连接符 104"/>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1146848" y="1210045"/>
              <a:ext cx="995217" cy="995217"/>
            </a:xfrm>
            <a:prstGeom prst="ellipse">
              <a:avLst/>
            </a:prstGeom>
            <a:blipFill>
              <a:blip r:embed="rId6"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107" name="组合 106"/>
          <p:cNvGrpSpPr/>
          <p:nvPr/>
        </p:nvGrpSpPr>
        <p:grpSpPr>
          <a:xfrm>
            <a:off x="3779912" y="3435846"/>
            <a:ext cx="1283249" cy="1368152"/>
            <a:chOff x="786808" y="3219822"/>
            <a:chExt cx="1283249" cy="1368152"/>
          </a:xfrm>
        </p:grpSpPr>
        <p:sp>
          <p:nvSpPr>
            <p:cNvPr id="108" name="矩形 107"/>
            <p:cNvSpPr/>
            <p:nvPr/>
          </p:nvSpPr>
          <p:spPr>
            <a:xfrm>
              <a:off x="786808" y="3219822"/>
              <a:ext cx="1283249" cy="13681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9" name="矩形 1"/>
            <p:cNvSpPr>
              <a:spLocks noChangeArrowheads="1"/>
            </p:cNvSpPr>
            <p:nvPr/>
          </p:nvSpPr>
          <p:spPr bwMode="auto">
            <a:xfrm>
              <a:off x="881649" y="3319122"/>
              <a:ext cx="108516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随着计算机技术的发展及印刷技术进步，平面设计在视觉感观领域的表现也越来越丰富，这真正的对今天平面设。</a:t>
              </a:r>
            </a:p>
          </p:txBody>
        </p:sp>
      </p:grpSp>
      <p:grpSp>
        <p:nvGrpSpPr>
          <p:cNvPr id="110" name="组合 109"/>
          <p:cNvGrpSpPr/>
          <p:nvPr/>
        </p:nvGrpSpPr>
        <p:grpSpPr>
          <a:xfrm>
            <a:off x="5517897" y="1425851"/>
            <a:ext cx="995217" cy="1361923"/>
            <a:chOff x="1146848" y="1210045"/>
            <a:chExt cx="995217" cy="1361923"/>
          </a:xfrm>
        </p:grpSpPr>
        <p:cxnSp>
          <p:nvCxnSpPr>
            <p:cNvPr id="111" name="直接连接符 110"/>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a:off x="1146848" y="1210045"/>
              <a:ext cx="995217" cy="995217"/>
            </a:xfrm>
            <a:prstGeom prst="ellipse">
              <a:avLst/>
            </a:prstGeom>
            <a:blipFill>
              <a:blip r:embed="rId7"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113" name="组合 112"/>
          <p:cNvGrpSpPr/>
          <p:nvPr/>
        </p:nvGrpSpPr>
        <p:grpSpPr>
          <a:xfrm>
            <a:off x="5314092" y="3435846"/>
            <a:ext cx="1283249" cy="1368152"/>
            <a:chOff x="786808" y="3219822"/>
            <a:chExt cx="1283249" cy="1368152"/>
          </a:xfrm>
        </p:grpSpPr>
        <p:sp>
          <p:nvSpPr>
            <p:cNvPr id="114" name="矩形 113"/>
            <p:cNvSpPr/>
            <p:nvPr/>
          </p:nvSpPr>
          <p:spPr>
            <a:xfrm>
              <a:off x="786808" y="3219822"/>
              <a:ext cx="1283249" cy="13681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15" name="矩形 1"/>
            <p:cNvSpPr>
              <a:spLocks noChangeArrowheads="1"/>
            </p:cNvSpPr>
            <p:nvPr/>
          </p:nvSpPr>
          <p:spPr bwMode="auto">
            <a:xfrm>
              <a:off x="881649" y="3319122"/>
              <a:ext cx="108516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随着计算机技术的发展及印刷技术进步，平面设计在视觉感观领域的表现也越来越丰富，这真正的对今天平面设。</a:t>
              </a:r>
            </a:p>
          </p:txBody>
        </p:sp>
      </p:grpSp>
      <p:grpSp>
        <p:nvGrpSpPr>
          <p:cNvPr id="116" name="组合 115"/>
          <p:cNvGrpSpPr/>
          <p:nvPr/>
        </p:nvGrpSpPr>
        <p:grpSpPr>
          <a:xfrm>
            <a:off x="6989811" y="1425851"/>
            <a:ext cx="995217" cy="1361923"/>
            <a:chOff x="1146848" y="1210045"/>
            <a:chExt cx="995217" cy="1361923"/>
          </a:xfrm>
        </p:grpSpPr>
        <p:cxnSp>
          <p:nvCxnSpPr>
            <p:cNvPr id="117" name="直接连接符 116"/>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1146848" y="1210045"/>
              <a:ext cx="995217" cy="995217"/>
            </a:xfrm>
            <a:prstGeom prst="ellipse">
              <a:avLst/>
            </a:prstGeom>
            <a:blipFill>
              <a:blip r:embed="rId8"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119" name="组合 118"/>
          <p:cNvGrpSpPr/>
          <p:nvPr/>
        </p:nvGrpSpPr>
        <p:grpSpPr>
          <a:xfrm>
            <a:off x="6786006" y="3435846"/>
            <a:ext cx="1283249" cy="1368152"/>
            <a:chOff x="786808" y="3219822"/>
            <a:chExt cx="1283249" cy="1368152"/>
          </a:xfrm>
        </p:grpSpPr>
        <p:sp>
          <p:nvSpPr>
            <p:cNvPr id="120" name="矩形 119"/>
            <p:cNvSpPr/>
            <p:nvPr/>
          </p:nvSpPr>
          <p:spPr>
            <a:xfrm>
              <a:off x="786808" y="3219822"/>
              <a:ext cx="1283249" cy="13681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21" name="矩形 1"/>
            <p:cNvSpPr>
              <a:spLocks noChangeArrowheads="1"/>
            </p:cNvSpPr>
            <p:nvPr/>
          </p:nvSpPr>
          <p:spPr bwMode="auto">
            <a:xfrm>
              <a:off x="881649" y="3319122"/>
              <a:ext cx="108516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随着计算机技术的发展及印刷技术进步，平面设计在视觉感观领域的表现也越来越丰富，这真正的对今天平面设。</a:t>
              </a:r>
            </a:p>
          </p:txBody>
        </p:sp>
      </p:grpSp>
    </p:spTree>
    <p:custDataLst>
      <p:tags r:id="rId1"/>
    </p:custDataLst>
    <p:extLst>
      <p:ext uri="{BB962C8B-B14F-4D97-AF65-F5344CB8AC3E}">
        <p14:creationId xmlns:p14="http://schemas.microsoft.com/office/powerpoint/2010/main" val="2724647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500"/>
                                        <p:tgtEl>
                                          <p:spTgt spid="61"/>
                                        </p:tgtEl>
                                      </p:cBhvr>
                                    </p:animEffect>
                                  </p:childTnLst>
                                </p:cTn>
                              </p:par>
                            </p:childTnLst>
                          </p:cTn>
                        </p:par>
                        <p:par>
                          <p:cTn id="24" fill="hold">
                            <p:stCondLst>
                              <p:cond delay="2000"/>
                            </p:stCondLst>
                            <p:childTnLst>
                              <p:par>
                                <p:cTn id="25" presetID="2" presetClass="entr" presetSubtype="8" decel="65000"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400" fill="hold"/>
                                        <p:tgtEl>
                                          <p:spTgt spid="62"/>
                                        </p:tgtEl>
                                        <p:attrNameLst>
                                          <p:attrName>ppt_x</p:attrName>
                                        </p:attrNameLst>
                                      </p:cBhvr>
                                      <p:tavLst>
                                        <p:tav tm="0">
                                          <p:val>
                                            <p:strVal val="0-#ppt_w/2"/>
                                          </p:val>
                                        </p:tav>
                                        <p:tav tm="100000">
                                          <p:val>
                                            <p:strVal val="#ppt_x"/>
                                          </p:val>
                                        </p:tav>
                                      </p:tavLst>
                                    </p:anim>
                                    <p:anim calcmode="lin" valueType="num">
                                      <p:cBhvr additive="base">
                                        <p:cTn id="28" dur="400" fill="hold"/>
                                        <p:tgtEl>
                                          <p:spTgt spid="62"/>
                                        </p:tgtEl>
                                        <p:attrNameLst>
                                          <p:attrName>ppt_y</p:attrName>
                                        </p:attrNameLst>
                                      </p:cBhvr>
                                      <p:tavLst>
                                        <p:tav tm="0">
                                          <p:val>
                                            <p:strVal val="#ppt_y"/>
                                          </p:val>
                                        </p:tav>
                                        <p:tav tm="100000">
                                          <p:val>
                                            <p:strVal val="#ppt_y"/>
                                          </p:val>
                                        </p:tav>
                                      </p:tavLst>
                                    </p:anim>
                                  </p:childTnLst>
                                </p:cTn>
                              </p:par>
                              <p:par>
                                <p:cTn id="29" presetID="2" presetClass="entr" presetSubtype="8" decel="65000" fill="hold" nodeType="withEffect">
                                  <p:stCondLst>
                                    <p:cond delay="20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400" fill="hold"/>
                                        <p:tgtEl>
                                          <p:spTgt spid="68"/>
                                        </p:tgtEl>
                                        <p:attrNameLst>
                                          <p:attrName>ppt_x</p:attrName>
                                        </p:attrNameLst>
                                      </p:cBhvr>
                                      <p:tavLst>
                                        <p:tav tm="0">
                                          <p:val>
                                            <p:strVal val="0-#ppt_w/2"/>
                                          </p:val>
                                        </p:tav>
                                        <p:tav tm="100000">
                                          <p:val>
                                            <p:strVal val="#ppt_x"/>
                                          </p:val>
                                        </p:tav>
                                      </p:tavLst>
                                    </p:anim>
                                    <p:anim calcmode="lin" valueType="num">
                                      <p:cBhvr additive="base">
                                        <p:cTn id="32" dur="400" fill="hold"/>
                                        <p:tgtEl>
                                          <p:spTgt spid="68"/>
                                        </p:tgtEl>
                                        <p:attrNameLst>
                                          <p:attrName>ppt_y</p:attrName>
                                        </p:attrNameLst>
                                      </p:cBhvr>
                                      <p:tavLst>
                                        <p:tav tm="0">
                                          <p:val>
                                            <p:strVal val="#ppt_y"/>
                                          </p:val>
                                        </p:tav>
                                        <p:tav tm="100000">
                                          <p:val>
                                            <p:strVal val="#ppt_y"/>
                                          </p:val>
                                        </p:tav>
                                      </p:tavLst>
                                    </p:anim>
                                  </p:childTnLst>
                                </p:cTn>
                              </p:par>
                              <p:par>
                                <p:cTn id="33" presetID="2" presetClass="entr" presetSubtype="8" decel="65000" fill="hold" nodeType="withEffect">
                                  <p:stCondLst>
                                    <p:cond delay="40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400" fill="hold"/>
                                        <p:tgtEl>
                                          <p:spTgt spid="74"/>
                                        </p:tgtEl>
                                        <p:attrNameLst>
                                          <p:attrName>ppt_x</p:attrName>
                                        </p:attrNameLst>
                                      </p:cBhvr>
                                      <p:tavLst>
                                        <p:tav tm="0">
                                          <p:val>
                                            <p:strVal val="0-#ppt_w/2"/>
                                          </p:val>
                                        </p:tav>
                                        <p:tav tm="100000">
                                          <p:val>
                                            <p:strVal val="#ppt_x"/>
                                          </p:val>
                                        </p:tav>
                                      </p:tavLst>
                                    </p:anim>
                                    <p:anim calcmode="lin" valueType="num">
                                      <p:cBhvr additive="base">
                                        <p:cTn id="36" dur="400" fill="hold"/>
                                        <p:tgtEl>
                                          <p:spTgt spid="74"/>
                                        </p:tgtEl>
                                        <p:attrNameLst>
                                          <p:attrName>ppt_y</p:attrName>
                                        </p:attrNameLst>
                                      </p:cBhvr>
                                      <p:tavLst>
                                        <p:tav tm="0">
                                          <p:val>
                                            <p:strVal val="#ppt_y"/>
                                          </p:val>
                                        </p:tav>
                                        <p:tav tm="100000">
                                          <p:val>
                                            <p:strVal val="#ppt_y"/>
                                          </p:val>
                                        </p:tav>
                                      </p:tavLst>
                                    </p:anim>
                                  </p:childTnLst>
                                </p:cTn>
                              </p:par>
                              <p:par>
                                <p:cTn id="37" presetID="2" presetClass="entr" presetSubtype="8" decel="65000" fill="hold" nodeType="withEffect">
                                  <p:stCondLst>
                                    <p:cond delay="600"/>
                                  </p:stCondLst>
                                  <p:childTnLst>
                                    <p:set>
                                      <p:cBhvr>
                                        <p:cTn id="38" dur="1" fill="hold">
                                          <p:stCondLst>
                                            <p:cond delay="0"/>
                                          </p:stCondLst>
                                        </p:cTn>
                                        <p:tgtEl>
                                          <p:spTgt spid="80"/>
                                        </p:tgtEl>
                                        <p:attrNameLst>
                                          <p:attrName>style.visibility</p:attrName>
                                        </p:attrNameLst>
                                      </p:cBhvr>
                                      <p:to>
                                        <p:strVal val="visible"/>
                                      </p:to>
                                    </p:set>
                                    <p:anim calcmode="lin" valueType="num">
                                      <p:cBhvr additive="base">
                                        <p:cTn id="39" dur="400" fill="hold"/>
                                        <p:tgtEl>
                                          <p:spTgt spid="80"/>
                                        </p:tgtEl>
                                        <p:attrNameLst>
                                          <p:attrName>ppt_x</p:attrName>
                                        </p:attrNameLst>
                                      </p:cBhvr>
                                      <p:tavLst>
                                        <p:tav tm="0">
                                          <p:val>
                                            <p:strVal val="0-#ppt_w/2"/>
                                          </p:val>
                                        </p:tav>
                                        <p:tav tm="100000">
                                          <p:val>
                                            <p:strVal val="#ppt_x"/>
                                          </p:val>
                                        </p:tav>
                                      </p:tavLst>
                                    </p:anim>
                                    <p:anim calcmode="lin" valueType="num">
                                      <p:cBhvr additive="base">
                                        <p:cTn id="40" dur="400" fill="hold"/>
                                        <p:tgtEl>
                                          <p:spTgt spid="80"/>
                                        </p:tgtEl>
                                        <p:attrNameLst>
                                          <p:attrName>ppt_y</p:attrName>
                                        </p:attrNameLst>
                                      </p:cBhvr>
                                      <p:tavLst>
                                        <p:tav tm="0">
                                          <p:val>
                                            <p:strVal val="#ppt_y"/>
                                          </p:val>
                                        </p:tav>
                                        <p:tav tm="100000">
                                          <p:val>
                                            <p:strVal val="#ppt_y"/>
                                          </p:val>
                                        </p:tav>
                                      </p:tavLst>
                                    </p:anim>
                                  </p:childTnLst>
                                </p:cTn>
                              </p:par>
                              <p:par>
                                <p:cTn id="41" presetID="2" presetClass="entr" presetSubtype="8" decel="65000" fill="hold" nodeType="withEffect">
                                  <p:stCondLst>
                                    <p:cond delay="800"/>
                                  </p:stCondLst>
                                  <p:childTnLst>
                                    <p:set>
                                      <p:cBhvr>
                                        <p:cTn id="42" dur="1" fill="hold">
                                          <p:stCondLst>
                                            <p:cond delay="0"/>
                                          </p:stCondLst>
                                        </p:cTn>
                                        <p:tgtEl>
                                          <p:spTgt spid="86"/>
                                        </p:tgtEl>
                                        <p:attrNameLst>
                                          <p:attrName>style.visibility</p:attrName>
                                        </p:attrNameLst>
                                      </p:cBhvr>
                                      <p:to>
                                        <p:strVal val="visible"/>
                                      </p:to>
                                    </p:set>
                                    <p:anim calcmode="lin" valueType="num">
                                      <p:cBhvr additive="base">
                                        <p:cTn id="43" dur="400" fill="hold"/>
                                        <p:tgtEl>
                                          <p:spTgt spid="86"/>
                                        </p:tgtEl>
                                        <p:attrNameLst>
                                          <p:attrName>ppt_x</p:attrName>
                                        </p:attrNameLst>
                                      </p:cBhvr>
                                      <p:tavLst>
                                        <p:tav tm="0">
                                          <p:val>
                                            <p:strVal val="0-#ppt_w/2"/>
                                          </p:val>
                                        </p:tav>
                                        <p:tav tm="100000">
                                          <p:val>
                                            <p:strVal val="#ppt_x"/>
                                          </p:val>
                                        </p:tav>
                                      </p:tavLst>
                                    </p:anim>
                                    <p:anim calcmode="lin" valueType="num">
                                      <p:cBhvr additive="base">
                                        <p:cTn id="44" dur="400" fill="hold"/>
                                        <p:tgtEl>
                                          <p:spTgt spid="86"/>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1" fill="hold" nodeType="afterEffect">
                                  <p:stCondLst>
                                    <p:cond delay="0"/>
                                  </p:stCondLst>
                                  <p:childTnLst>
                                    <p:set>
                                      <p:cBhvr>
                                        <p:cTn id="47" dur="1" fill="hold">
                                          <p:stCondLst>
                                            <p:cond delay="0"/>
                                          </p:stCondLst>
                                        </p:cTn>
                                        <p:tgtEl>
                                          <p:spTgt spid="92"/>
                                        </p:tgtEl>
                                        <p:attrNameLst>
                                          <p:attrName>style.visibility</p:attrName>
                                        </p:attrNameLst>
                                      </p:cBhvr>
                                      <p:to>
                                        <p:strVal val="visible"/>
                                      </p:to>
                                    </p:set>
                                    <p:anim calcmode="lin" valueType="num">
                                      <p:cBhvr additive="base">
                                        <p:cTn id="48" dur="500" fill="hold"/>
                                        <p:tgtEl>
                                          <p:spTgt spid="92"/>
                                        </p:tgtEl>
                                        <p:attrNameLst>
                                          <p:attrName>ppt_x</p:attrName>
                                        </p:attrNameLst>
                                      </p:cBhvr>
                                      <p:tavLst>
                                        <p:tav tm="0">
                                          <p:val>
                                            <p:strVal val="#ppt_x"/>
                                          </p:val>
                                        </p:tav>
                                        <p:tav tm="100000">
                                          <p:val>
                                            <p:strVal val="#ppt_x"/>
                                          </p:val>
                                        </p:tav>
                                      </p:tavLst>
                                    </p:anim>
                                    <p:anim calcmode="lin" valueType="num">
                                      <p:cBhvr additive="base">
                                        <p:cTn id="49" dur="500" fill="hold"/>
                                        <p:tgtEl>
                                          <p:spTgt spid="92"/>
                                        </p:tgtEl>
                                        <p:attrNameLst>
                                          <p:attrName>ppt_y</p:attrName>
                                        </p:attrNameLst>
                                      </p:cBhvr>
                                      <p:tavLst>
                                        <p:tav tm="0">
                                          <p:val>
                                            <p:strVal val="0-#ppt_h/2"/>
                                          </p:val>
                                        </p:tav>
                                        <p:tav tm="100000">
                                          <p:val>
                                            <p:strVal val="#ppt_y"/>
                                          </p:val>
                                        </p:tav>
                                      </p:tavLst>
                                    </p:anim>
                                  </p:childTnLst>
                                </p:cTn>
                              </p:par>
                              <p:par>
                                <p:cTn id="50" presetID="10" presetClass="entr" presetSubtype="0" fill="hold" nodeType="with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500"/>
                                        <p:tgtEl>
                                          <p:spTgt spid="95"/>
                                        </p:tgtEl>
                                      </p:cBhvr>
                                    </p:animEffect>
                                  </p:childTnLst>
                                </p:cTn>
                              </p:par>
                            </p:childTnLst>
                          </p:cTn>
                        </p:par>
                        <p:par>
                          <p:cTn id="53" fill="hold">
                            <p:stCondLst>
                              <p:cond delay="3700"/>
                            </p:stCondLst>
                            <p:childTnLst>
                              <p:par>
                                <p:cTn id="54" presetID="2" presetClass="entr" presetSubtype="1" fill="hold" nodeType="afterEffect">
                                  <p:stCondLst>
                                    <p:cond delay="0"/>
                                  </p:stCondLst>
                                  <p:childTnLst>
                                    <p:set>
                                      <p:cBhvr>
                                        <p:cTn id="55" dur="1" fill="hold">
                                          <p:stCondLst>
                                            <p:cond delay="0"/>
                                          </p:stCondLst>
                                        </p:cTn>
                                        <p:tgtEl>
                                          <p:spTgt spid="98"/>
                                        </p:tgtEl>
                                        <p:attrNameLst>
                                          <p:attrName>style.visibility</p:attrName>
                                        </p:attrNameLst>
                                      </p:cBhvr>
                                      <p:to>
                                        <p:strVal val="visible"/>
                                      </p:to>
                                    </p:set>
                                    <p:anim calcmode="lin" valueType="num">
                                      <p:cBhvr additive="base">
                                        <p:cTn id="56" dur="500" fill="hold"/>
                                        <p:tgtEl>
                                          <p:spTgt spid="98"/>
                                        </p:tgtEl>
                                        <p:attrNameLst>
                                          <p:attrName>ppt_x</p:attrName>
                                        </p:attrNameLst>
                                      </p:cBhvr>
                                      <p:tavLst>
                                        <p:tav tm="0">
                                          <p:val>
                                            <p:strVal val="#ppt_x"/>
                                          </p:val>
                                        </p:tav>
                                        <p:tav tm="100000">
                                          <p:val>
                                            <p:strVal val="#ppt_x"/>
                                          </p:val>
                                        </p:tav>
                                      </p:tavLst>
                                    </p:anim>
                                    <p:anim calcmode="lin" valueType="num">
                                      <p:cBhvr additive="base">
                                        <p:cTn id="57" dur="500" fill="hold"/>
                                        <p:tgtEl>
                                          <p:spTgt spid="98"/>
                                        </p:tgtEl>
                                        <p:attrNameLst>
                                          <p:attrName>ppt_y</p:attrName>
                                        </p:attrNameLst>
                                      </p:cBhvr>
                                      <p:tavLst>
                                        <p:tav tm="0">
                                          <p:val>
                                            <p:strVal val="0-#ppt_h/2"/>
                                          </p:val>
                                        </p:tav>
                                        <p:tav tm="100000">
                                          <p:val>
                                            <p:strVal val="#ppt_y"/>
                                          </p:val>
                                        </p:tav>
                                      </p:tavLst>
                                    </p:anim>
                                  </p:childTnLst>
                                </p:cTn>
                              </p:par>
                              <p:par>
                                <p:cTn id="58" presetID="10" presetClass="entr" presetSubtype="0" fill="hold"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fade">
                                      <p:cBhvr>
                                        <p:cTn id="60" dur="500"/>
                                        <p:tgtEl>
                                          <p:spTgt spid="101"/>
                                        </p:tgtEl>
                                      </p:cBhvr>
                                    </p:animEffect>
                                  </p:childTnLst>
                                </p:cTn>
                              </p:par>
                            </p:childTnLst>
                          </p:cTn>
                        </p:par>
                        <p:par>
                          <p:cTn id="61" fill="hold">
                            <p:stCondLst>
                              <p:cond delay="4200"/>
                            </p:stCondLst>
                            <p:childTnLst>
                              <p:par>
                                <p:cTn id="62" presetID="2" presetClass="entr" presetSubtype="1" fill="hold" nodeType="afterEffect">
                                  <p:stCondLst>
                                    <p:cond delay="0"/>
                                  </p:stCondLst>
                                  <p:childTnLst>
                                    <p:set>
                                      <p:cBhvr>
                                        <p:cTn id="63" dur="1" fill="hold">
                                          <p:stCondLst>
                                            <p:cond delay="0"/>
                                          </p:stCondLst>
                                        </p:cTn>
                                        <p:tgtEl>
                                          <p:spTgt spid="104"/>
                                        </p:tgtEl>
                                        <p:attrNameLst>
                                          <p:attrName>style.visibility</p:attrName>
                                        </p:attrNameLst>
                                      </p:cBhvr>
                                      <p:to>
                                        <p:strVal val="visible"/>
                                      </p:to>
                                    </p:set>
                                    <p:anim calcmode="lin" valueType="num">
                                      <p:cBhvr additive="base">
                                        <p:cTn id="64" dur="500" fill="hold"/>
                                        <p:tgtEl>
                                          <p:spTgt spid="104"/>
                                        </p:tgtEl>
                                        <p:attrNameLst>
                                          <p:attrName>ppt_x</p:attrName>
                                        </p:attrNameLst>
                                      </p:cBhvr>
                                      <p:tavLst>
                                        <p:tav tm="0">
                                          <p:val>
                                            <p:strVal val="#ppt_x"/>
                                          </p:val>
                                        </p:tav>
                                        <p:tav tm="100000">
                                          <p:val>
                                            <p:strVal val="#ppt_x"/>
                                          </p:val>
                                        </p:tav>
                                      </p:tavLst>
                                    </p:anim>
                                    <p:anim calcmode="lin" valueType="num">
                                      <p:cBhvr additive="base">
                                        <p:cTn id="65" dur="500" fill="hold"/>
                                        <p:tgtEl>
                                          <p:spTgt spid="104"/>
                                        </p:tgtEl>
                                        <p:attrNameLst>
                                          <p:attrName>ppt_y</p:attrName>
                                        </p:attrNameLst>
                                      </p:cBhvr>
                                      <p:tavLst>
                                        <p:tav tm="0">
                                          <p:val>
                                            <p:strVal val="0-#ppt_h/2"/>
                                          </p:val>
                                        </p:tav>
                                        <p:tav tm="100000">
                                          <p:val>
                                            <p:strVal val="#ppt_y"/>
                                          </p:val>
                                        </p:tav>
                                      </p:tavLst>
                                    </p:anim>
                                  </p:childTnLst>
                                </p:cTn>
                              </p:par>
                              <p:par>
                                <p:cTn id="66" presetID="10" presetClass="entr" presetSubtype="0" fill="hold" nodeType="withEffect">
                                  <p:stCondLst>
                                    <p:cond delay="0"/>
                                  </p:stCondLst>
                                  <p:childTnLst>
                                    <p:set>
                                      <p:cBhvr>
                                        <p:cTn id="67" dur="1" fill="hold">
                                          <p:stCondLst>
                                            <p:cond delay="0"/>
                                          </p:stCondLst>
                                        </p:cTn>
                                        <p:tgtEl>
                                          <p:spTgt spid="107"/>
                                        </p:tgtEl>
                                        <p:attrNameLst>
                                          <p:attrName>style.visibility</p:attrName>
                                        </p:attrNameLst>
                                      </p:cBhvr>
                                      <p:to>
                                        <p:strVal val="visible"/>
                                      </p:to>
                                    </p:set>
                                    <p:animEffect transition="in" filter="fade">
                                      <p:cBhvr>
                                        <p:cTn id="68" dur="500"/>
                                        <p:tgtEl>
                                          <p:spTgt spid="107"/>
                                        </p:tgtEl>
                                      </p:cBhvr>
                                    </p:animEffect>
                                  </p:childTnLst>
                                </p:cTn>
                              </p:par>
                            </p:childTnLst>
                          </p:cTn>
                        </p:par>
                        <p:par>
                          <p:cTn id="69" fill="hold">
                            <p:stCondLst>
                              <p:cond delay="4700"/>
                            </p:stCondLst>
                            <p:childTnLst>
                              <p:par>
                                <p:cTn id="70" presetID="2" presetClass="entr" presetSubtype="1" fill="hold" nodeType="afterEffect">
                                  <p:stCondLst>
                                    <p:cond delay="0"/>
                                  </p:stCondLst>
                                  <p:childTnLst>
                                    <p:set>
                                      <p:cBhvr>
                                        <p:cTn id="71" dur="1" fill="hold">
                                          <p:stCondLst>
                                            <p:cond delay="0"/>
                                          </p:stCondLst>
                                        </p:cTn>
                                        <p:tgtEl>
                                          <p:spTgt spid="110"/>
                                        </p:tgtEl>
                                        <p:attrNameLst>
                                          <p:attrName>style.visibility</p:attrName>
                                        </p:attrNameLst>
                                      </p:cBhvr>
                                      <p:to>
                                        <p:strVal val="visible"/>
                                      </p:to>
                                    </p:set>
                                    <p:anim calcmode="lin" valueType="num">
                                      <p:cBhvr additive="base">
                                        <p:cTn id="72" dur="500" fill="hold"/>
                                        <p:tgtEl>
                                          <p:spTgt spid="110"/>
                                        </p:tgtEl>
                                        <p:attrNameLst>
                                          <p:attrName>ppt_x</p:attrName>
                                        </p:attrNameLst>
                                      </p:cBhvr>
                                      <p:tavLst>
                                        <p:tav tm="0">
                                          <p:val>
                                            <p:strVal val="#ppt_x"/>
                                          </p:val>
                                        </p:tav>
                                        <p:tav tm="100000">
                                          <p:val>
                                            <p:strVal val="#ppt_x"/>
                                          </p:val>
                                        </p:tav>
                                      </p:tavLst>
                                    </p:anim>
                                    <p:anim calcmode="lin" valueType="num">
                                      <p:cBhvr additive="base">
                                        <p:cTn id="73" dur="500" fill="hold"/>
                                        <p:tgtEl>
                                          <p:spTgt spid="110"/>
                                        </p:tgtEl>
                                        <p:attrNameLst>
                                          <p:attrName>ppt_y</p:attrName>
                                        </p:attrNameLst>
                                      </p:cBhvr>
                                      <p:tavLst>
                                        <p:tav tm="0">
                                          <p:val>
                                            <p:strVal val="0-#ppt_h/2"/>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113"/>
                                        </p:tgtEl>
                                        <p:attrNameLst>
                                          <p:attrName>style.visibility</p:attrName>
                                        </p:attrNameLst>
                                      </p:cBhvr>
                                      <p:to>
                                        <p:strVal val="visible"/>
                                      </p:to>
                                    </p:set>
                                    <p:animEffect transition="in" filter="fade">
                                      <p:cBhvr>
                                        <p:cTn id="76" dur="500"/>
                                        <p:tgtEl>
                                          <p:spTgt spid="113"/>
                                        </p:tgtEl>
                                      </p:cBhvr>
                                    </p:animEffect>
                                  </p:childTnLst>
                                </p:cTn>
                              </p:par>
                            </p:childTnLst>
                          </p:cTn>
                        </p:par>
                        <p:par>
                          <p:cTn id="77" fill="hold">
                            <p:stCondLst>
                              <p:cond delay="5200"/>
                            </p:stCondLst>
                            <p:childTnLst>
                              <p:par>
                                <p:cTn id="78" presetID="2" presetClass="entr" presetSubtype="1" fill="hold" nodeType="afterEffect">
                                  <p:stCondLst>
                                    <p:cond delay="0"/>
                                  </p:stCondLst>
                                  <p:childTnLst>
                                    <p:set>
                                      <p:cBhvr>
                                        <p:cTn id="79" dur="1" fill="hold">
                                          <p:stCondLst>
                                            <p:cond delay="0"/>
                                          </p:stCondLst>
                                        </p:cTn>
                                        <p:tgtEl>
                                          <p:spTgt spid="116"/>
                                        </p:tgtEl>
                                        <p:attrNameLst>
                                          <p:attrName>style.visibility</p:attrName>
                                        </p:attrNameLst>
                                      </p:cBhvr>
                                      <p:to>
                                        <p:strVal val="visible"/>
                                      </p:to>
                                    </p:set>
                                    <p:anim calcmode="lin" valueType="num">
                                      <p:cBhvr additive="base">
                                        <p:cTn id="80" dur="500" fill="hold"/>
                                        <p:tgtEl>
                                          <p:spTgt spid="116"/>
                                        </p:tgtEl>
                                        <p:attrNameLst>
                                          <p:attrName>ppt_x</p:attrName>
                                        </p:attrNameLst>
                                      </p:cBhvr>
                                      <p:tavLst>
                                        <p:tav tm="0">
                                          <p:val>
                                            <p:strVal val="#ppt_x"/>
                                          </p:val>
                                        </p:tav>
                                        <p:tav tm="100000">
                                          <p:val>
                                            <p:strVal val="#ppt_x"/>
                                          </p:val>
                                        </p:tav>
                                      </p:tavLst>
                                    </p:anim>
                                    <p:anim calcmode="lin" valueType="num">
                                      <p:cBhvr additive="base">
                                        <p:cTn id="81" dur="500" fill="hold"/>
                                        <p:tgtEl>
                                          <p:spTgt spid="116"/>
                                        </p:tgtEl>
                                        <p:attrNameLst>
                                          <p:attrName>ppt_y</p:attrName>
                                        </p:attrNameLst>
                                      </p:cBhvr>
                                      <p:tavLst>
                                        <p:tav tm="0">
                                          <p:val>
                                            <p:strVal val="0-#ppt_h/2"/>
                                          </p:val>
                                        </p:tav>
                                        <p:tav tm="100000">
                                          <p:val>
                                            <p:strVal val="#ppt_y"/>
                                          </p:val>
                                        </p:tav>
                                      </p:tavLst>
                                    </p:anim>
                                  </p:childTnLst>
                                </p:cTn>
                              </p:par>
                              <p:par>
                                <p:cTn id="82" presetID="10" presetClass="entr" presetSubtype="0" fill="hold" nodeType="withEffect">
                                  <p:stCondLst>
                                    <p:cond delay="0"/>
                                  </p:stCondLst>
                                  <p:childTnLst>
                                    <p:set>
                                      <p:cBhvr>
                                        <p:cTn id="83" dur="1" fill="hold">
                                          <p:stCondLst>
                                            <p:cond delay="0"/>
                                          </p:stCondLst>
                                        </p:cTn>
                                        <p:tgtEl>
                                          <p:spTgt spid="119"/>
                                        </p:tgtEl>
                                        <p:attrNameLst>
                                          <p:attrName>style.visibility</p:attrName>
                                        </p:attrNameLst>
                                      </p:cBhvr>
                                      <p:to>
                                        <p:strVal val="visible"/>
                                      </p:to>
                                    </p:set>
                                    <p:animEffect transition="in" filter="fade">
                                      <p:cBhvr>
                                        <p:cTn id="84"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409128">
            <a:off x="6046054" y="1004849"/>
            <a:ext cx="1034687" cy="3845410"/>
          </a:xfrm>
          <a:prstGeom prst="rect">
            <a:avLst/>
          </a:prstGeom>
        </p:spPr>
      </p:pic>
      <p:grpSp>
        <p:nvGrpSpPr>
          <p:cNvPr id="36" name="组合 35"/>
          <p:cNvGrpSpPr/>
          <p:nvPr/>
        </p:nvGrpSpPr>
        <p:grpSpPr>
          <a:xfrm>
            <a:off x="-37894" y="1841458"/>
            <a:ext cx="5022641" cy="1119112"/>
            <a:chOff x="-37894" y="1751202"/>
            <a:chExt cx="5022641" cy="1119112"/>
          </a:xfrm>
          <a:solidFill>
            <a:schemeClr val="accent2"/>
          </a:solidFill>
        </p:grpSpPr>
        <p:grpSp>
          <p:nvGrpSpPr>
            <p:cNvPr id="37" name="组合 36"/>
            <p:cNvGrpSpPr/>
            <p:nvPr/>
          </p:nvGrpSpPr>
          <p:grpSpPr>
            <a:xfrm>
              <a:off x="-37894" y="1751202"/>
              <a:ext cx="5022641" cy="1119112"/>
              <a:chOff x="-37894" y="1668662"/>
              <a:chExt cx="5022641" cy="1119112"/>
            </a:xfrm>
            <a:grpFill/>
          </p:grpSpPr>
          <p:sp>
            <p:nvSpPr>
              <p:cNvPr id="39" name="矩形 38"/>
              <p:cNvSpPr/>
              <p:nvPr/>
            </p:nvSpPr>
            <p:spPr>
              <a:xfrm>
                <a:off x="-37894" y="2137693"/>
                <a:ext cx="907050" cy="650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0" name="平行四边形 39"/>
              <p:cNvSpPr/>
              <p:nvPr/>
            </p:nvSpPr>
            <p:spPr>
              <a:xfrm rot="16200000">
                <a:off x="187020" y="2105638"/>
                <a:ext cx="1007087" cy="357185"/>
              </a:xfrm>
              <a:prstGeom prst="parallelogram">
                <a:avLst>
                  <a:gd name="adj" fmla="val 77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1"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38" name="TextBox 37"/>
            <p:cNvSpPr txBox="1"/>
            <p:nvPr/>
          </p:nvSpPr>
          <p:spPr>
            <a:xfrm>
              <a:off x="4184866" y="2036943"/>
              <a:ext cx="396262" cy="369332"/>
            </a:xfrm>
            <a:prstGeom prst="rect">
              <a:avLst/>
            </a:prstGeom>
            <a:grpFill/>
            <a:effectLst>
              <a:outerShdw blurRad="12700" dist="127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01</a:t>
              </a:r>
              <a:endParaRPr lang="zh-CN" altLang="en-US" sz="1800" dirty="0">
                <a:solidFill>
                  <a:prstClr val="white"/>
                </a:solidFill>
                <a:latin typeface="Impact" pitchFamily="34" charset="0"/>
              </a:endParaRPr>
            </a:p>
          </p:txBody>
        </p:sp>
      </p:grpSp>
      <p:grpSp>
        <p:nvGrpSpPr>
          <p:cNvPr id="42" name="组合 41"/>
          <p:cNvGrpSpPr/>
          <p:nvPr/>
        </p:nvGrpSpPr>
        <p:grpSpPr>
          <a:xfrm>
            <a:off x="-37894" y="2927554"/>
            <a:ext cx="5022641" cy="1119112"/>
            <a:chOff x="-37894" y="2837298"/>
            <a:chExt cx="5022641" cy="1119112"/>
          </a:xfrm>
          <a:solidFill>
            <a:schemeClr val="accent2"/>
          </a:solidFill>
        </p:grpSpPr>
        <p:grpSp>
          <p:nvGrpSpPr>
            <p:cNvPr id="43" name="组合 42"/>
            <p:cNvGrpSpPr/>
            <p:nvPr/>
          </p:nvGrpSpPr>
          <p:grpSpPr>
            <a:xfrm>
              <a:off x="-37894" y="2837298"/>
              <a:ext cx="5022641" cy="1119112"/>
              <a:chOff x="-37894" y="1668662"/>
              <a:chExt cx="5022641" cy="1119112"/>
            </a:xfrm>
            <a:grpFill/>
          </p:grpSpPr>
          <p:sp>
            <p:nvSpPr>
              <p:cNvPr id="45" name="矩形 44"/>
              <p:cNvSpPr/>
              <p:nvPr/>
            </p:nvSpPr>
            <p:spPr>
              <a:xfrm>
                <a:off x="-37894" y="2137693"/>
                <a:ext cx="907050" cy="650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6" name="平行四边形 45"/>
              <p:cNvSpPr/>
              <p:nvPr/>
            </p:nvSpPr>
            <p:spPr>
              <a:xfrm rot="16200000">
                <a:off x="187020" y="2105638"/>
                <a:ext cx="1007087" cy="357185"/>
              </a:xfrm>
              <a:prstGeom prst="parallelogram">
                <a:avLst>
                  <a:gd name="adj" fmla="val 77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7"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44" name="TextBox 43"/>
            <p:cNvSpPr txBox="1"/>
            <p:nvPr/>
          </p:nvSpPr>
          <p:spPr>
            <a:xfrm>
              <a:off x="4184866" y="3139547"/>
              <a:ext cx="429926" cy="369332"/>
            </a:xfrm>
            <a:prstGeom prst="rect">
              <a:avLst/>
            </a:prstGeom>
            <a:grpFill/>
            <a:effectLst>
              <a:outerShdw blurRad="12700" dist="127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03</a:t>
              </a:r>
              <a:endParaRPr lang="zh-CN" altLang="en-US" sz="1800" dirty="0">
                <a:solidFill>
                  <a:prstClr val="white"/>
                </a:solidFill>
                <a:latin typeface="Impact" pitchFamily="34" charset="0"/>
              </a:endParaRPr>
            </a:p>
          </p:txBody>
        </p:sp>
      </p:grpSp>
      <p:grpSp>
        <p:nvGrpSpPr>
          <p:cNvPr id="48" name="组合 47"/>
          <p:cNvGrpSpPr/>
          <p:nvPr/>
        </p:nvGrpSpPr>
        <p:grpSpPr>
          <a:xfrm>
            <a:off x="4166846" y="2384506"/>
            <a:ext cx="5022641" cy="1119112"/>
            <a:chOff x="4166846" y="2294250"/>
            <a:chExt cx="5022641" cy="1119112"/>
          </a:xfrm>
        </p:grpSpPr>
        <p:grpSp>
          <p:nvGrpSpPr>
            <p:cNvPr id="49" name="组合 48"/>
            <p:cNvGrpSpPr/>
            <p:nvPr/>
          </p:nvGrpSpPr>
          <p:grpSpPr>
            <a:xfrm flipH="1">
              <a:off x="4166846" y="2294250"/>
              <a:ext cx="5022641" cy="1119112"/>
              <a:chOff x="-37894" y="1668662"/>
              <a:chExt cx="5022641" cy="1119112"/>
            </a:xfrm>
          </p:grpSpPr>
          <p:sp>
            <p:nvSpPr>
              <p:cNvPr id="51" name="矩形 50"/>
              <p:cNvSpPr/>
              <p:nvPr/>
            </p:nvSpPr>
            <p:spPr>
              <a:xfrm>
                <a:off x="-37894" y="2137693"/>
                <a:ext cx="907050" cy="6500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2" name="平行四边形 51"/>
              <p:cNvSpPr/>
              <p:nvPr/>
            </p:nvSpPr>
            <p:spPr>
              <a:xfrm rot="16200000">
                <a:off x="187020" y="2105638"/>
                <a:ext cx="1007087" cy="357185"/>
              </a:xfrm>
              <a:prstGeom prst="parallelogram">
                <a:avLst>
                  <a:gd name="adj" fmla="val 77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3"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50" name="TextBox 49"/>
            <p:cNvSpPr txBox="1"/>
            <p:nvPr/>
          </p:nvSpPr>
          <p:spPr>
            <a:xfrm>
              <a:off x="4588485" y="2588371"/>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02</a:t>
              </a:r>
              <a:endParaRPr lang="zh-CN" altLang="en-US" sz="1800" dirty="0">
                <a:solidFill>
                  <a:prstClr val="white"/>
                </a:solidFill>
                <a:latin typeface="Impact" pitchFamily="34" charset="0"/>
              </a:endParaRPr>
            </a:p>
          </p:txBody>
        </p:sp>
      </p:grpSp>
      <p:grpSp>
        <p:nvGrpSpPr>
          <p:cNvPr id="54" name="组合 53"/>
          <p:cNvGrpSpPr/>
          <p:nvPr/>
        </p:nvGrpSpPr>
        <p:grpSpPr>
          <a:xfrm>
            <a:off x="4166846" y="3487110"/>
            <a:ext cx="5022641" cy="1119112"/>
            <a:chOff x="4166846" y="3396854"/>
            <a:chExt cx="5022641" cy="1119112"/>
          </a:xfrm>
        </p:grpSpPr>
        <p:grpSp>
          <p:nvGrpSpPr>
            <p:cNvPr id="55" name="组合 54"/>
            <p:cNvGrpSpPr/>
            <p:nvPr/>
          </p:nvGrpSpPr>
          <p:grpSpPr>
            <a:xfrm flipH="1">
              <a:off x="4166846" y="3396854"/>
              <a:ext cx="5022641" cy="1119112"/>
              <a:chOff x="-37894" y="1668662"/>
              <a:chExt cx="5022641" cy="1119112"/>
            </a:xfrm>
          </p:grpSpPr>
          <p:sp>
            <p:nvSpPr>
              <p:cNvPr id="57" name="矩形 56"/>
              <p:cNvSpPr/>
              <p:nvPr/>
            </p:nvSpPr>
            <p:spPr>
              <a:xfrm>
                <a:off x="-37894" y="2137693"/>
                <a:ext cx="907050" cy="6500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8" name="平行四边形 57"/>
              <p:cNvSpPr/>
              <p:nvPr/>
            </p:nvSpPr>
            <p:spPr>
              <a:xfrm rot="16200000">
                <a:off x="187020" y="2105638"/>
                <a:ext cx="1007087" cy="357185"/>
              </a:xfrm>
              <a:prstGeom prst="parallelogram">
                <a:avLst>
                  <a:gd name="adj" fmla="val 77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9"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56" name="TextBox 55"/>
            <p:cNvSpPr txBox="1"/>
            <p:nvPr/>
          </p:nvSpPr>
          <p:spPr>
            <a:xfrm>
              <a:off x="4588485" y="3690975"/>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04</a:t>
              </a:r>
              <a:endParaRPr lang="zh-CN" altLang="en-US" sz="1800" dirty="0">
                <a:solidFill>
                  <a:prstClr val="white"/>
                </a:solidFill>
                <a:latin typeface="Impact" pitchFamily="34" charset="0"/>
              </a:endParaRPr>
            </a:p>
          </p:txBody>
        </p:sp>
      </p:grpSp>
      <p:sp>
        <p:nvSpPr>
          <p:cNvPr id="60" name="Freeform 21"/>
          <p:cNvSpPr>
            <a:spLocks noChangeAspect="1" noEditPoints="1"/>
          </p:cNvSpPr>
          <p:nvPr/>
        </p:nvSpPr>
        <p:spPr bwMode="auto">
          <a:xfrm>
            <a:off x="977168" y="2183182"/>
            <a:ext cx="279866" cy="2628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ffectLst>
            <a:outerShdw blurRad="25400" dist="254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ndParaRPr>
          </a:p>
        </p:txBody>
      </p:sp>
      <p:sp>
        <p:nvSpPr>
          <p:cNvPr id="61" name="矩形 1"/>
          <p:cNvSpPr>
            <a:spLocks noChangeArrowheads="1"/>
          </p:cNvSpPr>
          <p:nvPr/>
        </p:nvSpPr>
        <p:spPr bwMode="auto">
          <a:xfrm>
            <a:off x="1403648" y="2036000"/>
            <a:ext cx="2448272" cy="553998"/>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62" name="Freeform 26"/>
          <p:cNvSpPr>
            <a:spLocks noChangeAspect="1" noEditPoints="1"/>
          </p:cNvSpPr>
          <p:nvPr/>
        </p:nvSpPr>
        <p:spPr bwMode="auto">
          <a:xfrm>
            <a:off x="5220072" y="2718537"/>
            <a:ext cx="228462" cy="27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25400" dist="254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3" name="矩形 1"/>
          <p:cNvSpPr>
            <a:spLocks noChangeArrowheads="1"/>
          </p:cNvSpPr>
          <p:nvPr/>
        </p:nvSpPr>
        <p:spPr bwMode="auto">
          <a:xfrm>
            <a:off x="5580112" y="2576538"/>
            <a:ext cx="2448272" cy="553998"/>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64" name="Freeform 31"/>
          <p:cNvSpPr>
            <a:spLocks noChangeAspect="1" noEditPoints="1"/>
          </p:cNvSpPr>
          <p:nvPr/>
        </p:nvSpPr>
        <p:spPr bwMode="auto">
          <a:xfrm>
            <a:off x="977168" y="3236832"/>
            <a:ext cx="249189" cy="295352"/>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25400" dist="254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5" name="矩形 1"/>
          <p:cNvSpPr>
            <a:spLocks noChangeArrowheads="1"/>
          </p:cNvSpPr>
          <p:nvPr/>
        </p:nvSpPr>
        <p:spPr bwMode="auto">
          <a:xfrm>
            <a:off x="1403648" y="3116120"/>
            <a:ext cx="2448272" cy="553998"/>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66" name="Freeform 15"/>
          <p:cNvSpPr>
            <a:spLocks noChangeAspect="1" noEditPoints="1"/>
          </p:cNvSpPr>
          <p:nvPr/>
        </p:nvSpPr>
        <p:spPr bwMode="auto">
          <a:xfrm>
            <a:off x="5169278" y="3855853"/>
            <a:ext cx="330050" cy="24034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solidFill>
          <a:ln>
            <a:noFill/>
          </a:ln>
          <a:effectLst>
            <a:outerShdw blurRad="25400" dist="254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7" name="矩形 1"/>
          <p:cNvSpPr>
            <a:spLocks noChangeArrowheads="1"/>
          </p:cNvSpPr>
          <p:nvPr/>
        </p:nvSpPr>
        <p:spPr bwMode="auto">
          <a:xfrm>
            <a:off x="5580112" y="3688898"/>
            <a:ext cx="2448272" cy="553998"/>
          </a:xfrm>
          <a:prstGeom prst="rect">
            <a:avLst/>
          </a:prstGeom>
          <a:noFill/>
          <a:ln>
            <a:noFill/>
          </a:ln>
          <a:effectLst>
            <a:outerShdw blurRad="254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custDataLst>
      <p:tags r:id="rId1"/>
    </p:custDataLst>
    <p:extLst>
      <p:ext uri="{BB962C8B-B14F-4D97-AF65-F5344CB8AC3E}">
        <p14:creationId xmlns:p14="http://schemas.microsoft.com/office/powerpoint/2010/main" val="7279000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600"/>
                                            <p:tgtEl>
                                              <p:spTgt spid="35"/>
                                            </p:tgtEl>
                                          </p:cBhvr>
                                        </p:animEffect>
                                        <p:anim calcmode="lin" valueType="num">
                                          <p:cBhvr>
                                            <p:cTn id="24" dur="600" fill="hold"/>
                                            <p:tgtEl>
                                              <p:spTgt spid="35"/>
                                            </p:tgtEl>
                                            <p:attrNameLst>
                                              <p:attrName>ppt_x</p:attrName>
                                            </p:attrNameLst>
                                          </p:cBhvr>
                                          <p:tavLst>
                                            <p:tav tm="0">
                                              <p:val>
                                                <p:strVal val="#ppt_x"/>
                                              </p:val>
                                            </p:tav>
                                            <p:tav tm="100000">
                                              <p:val>
                                                <p:strVal val="#ppt_x"/>
                                              </p:val>
                                            </p:tav>
                                          </p:tavLst>
                                        </p:anim>
                                        <p:anim calcmode="lin" valueType="num">
                                          <p:cBhvr>
                                            <p:cTn id="25" dur="6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2" presetClass="entr" presetSubtype="8" decel="5200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2" decel="52000"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8" decel="52000" fill="hold" nodeType="withEffect">
                                      <p:stCondLst>
                                        <p:cond delay="4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decel="52000" fill="hold" nodeType="withEffect">
                                      <p:stCondLst>
                                        <p:cond delay="6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1+#ppt_w/2"/>
                                              </p:val>
                                            </p:tav>
                                            <p:tav tm="100000">
                                              <p:val>
                                                <p:strVal val="#ppt_x"/>
                                              </p:val>
                                            </p:tav>
                                          </p:tavLst>
                                        </p:anim>
                                        <p:anim calcmode="lin" valueType="num">
                                          <p:cBhvr additive="base">
                                            <p:cTn id="42" dur="500" fill="hold"/>
                                            <p:tgtEl>
                                              <p:spTgt spid="54"/>
                                            </p:tgtEl>
                                            <p:attrNameLst>
                                              <p:attrName>ppt_y</p:attrName>
                                            </p:attrNameLst>
                                          </p:cBhvr>
                                          <p:tavLst>
                                            <p:tav tm="0">
                                              <p:val>
                                                <p:strVal val="#ppt_y"/>
                                              </p:val>
                                            </p:tav>
                                            <p:tav tm="100000">
                                              <p:val>
                                                <p:strVal val="#ppt_y"/>
                                              </p:val>
                                            </p:tav>
                                          </p:tavLst>
                                        </p:anim>
                                      </p:childTnLst>
                                    </p:cTn>
                                  </p:par>
                                </p:childTnLst>
                              </p:cTn>
                            </p:par>
                            <p:par>
                              <p:cTn id="43" fill="hold">
                                <p:stCondLst>
                                  <p:cond delay="3200"/>
                                </p:stCondLst>
                                <p:childTnLst>
                                  <p:par>
                                    <p:cTn id="44" presetID="10" presetClass="entr" presetSubtype="0"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300"/>
                                            <p:tgtEl>
                                              <p:spTgt spid="60"/>
                                            </p:tgtEl>
                                          </p:cBhvr>
                                        </p:animEffect>
                                      </p:childTnLst>
                                    </p:cTn>
                                  </p:par>
                                </p:childTnLst>
                              </p:cTn>
                            </p:par>
                            <p:par>
                              <p:cTn id="47" fill="hold">
                                <p:stCondLst>
                                  <p:cond delay="3500"/>
                                </p:stCondLst>
                                <p:childTnLst>
                                  <p:par>
                                    <p:cTn id="48" presetID="2" presetClass="entr" presetSubtype="2" fill="hold" grpId="0" nodeType="afterEffect" p14:presetBounceEnd="50000">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14:bounceEnd="50000">
                                          <p:cBhvr additive="base">
                                            <p:cTn id="50" dur="300" fill="hold"/>
                                            <p:tgtEl>
                                              <p:spTgt spid="61"/>
                                            </p:tgtEl>
                                            <p:attrNameLst>
                                              <p:attrName>ppt_x</p:attrName>
                                            </p:attrNameLst>
                                          </p:cBhvr>
                                          <p:tavLst>
                                            <p:tav tm="0">
                                              <p:val>
                                                <p:strVal val="1+#ppt_w/2"/>
                                              </p:val>
                                            </p:tav>
                                            <p:tav tm="100000">
                                              <p:val>
                                                <p:strVal val="#ppt_x"/>
                                              </p:val>
                                            </p:tav>
                                          </p:tavLst>
                                        </p:anim>
                                        <p:anim calcmode="lin" valueType="num" p14:bounceEnd="50000">
                                          <p:cBhvr additive="base">
                                            <p:cTn id="51" dur="3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300"/>
                                            <p:tgtEl>
                                              <p:spTgt spid="62"/>
                                            </p:tgtEl>
                                          </p:cBhvr>
                                        </p:animEffect>
                                      </p:childTnLst>
                                    </p:cTn>
                                  </p:par>
                                </p:childTnLst>
                              </p:cTn>
                            </p:par>
                            <p:par>
                              <p:cTn id="56" fill="hold">
                                <p:stCondLst>
                                  <p:cond delay="4100"/>
                                </p:stCondLst>
                                <p:childTnLst>
                                  <p:par>
                                    <p:cTn id="57" presetID="2" presetClass="entr" presetSubtype="2" fill="hold" grpId="0" nodeType="afterEffect" p14:presetBounceEnd="50000">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14:bounceEnd="50000">
                                          <p:cBhvr additive="base">
                                            <p:cTn id="59" dur="300" fill="hold"/>
                                            <p:tgtEl>
                                              <p:spTgt spid="63"/>
                                            </p:tgtEl>
                                            <p:attrNameLst>
                                              <p:attrName>ppt_x</p:attrName>
                                            </p:attrNameLst>
                                          </p:cBhvr>
                                          <p:tavLst>
                                            <p:tav tm="0">
                                              <p:val>
                                                <p:strVal val="1+#ppt_w/2"/>
                                              </p:val>
                                            </p:tav>
                                            <p:tav tm="100000">
                                              <p:val>
                                                <p:strVal val="#ppt_x"/>
                                              </p:val>
                                            </p:tav>
                                          </p:tavLst>
                                        </p:anim>
                                        <p:anim calcmode="lin" valueType="num" p14:bounceEnd="50000">
                                          <p:cBhvr additive="base">
                                            <p:cTn id="60" dur="3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10" presetClass="entr" presetSubtype="0"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300"/>
                                            <p:tgtEl>
                                              <p:spTgt spid="64"/>
                                            </p:tgtEl>
                                          </p:cBhvr>
                                        </p:animEffect>
                                      </p:childTnLst>
                                    </p:cTn>
                                  </p:par>
                                </p:childTnLst>
                              </p:cTn>
                            </p:par>
                            <p:par>
                              <p:cTn id="65" fill="hold">
                                <p:stCondLst>
                                  <p:cond delay="4700"/>
                                </p:stCondLst>
                                <p:childTnLst>
                                  <p:par>
                                    <p:cTn id="66" presetID="2" presetClass="entr" presetSubtype="2" fill="hold" grpId="0" nodeType="afterEffect" p14:presetBounceEnd="50000">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14:bounceEnd="50000">
                                          <p:cBhvr additive="base">
                                            <p:cTn id="68" dur="300" fill="hold"/>
                                            <p:tgtEl>
                                              <p:spTgt spid="65"/>
                                            </p:tgtEl>
                                            <p:attrNameLst>
                                              <p:attrName>ppt_x</p:attrName>
                                            </p:attrNameLst>
                                          </p:cBhvr>
                                          <p:tavLst>
                                            <p:tav tm="0">
                                              <p:val>
                                                <p:strVal val="1+#ppt_w/2"/>
                                              </p:val>
                                            </p:tav>
                                            <p:tav tm="100000">
                                              <p:val>
                                                <p:strVal val="#ppt_x"/>
                                              </p:val>
                                            </p:tav>
                                          </p:tavLst>
                                        </p:anim>
                                        <p:anim calcmode="lin" valueType="num" p14:bounceEnd="50000">
                                          <p:cBhvr additive="base">
                                            <p:cTn id="69" dur="300" fill="hold"/>
                                            <p:tgtEl>
                                              <p:spTgt spid="65"/>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300"/>
                                            <p:tgtEl>
                                              <p:spTgt spid="66"/>
                                            </p:tgtEl>
                                          </p:cBhvr>
                                        </p:animEffect>
                                      </p:childTnLst>
                                    </p:cTn>
                                  </p:par>
                                </p:childTnLst>
                              </p:cTn>
                            </p:par>
                            <p:par>
                              <p:cTn id="74" fill="hold">
                                <p:stCondLst>
                                  <p:cond delay="5300"/>
                                </p:stCondLst>
                                <p:childTnLst>
                                  <p:par>
                                    <p:cTn id="75" presetID="2" presetClass="entr" presetSubtype="2" fill="hold" grpId="0" nodeType="afterEffect" p14:presetBounceEnd="50000">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14:bounceEnd="50000">
                                          <p:cBhvr additive="base">
                                            <p:cTn id="77" dur="300" fill="hold"/>
                                            <p:tgtEl>
                                              <p:spTgt spid="67"/>
                                            </p:tgtEl>
                                            <p:attrNameLst>
                                              <p:attrName>ppt_x</p:attrName>
                                            </p:attrNameLst>
                                          </p:cBhvr>
                                          <p:tavLst>
                                            <p:tav tm="0">
                                              <p:val>
                                                <p:strVal val="1+#ppt_w/2"/>
                                              </p:val>
                                            </p:tav>
                                            <p:tav tm="100000">
                                              <p:val>
                                                <p:strVal val="#ppt_x"/>
                                              </p:val>
                                            </p:tav>
                                          </p:tavLst>
                                        </p:anim>
                                        <p:anim calcmode="lin" valueType="num" p14:bounceEnd="50000">
                                          <p:cBhvr additive="base">
                                            <p:cTn id="78"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60" grpId="0" animBg="1"/>
          <p:bldP spid="61" grpId="0"/>
          <p:bldP spid="62" grpId="0" animBg="1"/>
          <p:bldP spid="63" grpId="0"/>
          <p:bldP spid="64" grpId="0" animBg="1"/>
          <p:bldP spid="65" grpId="0"/>
          <p:bldP spid="66" grpId="0"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600"/>
                                            <p:tgtEl>
                                              <p:spTgt spid="35"/>
                                            </p:tgtEl>
                                          </p:cBhvr>
                                        </p:animEffect>
                                        <p:anim calcmode="lin" valueType="num">
                                          <p:cBhvr>
                                            <p:cTn id="24" dur="600" fill="hold"/>
                                            <p:tgtEl>
                                              <p:spTgt spid="35"/>
                                            </p:tgtEl>
                                            <p:attrNameLst>
                                              <p:attrName>ppt_x</p:attrName>
                                            </p:attrNameLst>
                                          </p:cBhvr>
                                          <p:tavLst>
                                            <p:tav tm="0">
                                              <p:val>
                                                <p:strVal val="#ppt_x"/>
                                              </p:val>
                                            </p:tav>
                                            <p:tav tm="100000">
                                              <p:val>
                                                <p:strVal val="#ppt_x"/>
                                              </p:val>
                                            </p:tav>
                                          </p:tavLst>
                                        </p:anim>
                                        <p:anim calcmode="lin" valueType="num">
                                          <p:cBhvr>
                                            <p:cTn id="25" dur="6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2" presetClass="entr" presetSubtype="8" decel="5200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2" decel="52000"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8" decel="52000" fill="hold" nodeType="withEffect">
                                      <p:stCondLst>
                                        <p:cond delay="4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decel="52000" fill="hold" nodeType="withEffect">
                                      <p:stCondLst>
                                        <p:cond delay="6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1+#ppt_w/2"/>
                                              </p:val>
                                            </p:tav>
                                            <p:tav tm="100000">
                                              <p:val>
                                                <p:strVal val="#ppt_x"/>
                                              </p:val>
                                            </p:tav>
                                          </p:tavLst>
                                        </p:anim>
                                        <p:anim calcmode="lin" valueType="num">
                                          <p:cBhvr additive="base">
                                            <p:cTn id="42" dur="500" fill="hold"/>
                                            <p:tgtEl>
                                              <p:spTgt spid="54"/>
                                            </p:tgtEl>
                                            <p:attrNameLst>
                                              <p:attrName>ppt_y</p:attrName>
                                            </p:attrNameLst>
                                          </p:cBhvr>
                                          <p:tavLst>
                                            <p:tav tm="0">
                                              <p:val>
                                                <p:strVal val="#ppt_y"/>
                                              </p:val>
                                            </p:tav>
                                            <p:tav tm="100000">
                                              <p:val>
                                                <p:strVal val="#ppt_y"/>
                                              </p:val>
                                            </p:tav>
                                          </p:tavLst>
                                        </p:anim>
                                      </p:childTnLst>
                                    </p:cTn>
                                  </p:par>
                                </p:childTnLst>
                              </p:cTn>
                            </p:par>
                            <p:par>
                              <p:cTn id="43" fill="hold">
                                <p:stCondLst>
                                  <p:cond delay="3200"/>
                                </p:stCondLst>
                                <p:childTnLst>
                                  <p:par>
                                    <p:cTn id="44" presetID="10" presetClass="entr" presetSubtype="0"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300"/>
                                            <p:tgtEl>
                                              <p:spTgt spid="60"/>
                                            </p:tgtEl>
                                          </p:cBhvr>
                                        </p:animEffect>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300" fill="hold"/>
                                            <p:tgtEl>
                                              <p:spTgt spid="61"/>
                                            </p:tgtEl>
                                            <p:attrNameLst>
                                              <p:attrName>ppt_x</p:attrName>
                                            </p:attrNameLst>
                                          </p:cBhvr>
                                          <p:tavLst>
                                            <p:tav tm="0">
                                              <p:val>
                                                <p:strVal val="1+#ppt_w/2"/>
                                              </p:val>
                                            </p:tav>
                                            <p:tav tm="100000">
                                              <p:val>
                                                <p:strVal val="#ppt_x"/>
                                              </p:val>
                                            </p:tav>
                                          </p:tavLst>
                                        </p:anim>
                                        <p:anim calcmode="lin" valueType="num">
                                          <p:cBhvr additive="base">
                                            <p:cTn id="51" dur="3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300"/>
                                            <p:tgtEl>
                                              <p:spTgt spid="62"/>
                                            </p:tgtEl>
                                          </p:cBhvr>
                                        </p:animEffect>
                                      </p:childTnLst>
                                    </p:cTn>
                                  </p:par>
                                </p:childTnLst>
                              </p:cTn>
                            </p:par>
                            <p:par>
                              <p:cTn id="56" fill="hold">
                                <p:stCondLst>
                                  <p:cond delay="4100"/>
                                </p:stCondLst>
                                <p:childTnLst>
                                  <p:par>
                                    <p:cTn id="57" presetID="2" presetClass="entr" presetSubtype="2"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300" fill="hold"/>
                                            <p:tgtEl>
                                              <p:spTgt spid="63"/>
                                            </p:tgtEl>
                                            <p:attrNameLst>
                                              <p:attrName>ppt_x</p:attrName>
                                            </p:attrNameLst>
                                          </p:cBhvr>
                                          <p:tavLst>
                                            <p:tav tm="0">
                                              <p:val>
                                                <p:strVal val="1+#ppt_w/2"/>
                                              </p:val>
                                            </p:tav>
                                            <p:tav tm="100000">
                                              <p:val>
                                                <p:strVal val="#ppt_x"/>
                                              </p:val>
                                            </p:tav>
                                          </p:tavLst>
                                        </p:anim>
                                        <p:anim calcmode="lin" valueType="num">
                                          <p:cBhvr additive="base">
                                            <p:cTn id="60" dur="3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10" presetClass="entr" presetSubtype="0"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300"/>
                                            <p:tgtEl>
                                              <p:spTgt spid="64"/>
                                            </p:tgtEl>
                                          </p:cBhvr>
                                        </p:animEffect>
                                      </p:childTnLst>
                                    </p:cTn>
                                  </p:par>
                                </p:childTnLst>
                              </p:cTn>
                            </p:par>
                            <p:par>
                              <p:cTn id="65" fill="hold">
                                <p:stCondLst>
                                  <p:cond delay="4700"/>
                                </p:stCondLst>
                                <p:childTnLst>
                                  <p:par>
                                    <p:cTn id="66" presetID="2" presetClass="entr" presetSubtype="2"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300" fill="hold"/>
                                            <p:tgtEl>
                                              <p:spTgt spid="65"/>
                                            </p:tgtEl>
                                            <p:attrNameLst>
                                              <p:attrName>ppt_x</p:attrName>
                                            </p:attrNameLst>
                                          </p:cBhvr>
                                          <p:tavLst>
                                            <p:tav tm="0">
                                              <p:val>
                                                <p:strVal val="1+#ppt_w/2"/>
                                              </p:val>
                                            </p:tav>
                                            <p:tav tm="100000">
                                              <p:val>
                                                <p:strVal val="#ppt_x"/>
                                              </p:val>
                                            </p:tav>
                                          </p:tavLst>
                                        </p:anim>
                                        <p:anim calcmode="lin" valueType="num">
                                          <p:cBhvr additive="base">
                                            <p:cTn id="69" dur="300" fill="hold"/>
                                            <p:tgtEl>
                                              <p:spTgt spid="65"/>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300"/>
                                            <p:tgtEl>
                                              <p:spTgt spid="66"/>
                                            </p:tgtEl>
                                          </p:cBhvr>
                                        </p:animEffect>
                                      </p:childTnLst>
                                    </p:cTn>
                                  </p:par>
                                </p:childTnLst>
                              </p:cTn>
                            </p:par>
                            <p:par>
                              <p:cTn id="74" fill="hold">
                                <p:stCondLst>
                                  <p:cond delay="5300"/>
                                </p:stCondLst>
                                <p:childTnLst>
                                  <p:par>
                                    <p:cTn id="75" presetID="2" presetClass="entr" presetSubtype="2" fill="hold" grpId="0" nodeType="after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300" fill="hold"/>
                                            <p:tgtEl>
                                              <p:spTgt spid="67"/>
                                            </p:tgtEl>
                                            <p:attrNameLst>
                                              <p:attrName>ppt_x</p:attrName>
                                            </p:attrNameLst>
                                          </p:cBhvr>
                                          <p:tavLst>
                                            <p:tav tm="0">
                                              <p:val>
                                                <p:strVal val="1+#ppt_w/2"/>
                                              </p:val>
                                            </p:tav>
                                            <p:tav tm="100000">
                                              <p:val>
                                                <p:strVal val="#ppt_x"/>
                                              </p:val>
                                            </p:tav>
                                          </p:tavLst>
                                        </p:anim>
                                        <p:anim calcmode="lin" valueType="num">
                                          <p:cBhvr additive="base">
                                            <p:cTn id="78"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60" grpId="0" animBg="1"/>
          <p:bldP spid="61" grpId="0"/>
          <p:bldP spid="62" grpId="0" animBg="1"/>
          <p:bldP spid="63" grpId="0"/>
          <p:bldP spid="64" grpId="0" animBg="1"/>
          <p:bldP spid="65" grpId="0"/>
          <p:bldP spid="66" grpId="0" animBg="1"/>
          <p:bldP spid="6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41" name="矩形 40"/>
          <p:cNvSpPr/>
          <p:nvPr/>
        </p:nvSpPr>
        <p:spPr>
          <a:xfrm>
            <a:off x="1354" y="1841901"/>
            <a:ext cx="9144000" cy="1410811"/>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5" name="TextBox 74"/>
          <p:cNvSpPr txBox="1"/>
          <p:nvPr/>
        </p:nvSpPr>
        <p:spPr>
          <a:xfrm>
            <a:off x="1187624" y="2203192"/>
            <a:ext cx="5624512" cy="656590"/>
          </a:xfrm>
          <a:prstGeom prst="rect">
            <a:avLst/>
          </a:prstGeom>
          <a:noFill/>
          <a:effectLst/>
        </p:spPr>
        <p:txBody>
          <a:bodyPr>
            <a:spAutoFit/>
          </a:bodyPr>
          <a:lstStyle/>
          <a:p>
            <a:pPr algn="r" defTabSz="914400">
              <a:lnSpc>
                <a:spcPts val="4400"/>
              </a:lnSpc>
              <a:defRPr/>
            </a:pPr>
            <a:r>
              <a:rPr lang="zh-CN" altLang="en-US" sz="3600" b="1" dirty="0">
                <a:ln w="6350">
                  <a:noFill/>
                </a:ln>
                <a:solidFill>
                  <a:prstClr val="white"/>
                </a:solidFill>
                <a:latin typeface="Modern No. 20" pitchFamily="18" charset="0"/>
                <a:ea typeface="微软雅黑" pitchFamily="34" charset="-122"/>
              </a:rPr>
              <a:t>填写过渡页标题</a:t>
            </a:r>
          </a:p>
        </p:txBody>
      </p:sp>
      <p:sp>
        <p:nvSpPr>
          <p:cNvPr id="76" name="矩形 75"/>
          <p:cNvSpPr/>
          <p:nvPr/>
        </p:nvSpPr>
        <p:spPr>
          <a:xfrm>
            <a:off x="4266722" y="2787774"/>
            <a:ext cx="2541080" cy="461665"/>
          </a:xfrm>
          <a:prstGeom prst="rect">
            <a:avLst/>
          </a:prstGeom>
        </p:spPr>
        <p:txBody>
          <a:bodyPr wrap="none">
            <a:spAutoFit/>
          </a:bodyPr>
          <a:lstStyle/>
          <a:p>
            <a:pPr defTabSz="914400" fontAlgn="base">
              <a:spcBef>
                <a:spcPct val="0"/>
              </a:spcBef>
              <a:spcAft>
                <a:spcPct val="0"/>
              </a:spcAft>
            </a:pPr>
            <a:r>
              <a:rPr lang="en-US" altLang="zh-CN" sz="2400" dirty="0">
                <a:solidFill>
                  <a:prstClr val="white"/>
                </a:solidFill>
                <a:latin typeface="Impact" pitchFamily="34" charset="0"/>
              </a:rPr>
              <a:t>Fill in the title here</a:t>
            </a:r>
            <a:endParaRPr lang="zh-CN" altLang="en-US" sz="2400" dirty="0">
              <a:solidFill>
                <a:prstClr val="white"/>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112" name="标题层"/>
          <p:cNvSpPr txBox="1"/>
          <p:nvPr/>
        </p:nvSpPr>
        <p:spPr bwMode="auto">
          <a:xfrm>
            <a:off x="6845724" y="2040399"/>
            <a:ext cx="1326675" cy="1323439"/>
          </a:xfrm>
          <a:prstGeom prst="rect">
            <a:avLst/>
          </a:prstGeom>
          <a:noFill/>
          <a:effectLst/>
        </p:spPr>
        <p:txBody>
          <a:bodyPr wrap="square">
            <a:spAutoFit/>
          </a:bodyPr>
          <a:lstStyle/>
          <a:p>
            <a:pPr algn="ctr" defTabSz="914400">
              <a:defRPr/>
            </a:pPr>
            <a:r>
              <a:rPr lang="en-US" altLang="zh-CN" sz="8000" kern="0" dirty="0">
                <a:solidFill>
                  <a:prstClr val="white"/>
                </a:solidFill>
                <a:latin typeface="Impact" pitchFamily="34" charset="0"/>
                <a:ea typeface="微软雅黑" pitchFamily="34" charset="-122"/>
                <a:cs typeface="Arial" panose="020B0604020202020204" pitchFamily="34" charset="0"/>
              </a:rPr>
              <a:t>02</a:t>
            </a:r>
            <a:endParaRPr lang="zh-CN" altLang="en-US" sz="8000" kern="0" dirty="0">
              <a:solidFill>
                <a:prstClr val="white"/>
              </a:solidFill>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0738270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 presetClass="entr" presetSubtype="8" fill="hold" nodeType="withEffect">
                                  <p:stCondLst>
                                    <p:cond delay="500"/>
                                  </p:stCondLst>
                                  <p:childTnLst>
                                    <p:set>
                                      <p:cBhvr>
                                        <p:cTn id="8" dur="1" fill="hold">
                                          <p:stCondLst>
                                            <p:cond delay="0"/>
                                          </p:stCondLst>
                                        </p:cTn>
                                        <p:tgtEl>
                                          <p:spTgt spid="96"/>
                                        </p:tgtEl>
                                        <p:attrNameLst>
                                          <p:attrName>style.visibility</p:attrName>
                                        </p:attrNameLst>
                                      </p:cBhvr>
                                      <p:to>
                                        <p:strVal val="visible"/>
                                      </p:to>
                                    </p:set>
                                    <p:anim calcmode="lin" valueType="num">
                                      <p:cBhvr additive="base">
                                        <p:cTn id="9" dur="1400" fill="hold"/>
                                        <p:tgtEl>
                                          <p:spTgt spid="96"/>
                                        </p:tgtEl>
                                        <p:attrNameLst>
                                          <p:attrName>ppt_x</p:attrName>
                                        </p:attrNameLst>
                                      </p:cBhvr>
                                      <p:tavLst>
                                        <p:tav tm="0">
                                          <p:val>
                                            <p:strVal val="0-#ppt_w/2"/>
                                          </p:val>
                                        </p:tav>
                                        <p:tav tm="100000">
                                          <p:val>
                                            <p:strVal val="#ppt_x"/>
                                          </p:val>
                                        </p:tav>
                                      </p:tavLst>
                                    </p:anim>
                                    <p:anim calcmode="lin" valueType="num">
                                      <p:cBhvr additive="base">
                                        <p:cTn id="10" dur="1400" fill="hold"/>
                                        <p:tgtEl>
                                          <p:spTgt spid="96"/>
                                        </p:tgtEl>
                                        <p:attrNameLst>
                                          <p:attrName>ppt_y</p:attrName>
                                        </p:attrNameLst>
                                      </p:cBhvr>
                                      <p:tavLst>
                                        <p:tav tm="0">
                                          <p:val>
                                            <p:strVal val="#ppt_y"/>
                                          </p:val>
                                        </p:tav>
                                        <p:tav tm="100000">
                                          <p:val>
                                            <p:strVal val="#ppt_y"/>
                                          </p:val>
                                        </p:tav>
                                      </p:tavLst>
                                    </p:anim>
                                  </p:childTnLst>
                                </p:cTn>
                              </p:par>
                              <p:par>
                                <p:cTn id="11" presetID="8" presetClass="emph" presetSubtype="0" fill="hold" nodeType="withEffect">
                                  <p:stCondLst>
                                    <p:cond delay="500"/>
                                  </p:stCondLst>
                                  <p:childTnLst>
                                    <p:animRot by="21600000">
                                      <p:cBhvr>
                                        <p:cTn id="12" dur="1400" fill="hold"/>
                                        <p:tgtEl>
                                          <p:spTgt spid="96"/>
                                        </p:tgtEl>
                                        <p:attrNameLst>
                                          <p:attrName>r</p:attrName>
                                        </p:attrNameLst>
                                      </p:cBhvr>
                                    </p:animRot>
                                  </p:childTnLst>
                                </p:cTn>
                              </p:par>
                              <p:par>
                                <p:cTn id="13" presetID="2" presetClass="entr" presetSubtype="8" fill="hold" nodeType="withEffect">
                                  <p:stCondLst>
                                    <p:cond delay="50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400" fill="hold"/>
                                        <p:tgtEl>
                                          <p:spTgt spid="77"/>
                                        </p:tgtEl>
                                        <p:attrNameLst>
                                          <p:attrName>ppt_x</p:attrName>
                                        </p:attrNameLst>
                                      </p:cBhvr>
                                      <p:tavLst>
                                        <p:tav tm="0">
                                          <p:val>
                                            <p:strVal val="0-#ppt_w/2"/>
                                          </p:val>
                                        </p:tav>
                                        <p:tav tm="100000">
                                          <p:val>
                                            <p:strVal val="#ppt_x"/>
                                          </p:val>
                                        </p:tav>
                                      </p:tavLst>
                                    </p:anim>
                                    <p:anim calcmode="lin" valueType="num">
                                      <p:cBhvr additive="base">
                                        <p:cTn id="16" dur="1400" fill="hold"/>
                                        <p:tgtEl>
                                          <p:spTgt spid="77"/>
                                        </p:tgtEl>
                                        <p:attrNameLst>
                                          <p:attrName>ppt_y</p:attrName>
                                        </p:attrNameLst>
                                      </p:cBhvr>
                                      <p:tavLst>
                                        <p:tav tm="0">
                                          <p:val>
                                            <p:strVal val="#ppt_y"/>
                                          </p:val>
                                        </p:tav>
                                        <p:tav tm="100000">
                                          <p:val>
                                            <p:strVal val="#ppt_y"/>
                                          </p:val>
                                        </p:tav>
                                      </p:tavLst>
                                    </p:anim>
                                  </p:childTnLst>
                                </p:cTn>
                              </p:par>
                              <p:par>
                                <p:cTn id="17" presetID="2" presetClass="entr" presetSubtype="8" decel="52500" fill="hold" grpId="0" nodeType="withEffect">
                                  <p:stCondLst>
                                    <p:cond delay="170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400" fill="hold"/>
                                        <p:tgtEl>
                                          <p:spTgt spid="112"/>
                                        </p:tgtEl>
                                        <p:attrNameLst>
                                          <p:attrName>ppt_x</p:attrName>
                                        </p:attrNameLst>
                                      </p:cBhvr>
                                      <p:tavLst>
                                        <p:tav tm="0">
                                          <p:val>
                                            <p:strVal val="0-#ppt_w/2"/>
                                          </p:val>
                                        </p:tav>
                                        <p:tav tm="100000">
                                          <p:val>
                                            <p:strVal val="#ppt_x"/>
                                          </p:val>
                                        </p:tav>
                                      </p:tavLst>
                                    </p:anim>
                                    <p:anim calcmode="lin" valueType="num">
                                      <p:cBhvr additive="base">
                                        <p:cTn id="20" dur="400" fill="hold"/>
                                        <p:tgtEl>
                                          <p:spTgt spid="112"/>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1900"/>
                                  </p:stCondLst>
                                  <p:childTnLst>
                                    <p:set>
                                      <p:cBhvr>
                                        <p:cTn id="22" dur="1" fill="hold">
                                          <p:stCondLst>
                                            <p:cond delay="0"/>
                                          </p:stCondLst>
                                        </p:cTn>
                                        <p:tgtEl>
                                          <p:spTgt spid="75"/>
                                        </p:tgtEl>
                                        <p:attrNameLst>
                                          <p:attrName>style.visibility</p:attrName>
                                        </p:attrNameLst>
                                      </p:cBhvr>
                                      <p:to>
                                        <p:strVal val="visible"/>
                                      </p:to>
                                    </p:set>
                                    <p:anim calcmode="lin" valueType="num">
                                      <p:cBhvr>
                                        <p:cTn id="23" dur="600" fill="hold"/>
                                        <p:tgtEl>
                                          <p:spTgt spid="75"/>
                                        </p:tgtEl>
                                        <p:attrNameLst>
                                          <p:attrName>ppt_w</p:attrName>
                                        </p:attrNameLst>
                                      </p:cBhvr>
                                      <p:tavLst>
                                        <p:tav tm="0">
                                          <p:val>
                                            <p:fltVal val="0"/>
                                          </p:val>
                                        </p:tav>
                                        <p:tav tm="100000">
                                          <p:val>
                                            <p:strVal val="#ppt_w"/>
                                          </p:val>
                                        </p:tav>
                                      </p:tavLst>
                                    </p:anim>
                                    <p:anim calcmode="lin" valueType="num">
                                      <p:cBhvr>
                                        <p:cTn id="24" dur="600" fill="hold"/>
                                        <p:tgtEl>
                                          <p:spTgt spid="75"/>
                                        </p:tgtEl>
                                        <p:attrNameLst>
                                          <p:attrName>ppt_h</p:attrName>
                                        </p:attrNameLst>
                                      </p:cBhvr>
                                      <p:tavLst>
                                        <p:tav tm="0">
                                          <p:val>
                                            <p:fltVal val="0"/>
                                          </p:val>
                                        </p:tav>
                                        <p:tav tm="100000">
                                          <p:val>
                                            <p:strVal val="#ppt_h"/>
                                          </p:val>
                                        </p:tav>
                                      </p:tavLst>
                                    </p:anim>
                                    <p:animEffect transition="in" filter="fade">
                                      <p:cBhvr>
                                        <p:cTn id="25" dur="600"/>
                                        <p:tgtEl>
                                          <p:spTgt spid="75"/>
                                        </p:tgtEl>
                                      </p:cBhvr>
                                    </p:animEffect>
                                  </p:childTnLst>
                                </p:cTn>
                              </p:par>
                              <p:par>
                                <p:cTn id="26" presetID="53" presetClass="entr" presetSubtype="16" fill="hold" grpId="0" nodeType="withEffect">
                                  <p:stCondLst>
                                    <p:cond delay="2200"/>
                                  </p:stCondLst>
                                  <p:childTnLst>
                                    <p:set>
                                      <p:cBhvr>
                                        <p:cTn id="27" dur="1" fill="hold">
                                          <p:stCondLst>
                                            <p:cond delay="0"/>
                                          </p:stCondLst>
                                        </p:cTn>
                                        <p:tgtEl>
                                          <p:spTgt spid="76"/>
                                        </p:tgtEl>
                                        <p:attrNameLst>
                                          <p:attrName>style.visibility</p:attrName>
                                        </p:attrNameLst>
                                      </p:cBhvr>
                                      <p:to>
                                        <p:strVal val="visible"/>
                                      </p:to>
                                    </p:set>
                                    <p:anim calcmode="lin" valueType="num">
                                      <p:cBhvr>
                                        <p:cTn id="28" dur="700" fill="hold"/>
                                        <p:tgtEl>
                                          <p:spTgt spid="76"/>
                                        </p:tgtEl>
                                        <p:attrNameLst>
                                          <p:attrName>ppt_w</p:attrName>
                                        </p:attrNameLst>
                                      </p:cBhvr>
                                      <p:tavLst>
                                        <p:tav tm="0">
                                          <p:val>
                                            <p:fltVal val="0"/>
                                          </p:val>
                                        </p:tav>
                                        <p:tav tm="100000">
                                          <p:val>
                                            <p:strVal val="#ppt_w"/>
                                          </p:val>
                                        </p:tav>
                                      </p:tavLst>
                                    </p:anim>
                                    <p:anim calcmode="lin" valueType="num">
                                      <p:cBhvr>
                                        <p:cTn id="29" dur="700" fill="hold"/>
                                        <p:tgtEl>
                                          <p:spTgt spid="76"/>
                                        </p:tgtEl>
                                        <p:attrNameLst>
                                          <p:attrName>ppt_h</p:attrName>
                                        </p:attrNameLst>
                                      </p:cBhvr>
                                      <p:tavLst>
                                        <p:tav tm="0">
                                          <p:val>
                                            <p:fltVal val="0"/>
                                          </p:val>
                                        </p:tav>
                                        <p:tav tm="100000">
                                          <p:val>
                                            <p:strVal val="#ppt_h"/>
                                          </p:val>
                                        </p:tav>
                                      </p:tavLst>
                                    </p:anim>
                                    <p:animEffect transition="in" filter="fade">
                                      <p:cBhvr>
                                        <p:cTn id="30" dur="700"/>
                                        <p:tgtEl>
                                          <p:spTgt spid="7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11" grpId="0" animBg="1"/>
      <p:bldP spid="75" grpId="0"/>
      <p:bldP spid="76" grpId="0"/>
      <p:bldP spid="1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888776" y="1707654"/>
            <a:ext cx="7404779" cy="1584176"/>
          </a:xfrm>
          <a:custGeom>
            <a:avLst/>
            <a:gdLst/>
            <a:ahLst/>
            <a:cxnLst/>
            <a:rect l="l" t="t" r="r" b="b"/>
            <a:pathLst>
              <a:path w="7404779" h="2088232">
                <a:moveTo>
                  <a:pt x="6705450" y="1440160"/>
                </a:moveTo>
                <a:lnTo>
                  <a:pt x="7404779" y="1440160"/>
                </a:lnTo>
                <a:lnTo>
                  <a:pt x="7404779" y="2088232"/>
                </a:lnTo>
                <a:lnTo>
                  <a:pt x="6705450" y="2088232"/>
                </a:lnTo>
                <a:close/>
                <a:moveTo>
                  <a:pt x="5960400" y="1440160"/>
                </a:moveTo>
                <a:lnTo>
                  <a:pt x="6659731" y="1440160"/>
                </a:lnTo>
                <a:lnTo>
                  <a:pt x="6659731" y="2088232"/>
                </a:lnTo>
                <a:lnTo>
                  <a:pt x="5960400" y="2088232"/>
                </a:lnTo>
                <a:close/>
                <a:moveTo>
                  <a:pt x="5215350" y="1440160"/>
                </a:moveTo>
                <a:lnTo>
                  <a:pt x="5914681" y="1440160"/>
                </a:lnTo>
                <a:lnTo>
                  <a:pt x="5914681" y="2088232"/>
                </a:lnTo>
                <a:lnTo>
                  <a:pt x="5215350" y="2088232"/>
                </a:lnTo>
                <a:close/>
                <a:moveTo>
                  <a:pt x="4470300" y="1440160"/>
                </a:moveTo>
                <a:lnTo>
                  <a:pt x="5169631" y="1440160"/>
                </a:lnTo>
                <a:lnTo>
                  <a:pt x="5169631" y="2088232"/>
                </a:lnTo>
                <a:lnTo>
                  <a:pt x="4470300" y="2088232"/>
                </a:lnTo>
                <a:close/>
                <a:moveTo>
                  <a:pt x="3725250" y="1440160"/>
                </a:moveTo>
                <a:lnTo>
                  <a:pt x="4424581" y="1440160"/>
                </a:lnTo>
                <a:lnTo>
                  <a:pt x="4424581" y="2088232"/>
                </a:lnTo>
                <a:lnTo>
                  <a:pt x="3725250" y="2088232"/>
                </a:lnTo>
                <a:close/>
                <a:moveTo>
                  <a:pt x="2980200" y="1440160"/>
                </a:moveTo>
                <a:lnTo>
                  <a:pt x="3679531" y="1440160"/>
                </a:lnTo>
                <a:lnTo>
                  <a:pt x="3679531" y="2088232"/>
                </a:lnTo>
                <a:lnTo>
                  <a:pt x="2980200" y="2088232"/>
                </a:lnTo>
                <a:close/>
                <a:moveTo>
                  <a:pt x="2235150" y="1440160"/>
                </a:moveTo>
                <a:lnTo>
                  <a:pt x="2934481" y="1440160"/>
                </a:lnTo>
                <a:lnTo>
                  <a:pt x="2934481" y="2088232"/>
                </a:lnTo>
                <a:lnTo>
                  <a:pt x="2235150" y="2088232"/>
                </a:lnTo>
                <a:close/>
                <a:moveTo>
                  <a:pt x="1490100" y="1440160"/>
                </a:moveTo>
                <a:lnTo>
                  <a:pt x="2189431" y="1440160"/>
                </a:lnTo>
                <a:lnTo>
                  <a:pt x="2189431" y="2088232"/>
                </a:lnTo>
                <a:lnTo>
                  <a:pt x="1490100" y="2088232"/>
                </a:lnTo>
                <a:close/>
                <a:moveTo>
                  <a:pt x="745050" y="1440160"/>
                </a:moveTo>
                <a:lnTo>
                  <a:pt x="1444381" y="1440160"/>
                </a:lnTo>
                <a:lnTo>
                  <a:pt x="1444381" y="2088232"/>
                </a:lnTo>
                <a:lnTo>
                  <a:pt x="745050" y="2088232"/>
                </a:lnTo>
                <a:close/>
                <a:moveTo>
                  <a:pt x="0" y="1440160"/>
                </a:moveTo>
                <a:lnTo>
                  <a:pt x="699331" y="1440160"/>
                </a:lnTo>
                <a:lnTo>
                  <a:pt x="699331" y="2088232"/>
                </a:lnTo>
                <a:lnTo>
                  <a:pt x="0" y="2088232"/>
                </a:lnTo>
                <a:close/>
                <a:moveTo>
                  <a:pt x="6705450" y="720080"/>
                </a:moveTo>
                <a:lnTo>
                  <a:pt x="7404779" y="720080"/>
                </a:lnTo>
                <a:lnTo>
                  <a:pt x="7404779" y="1368152"/>
                </a:lnTo>
                <a:lnTo>
                  <a:pt x="6705450" y="1368152"/>
                </a:lnTo>
                <a:close/>
                <a:moveTo>
                  <a:pt x="5960400" y="720080"/>
                </a:moveTo>
                <a:lnTo>
                  <a:pt x="6659731" y="720080"/>
                </a:lnTo>
                <a:lnTo>
                  <a:pt x="6659731" y="1368152"/>
                </a:lnTo>
                <a:lnTo>
                  <a:pt x="5960400" y="1368152"/>
                </a:lnTo>
                <a:close/>
                <a:moveTo>
                  <a:pt x="5215350" y="720080"/>
                </a:moveTo>
                <a:lnTo>
                  <a:pt x="5914681" y="720080"/>
                </a:lnTo>
                <a:lnTo>
                  <a:pt x="5914681" y="1368152"/>
                </a:lnTo>
                <a:lnTo>
                  <a:pt x="5215350" y="1368152"/>
                </a:lnTo>
                <a:close/>
                <a:moveTo>
                  <a:pt x="4470300" y="720080"/>
                </a:moveTo>
                <a:lnTo>
                  <a:pt x="5169631" y="720080"/>
                </a:lnTo>
                <a:lnTo>
                  <a:pt x="5169631" y="1368152"/>
                </a:lnTo>
                <a:lnTo>
                  <a:pt x="4470300" y="1368152"/>
                </a:lnTo>
                <a:close/>
                <a:moveTo>
                  <a:pt x="3725250" y="720080"/>
                </a:moveTo>
                <a:lnTo>
                  <a:pt x="4424581" y="720080"/>
                </a:lnTo>
                <a:lnTo>
                  <a:pt x="4424581" y="1368152"/>
                </a:lnTo>
                <a:lnTo>
                  <a:pt x="3725250" y="1368152"/>
                </a:lnTo>
                <a:close/>
                <a:moveTo>
                  <a:pt x="2980200" y="720080"/>
                </a:moveTo>
                <a:lnTo>
                  <a:pt x="3679531" y="720080"/>
                </a:lnTo>
                <a:lnTo>
                  <a:pt x="3679531" y="1368152"/>
                </a:lnTo>
                <a:lnTo>
                  <a:pt x="2980200" y="1368152"/>
                </a:lnTo>
                <a:close/>
                <a:moveTo>
                  <a:pt x="2235150" y="720080"/>
                </a:moveTo>
                <a:lnTo>
                  <a:pt x="2934481" y="720080"/>
                </a:lnTo>
                <a:lnTo>
                  <a:pt x="2934481" y="1368152"/>
                </a:lnTo>
                <a:lnTo>
                  <a:pt x="2235150" y="1368152"/>
                </a:lnTo>
                <a:close/>
                <a:moveTo>
                  <a:pt x="1490100" y="720080"/>
                </a:moveTo>
                <a:lnTo>
                  <a:pt x="2189431" y="720080"/>
                </a:lnTo>
                <a:lnTo>
                  <a:pt x="2189431" y="1368152"/>
                </a:lnTo>
                <a:lnTo>
                  <a:pt x="1490100" y="1368152"/>
                </a:lnTo>
                <a:close/>
                <a:moveTo>
                  <a:pt x="745050" y="720080"/>
                </a:moveTo>
                <a:lnTo>
                  <a:pt x="1444381" y="720080"/>
                </a:lnTo>
                <a:lnTo>
                  <a:pt x="1444381" y="1368152"/>
                </a:lnTo>
                <a:lnTo>
                  <a:pt x="745050" y="1368152"/>
                </a:lnTo>
                <a:close/>
                <a:moveTo>
                  <a:pt x="0" y="720080"/>
                </a:moveTo>
                <a:lnTo>
                  <a:pt x="699331" y="720080"/>
                </a:lnTo>
                <a:lnTo>
                  <a:pt x="699331" y="1368152"/>
                </a:lnTo>
                <a:lnTo>
                  <a:pt x="0" y="1368152"/>
                </a:lnTo>
                <a:close/>
                <a:moveTo>
                  <a:pt x="6705450" y="0"/>
                </a:moveTo>
                <a:lnTo>
                  <a:pt x="7404779" y="0"/>
                </a:lnTo>
                <a:lnTo>
                  <a:pt x="7404779" y="648072"/>
                </a:lnTo>
                <a:lnTo>
                  <a:pt x="6705450" y="648072"/>
                </a:lnTo>
                <a:close/>
                <a:moveTo>
                  <a:pt x="5960400" y="0"/>
                </a:moveTo>
                <a:lnTo>
                  <a:pt x="6659731" y="0"/>
                </a:lnTo>
                <a:lnTo>
                  <a:pt x="6659731" y="648072"/>
                </a:lnTo>
                <a:lnTo>
                  <a:pt x="5960400" y="648072"/>
                </a:lnTo>
                <a:close/>
                <a:moveTo>
                  <a:pt x="5215350" y="0"/>
                </a:moveTo>
                <a:lnTo>
                  <a:pt x="5914681" y="0"/>
                </a:lnTo>
                <a:lnTo>
                  <a:pt x="5914681" y="648072"/>
                </a:lnTo>
                <a:lnTo>
                  <a:pt x="5215350" y="648072"/>
                </a:lnTo>
                <a:close/>
                <a:moveTo>
                  <a:pt x="4470300" y="0"/>
                </a:moveTo>
                <a:lnTo>
                  <a:pt x="5169631" y="0"/>
                </a:lnTo>
                <a:lnTo>
                  <a:pt x="5169631" y="648072"/>
                </a:lnTo>
                <a:lnTo>
                  <a:pt x="4470300" y="648072"/>
                </a:lnTo>
                <a:close/>
                <a:moveTo>
                  <a:pt x="3725250" y="0"/>
                </a:moveTo>
                <a:lnTo>
                  <a:pt x="4424581" y="0"/>
                </a:lnTo>
                <a:lnTo>
                  <a:pt x="4424581" y="648072"/>
                </a:lnTo>
                <a:lnTo>
                  <a:pt x="3725250" y="648072"/>
                </a:lnTo>
                <a:close/>
                <a:moveTo>
                  <a:pt x="2980200" y="0"/>
                </a:moveTo>
                <a:lnTo>
                  <a:pt x="3679531" y="0"/>
                </a:lnTo>
                <a:lnTo>
                  <a:pt x="3679531" y="648072"/>
                </a:lnTo>
                <a:lnTo>
                  <a:pt x="2980200" y="648072"/>
                </a:lnTo>
                <a:close/>
                <a:moveTo>
                  <a:pt x="2235150" y="0"/>
                </a:moveTo>
                <a:lnTo>
                  <a:pt x="2934481" y="0"/>
                </a:lnTo>
                <a:lnTo>
                  <a:pt x="2934481" y="648072"/>
                </a:lnTo>
                <a:lnTo>
                  <a:pt x="2235150" y="648072"/>
                </a:lnTo>
                <a:close/>
                <a:moveTo>
                  <a:pt x="1490100" y="0"/>
                </a:moveTo>
                <a:lnTo>
                  <a:pt x="2189431" y="0"/>
                </a:lnTo>
                <a:lnTo>
                  <a:pt x="2189431" y="648072"/>
                </a:lnTo>
                <a:lnTo>
                  <a:pt x="1490100" y="648072"/>
                </a:lnTo>
                <a:close/>
                <a:moveTo>
                  <a:pt x="745050" y="0"/>
                </a:moveTo>
                <a:lnTo>
                  <a:pt x="1444381" y="0"/>
                </a:lnTo>
                <a:lnTo>
                  <a:pt x="1444381" y="648072"/>
                </a:lnTo>
                <a:lnTo>
                  <a:pt x="745050" y="648072"/>
                </a:lnTo>
                <a:close/>
                <a:moveTo>
                  <a:pt x="0" y="0"/>
                </a:moveTo>
                <a:lnTo>
                  <a:pt x="699331" y="0"/>
                </a:lnTo>
                <a:lnTo>
                  <a:pt x="699331" y="648072"/>
                </a:lnTo>
                <a:lnTo>
                  <a:pt x="0" y="648072"/>
                </a:lnTo>
                <a:close/>
              </a:path>
            </a:pathLst>
          </a:custGeom>
          <a:blipFill>
            <a:blip r:embed="rId4" cstate="print"/>
            <a:stretch>
              <a:fillRect/>
            </a:stretch>
          </a:blipFill>
          <a:ln w="254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4" name="矩形 53"/>
          <p:cNvSpPr/>
          <p:nvPr/>
        </p:nvSpPr>
        <p:spPr>
          <a:xfrm>
            <a:off x="1330451" y="360192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5" name="矩形 54"/>
          <p:cNvSpPr/>
          <p:nvPr/>
        </p:nvSpPr>
        <p:spPr>
          <a:xfrm>
            <a:off x="3887432" y="360192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57" name="组合 56"/>
          <p:cNvGrpSpPr>
            <a:grpSpLocks noChangeAspect="1"/>
          </p:cNvGrpSpPr>
          <p:nvPr/>
        </p:nvGrpSpPr>
        <p:grpSpPr>
          <a:xfrm>
            <a:off x="893108" y="3662927"/>
            <a:ext cx="432000" cy="432000"/>
            <a:chOff x="5148064" y="2688592"/>
            <a:chExt cx="628312" cy="628312"/>
          </a:xfrm>
        </p:grpSpPr>
        <p:sp>
          <p:nvSpPr>
            <p:cNvPr id="58" name="矩形 57"/>
            <p:cNvSpPr/>
            <p:nvPr/>
          </p:nvSpPr>
          <p:spPr>
            <a:xfrm>
              <a:off x="5148064" y="2688592"/>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9" name="Freeform 16"/>
            <p:cNvSpPr>
              <a:spLocks noEditPoints="1"/>
            </p:cNvSpPr>
            <p:nvPr/>
          </p:nvSpPr>
          <p:spPr bwMode="auto">
            <a:xfrm>
              <a:off x="5225365" y="2752476"/>
              <a:ext cx="473711" cy="500545"/>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1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1" y="214"/>
                    <a:pt x="331" y="214"/>
                    <a:pt x="331"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nvGrpSpPr>
          <p:cNvPr id="60" name="组合 59"/>
          <p:cNvGrpSpPr>
            <a:grpSpLocks noChangeAspect="1"/>
          </p:cNvGrpSpPr>
          <p:nvPr/>
        </p:nvGrpSpPr>
        <p:grpSpPr>
          <a:xfrm>
            <a:off x="3460766" y="3662927"/>
            <a:ext cx="432000" cy="432000"/>
            <a:chOff x="5148063" y="3410880"/>
            <a:chExt cx="628312" cy="628312"/>
          </a:xfrm>
        </p:grpSpPr>
        <p:sp>
          <p:nvSpPr>
            <p:cNvPr id="61" name="矩形 60"/>
            <p:cNvSpPr/>
            <p:nvPr/>
          </p:nvSpPr>
          <p:spPr>
            <a:xfrm>
              <a:off x="5148063" y="3410880"/>
              <a:ext cx="628312" cy="6283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2" name="Freeform 21"/>
            <p:cNvSpPr>
              <a:spLocks noEditPoints="1"/>
            </p:cNvSpPr>
            <p:nvPr/>
          </p:nvSpPr>
          <p:spPr bwMode="auto">
            <a:xfrm>
              <a:off x="5225365" y="3546224"/>
              <a:ext cx="455563" cy="35762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66" name="矩形 65"/>
          <p:cNvSpPr/>
          <p:nvPr/>
        </p:nvSpPr>
        <p:spPr>
          <a:xfrm>
            <a:off x="6444414" y="360192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67" name="组合 66"/>
          <p:cNvGrpSpPr>
            <a:grpSpLocks noChangeAspect="1"/>
          </p:cNvGrpSpPr>
          <p:nvPr/>
        </p:nvGrpSpPr>
        <p:grpSpPr>
          <a:xfrm>
            <a:off x="6028423" y="3662927"/>
            <a:ext cx="432000" cy="432000"/>
            <a:chOff x="5148064" y="4098048"/>
            <a:chExt cx="628312" cy="628312"/>
          </a:xfrm>
        </p:grpSpPr>
        <p:sp>
          <p:nvSpPr>
            <p:cNvPr id="68" name="矩形 67"/>
            <p:cNvSpPr/>
            <p:nvPr/>
          </p:nvSpPr>
          <p:spPr>
            <a:xfrm>
              <a:off x="5148064" y="4098048"/>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9" name="Freeform 26"/>
            <p:cNvSpPr>
              <a:spLocks noEditPoints="1"/>
            </p:cNvSpPr>
            <p:nvPr/>
          </p:nvSpPr>
          <p:spPr bwMode="auto">
            <a:xfrm>
              <a:off x="5259646" y="4220808"/>
              <a:ext cx="405149" cy="382793"/>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Tree>
    <p:custDataLst>
      <p:tags r:id="rId1"/>
    </p:custDataLst>
    <p:extLst>
      <p:ext uri="{BB962C8B-B14F-4D97-AF65-F5344CB8AC3E}">
        <p14:creationId xmlns:p14="http://schemas.microsoft.com/office/powerpoint/2010/main" val="35265175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2" fill="hold" grpId="0" nodeType="afterEffect" p14:presetBounceEnd="56000">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14:bounceEnd="56000">
                                          <p:cBhvr additive="base">
                                            <p:cTn id="29" dur="500" fill="hold"/>
                                            <p:tgtEl>
                                              <p:spTgt spid="54"/>
                                            </p:tgtEl>
                                            <p:attrNameLst>
                                              <p:attrName>ppt_x</p:attrName>
                                            </p:attrNameLst>
                                          </p:cBhvr>
                                          <p:tavLst>
                                            <p:tav tm="0">
                                              <p:val>
                                                <p:strVal val="1+#ppt_w/2"/>
                                              </p:val>
                                            </p:tav>
                                            <p:tav tm="100000">
                                              <p:val>
                                                <p:strVal val="#ppt_x"/>
                                              </p:val>
                                            </p:tav>
                                          </p:tavLst>
                                        </p:anim>
                                        <p:anim calcmode="lin" valueType="num" p14:bounceEnd="56000">
                                          <p:cBhvr additive="base">
                                            <p:cTn id="30" dur="500" fill="hold"/>
                                            <p:tgtEl>
                                              <p:spTgt spid="5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14:presetBounceEnd="56000">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14:bounceEnd="56000">
                                          <p:cBhvr additive="base">
                                            <p:cTn id="33" dur="500" fill="hold"/>
                                            <p:tgtEl>
                                              <p:spTgt spid="57"/>
                                            </p:tgtEl>
                                            <p:attrNameLst>
                                              <p:attrName>ppt_x</p:attrName>
                                            </p:attrNameLst>
                                          </p:cBhvr>
                                          <p:tavLst>
                                            <p:tav tm="0">
                                              <p:val>
                                                <p:strVal val="0-#ppt_w/2"/>
                                              </p:val>
                                            </p:tav>
                                            <p:tav tm="100000">
                                              <p:val>
                                                <p:strVal val="#ppt_x"/>
                                              </p:val>
                                            </p:tav>
                                          </p:tavLst>
                                        </p:anim>
                                        <p:anim calcmode="lin" valueType="num" p14:bounceEnd="56000">
                                          <p:cBhvr additive="base">
                                            <p:cTn id="34" dur="500" fill="hold"/>
                                            <p:tgtEl>
                                              <p:spTgt spid="5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14:presetBounceEnd="56000">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14:bounceEnd="56000">
                                          <p:cBhvr additive="base">
                                            <p:cTn id="38" dur="500" fill="hold"/>
                                            <p:tgtEl>
                                              <p:spTgt spid="55"/>
                                            </p:tgtEl>
                                            <p:attrNameLst>
                                              <p:attrName>ppt_x</p:attrName>
                                            </p:attrNameLst>
                                          </p:cBhvr>
                                          <p:tavLst>
                                            <p:tav tm="0">
                                              <p:val>
                                                <p:strVal val="1+#ppt_w/2"/>
                                              </p:val>
                                            </p:tav>
                                            <p:tav tm="100000">
                                              <p:val>
                                                <p:strVal val="#ppt_x"/>
                                              </p:val>
                                            </p:tav>
                                          </p:tavLst>
                                        </p:anim>
                                        <p:anim calcmode="lin" valueType="num" p14:bounceEnd="56000">
                                          <p:cBhvr additive="base">
                                            <p:cTn id="39" dur="500" fill="hold"/>
                                            <p:tgtEl>
                                              <p:spTgt spid="5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14:presetBounceEnd="56000">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14:bounceEnd="56000">
                                          <p:cBhvr additive="base">
                                            <p:cTn id="42" dur="500" fill="hold"/>
                                            <p:tgtEl>
                                              <p:spTgt spid="60"/>
                                            </p:tgtEl>
                                            <p:attrNameLst>
                                              <p:attrName>ppt_x</p:attrName>
                                            </p:attrNameLst>
                                          </p:cBhvr>
                                          <p:tavLst>
                                            <p:tav tm="0">
                                              <p:val>
                                                <p:strVal val="0-#ppt_w/2"/>
                                              </p:val>
                                            </p:tav>
                                            <p:tav tm="100000">
                                              <p:val>
                                                <p:strVal val="#ppt_x"/>
                                              </p:val>
                                            </p:tav>
                                          </p:tavLst>
                                        </p:anim>
                                        <p:anim calcmode="lin" valueType="num" p14:bounceEnd="56000">
                                          <p:cBhvr additive="base">
                                            <p:cTn id="43" dur="500" fill="hold"/>
                                            <p:tgtEl>
                                              <p:spTgt spid="60"/>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grpId="0" nodeType="afterEffect" p14:presetBounceEnd="56000">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14:bounceEnd="56000">
                                          <p:cBhvr additive="base">
                                            <p:cTn id="47" dur="500" fill="hold"/>
                                            <p:tgtEl>
                                              <p:spTgt spid="66"/>
                                            </p:tgtEl>
                                            <p:attrNameLst>
                                              <p:attrName>ppt_x</p:attrName>
                                            </p:attrNameLst>
                                          </p:cBhvr>
                                          <p:tavLst>
                                            <p:tav tm="0">
                                              <p:val>
                                                <p:strVal val="1+#ppt_w/2"/>
                                              </p:val>
                                            </p:tav>
                                            <p:tav tm="100000">
                                              <p:val>
                                                <p:strVal val="#ppt_x"/>
                                              </p:val>
                                            </p:tav>
                                          </p:tavLst>
                                        </p:anim>
                                        <p:anim calcmode="lin" valueType="num" p14:bounceEnd="56000">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14:presetBounceEnd="56000">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14:bounceEnd="56000">
                                          <p:cBhvr additive="base">
                                            <p:cTn id="51" dur="500" fill="hold"/>
                                            <p:tgtEl>
                                              <p:spTgt spid="67"/>
                                            </p:tgtEl>
                                            <p:attrNameLst>
                                              <p:attrName>ppt_x</p:attrName>
                                            </p:attrNameLst>
                                          </p:cBhvr>
                                          <p:tavLst>
                                            <p:tav tm="0">
                                              <p:val>
                                                <p:strVal val="0-#ppt_w/2"/>
                                              </p:val>
                                            </p:tav>
                                            <p:tav tm="100000">
                                              <p:val>
                                                <p:strVal val="#ppt_x"/>
                                              </p:val>
                                            </p:tav>
                                          </p:tavLst>
                                        </p:anim>
                                        <p:anim calcmode="lin" valueType="num" p14:bounceEnd="56000">
                                          <p:cBhvr additive="base">
                                            <p:cTn id="52"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 grpId="0" animBg="1"/>
          <p:bldP spid="54" grpId="0"/>
          <p:bldP spid="5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1+#ppt_w/2"/>
                                              </p:val>
                                            </p:tav>
                                            <p:tav tm="100000">
                                              <p:val>
                                                <p:strVal val="#ppt_x"/>
                                              </p:val>
                                            </p:tav>
                                          </p:tavLst>
                                        </p:anim>
                                        <p:anim calcmode="lin" valueType="num">
                                          <p:cBhvr additive="base">
                                            <p:cTn id="30" dur="500" fill="hold"/>
                                            <p:tgtEl>
                                              <p:spTgt spid="5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0-#ppt_w/2"/>
                                              </p:val>
                                            </p:tav>
                                            <p:tav tm="100000">
                                              <p:val>
                                                <p:strVal val="#ppt_x"/>
                                              </p:val>
                                            </p:tav>
                                          </p:tavLst>
                                        </p:anim>
                                        <p:anim calcmode="lin" valueType="num">
                                          <p:cBhvr additive="base">
                                            <p:cTn id="34" dur="500" fill="hold"/>
                                            <p:tgtEl>
                                              <p:spTgt spid="5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fill="hold"/>
                                            <p:tgtEl>
                                              <p:spTgt spid="55"/>
                                            </p:tgtEl>
                                            <p:attrNameLst>
                                              <p:attrName>ppt_x</p:attrName>
                                            </p:attrNameLst>
                                          </p:cBhvr>
                                          <p:tavLst>
                                            <p:tav tm="0">
                                              <p:val>
                                                <p:strVal val="1+#ppt_w/2"/>
                                              </p:val>
                                            </p:tav>
                                            <p:tav tm="100000">
                                              <p:val>
                                                <p:strVal val="#ppt_x"/>
                                              </p:val>
                                            </p:tav>
                                          </p:tavLst>
                                        </p:anim>
                                        <p:anim calcmode="lin" valueType="num">
                                          <p:cBhvr additive="base">
                                            <p:cTn id="39" dur="500" fill="hold"/>
                                            <p:tgtEl>
                                              <p:spTgt spid="5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additive="base">
                                            <p:cTn id="42" dur="500" fill="hold"/>
                                            <p:tgtEl>
                                              <p:spTgt spid="60"/>
                                            </p:tgtEl>
                                            <p:attrNameLst>
                                              <p:attrName>ppt_x</p:attrName>
                                            </p:attrNameLst>
                                          </p:cBhvr>
                                          <p:tavLst>
                                            <p:tav tm="0">
                                              <p:val>
                                                <p:strVal val="0-#ppt_w/2"/>
                                              </p:val>
                                            </p:tav>
                                            <p:tav tm="100000">
                                              <p:val>
                                                <p:strVal val="#ppt_x"/>
                                              </p:val>
                                            </p:tav>
                                          </p:tavLst>
                                        </p:anim>
                                        <p:anim calcmode="lin" valueType="num">
                                          <p:cBhvr additive="base">
                                            <p:cTn id="43" dur="500" fill="hold"/>
                                            <p:tgtEl>
                                              <p:spTgt spid="60"/>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1+#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500" fill="hold"/>
                                            <p:tgtEl>
                                              <p:spTgt spid="67"/>
                                            </p:tgtEl>
                                            <p:attrNameLst>
                                              <p:attrName>ppt_x</p:attrName>
                                            </p:attrNameLst>
                                          </p:cBhvr>
                                          <p:tavLst>
                                            <p:tav tm="0">
                                              <p:val>
                                                <p:strVal val="0-#ppt_w/2"/>
                                              </p:val>
                                            </p:tav>
                                            <p:tav tm="100000">
                                              <p:val>
                                                <p:strVal val="#ppt_x"/>
                                              </p:val>
                                            </p:tav>
                                          </p:tavLst>
                                        </p:anim>
                                        <p:anim calcmode="lin" valueType="num">
                                          <p:cBhvr additive="base">
                                            <p:cTn id="52"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 grpId="0" animBg="1"/>
          <p:bldP spid="54" grpId="0"/>
          <p:bldP spid="55" grpId="0"/>
          <p:bldP spid="6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319739" y="1592213"/>
            <a:ext cx="1899067" cy="618301"/>
            <a:chOff x="1324027" y="1558644"/>
            <a:chExt cx="1899067" cy="618301"/>
          </a:xfrm>
        </p:grpSpPr>
        <p:sp>
          <p:nvSpPr>
            <p:cNvPr id="36" name="Freeform 9"/>
            <p:cNvSpPr>
              <a:spLocks/>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37" name="标题层"/>
            <p:cNvSpPr txBox="1"/>
            <p:nvPr/>
          </p:nvSpPr>
          <p:spPr bwMode="auto">
            <a:xfrm>
              <a:off x="2267177" y="1667739"/>
              <a:ext cx="617718" cy="40011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Arial" panose="020B0604020202020204" pitchFamily="34" charset="0"/>
                </a:rPr>
                <a:t>01</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Arial" panose="020B0604020202020204" pitchFamily="34" charset="0"/>
              </a:endParaRPr>
            </a:p>
          </p:txBody>
        </p:sp>
      </p:grpSp>
      <p:grpSp>
        <p:nvGrpSpPr>
          <p:cNvPr id="38" name="组合 37"/>
          <p:cNvGrpSpPr/>
          <p:nvPr/>
        </p:nvGrpSpPr>
        <p:grpSpPr>
          <a:xfrm>
            <a:off x="3082248" y="2245760"/>
            <a:ext cx="1850794" cy="545378"/>
            <a:chOff x="3153253" y="2245760"/>
            <a:chExt cx="1850794" cy="545378"/>
          </a:xfrm>
        </p:grpSpPr>
        <p:sp>
          <p:nvSpPr>
            <p:cNvPr id="39" name="Freeform 11"/>
            <p:cNvSpPr>
              <a:spLocks/>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40" name="标题层"/>
            <p:cNvSpPr txBox="1"/>
            <p:nvPr/>
          </p:nvSpPr>
          <p:spPr bwMode="auto">
            <a:xfrm>
              <a:off x="3273199" y="2318394"/>
              <a:ext cx="617718" cy="40011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Arial" panose="020B0604020202020204" pitchFamily="34" charset="0"/>
                </a:rPr>
                <a:t>02</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Arial" panose="020B0604020202020204" pitchFamily="34" charset="0"/>
              </a:endParaRPr>
            </a:p>
          </p:txBody>
        </p:sp>
      </p:grpSp>
      <p:grpSp>
        <p:nvGrpSpPr>
          <p:cNvPr id="41" name="组合 40"/>
          <p:cNvGrpSpPr/>
          <p:nvPr/>
        </p:nvGrpSpPr>
        <p:grpSpPr>
          <a:xfrm>
            <a:off x="3082247" y="2884603"/>
            <a:ext cx="1632027" cy="491970"/>
            <a:chOff x="3153252" y="2884603"/>
            <a:chExt cx="1632027" cy="491970"/>
          </a:xfrm>
        </p:grpSpPr>
        <p:sp>
          <p:nvSpPr>
            <p:cNvPr id="42" name="Freeform 7"/>
            <p:cNvSpPr>
              <a:spLocks/>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43" name="标题层"/>
            <p:cNvSpPr txBox="1"/>
            <p:nvPr/>
          </p:nvSpPr>
          <p:spPr bwMode="auto">
            <a:xfrm>
              <a:off x="3273199" y="2930532"/>
              <a:ext cx="617718" cy="40011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Arial" panose="020B0604020202020204" pitchFamily="34" charset="0"/>
                </a:rPr>
                <a:t>03</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Arial" panose="020B0604020202020204" pitchFamily="34" charset="0"/>
              </a:endParaRPr>
            </a:p>
          </p:txBody>
        </p:sp>
      </p:grpSp>
      <p:grpSp>
        <p:nvGrpSpPr>
          <p:cNvPr id="44" name="组合 43"/>
          <p:cNvGrpSpPr/>
          <p:nvPr/>
        </p:nvGrpSpPr>
        <p:grpSpPr>
          <a:xfrm>
            <a:off x="3082248" y="3470037"/>
            <a:ext cx="1288983" cy="463212"/>
            <a:chOff x="3153253" y="3470037"/>
            <a:chExt cx="1288983" cy="463212"/>
          </a:xfrm>
        </p:grpSpPr>
        <p:sp>
          <p:nvSpPr>
            <p:cNvPr id="45" name="Freeform 6"/>
            <p:cNvSpPr>
              <a:spLocks/>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46" name="标题层"/>
            <p:cNvSpPr txBox="1"/>
            <p:nvPr/>
          </p:nvSpPr>
          <p:spPr bwMode="auto">
            <a:xfrm>
              <a:off x="3273199" y="3501587"/>
              <a:ext cx="617718" cy="40011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Arial" panose="020B0604020202020204" pitchFamily="34" charset="0"/>
                </a:rPr>
                <a:t>04</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Arial" panose="020B0604020202020204" pitchFamily="34" charset="0"/>
              </a:endParaRPr>
            </a:p>
          </p:txBody>
        </p:sp>
      </p:grpSp>
      <p:grpSp>
        <p:nvGrpSpPr>
          <p:cNvPr id="47" name="组合 46"/>
          <p:cNvGrpSpPr/>
          <p:nvPr/>
        </p:nvGrpSpPr>
        <p:grpSpPr>
          <a:xfrm>
            <a:off x="3082249" y="4008517"/>
            <a:ext cx="857610" cy="418756"/>
            <a:chOff x="3153254" y="4008517"/>
            <a:chExt cx="857610" cy="418756"/>
          </a:xfrm>
        </p:grpSpPr>
        <p:sp>
          <p:nvSpPr>
            <p:cNvPr id="48" name="Freeform 5"/>
            <p:cNvSpPr>
              <a:spLocks/>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49" name="标题层"/>
            <p:cNvSpPr txBox="1"/>
            <p:nvPr/>
          </p:nvSpPr>
          <p:spPr bwMode="auto">
            <a:xfrm>
              <a:off x="3273199" y="4008517"/>
              <a:ext cx="617718" cy="40011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Arial" panose="020B0604020202020204" pitchFamily="34" charset="0"/>
                </a:rPr>
                <a:t>05</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Arial" panose="020B0604020202020204" pitchFamily="34" charset="0"/>
              </a:endParaRPr>
            </a:p>
          </p:txBody>
        </p:sp>
      </p:grpSp>
      <p:grpSp>
        <p:nvGrpSpPr>
          <p:cNvPr id="50" name="组合 49"/>
          <p:cNvGrpSpPr/>
          <p:nvPr/>
        </p:nvGrpSpPr>
        <p:grpSpPr>
          <a:xfrm>
            <a:off x="971600" y="2245761"/>
            <a:ext cx="2063175" cy="2171834"/>
            <a:chOff x="971600" y="2245761"/>
            <a:chExt cx="2063175" cy="2171834"/>
          </a:xfrm>
        </p:grpSpPr>
        <p:sp>
          <p:nvSpPr>
            <p:cNvPr id="51" name="Freeform 10"/>
            <p:cNvSpPr>
              <a:spLocks/>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52" name="Freeform 44"/>
            <p:cNvSpPr>
              <a:spLocks noEditPoints="1"/>
            </p:cNvSpPr>
            <p:nvPr/>
          </p:nvSpPr>
          <p:spPr bwMode="auto">
            <a:xfrm>
              <a:off x="1831365" y="2607027"/>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53" name="矩形 52"/>
            <p:cNvSpPr/>
            <p:nvPr/>
          </p:nvSpPr>
          <p:spPr>
            <a:xfrm>
              <a:off x="1318054" y="3168485"/>
              <a:ext cx="1521423" cy="707886"/>
            </a:xfrm>
            <a:prstGeom prst="rect">
              <a:avLst/>
            </a:prstGeom>
            <a:effectLst>
              <a:outerShdw blurRad="50800" dist="38100" dir="2700000" algn="tl" rotWithShape="0">
                <a:prstClr val="black">
                  <a:alpha val="40000"/>
                </a:prstClr>
              </a:outerShdw>
            </a:effectLst>
          </p:spPr>
          <p:txBody>
            <a:bodyPr wrap="square">
              <a:spAutoFit/>
            </a:bodyPr>
            <a:lstStyle/>
            <a:p>
              <a:pPr algn="just">
                <a:lnSpc>
                  <a:spcPts val="1200"/>
                </a:lnSpc>
              </a:pPr>
              <a:r>
                <a:rPr lang="zh-CN" altLang="en-US" sz="1000" dirty="0">
                  <a:solidFill>
                    <a:schemeClr val="bg1"/>
                  </a:solidFill>
                  <a:latin typeface="微软雅黑" pitchFamily="34" charset="-122"/>
                  <a:ea typeface="微软雅黑" pitchFamily="34" charset="-122"/>
                </a:rPr>
                <a:t>随着</a:t>
              </a:r>
              <a:r>
                <a:rPr lang="zh-CN" altLang="en-US" sz="1000" dirty="0" smtClean="0">
                  <a:solidFill>
                    <a:schemeClr val="bg1"/>
                  </a:solidFill>
                  <a:latin typeface="微软雅黑" pitchFamily="34" charset="-122"/>
                  <a:ea typeface="微软雅黑" pitchFamily="34" charset="-122"/>
                </a:rPr>
                <a:t>计算机技术发展</a:t>
              </a:r>
              <a:r>
                <a:rPr lang="zh-CN" altLang="en-US" sz="1000" dirty="0">
                  <a:solidFill>
                    <a:schemeClr val="bg1"/>
                  </a:solidFill>
                  <a:latin typeface="微软雅黑" pitchFamily="34" charset="-122"/>
                  <a:ea typeface="微软雅黑" pitchFamily="34" charset="-122"/>
                </a:rPr>
                <a:t>及印刷技术的进步，平面设计在视觉感观领域的</a:t>
              </a:r>
              <a:r>
                <a:rPr lang="zh-CN" altLang="en-US" sz="1000" dirty="0" smtClean="0">
                  <a:solidFill>
                    <a:schemeClr val="bg1"/>
                  </a:solidFill>
                  <a:latin typeface="微软雅黑" pitchFamily="34" charset="-122"/>
                  <a:ea typeface="微软雅黑" pitchFamily="34" charset="-122"/>
                </a:rPr>
                <a:t>表现和应用越来越丰富。</a:t>
              </a:r>
              <a:endParaRPr lang="zh-CN" altLang="en-US" sz="1000" dirty="0">
                <a:solidFill>
                  <a:schemeClr val="bg1"/>
                </a:solidFill>
                <a:latin typeface="微软雅黑" pitchFamily="34" charset="-122"/>
                <a:ea typeface="微软雅黑" pitchFamily="34" charset="-122"/>
              </a:endParaRPr>
            </a:p>
          </p:txBody>
        </p:sp>
      </p:grpSp>
      <p:sp>
        <p:nvSpPr>
          <p:cNvPr id="54" name="Freeform 42"/>
          <p:cNvSpPr>
            <a:spLocks noEditPoints="1"/>
          </p:cNvSpPr>
          <p:nvPr/>
        </p:nvSpPr>
        <p:spPr bwMode="auto">
          <a:xfrm>
            <a:off x="5077058" y="1696100"/>
            <a:ext cx="278076" cy="27920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55" name="矩形 54"/>
          <p:cNvSpPr/>
          <p:nvPr/>
        </p:nvSpPr>
        <p:spPr>
          <a:xfrm>
            <a:off x="5410946" y="1635646"/>
            <a:ext cx="2832088" cy="400110"/>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a:t>
            </a:r>
            <a:r>
              <a:rPr lang="zh-CN" altLang="en-US" sz="1000" dirty="0" smtClean="0">
                <a:latin typeface="微软雅黑" pitchFamily="34" charset="-122"/>
                <a:ea typeface="微软雅黑" pitchFamily="34" charset="-122"/>
              </a:rPr>
              <a:t>计算机技术发展印刷</a:t>
            </a:r>
            <a:r>
              <a:rPr lang="zh-CN" altLang="en-US" sz="1000" dirty="0">
                <a:latin typeface="微软雅黑" pitchFamily="34" charset="-122"/>
                <a:ea typeface="微软雅黑" pitchFamily="34" charset="-122"/>
              </a:rPr>
              <a:t>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6" name="Freeform 42"/>
          <p:cNvSpPr>
            <a:spLocks noEditPoints="1"/>
          </p:cNvSpPr>
          <p:nvPr/>
        </p:nvSpPr>
        <p:spPr bwMode="auto">
          <a:xfrm>
            <a:off x="5077058" y="2293979"/>
            <a:ext cx="278076" cy="27920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57" name="矩形 56"/>
          <p:cNvSpPr/>
          <p:nvPr/>
        </p:nvSpPr>
        <p:spPr>
          <a:xfrm>
            <a:off x="5410946" y="2233525"/>
            <a:ext cx="2832088" cy="400110"/>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a:t>
            </a:r>
            <a:r>
              <a:rPr lang="zh-CN" altLang="en-US" sz="1000" dirty="0" smtClean="0">
                <a:latin typeface="微软雅黑" pitchFamily="34" charset="-122"/>
                <a:ea typeface="微软雅黑" pitchFamily="34" charset="-122"/>
              </a:rPr>
              <a:t>计算机技术发展印刷</a:t>
            </a:r>
            <a:r>
              <a:rPr lang="zh-CN" altLang="en-US" sz="1000" dirty="0">
                <a:latin typeface="微软雅黑" pitchFamily="34" charset="-122"/>
                <a:ea typeface="微软雅黑" pitchFamily="34" charset="-122"/>
              </a:rPr>
              <a:t>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8" name="Freeform 42"/>
          <p:cNvSpPr>
            <a:spLocks noEditPoints="1"/>
          </p:cNvSpPr>
          <p:nvPr/>
        </p:nvSpPr>
        <p:spPr bwMode="auto">
          <a:xfrm>
            <a:off x="5077058" y="2891858"/>
            <a:ext cx="278076" cy="27920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59" name="矩形 58"/>
          <p:cNvSpPr/>
          <p:nvPr/>
        </p:nvSpPr>
        <p:spPr>
          <a:xfrm>
            <a:off x="5410946" y="2831404"/>
            <a:ext cx="2832088" cy="400110"/>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a:t>
            </a:r>
            <a:r>
              <a:rPr lang="zh-CN" altLang="en-US" sz="1000" dirty="0" smtClean="0">
                <a:latin typeface="微软雅黑" pitchFamily="34" charset="-122"/>
                <a:ea typeface="微软雅黑" pitchFamily="34" charset="-122"/>
              </a:rPr>
              <a:t>计算机技术发展印刷</a:t>
            </a:r>
            <a:r>
              <a:rPr lang="zh-CN" altLang="en-US" sz="1000" dirty="0">
                <a:latin typeface="微软雅黑" pitchFamily="34" charset="-122"/>
                <a:ea typeface="微软雅黑" pitchFamily="34" charset="-122"/>
              </a:rPr>
              <a:t>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60" name="Freeform 42"/>
          <p:cNvSpPr>
            <a:spLocks noEditPoints="1"/>
          </p:cNvSpPr>
          <p:nvPr/>
        </p:nvSpPr>
        <p:spPr bwMode="auto">
          <a:xfrm>
            <a:off x="5077058" y="3489737"/>
            <a:ext cx="278076" cy="27920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61" name="矩形 60"/>
          <p:cNvSpPr/>
          <p:nvPr/>
        </p:nvSpPr>
        <p:spPr>
          <a:xfrm>
            <a:off x="5410946" y="3429283"/>
            <a:ext cx="2832088" cy="400110"/>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a:t>
            </a:r>
            <a:r>
              <a:rPr lang="zh-CN" altLang="en-US" sz="1000" dirty="0" smtClean="0">
                <a:latin typeface="微软雅黑" pitchFamily="34" charset="-122"/>
                <a:ea typeface="微软雅黑" pitchFamily="34" charset="-122"/>
              </a:rPr>
              <a:t>计算机技术发展印刷</a:t>
            </a:r>
            <a:r>
              <a:rPr lang="zh-CN" altLang="en-US" sz="1000" dirty="0">
                <a:latin typeface="微软雅黑" pitchFamily="34" charset="-122"/>
                <a:ea typeface="微软雅黑" pitchFamily="34" charset="-122"/>
              </a:rPr>
              <a:t>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62" name="Freeform 42"/>
          <p:cNvSpPr>
            <a:spLocks noEditPoints="1"/>
          </p:cNvSpPr>
          <p:nvPr/>
        </p:nvSpPr>
        <p:spPr bwMode="auto">
          <a:xfrm>
            <a:off x="5077058" y="4087618"/>
            <a:ext cx="278076" cy="27920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63" name="矩形 62"/>
          <p:cNvSpPr/>
          <p:nvPr/>
        </p:nvSpPr>
        <p:spPr>
          <a:xfrm>
            <a:off x="5410946" y="4027164"/>
            <a:ext cx="2832088" cy="400110"/>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a:t>
            </a:r>
            <a:r>
              <a:rPr lang="zh-CN" altLang="en-US" sz="1000" dirty="0" smtClean="0">
                <a:latin typeface="微软雅黑" pitchFamily="34" charset="-122"/>
                <a:ea typeface="微软雅黑" pitchFamily="34" charset="-122"/>
              </a:rPr>
              <a:t>计算机技术发展印刷</a:t>
            </a:r>
            <a:r>
              <a:rPr lang="zh-CN" altLang="en-US" sz="1000" dirty="0">
                <a:latin typeface="微软雅黑" pitchFamily="34" charset="-122"/>
                <a:ea typeface="微软雅黑" pitchFamily="34" charset="-122"/>
              </a:rPr>
              <a:t>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40526667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400"/>
                                        <p:tgtEl>
                                          <p:spTgt spid="35"/>
                                        </p:tgtEl>
                                        <p:attrNameLst>
                                          <p:attrName>ppt_y</p:attrName>
                                        </p:attrNameLst>
                                      </p:cBhvr>
                                      <p:tavLst>
                                        <p:tav tm="0">
                                          <p:val>
                                            <p:strVal val="#ppt_y+#ppt_h*1.125000"/>
                                          </p:val>
                                        </p:tav>
                                        <p:tav tm="100000">
                                          <p:val>
                                            <p:strVal val="#ppt_y"/>
                                          </p:val>
                                        </p:tav>
                                      </p:tavLst>
                                    </p:anim>
                                    <p:animEffect transition="in" filter="wipe(up)">
                                      <p:cBhvr>
                                        <p:cTn id="28" dur="400"/>
                                        <p:tgtEl>
                                          <p:spTgt spid="35"/>
                                        </p:tgtEl>
                                      </p:cBhvr>
                                    </p:animEffect>
                                  </p:childTnLst>
                                </p:cTn>
                              </p:par>
                            </p:childTnLst>
                          </p:cTn>
                        </p:par>
                        <p:par>
                          <p:cTn id="29" fill="hold">
                            <p:stCondLst>
                              <p:cond delay="2400"/>
                            </p:stCondLst>
                            <p:childTnLst>
                              <p:par>
                                <p:cTn id="30" presetID="12" presetClass="entr" presetSubtype="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400"/>
                                        <p:tgtEl>
                                          <p:spTgt spid="38"/>
                                        </p:tgtEl>
                                        <p:attrNameLst>
                                          <p:attrName>ppt_x</p:attrName>
                                        </p:attrNameLst>
                                      </p:cBhvr>
                                      <p:tavLst>
                                        <p:tav tm="0">
                                          <p:val>
                                            <p:strVal val="#ppt_x-#ppt_w*1.125000"/>
                                          </p:val>
                                        </p:tav>
                                        <p:tav tm="100000">
                                          <p:val>
                                            <p:strVal val="#ppt_x"/>
                                          </p:val>
                                        </p:tav>
                                      </p:tavLst>
                                    </p:anim>
                                    <p:animEffect transition="in" filter="wipe(right)">
                                      <p:cBhvr>
                                        <p:cTn id="33" dur="400"/>
                                        <p:tgtEl>
                                          <p:spTgt spid="38"/>
                                        </p:tgtEl>
                                      </p:cBhvr>
                                    </p:animEffect>
                                  </p:childTnLst>
                                </p:cTn>
                              </p:par>
                            </p:childTnLst>
                          </p:cTn>
                        </p:par>
                        <p:par>
                          <p:cTn id="34" fill="hold">
                            <p:stCondLst>
                              <p:cond delay="2800"/>
                            </p:stCondLst>
                            <p:childTnLst>
                              <p:par>
                                <p:cTn id="35" presetID="1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400"/>
                                        <p:tgtEl>
                                          <p:spTgt spid="41"/>
                                        </p:tgtEl>
                                        <p:attrNameLst>
                                          <p:attrName>ppt_x</p:attrName>
                                        </p:attrNameLst>
                                      </p:cBhvr>
                                      <p:tavLst>
                                        <p:tav tm="0">
                                          <p:val>
                                            <p:strVal val="#ppt_x-#ppt_w*1.125000"/>
                                          </p:val>
                                        </p:tav>
                                        <p:tav tm="100000">
                                          <p:val>
                                            <p:strVal val="#ppt_x"/>
                                          </p:val>
                                        </p:tav>
                                      </p:tavLst>
                                    </p:anim>
                                    <p:animEffect transition="in" filter="wipe(right)">
                                      <p:cBhvr>
                                        <p:cTn id="38" dur="400"/>
                                        <p:tgtEl>
                                          <p:spTgt spid="41"/>
                                        </p:tgtEl>
                                      </p:cBhvr>
                                    </p:animEffect>
                                  </p:childTnLst>
                                </p:cTn>
                              </p:par>
                            </p:childTnLst>
                          </p:cTn>
                        </p:par>
                        <p:par>
                          <p:cTn id="39" fill="hold">
                            <p:stCondLst>
                              <p:cond delay="3200"/>
                            </p:stCondLst>
                            <p:childTnLst>
                              <p:par>
                                <p:cTn id="40" presetID="12" presetClass="entr" presetSubtype="8"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400"/>
                                        <p:tgtEl>
                                          <p:spTgt spid="44"/>
                                        </p:tgtEl>
                                        <p:attrNameLst>
                                          <p:attrName>ppt_x</p:attrName>
                                        </p:attrNameLst>
                                      </p:cBhvr>
                                      <p:tavLst>
                                        <p:tav tm="0">
                                          <p:val>
                                            <p:strVal val="#ppt_x-#ppt_w*1.125000"/>
                                          </p:val>
                                        </p:tav>
                                        <p:tav tm="100000">
                                          <p:val>
                                            <p:strVal val="#ppt_x"/>
                                          </p:val>
                                        </p:tav>
                                      </p:tavLst>
                                    </p:anim>
                                    <p:animEffect transition="in" filter="wipe(right)">
                                      <p:cBhvr>
                                        <p:cTn id="43" dur="400"/>
                                        <p:tgtEl>
                                          <p:spTgt spid="44"/>
                                        </p:tgtEl>
                                      </p:cBhvr>
                                    </p:animEffect>
                                  </p:childTnLst>
                                </p:cTn>
                              </p:par>
                            </p:childTnLst>
                          </p:cTn>
                        </p:par>
                        <p:par>
                          <p:cTn id="44" fill="hold">
                            <p:stCondLst>
                              <p:cond delay="3600"/>
                            </p:stCondLst>
                            <p:childTnLst>
                              <p:par>
                                <p:cTn id="45" presetID="12" presetClass="entr" presetSubtype="8"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400"/>
                                        <p:tgtEl>
                                          <p:spTgt spid="47"/>
                                        </p:tgtEl>
                                        <p:attrNameLst>
                                          <p:attrName>ppt_x</p:attrName>
                                        </p:attrNameLst>
                                      </p:cBhvr>
                                      <p:tavLst>
                                        <p:tav tm="0">
                                          <p:val>
                                            <p:strVal val="#ppt_x-#ppt_w*1.125000"/>
                                          </p:val>
                                        </p:tav>
                                        <p:tav tm="100000">
                                          <p:val>
                                            <p:strVal val="#ppt_x"/>
                                          </p:val>
                                        </p:tav>
                                      </p:tavLst>
                                    </p:anim>
                                    <p:animEffect transition="in" filter="wipe(right)">
                                      <p:cBhvr>
                                        <p:cTn id="48" dur="400"/>
                                        <p:tgtEl>
                                          <p:spTgt spid="47"/>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200" fill="hold"/>
                                        <p:tgtEl>
                                          <p:spTgt spid="54"/>
                                        </p:tgtEl>
                                        <p:attrNameLst>
                                          <p:attrName>ppt_w</p:attrName>
                                        </p:attrNameLst>
                                      </p:cBhvr>
                                      <p:tavLst>
                                        <p:tav tm="0">
                                          <p:val>
                                            <p:fltVal val="0"/>
                                          </p:val>
                                        </p:tav>
                                        <p:tav tm="100000">
                                          <p:val>
                                            <p:strVal val="#ppt_w"/>
                                          </p:val>
                                        </p:tav>
                                      </p:tavLst>
                                    </p:anim>
                                    <p:anim calcmode="lin" valueType="num">
                                      <p:cBhvr>
                                        <p:cTn id="53" dur="200" fill="hold"/>
                                        <p:tgtEl>
                                          <p:spTgt spid="54"/>
                                        </p:tgtEl>
                                        <p:attrNameLst>
                                          <p:attrName>ppt_h</p:attrName>
                                        </p:attrNameLst>
                                      </p:cBhvr>
                                      <p:tavLst>
                                        <p:tav tm="0">
                                          <p:val>
                                            <p:fltVal val="0"/>
                                          </p:val>
                                        </p:tav>
                                        <p:tav tm="100000">
                                          <p:val>
                                            <p:strVal val="#ppt_h"/>
                                          </p:val>
                                        </p:tav>
                                      </p:tavLst>
                                    </p:anim>
                                    <p:animEffect transition="in" filter="fade">
                                      <p:cBhvr>
                                        <p:cTn id="54" dur="200"/>
                                        <p:tgtEl>
                                          <p:spTgt spid="54"/>
                                        </p:tgtEl>
                                      </p:cBhvr>
                                    </p:animEffect>
                                  </p:childTnLst>
                                </p:cTn>
                              </p:par>
                              <p:par>
                                <p:cTn id="55" presetID="6" presetClass="emph" presetSubtype="0" autoRev="1" fill="hold" grpId="1" nodeType="withEffect">
                                  <p:stCondLst>
                                    <p:cond delay="150"/>
                                  </p:stCondLst>
                                  <p:childTnLst>
                                    <p:animScale>
                                      <p:cBhvr>
                                        <p:cTn id="56" dur="100" fill="hold"/>
                                        <p:tgtEl>
                                          <p:spTgt spid="54"/>
                                        </p:tgtEl>
                                      </p:cBhvr>
                                      <p:by x="130000" y="130000"/>
                                    </p:animScale>
                                  </p:childTnLst>
                                </p:cTn>
                              </p:par>
                            </p:childTnLst>
                          </p:cTn>
                        </p:par>
                        <p:par>
                          <p:cTn id="57" fill="hold">
                            <p:stCondLst>
                              <p:cond delay="4350"/>
                            </p:stCondLst>
                            <p:childTnLst>
                              <p:par>
                                <p:cTn id="58" presetID="10"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childTnLst>
                          </p:cTn>
                        </p:par>
                        <p:par>
                          <p:cTn id="61" fill="hold">
                            <p:stCondLst>
                              <p:cond delay="4850"/>
                            </p:stCondLst>
                            <p:childTnLst>
                              <p:par>
                                <p:cTn id="62" presetID="53" presetClass="entr" presetSubtype="16"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 calcmode="lin" valueType="num">
                                      <p:cBhvr>
                                        <p:cTn id="64" dur="200" fill="hold"/>
                                        <p:tgtEl>
                                          <p:spTgt spid="56"/>
                                        </p:tgtEl>
                                        <p:attrNameLst>
                                          <p:attrName>ppt_w</p:attrName>
                                        </p:attrNameLst>
                                      </p:cBhvr>
                                      <p:tavLst>
                                        <p:tav tm="0">
                                          <p:val>
                                            <p:fltVal val="0"/>
                                          </p:val>
                                        </p:tav>
                                        <p:tav tm="100000">
                                          <p:val>
                                            <p:strVal val="#ppt_w"/>
                                          </p:val>
                                        </p:tav>
                                      </p:tavLst>
                                    </p:anim>
                                    <p:anim calcmode="lin" valueType="num">
                                      <p:cBhvr>
                                        <p:cTn id="65" dur="200" fill="hold"/>
                                        <p:tgtEl>
                                          <p:spTgt spid="56"/>
                                        </p:tgtEl>
                                        <p:attrNameLst>
                                          <p:attrName>ppt_h</p:attrName>
                                        </p:attrNameLst>
                                      </p:cBhvr>
                                      <p:tavLst>
                                        <p:tav tm="0">
                                          <p:val>
                                            <p:fltVal val="0"/>
                                          </p:val>
                                        </p:tav>
                                        <p:tav tm="100000">
                                          <p:val>
                                            <p:strVal val="#ppt_h"/>
                                          </p:val>
                                        </p:tav>
                                      </p:tavLst>
                                    </p:anim>
                                    <p:animEffect transition="in" filter="fade">
                                      <p:cBhvr>
                                        <p:cTn id="66" dur="200"/>
                                        <p:tgtEl>
                                          <p:spTgt spid="56"/>
                                        </p:tgtEl>
                                      </p:cBhvr>
                                    </p:animEffect>
                                  </p:childTnLst>
                                </p:cTn>
                              </p:par>
                              <p:par>
                                <p:cTn id="67" presetID="6" presetClass="emph" presetSubtype="0" autoRev="1" fill="hold" grpId="1" nodeType="withEffect">
                                  <p:stCondLst>
                                    <p:cond delay="150"/>
                                  </p:stCondLst>
                                  <p:childTnLst>
                                    <p:animScale>
                                      <p:cBhvr>
                                        <p:cTn id="68" dur="100" fill="hold"/>
                                        <p:tgtEl>
                                          <p:spTgt spid="56"/>
                                        </p:tgtEl>
                                      </p:cBhvr>
                                      <p:by x="130000" y="130000"/>
                                    </p:animScale>
                                  </p:childTnLst>
                                </p:cTn>
                              </p:par>
                            </p:childTnLst>
                          </p:cTn>
                        </p:par>
                        <p:par>
                          <p:cTn id="69" fill="hold">
                            <p:stCondLst>
                              <p:cond delay="5200"/>
                            </p:stCondLst>
                            <p:childTnLst>
                              <p:par>
                                <p:cTn id="70" presetID="10" presetClass="entr" presetSubtype="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500"/>
                                        <p:tgtEl>
                                          <p:spTgt spid="57"/>
                                        </p:tgtEl>
                                      </p:cBhvr>
                                    </p:animEffect>
                                  </p:childTnLst>
                                </p:cTn>
                              </p:par>
                            </p:childTnLst>
                          </p:cTn>
                        </p:par>
                        <p:par>
                          <p:cTn id="73" fill="hold">
                            <p:stCondLst>
                              <p:cond delay="5700"/>
                            </p:stCondLst>
                            <p:childTnLst>
                              <p:par>
                                <p:cTn id="74" presetID="53" presetClass="entr" presetSubtype="16"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200" fill="hold"/>
                                        <p:tgtEl>
                                          <p:spTgt spid="58"/>
                                        </p:tgtEl>
                                        <p:attrNameLst>
                                          <p:attrName>ppt_w</p:attrName>
                                        </p:attrNameLst>
                                      </p:cBhvr>
                                      <p:tavLst>
                                        <p:tav tm="0">
                                          <p:val>
                                            <p:fltVal val="0"/>
                                          </p:val>
                                        </p:tav>
                                        <p:tav tm="100000">
                                          <p:val>
                                            <p:strVal val="#ppt_w"/>
                                          </p:val>
                                        </p:tav>
                                      </p:tavLst>
                                    </p:anim>
                                    <p:anim calcmode="lin" valueType="num">
                                      <p:cBhvr>
                                        <p:cTn id="77" dur="200" fill="hold"/>
                                        <p:tgtEl>
                                          <p:spTgt spid="58"/>
                                        </p:tgtEl>
                                        <p:attrNameLst>
                                          <p:attrName>ppt_h</p:attrName>
                                        </p:attrNameLst>
                                      </p:cBhvr>
                                      <p:tavLst>
                                        <p:tav tm="0">
                                          <p:val>
                                            <p:fltVal val="0"/>
                                          </p:val>
                                        </p:tav>
                                        <p:tav tm="100000">
                                          <p:val>
                                            <p:strVal val="#ppt_h"/>
                                          </p:val>
                                        </p:tav>
                                      </p:tavLst>
                                    </p:anim>
                                    <p:animEffect transition="in" filter="fade">
                                      <p:cBhvr>
                                        <p:cTn id="78" dur="200"/>
                                        <p:tgtEl>
                                          <p:spTgt spid="58"/>
                                        </p:tgtEl>
                                      </p:cBhvr>
                                    </p:animEffect>
                                  </p:childTnLst>
                                </p:cTn>
                              </p:par>
                              <p:par>
                                <p:cTn id="79" presetID="6" presetClass="emph" presetSubtype="0" autoRev="1" fill="hold" grpId="1" nodeType="withEffect">
                                  <p:stCondLst>
                                    <p:cond delay="150"/>
                                  </p:stCondLst>
                                  <p:childTnLst>
                                    <p:animScale>
                                      <p:cBhvr>
                                        <p:cTn id="80" dur="100" fill="hold"/>
                                        <p:tgtEl>
                                          <p:spTgt spid="58"/>
                                        </p:tgtEl>
                                      </p:cBhvr>
                                      <p:by x="130000" y="130000"/>
                                    </p:animScale>
                                  </p:childTnLst>
                                </p:cTn>
                              </p:par>
                            </p:childTnLst>
                          </p:cTn>
                        </p:par>
                        <p:par>
                          <p:cTn id="81" fill="hold">
                            <p:stCondLst>
                              <p:cond delay="6050"/>
                            </p:stCondLst>
                            <p:childTnLst>
                              <p:par>
                                <p:cTn id="82" presetID="10" presetClass="entr" presetSubtype="0"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6550"/>
                            </p:stCondLst>
                            <p:childTnLst>
                              <p:par>
                                <p:cTn id="86" presetID="53" presetClass="entr" presetSubtype="16"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200" fill="hold"/>
                                        <p:tgtEl>
                                          <p:spTgt spid="60"/>
                                        </p:tgtEl>
                                        <p:attrNameLst>
                                          <p:attrName>ppt_w</p:attrName>
                                        </p:attrNameLst>
                                      </p:cBhvr>
                                      <p:tavLst>
                                        <p:tav tm="0">
                                          <p:val>
                                            <p:fltVal val="0"/>
                                          </p:val>
                                        </p:tav>
                                        <p:tav tm="100000">
                                          <p:val>
                                            <p:strVal val="#ppt_w"/>
                                          </p:val>
                                        </p:tav>
                                      </p:tavLst>
                                    </p:anim>
                                    <p:anim calcmode="lin" valueType="num">
                                      <p:cBhvr>
                                        <p:cTn id="89" dur="200" fill="hold"/>
                                        <p:tgtEl>
                                          <p:spTgt spid="60"/>
                                        </p:tgtEl>
                                        <p:attrNameLst>
                                          <p:attrName>ppt_h</p:attrName>
                                        </p:attrNameLst>
                                      </p:cBhvr>
                                      <p:tavLst>
                                        <p:tav tm="0">
                                          <p:val>
                                            <p:fltVal val="0"/>
                                          </p:val>
                                        </p:tav>
                                        <p:tav tm="100000">
                                          <p:val>
                                            <p:strVal val="#ppt_h"/>
                                          </p:val>
                                        </p:tav>
                                      </p:tavLst>
                                    </p:anim>
                                    <p:animEffect transition="in" filter="fade">
                                      <p:cBhvr>
                                        <p:cTn id="90" dur="200"/>
                                        <p:tgtEl>
                                          <p:spTgt spid="60"/>
                                        </p:tgtEl>
                                      </p:cBhvr>
                                    </p:animEffect>
                                  </p:childTnLst>
                                </p:cTn>
                              </p:par>
                              <p:par>
                                <p:cTn id="91" presetID="6" presetClass="emph" presetSubtype="0" autoRev="1" fill="hold" grpId="1" nodeType="withEffect">
                                  <p:stCondLst>
                                    <p:cond delay="150"/>
                                  </p:stCondLst>
                                  <p:childTnLst>
                                    <p:animScale>
                                      <p:cBhvr>
                                        <p:cTn id="92" dur="100" fill="hold"/>
                                        <p:tgtEl>
                                          <p:spTgt spid="60"/>
                                        </p:tgtEl>
                                      </p:cBhvr>
                                      <p:by x="130000" y="130000"/>
                                    </p:animScale>
                                  </p:childTnLst>
                                </p:cTn>
                              </p:par>
                            </p:childTnLst>
                          </p:cTn>
                        </p:par>
                        <p:par>
                          <p:cTn id="93" fill="hold">
                            <p:stCondLst>
                              <p:cond delay="6900"/>
                            </p:stCondLst>
                            <p:childTnLst>
                              <p:par>
                                <p:cTn id="94" presetID="10" presetClass="entr" presetSubtype="0" fill="hold" grpId="0"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500"/>
                                        <p:tgtEl>
                                          <p:spTgt spid="61"/>
                                        </p:tgtEl>
                                      </p:cBhvr>
                                    </p:animEffect>
                                  </p:childTnLst>
                                </p:cTn>
                              </p:par>
                            </p:childTnLst>
                          </p:cTn>
                        </p:par>
                        <p:par>
                          <p:cTn id="97" fill="hold">
                            <p:stCondLst>
                              <p:cond delay="7400"/>
                            </p:stCondLst>
                            <p:childTnLst>
                              <p:par>
                                <p:cTn id="98" presetID="53" presetClass="entr" presetSubtype="16" fill="hold" grpId="0"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200" fill="hold"/>
                                        <p:tgtEl>
                                          <p:spTgt spid="62"/>
                                        </p:tgtEl>
                                        <p:attrNameLst>
                                          <p:attrName>ppt_w</p:attrName>
                                        </p:attrNameLst>
                                      </p:cBhvr>
                                      <p:tavLst>
                                        <p:tav tm="0">
                                          <p:val>
                                            <p:fltVal val="0"/>
                                          </p:val>
                                        </p:tav>
                                        <p:tav tm="100000">
                                          <p:val>
                                            <p:strVal val="#ppt_w"/>
                                          </p:val>
                                        </p:tav>
                                      </p:tavLst>
                                    </p:anim>
                                    <p:anim calcmode="lin" valueType="num">
                                      <p:cBhvr>
                                        <p:cTn id="101" dur="200" fill="hold"/>
                                        <p:tgtEl>
                                          <p:spTgt spid="62"/>
                                        </p:tgtEl>
                                        <p:attrNameLst>
                                          <p:attrName>ppt_h</p:attrName>
                                        </p:attrNameLst>
                                      </p:cBhvr>
                                      <p:tavLst>
                                        <p:tav tm="0">
                                          <p:val>
                                            <p:fltVal val="0"/>
                                          </p:val>
                                        </p:tav>
                                        <p:tav tm="100000">
                                          <p:val>
                                            <p:strVal val="#ppt_h"/>
                                          </p:val>
                                        </p:tav>
                                      </p:tavLst>
                                    </p:anim>
                                    <p:animEffect transition="in" filter="fade">
                                      <p:cBhvr>
                                        <p:cTn id="102" dur="200"/>
                                        <p:tgtEl>
                                          <p:spTgt spid="62"/>
                                        </p:tgtEl>
                                      </p:cBhvr>
                                    </p:animEffect>
                                  </p:childTnLst>
                                </p:cTn>
                              </p:par>
                              <p:par>
                                <p:cTn id="103" presetID="6" presetClass="emph" presetSubtype="0" autoRev="1" fill="hold" grpId="1" nodeType="withEffect">
                                  <p:stCondLst>
                                    <p:cond delay="150"/>
                                  </p:stCondLst>
                                  <p:childTnLst>
                                    <p:animScale>
                                      <p:cBhvr>
                                        <p:cTn id="104" dur="100" fill="hold"/>
                                        <p:tgtEl>
                                          <p:spTgt spid="62"/>
                                        </p:tgtEl>
                                      </p:cBhvr>
                                      <p:by x="130000" y="130000"/>
                                    </p:animScale>
                                  </p:childTnLst>
                                </p:cTn>
                              </p:par>
                            </p:childTnLst>
                          </p:cTn>
                        </p:par>
                        <p:par>
                          <p:cTn id="105" fill="hold">
                            <p:stCondLst>
                              <p:cond delay="7750"/>
                            </p:stCondLst>
                            <p:childTnLst>
                              <p:par>
                                <p:cTn id="106" presetID="10" presetClass="entr" presetSubtype="0" fill="hold" grpId="0" nodeType="afterEffect">
                                  <p:stCondLst>
                                    <p:cond delay="0"/>
                                  </p:stCondLst>
                                  <p:childTnLst>
                                    <p:set>
                                      <p:cBhvr>
                                        <p:cTn id="107" dur="1" fill="hold">
                                          <p:stCondLst>
                                            <p:cond delay="0"/>
                                          </p:stCondLst>
                                        </p:cTn>
                                        <p:tgtEl>
                                          <p:spTgt spid="63"/>
                                        </p:tgtEl>
                                        <p:attrNameLst>
                                          <p:attrName>style.visibility</p:attrName>
                                        </p:attrNameLst>
                                      </p:cBhvr>
                                      <p:to>
                                        <p:strVal val="visible"/>
                                      </p:to>
                                    </p:set>
                                    <p:animEffect transition="in" filter="fade">
                                      <p:cBhvr>
                                        <p:cTn id="10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54" grpId="0" animBg="1"/>
      <p:bldP spid="54" grpId="1" animBg="1"/>
      <p:bldP spid="55" grpId="0"/>
      <p:bldP spid="56" grpId="0" animBg="1"/>
      <p:bldP spid="56" grpId="1" animBg="1"/>
      <p:bldP spid="57" grpId="0"/>
      <p:bldP spid="58" grpId="0" animBg="1"/>
      <p:bldP spid="58" grpId="1" animBg="1"/>
      <p:bldP spid="59" grpId="0"/>
      <p:bldP spid="60" grpId="0" animBg="1"/>
      <p:bldP spid="60" grpId="1" animBg="1"/>
      <p:bldP spid="61" grpId="0"/>
      <p:bldP spid="62" grpId="0" animBg="1"/>
      <p:bldP spid="62" grpId="1" animBg="1"/>
      <p:bldP spid="6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5" name="矩形 34"/>
          <p:cNvSpPr/>
          <p:nvPr/>
        </p:nvSpPr>
        <p:spPr>
          <a:xfrm>
            <a:off x="2603782" y="2060307"/>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6" name="矩形 35"/>
          <p:cNvSpPr/>
          <p:nvPr/>
        </p:nvSpPr>
        <p:spPr>
          <a:xfrm>
            <a:off x="755576" y="334080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7" name="矩形 36"/>
          <p:cNvSpPr/>
          <p:nvPr/>
        </p:nvSpPr>
        <p:spPr>
          <a:xfrm>
            <a:off x="4451986" y="334080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8" name="矩形 37"/>
          <p:cNvSpPr/>
          <p:nvPr/>
        </p:nvSpPr>
        <p:spPr>
          <a:xfrm>
            <a:off x="6300193" y="2059721"/>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39" name="组合 38"/>
          <p:cNvGrpSpPr/>
          <p:nvPr/>
        </p:nvGrpSpPr>
        <p:grpSpPr>
          <a:xfrm>
            <a:off x="1003000" y="1563638"/>
            <a:ext cx="1521172" cy="1515388"/>
            <a:chOff x="1106612" y="1563638"/>
            <a:chExt cx="1521172" cy="1515388"/>
          </a:xfrm>
        </p:grpSpPr>
        <p:grpSp>
          <p:nvGrpSpPr>
            <p:cNvPr id="40" name="组合 39"/>
            <p:cNvGrpSpPr/>
            <p:nvPr/>
          </p:nvGrpSpPr>
          <p:grpSpPr>
            <a:xfrm>
              <a:off x="1106612" y="1563638"/>
              <a:ext cx="1521172" cy="1515388"/>
              <a:chOff x="1106612" y="1563638"/>
              <a:chExt cx="1670050" cy="1663700"/>
            </a:xfrm>
          </p:grpSpPr>
          <p:sp>
            <p:nvSpPr>
              <p:cNvPr id="4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tx2"/>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3" name="椭圆 4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grpSp>
        <p:sp>
          <p:nvSpPr>
            <p:cNvPr id="41"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prstClr val="black"/>
                  </a:solidFill>
                  <a:latin typeface="Impact" pitchFamily="34" charset="0"/>
                  <a:ea typeface="微软雅黑" pitchFamily="34" charset="-122"/>
                  <a:cs typeface="Arial" panose="020B0604020202020204" pitchFamily="34" charset="0"/>
                </a:rPr>
                <a:t>01</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grpSp>
      <p:grpSp>
        <p:nvGrpSpPr>
          <p:cNvPr id="44" name="组合 43"/>
          <p:cNvGrpSpPr/>
          <p:nvPr/>
        </p:nvGrpSpPr>
        <p:grpSpPr>
          <a:xfrm>
            <a:off x="4699410" y="1563638"/>
            <a:ext cx="1521172" cy="1515388"/>
            <a:chOff x="1106612" y="1563638"/>
            <a:chExt cx="1521172" cy="1515388"/>
          </a:xfrm>
        </p:grpSpPr>
        <p:grpSp>
          <p:nvGrpSpPr>
            <p:cNvPr id="45" name="组合 44"/>
            <p:cNvGrpSpPr/>
            <p:nvPr/>
          </p:nvGrpSpPr>
          <p:grpSpPr>
            <a:xfrm>
              <a:off x="1106612" y="1563638"/>
              <a:ext cx="1521172" cy="1515388"/>
              <a:chOff x="1106612" y="1563638"/>
              <a:chExt cx="1670050" cy="1663700"/>
            </a:xfrm>
          </p:grpSpPr>
          <p:sp>
            <p:nvSpPr>
              <p:cNvPr id="4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tx2"/>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8" name="椭圆 4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grpSp>
        <p:sp>
          <p:nvSpPr>
            <p:cNvPr id="46"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prstClr val="black"/>
                  </a:solidFill>
                  <a:latin typeface="Impact" pitchFamily="34" charset="0"/>
                  <a:ea typeface="微软雅黑" pitchFamily="34" charset="-122"/>
                  <a:cs typeface="Arial" panose="020B0604020202020204" pitchFamily="34" charset="0"/>
                </a:rPr>
                <a:t>03</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grpSp>
      <p:grpSp>
        <p:nvGrpSpPr>
          <p:cNvPr id="49" name="组合 48"/>
          <p:cNvGrpSpPr/>
          <p:nvPr/>
        </p:nvGrpSpPr>
        <p:grpSpPr>
          <a:xfrm>
            <a:off x="2851205" y="2840270"/>
            <a:ext cx="1521172" cy="1515388"/>
            <a:chOff x="1106612" y="1563638"/>
            <a:chExt cx="1521172" cy="1515388"/>
          </a:xfrm>
        </p:grpSpPr>
        <p:grpSp>
          <p:nvGrpSpPr>
            <p:cNvPr id="50" name="组合 49"/>
            <p:cNvGrpSpPr/>
            <p:nvPr/>
          </p:nvGrpSpPr>
          <p:grpSpPr>
            <a:xfrm>
              <a:off x="1106612" y="1563638"/>
              <a:ext cx="1521172" cy="1515388"/>
              <a:chOff x="1106612" y="1563638"/>
              <a:chExt cx="1670050" cy="1663700"/>
            </a:xfrm>
          </p:grpSpPr>
          <p:sp>
            <p:nvSpPr>
              <p:cNvPr id="5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tx1">
                  <a:lumMod val="65000"/>
                  <a:lumOff val="35000"/>
                </a:schemeClr>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3" name="椭圆 5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grpSp>
        <p:sp>
          <p:nvSpPr>
            <p:cNvPr id="51"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prstClr val="black"/>
                  </a:solidFill>
                  <a:latin typeface="Impact" pitchFamily="34" charset="0"/>
                  <a:ea typeface="微软雅黑" pitchFamily="34" charset="-122"/>
                  <a:cs typeface="Arial" panose="020B0604020202020204" pitchFamily="34" charset="0"/>
                </a:rPr>
                <a:t>02</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grpSp>
      <p:grpSp>
        <p:nvGrpSpPr>
          <p:cNvPr id="54" name="组合 53"/>
          <p:cNvGrpSpPr/>
          <p:nvPr/>
        </p:nvGrpSpPr>
        <p:grpSpPr>
          <a:xfrm>
            <a:off x="6547616" y="2840270"/>
            <a:ext cx="1521172" cy="1515388"/>
            <a:chOff x="1106612" y="1563638"/>
            <a:chExt cx="1521172" cy="1515388"/>
          </a:xfrm>
        </p:grpSpPr>
        <p:grpSp>
          <p:nvGrpSpPr>
            <p:cNvPr id="55" name="组合 54"/>
            <p:cNvGrpSpPr/>
            <p:nvPr/>
          </p:nvGrpSpPr>
          <p:grpSpPr>
            <a:xfrm>
              <a:off x="1106612" y="1563638"/>
              <a:ext cx="1521172" cy="1515388"/>
              <a:chOff x="1106612" y="1563638"/>
              <a:chExt cx="1670050" cy="1663700"/>
            </a:xfrm>
          </p:grpSpPr>
          <p:sp>
            <p:nvSpPr>
              <p:cNvPr id="5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tx1">
                  <a:lumMod val="65000"/>
                  <a:lumOff val="35000"/>
                </a:schemeClr>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8" name="椭圆 5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grpSp>
        <p:sp>
          <p:nvSpPr>
            <p:cNvPr id="56"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prstClr val="black"/>
                  </a:solidFill>
                  <a:latin typeface="Impact" pitchFamily="34" charset="0"/>
                  <a:ea typeface="微软雅黑" pitchFamily="34" charset="-122"/>
                  <a:cs typeface="Arial" panose="020B0604020202020204" pitchFamily="34" charset="0"/>
                </a:rPr>
                <a:t>04</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grpSp>
    </p:spTree>
    <p:custDataLst>
      <p:tags r:id="rId1"/>
    </p:custDataLst>
    <p:extLst>
      <p:ext uri="{BB962C8B-B14F-4D97-AF65-F5344CB8AC3E}">
        <p14:creationId xmlns:p14="http://schemas.microsoft.com/office/powerpoint/2010/main" val="6117815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1500" fill="hold"/>
                                        <p:tgtEl>
                                          <p:spTgt spid="39"/>
                                        </p:tgtEl>
                                        <p:attrNameLst>
                                          <p:attrName>ppt_w</p:attrName>
                                        </p:attrNameLst>
                                      </p:cBhvr>
                                      <p:tavLst>
                                        <p:tav tm="0">
                                          <p:val>
                                            <p:fltVal val="0"/>
                                          </p:val>
                                        </p:tav>
                                        <p:tav tm="100000">
                                          <p:val>
                                            <p:strVal val="#ppt_w"/>
                                          </p:val>
                                        </p:tav>
                                      </p:tavLst>
                                    </p:anim>
                                    <p:anim calcmode="lin" valueType="num">
                                      <p:cBhvr>
                                        <p:cTn id="24" dur="1500" fill="hold"/>
                                        <p:tgtEl>
                                          <p:spTgt spid="39"/>
                                        </p:tgtEl>
                                        <p:attrNameLst>
                                          <p:attrName>ppt_h</p:attrName>
                                        </p:attrNameLst>
                                      </p:cBhvr>
                                      <p:tavLst>
                                        <p:tav tm="0">
                                          <p:val>
                                            <p:fltVal val="0"/>
                                          </p:val>
                                        </p:tav>
                                        <p:tav tm="100000">
                                          <p:val>
                                            <p:strVal val="#ppt_h"/>
                                          </p:val>
                                        </p:tav>
                                      </p:tavLst>
                                    </p:anim>
                                    <p:animEffect transition="in" filter="fade">
                                      <p:cBhvr>
                                        <p:cTn id="25" dur="1500"/>
                                        <p:tgtEl>
                                          <p:spTgt spid="39"/>
                                        </p:tgtEl>
                                      </p:cBhvr>
                                    </p:animEffect>
                                  </p:childTnLst>
                                </p:cTn>
                              </p:par>
                              <p:par>
                                <p:cTn id="26" presetID="8" presetClass="emph" presetSubtype="0" fill="hold" nodeType="withEffect">
                                  <p:stCondLst>
                                    <p:cond delay="0"/>
                                  </p:stCondLst>
                                  <p:childTnLst>
                                    <p:animRot by="21600000">
                                      <p:cBhvr>
                                        <p:cTn id="27" dur="2000" fill="hold"/>
                                        <p:tgtEl>
                                          <p:spTgt spid="39"/>
                                        </p:tgtEl>
                                        <p:attrNameLst>
                                          <p:attrName>r</p:attrName>
                                        </p:attrNameLst>
                                      </p:cBhvr>
                                    </p:animRot>
                                  </p:childTnLst>
                                </p:cTn>
                              </p:par>
                              <p:par>
                                <p:cTn id="28" presetID="53" presetClass="entr" presetSubtype="16" fill="hold" nodeType="withEffect">
                                  <p:stCondLst>
                                    <p:cond delay="600"/>
                                  </p:stCondLst>
                                  <p:childTnLst>
                                    <p:set>
                                      <p:cBhvr>
                                        <p:cTn id="29" dur="1" fill="hold">
                                          <p:stCondLst>
                                            <p:cond delay="0"/>
                                          </p:stCondLst>
                                        </p:cTn>
                                        <p:tgtEl>
                                          <p:spTgt spid="49"/>
                                        </p:tgtEl>
                                        <p:attrNameLst>
                                          <p:attrName>style.visibility</p:attrName>
                                        </p:attrNameLst>
                                      </p:cBhvr>
                                      <p:to>
                                        <p:strVal val="visible"/>
                                      </p:to>
                                    </p:set>
                                    <p:anim calcmode="lin" valueType="num">
                                      <p:cBhvr>
                                        <p:cTn id="30" dur="1500" fill="hold"/>
                                        <p:tgtEl>
                                          <p:spTgt spid="49"/>
                                        </p:tgtEl>
                                        <p:attrNameLst>
                                          <p:attrName>ppt_w</p:attrName>
                                        </p:attrNameLst>
                                      </p:cBhvr>
                                      <p:tavLst>
                                        <p:tav tm="0">
                                          <p:val>
                                            <p:fltVal val="0"/>
                                          </p:val>
                                        </p:tav>
                                        <p:tav tm="100000">
                                          <p:val>
                                            <p:strVal val="#ppt_w"/>
                                          </p:val>
                                        </p:tav>
                                      </p:tavLst>
                                    </p:anim>
                                    <p:anim calcmode="lin" valueType="num">
                                      <p:cBhvr>
                                        <p:cTn id="31" dur="1500" fill="hold"/>
                                        <p:tgtEl>
                                          <p:spTgt spid="49"/>
                                        </p:tgtEl>
                                        <p:attrNameLst>
                                          <p:attrName>ppt_h</p:attrName>
                                        </p:attrNameLst>
                                      </p:cBhvr>
                                      <p:tavLst>
                                        <p:tav tm="0">
                                          <p:val>
                                            <p:fltVal val="0"/>
                                          </p:val>
                                        </p:tav>
                                        <p:tav tm="100000">
                                          <p:val>
                                            <p:strVal val="#ppt_h"/>
                                          </p:val>
                                        </p:tav>
                                      </p:tavLst>
                                    </p:anim>
                                    <p:animEffect transition="in" filter="fade">
                                      <p:cBhvr>
                                        <p:cTn id="32" dur="1500"/>
                                        <p:tgtEl>
                                          <p:spTgt spid="49"/>
                                        </p:tgtEl>
                                      </p:cBhvr>
                                    </p:animEffect>
                                  </p:childTnLst>
                                </p:cTn>
                              </p:par>
                              <p:par>
                                <p:cTn id="33" presetID="8" presetClass="emph" presetSubtype="0" fill="hold" nodeType="withEffect">
                                  <p:stCondLst>
                                    <p:cond delay="600"/>
                                  </p:stCondLst>
                                  <p:childTnLst>
                                    <p:animRot by="21600000">
                                      <p:cBhvr>
                                        <p:cTn id="34" dur="2000" fill="hold"/>
                                        <p:tgtEl>
                                          <p:spTgt spid="49"/>
                                        </p:tgtEl>
                                        <p:attrNameLst>
                                          <p:attrName>r</p:attrName>
                                        </p:attrNameLst>
                                      </p:cBhvr>
                                    </p:animRot>
                                  </p:childTnLst>
                                </p:cTn>
                              </p:par>
                              <p:par>
                                <p:cTn id="35" presetID="53" presetClass="entr" presetSubtype="16" fill="hold" nodeType="withEffect">
                                  <p:stCondLst>
                                    <p:cond delay="12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500" fill="hold"/>
                                        <p:tgtEl>
                                          <p:spTgt spid="44"/>
                                        </p:tgtEl>
                                        <p:attrNameLst>
                                          <p:attrName>ppt_w</p:attrName>
                                        </p:attrNameLst>
                                      </p:cBhvr>
                                      <p:tavLst>
                                        <p:tav tm="0">
                                          <p:val>
                                            <p:fltVal val="0"/>
                                          </p:val>
                                        </p:tav>
                                        <p:tav tm="100000">
                                          <p:val>
                                            <p:strVal val="#ppt_w"/>
                                          </p:val>
                                        </p:tav>
                                      </p:tavLst>
                                    </p:anim>
                                    <p:anim calcmode="lin" valueType="num">
                                      <p:cBhvr>
                                        <p:cTn id="38" dur="1500" fill="hold"/>
                                        <p:tgtEl>
                                          <p:spTgt spid="44"/>
                                        </p:tgtEl>
                                        <p:attrNameLst>
                                          <p:attrName>ppt_h</p:attrName>
                                        </p:attrNameLst>
                                      </p:cBhvr>
                                      <p:tavLst>
                                        <p:tav tm="0">
                                          <p:val>
                                            <p:fltVal val="0"/>
                                          </p:val>
                                        </p:tav>
                                        <p:tav tm="100000">
                                          <p:val>
                                            <p:strVal val="#ppt_h"/>
                                          </p:val>
                                        </p:tav>
                                      </p:tavLst>
                                    </p:anim>
                                    <p:animEffect transition="in" filter="fade">
                                      <p:cBhvr>
                                        <p:cTn id="39" dur="1500"/>
                                        <p:tgtEl>
                                          <p:spTgt spid="44"/>
                                        </p:tgtEl>
                                      </p:cBhvr>
                                    </p:animEffect>
                                  </p:childTnLst>
                                </p:cTn>
                              </p:par>
                              <p:par>
                                <p:cTn id="40" presetID="8" presetClass="emph" presetSubtype="0" fill="hold" nodeType="withEffect">
                                  <p:stCondLst>
                                    <p:cond delay="1200"/>
                                  </p:stCondLst>
                                  <p:childTnLst>
                                    <p:animRot by="21600000">
                                      <p:cBhvr>
                                        <p:cTn id="41" dur="2000" fill="hold"/>
                                        <p:tgtEl>
                                          <p:spTgt spid="44"/>
                                        </p:tgtEl>
                                        <p:attrNameLst>
                                          <p:attrName>r</p:attrName>
                                        </p:attrNameLst>
                                      </p:cBhvr>
                                    </p:animRot>
                                  </p:childTnLst>
                                </p:cTn>
                              </p:par>
                              <p:par>
                                <p:cTn id="42" presetID="53" presetClass="entr" presetSubtype="16" fill="hold" nodeType="withEffect">
                                  <p:stCondLst>
                                    <p:cond delay="1800"/>
                                  </p:stCondLst>
                                  <p:childTnLst>
                                    <p:set>
                                      <p:cBhvr>
                                        <p:cTn id="43" dur="1" fill="hold">
                                          <p:stCondLst>
                                            <p:cond delay="0"/>
                                          </p:stCondLst>
                                        </p:cTn>
                                        <p:tgtEl>
                                          <p:spTgt spid="54"/>
                                        </p:tgtEl>
                                        <p:attrNameLst>
                                          <p:attrName>style.visibility</p:attrName>
                                        </p:attrNameLst>
                                      </p:cBhvr>
                                      <p:to>
                                        <p:strVal val="visible"/>
                                      </p:to>
                                    </p:set>
                                    <p:anim calcmode="lin" valueType="num">
                                      <p:cBhvr>
                                        <p:cTn id="44" dur="1500" fill="hold"/>
                                        <p:tgtEl>
                                          <p:spTgt spid="54"/>
                                        </p:tgtEl>
                                        <p:attrNameLst>
                                          <p:attrName>ppt_w</p:attrName>
                                        </p:attrNameLst>
                                      </p:cBhvr>
                                      <p:tavLst>
                                        <p:tav tm="0">
                                          <p:val>
                                            <p:fltVal val="0"/>
                                          </p:val>
                                        </p:tav>
                                        <p:tav tm="100000">
                                          <p:val>
                                            <p:strVal val="#ppt_w"/>
                                          </p:val>
                                        </p:tav>
                                      </p:tavLst>
                                    </p:anim>
                                    <p:anim calcmode="lin" valueType="num">
                                      <p:cBhvr>
                                        <p:cTn id="45" dur="1500" fill="hold"/>
                                        <p:tgtEl>
                                          <p:spTgt spid="54"/>
                                        </p:tgtEl>
                                        <p:attrNameLst>
                                          <p:attrName>ppt_h</p:attrName>
                                        </p:attrNameLst>
                                      </p:cBhvr>
                                      <p:tavLst>
                                        <p:tav tm="0">
                                          <p:val>
                                            <p:fltVal val="0"/>
                                          </p:val>
                                        </p:tav>
                                        <p:tav tm="100000">
                                          <p:val>
                                            <p:strVal val="#ppt_h"/>
                                          </p:val>
                                        </p:tav>
                                      </p:tavLst>
                                    </p:anim>
                                    <p:animEffect transition="in" filter="fade">
                                      <p:cBhvr>
                                        <p:cTn id="46" dur="1500"/>
                                        <p:tgtEl>
                                          <p:spTgt spid="54"/>
                                        </p:tgtEl>
                                      </p:cBhvr>
                                    </p:animEffect>
                                  </p:childTnLst>
                                </p:cTn>
                              </p:par>
                              <p:par>
                                <p:cTn id="47" presetID="8" presetClass="emph" presetSubtype="0" fill="hold" nodeType="withEffect">
                                  <p:stCondLst>
                                    <p:cond delay="1800"/>
                                  </p:stCondLst>
                                  <p:childTnLst>
                                    <p:animRot by="21600000">
                                      <p:cBhvr>
                                        <p:cTn id="48" dur="2000" fill="hold"/>
                                        <p:tgtEl>
                                          <p:spTgt spid="54"/>
                                        </p:tgtEl>
                                        <p:attrNameLst>
                                          <p:attrName>r</p:attrName>
                                        </p:attrNameLst>
                                      </p:cBhvr>
                                    </p:animRot>
                                  </p:childTnLst>
                                </p:cTn>
                              </p:par>
                            </p:childTnLst>
                          </p:cTn>
                        </p:par>
                        <p:par>
                          <p:cTn id="49" fill="hold">
                            <p:stCondLst>
                              <p:cond delay="5300"/>
                            </p:stCondLst>
                            <p:childTnLst>
                              <p:par>
                                <p:cTn id="50" presetID="1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ppt_x</p:attrName>
                                        </p:attrNameLst>
                                      </p:cBhvr>
                                      <p:tavLst>
                                        <p:tav tm="0">
                                          <p:val>
                                            <p:strVal val="#ppt_x-#ppt_w*1.125000"/>
                                          </p:val>
                                        </p:tav>
                                        <p:tav tm="100000">
                                          <p:val>
                                            <p:strVal val="#ppt_x"/>
                                          </p:val>
                                        </p:tav>
                                      </p:tavLst>
                                    </p:anim>
                                    <p:animEffect transition="in" filter="wipe(right)">
                                      <p:cBhvr>
                                        <p:cTn id="53" dur="500"/>
                                        <p:tgtEl>
                                          <p:spTgt spid="35"/>
                                        </p:tgtEl>
                                      </p:cBhvr>
                                    </p:animEffect>
                                  </p:childTnLst>
                                </p:cTn>
                              </p:par>
                            </p:childTnLst>
                          </p:cTn>
                        </p:par>
                        <p:par>
                          <p:cTn id="54" fill="hold">
                            <p:stCondLst>
                              <p:cond delay="5800"/>
                            </p:stCondLst>
                            <p:childTnLst>
                              <p:par>
                                <p:cTn id="55" presetID="12" presetClass="entr" presetSubtype="2"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p:tgtEl>
                                          <p:spTgt spid="36"/>
                                        </p:tgtEl>
                                        <p:attrNameLst>
                                          <p:attrName>ppt_x</p:attrName>
                                        </p:attrNameLst>
                                      </p:cBhvr>
                                      <p:tavLst>
                                        <p:tav tm="0">
                                          <p:val>
                                            <p:strVal val="#ppt_x+#ppt_w*1.125000"/>
                                          </p:val>
                                        </p:tav>
                                        <p:tav tm="100000">
                                          <p:val>
                                            <p:strVal val="#ppt_x"/>
                                          </p:val>
                                        </p:tav>
                                      </p:tavLst>
                                    </p:anim>
                                    <p:animEffect transition="in" filter="wipe(left)">
                                      <p:cBhvr>
                                        <p:cTn id="58" dur="500"/>
                                        <p:tgtEl>
                                          <p:spTgt spid="36"/>
                                        </p:tgtEl>
                                      </p:cBhvr>
                                    </p:animEffect>
                                  </p:childTnLst>
                                </p:cTn>
                              </p:par>
                            </p:childTnLst>
                          </p:cTn>
                        </p:par>
                        <p:par>
                          <p:cTn id="59" fill="hold">
                            <p:stCondLst>
                              <p:cond delay="6300"/>
                            </p:stCondLst>
                            <p:childTnLst>
                              <p:par>
                                <p:cTn id="60" presetID="1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p:tgtEl>
                                          <p:spTgt spid="38"/>
                                        </p:tgtEl>
                                        <p:attrNameLst>
                                          <p:attrName>ppt_x</p:attrName>
                                        </p:attrNameLst>
                                      </p:cBhvr>
                                      <p:tavLst>
                                        <p:tav tm="0">
                                          <p:val>
                                            <p:strVal val="#ppt_x-#ppt_w*1.125000"/>
                                          </p:val>
                                        </p:tav>
                                        <p:tav tm="100000">
                                          <p:val>
                                            <p:strVal val="#ppt_x"/>
                                          </p:val>
                                        </p:tav>
                                      </p:tavLst>
                                    </p:anim>
                                    <p:animEffect transition="in" filter="wipe(right)">
                                      <p:cBhvr>
                                        <p:cTn id="63" dur="500"/>
                                        <p:tgtEl>
                                          <p:spTgt spid="38"/>
                                        </p:tgtEl>
                                      </p:cBhvr>
                                    </p:animEffect>
                                  </p:childTnLst>
                                </p:cTn>
                              </p:par>
                            </p:childTnLst>
                          </p:cTn>
                        </p:par>
                        <p:par>
                          <p:cTn id="64" fill="hold">
                            <p:stCondLst>
                              <p:cond delay="6800"/>
                            </p:stCondLst>
                            <p:childTnLst>
                              <p:par>
                                <p:cTn id="65" presetID="12" presetClass="entr" presetSubtype="2"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left)">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027620" y="2401634"/>
            <a:ext cx="951559" cy="951559"/>
            <a:chOff x="4171430" y="2267215"/>
            <a:chExt cx="951559" cy="951559"/>
          </a:xfrm>
        </p:grpSpPr>
        <p:sp>
          <p:nvSpPr>
            <p:cNvPr id="9" name="圆角矩形 8"/>
            <p:cNvSpPr/>
            <p:nvPr/>
          </p:nvSpPr>
          <p:spPr>
            <a:xfrm>
              <a:off x="4171430" y="2267215"/>
              <a:ext cx="951559" cy="951559"/>
            </a:xfrm>
            <a:prstGeom prst="roundRect">
              <a:avLst>
                <a:gd name="adj" fmla="val 12663"/>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black"/>
                </a:solidFill>
              </a:endParaRPr>
            </a:p>
          </p:txBody>
        </p:sp>
        <p:sp>
          <p:nvSpPr>
            <p:cNvPr id="10" name="Freeform 6"/>
            <p:cNvSpPr>
              <a:spLocks noEditPoints="1"/>
            </p:cNvSpPr>
            <p:nvPr/>
          </p:nvSpPr>
          <p:spPr bwMode="auto">
            <a:xfrm>
              <a:off x="4386108" y="2544215"/>
              <a:ext cx="522202" cy="39755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nvGrpSpPr>
          <p:cNvPr id="11" name="组合 10"/>
          <p:cNvGrpSpPr/>
          <p:nvPr/>
        </p:nvGrpSpPr>
        <p:grpSpPr>
          <a:xfrm>
            <a:off x="3273557" y="1483147"/>
            <a:ext cx="1728788" cy="784225"/>
            <a:chOff x="3417367" y="1348728"/>
            <a:chExt cx="1728788" cy="784225"/>
          </a:xfrm>
        </p:grpSpPr>
        <p:sp>
          <p:nvSpPr>
            <p:cNvPr id="12" name="Freeform 8"/>
            <p:cNvSpPr>
              <a:spLocks/>
            </p:cNvSpPr>
            <p:nvPr/>
          </p:nvSpPr>
          <p:spPr bwMode="auto">
            <a:xfrm>
              <a:off x="3417367" y="1348728"/>
              <a:ext cx="1728788" cy="784225"/>
            </a:xfrm>
            <a:custGeom>
              <a:avLst/>
              <a:gdLst>
                <a:gd name="T0" fmla="*/ 331 w 461"/>
                <a:gd name="T1" fmla="*/ 0 h 209"/>
                <a:gd name="T2" fmla="*/ 201 w 461"/>
                <a:gd name="T3" fmla="*/ 24 h 209"/>
                <a:gd name="T4" fmla="*/ 187 w 461"/>
                <a:gd name="T5" fmla="*/ 29 h 209"/>
                <a:gd name="T6" fmla="*/ 174 w 461"/>
                <a:gd name="T7" fmla="*/ 35 h 209"/>
                <a:gd name="T8" fmla="*/ 0 w 461"/>
                <a:gd name="T9" fmla="*/ 209 h 209"/>
                <a:gd name="T10" fmla="*/ 174 w 461"/>
                <a:gd name="T11" fmla="*/ 209 h 209"/>
                <a:gd name="T12" fmla="*/ 187 w 461"/>
                <a:gd name="T13" fmla="*/ 209 h 209"/>
                <a:gd name="T14" fmla="*/ 201 w 461"/>
                <a:gd name="T15" fmla="*/ 209 h 209"/>
                <a:gd name="T16" fmla="*/ 461 w 461"/>
                <a:gd name="T17" fmla="*/ 209 h 209"/>
                <a:gd name="T18" fmla="*/ 461 w 461"/>
                <a:gd name="T19" fmla="*/ 24 h 209"/>
                <a:gd name="T20" fmla="*/ 331 w 461"/>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1" h="209">
                  <a:moveTo>
                    <a:pt x="331" y="0"/>
                  </a:moveTo>
                  <a:cubicBezTo>
                    <a:pt x="285" y="0"/>
                    <a:pt x="241" y="8"/>
                    <a:pt x="201" y="24"/>
                  </a:cubicBezTo>
                  <a:cubicBezTo>
                    <a:pt x="196" y="26"/>
                    <a:pt x="192" y="27"/>
                    <a:pt x="187" y="29"/>
                  </a:cubicBezTo>
                  <a:cubicBezTo>
                    <a:pt x="183" y="31"/>
                    <a:pt x="178" y="33"/>
                    <a:pt x="174" y="35"/>
                  </a:cubicBezTo>
                  <a:cubicBezTo>
                    <a:pt x="98" y="71"/>
                    <a:pt x="36" y="133"/>
                    <a:pt x="0" y="209"/>
                  </a:cubicBezTo>
                  <a:cubicBezTo>
                    <a:pt x="174" y="209"/>
                    <a:pt x="174" y="209"/>
                    <a:pt x="174" y="209"/>
                  </a:cubicBezTo>
                  <a:cubicBezTo>
                    <a:pt x="187" y="209"/>
                    <a:pt x="187" y="209"/>
                    <a:pt x="187" y="209"/>
                  </a:cubicBezTo>
                  <a:cubicBezTo>
                    <a:pt x="201" y="209"/>
                    <a:pt x="201" y="209"/>
                    <a:pt x="201" y="209"/>
                  </a:cubicBezTo>
                  <a:cubicBezTo>
                    <a:pt x="461" y="209"/>
                    <a:pt x="461" y="209"/>
                    <a:pt x="461" y="209"/>
                  </a:cubicBezTo>
                  <a:cubicBezTo>
                    <a:pt x="461" y="24"/>
                    <a:pt x="461" y="24"/>
                    <a:pt x="461" y="24"/>
                  </a:cubicBezTo>
                  <a:cubicBezTo>
                    <a:pt x="420" y="8"/>
                    <a:pt x="377" y="0"/>
                    <a:pt x="331" y="0"/>
                  </a:cubicBezTo>
                  <a:close/>
                </a:path>
              </a:pathLst>
            </a:custGeom>
            <a:solidFill>
              <a:schemeClr val="tx1">
                <a:lumMod val="65000"/>
                <a:lumOff val="35000"/>
              </a:schemeClr>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pPr>
              <a:endParaRPr lang="zh-CN" altLang="en-US" sz="4800">
                <a:solidFill>
                  <a:prstClr val="white"/>
                </a:solidFill>
                <a:latin typeface="Chelsea" panose="02000500000000000000" pitchFamily="2" charset="0"/>
              </a:endParaRPr>
            </a:p>
          </p:txBody>
        </p:sp>
        <p:sp>
          <p:nvSpPr>
            <p:cNvPr id="13" name="标题层"/>
            <p:cNvSpPr txBox="1"/>
            <p:nvPr/>
          </p:nvSpPr>
          <p:spPr bwMode="auto">
            <a:xfrm>
              <a:off x="4434768" y="1518855"/>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sysClr val="window" lastClr="FFFFFF"/>
                  </a:solidFill>
                  <a:latin typeface="Impact" pitchFamily="34" charset="0"/>
                  <a:ea typeface="微软雅黑" pitchFamily="34" charset="-122"/>
                  <a:cs typeface="Arial" panose="020B0604020202020204" pitchFamily="34" charset="0"/>
                </a:rPr>
                <a:t>01</a:t>
              </a:r>
              <a:endParaRPr lang="zh-CN" altLang="en-US" sz="2800" kern="0" dirty="0">
                <a:solidFill>
                  <a:sysClr val="window" lastClr="FFFFFF"/>
                </a:solidFill>
                <a:latin typeface="Impact" pitchFamily="34" charset="0"/>
                <a:ea typeface="微软雅黑" pitchFamily="34" charset="-122"/>
                <a:cs typeface="Arial" panose="020B0604020202020204" pitchFamily="34" charset="0"/>
              </a:endParaRPr>
            </a:p>
          </p:txBody>
        </p:sp>
      </p:grpSp>
      <p:grpSp>
        <p:nvGrpSpPr>
          <p:cNvPr id="14" name="组合 13"/>
          <p:cNvGrpSpPr/>
          <p:nvPr/>
        </p:nvGrpSpPr>
        <p:grpSpPr>
          <a:xfrm>
            <a:off x="5085713" y="1630932"/>
            <a:ext cx="782637" cy="1725613"/>
            <a:chOff x="5229523" y="1496513"/>
            <a:chExt cx="782637" cy="1725613"/>
          </a:xfrm>
        </p:grpSpPr>
        <p:sp>
          <p:nvSpPr>
            <p:cNvPr id="15" name="Freeform 6"/>
            <p:cNvSpPr>
              <a:spLocks/>
            </p:cNvSpPr>
            <p:nvPr/>
          </p:nvSpPr>
          <p:spPr bwMode="auto">
            <a:xfrm rot="16200000">
              <a:off x="4758035" y="1968001"/>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tx2"/>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pPr>
              <a:endParaRPr lang="zh-CN" altLang="en-US" sz="4800">
                <a:solidFill>
                  <a:prstClr val="white"/>
                </a:solidFill>
                <a:latin typeface="Chelsea" panose="02000500000000000000" pitchFamily="2" charset="0"/>
              </a:endParaRPr>
            </a:p>
          </p:txBody>
        </p:sp>
        <p:sp>
          <p:nvSpPr>
            <p:cNvPr id="16" name="标题层"/>
            <p:cNvSpPr txBox="1"/>
            <p:nvPr/>
          </p:nvSpPr>
          <p:spPr bwMode="auto">
            <a:xfrm>
              <a:off x="5290900" y="2696602"/>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sysClr val="window" lastClr="FFFFFF"/>
                  </a:solidFill>
                  <a:latin typeface="Impact" pitchFamily="34" charset="0"/>
                  <a:ea typeface="微软雅黑" pitchFamily="34" charset="-122"/>
                  <a:cs typeface="Arial" panose="020B0604020202020204" pitchFamily="34" charset="0"/>
                </a:rPr>
                <a:t>02</a:t>
              </a:r>
              <a:endParaRPr lang="zh-CN" altLang="en-US" sz="2800" kern="0" dirty="0">
                <a:solidFill>
                  <a:sysClr val="window" lastClr="FFFFFF"/>
                </a:solidFill>
                <a:latin typeface="Impact" pitchFamily="34" charset="0"/>
                <a:ea typeface="微软雅黑" pitchFamily="34" charset="-122"/>
                <a:cs typeface="Arial" panose="020B0604020202020204" pitchFamily="34" charset="0"/>
              </a:endParaRPr>
            </a:p>
          </p:txBody>
        </p:sp>
      </p:grpSp>
      <p:grpSp>
        <p:nvGrpSpPr>
          <p:cNvPr id="17" name="组合 16"/>
          <p:cNvGrpSpPr/>
          <p:nvPr/>
        </p:nvGrpSpPr>
        <p:grpSpPr>
          <a:xfrm>
            <a:off x="4027620" y="3445297"/>
            <a:ext cx="1725613" cy="782637"/>
            <a:chOff x="4171430" y="3310878"/>
            <a:chExt cx="1725613" cy="782637"/>
          </a:xfrm>
        </p:grpSpPr>
        <p:sp>
          <p:nvSpPr>
            <p:cNvPr id="18" name="Freeform 6"/>
            <p:cNvSpPr>
              <a:spLocks/>
            </p:cNvSpPr>
            <p:nvPr/>
          </p:nvSpPr>
          <p:spPr bwMode="auto">
            <a:xfrm>
              <a:off x="4171430" y="33108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tx1">
                <a:lumMod val="65000"/>
                <a:lumOff val="35000"/>
              </a:schemeClr>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pPr>
              <a:endParaRPr lang="zh-CN" altLang="en-US" sz="4800">
                <a:solidFill>
                  <a:prstClr val="white"/>
                </a:solidFill>
                <a:latin typeface="Chelsea" panose="02000500000000000000" pitchFamily="2" charset="0"/>
              </a:endParaRPr>
            </a:p>
          </p:txBody>
        </p:sp>
        <p:sp>
          <p:nvSpPr>
            <p:cNvPr id="19" name="标题层"/>
            <p:cNvSpPr txBox="1"/>
            <p:nvPr/>
          </p:nvSpPr>
          <p:spPr bwMode="auto">
            <a:xfrm>
              <a:off x="4171430" y="3440586"/>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sysClr val="window" lastClr="FFFFFF"/>
                  </a:solidFill>
                  <a:latin typeface="Impact" pitchFamily="34" charset="0"/>
                  <a:ea typeface="微软雅黑" pitchFamily="34" charset="-122"/>
                  <a:cs typeface="Arial" panose="020B0604020202020204" pitchFamily="34" charset="0"/>
                </a:rPr>
                <a:t>03</a:t>
              </a:r>
              <a:endParaRPr lang="zh-CN" altLang="en-US" sz="2800" kern="0" dirty="0">
                <a:solidFill>
                  <a:sysClr val="window" lastClr="FFFFFF"/>
                </a:solidFill>
                <a:latin typeface="Impact" pitchFamily="34" charset="0"/>
                <a:ea typeface="微软雅黑" pitchFamily="34" charset="-122"/>
                <a:cs typeface="Arial" panose="020B0604020202020204" pitchFamily="34" charset="0"/>
              </a:endParaRPr>
            </a:p>
          </p:txBody>
        </p:sp>
      </p:grpSp>
      <p:grpSp>
        <p:nvGrpSpPr>
          <p:cNvPr id="20" name="组合 19"/>
          <p:cNvGrpSpPr/>
          <p:nvPr/>
        </p:nvGrpSpPr>
        <p:grpSpPr>
          <a:xfrm>
            <a:off x="3152834" y="2364309"/>
            <a:ext cx="782637" cy="1725613"/>
            <a:chOff x="3296644" y="2229890"/>
            <a:chExt cx="782637" cy="1725613"/>
          </a:xfrm>
        </p:grpSpPr>
        <p:sp>
          <p:nvSpPr>
            <p:cNvPr id="21" name="Freeform 6"/>
            <p:cNvSpPr>
              <a:spLocks/>
            </p:cNvSpPr>
            <p:nvPr/>
          </p:nvSpPr>
          <p:spPr bwMode="auto">
            <a:xfrm rot="5400000">
              <a:off x="2825156" y="27013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chemeClr val="tx2"/>
            </a:solidFill>
            <a:ln w="952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pPr>
              <a:endParaRPr lang="zh-CN" altLang="en-US" sz="4800">
                <a:solidFill>
                  <a:prstClr val="white"/>
                </a:solidFill>
                <a:latin typeface="Chelsea" panose="02000500000000000000" pitchFamily="2" charset="0"/>
              </a:endParaRPr>
            </a:p>
          </p:txBody>
        </p:sp>
        <p:sp>
          <p:nvSpPr>
            <p:cNvPr id="22" name="标题层"/>
            <p:cNvSpPr txBox="1"/>
            <p:nvPr/>
          </p:nvSpPr>
          <p:spPr bwMode="auto">
            <a:xfrm>
              <a:off x="3417367" y="222989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914400">
                <a:defRPr/>
              </a:pPr>
              <a:r>
                <a:rPr lang="en-US" altLang="zh-CN" sz="2800" kern="0" dirty="0">
                  <a:solidFill>
                    <a:sysClr val="window" lastClr="FFFFFF"/>
                  </a:solidFill>
                  <a:latin typeface="Impact" pitchFamily="34" charset="0"/>
                  <a:ea typeface="微软雅黑" pitchFamily="34" charset="-122"/>
                  <a:cs typeface="Arial" panose="020B0604020202020204" pitchFamily="34" charset="0"/>
                </a:rPr>
                <a:t>04</a:t>
              </a:r>
              <a:endParaRPr lang="zh-CN" altLang="en-US" sz="2800" kern="0" dirty="0">
                <a:solidFill>
                  <a:sysClr val="window" lastClr="FFFFFF"/>
                </a:solidFill>
                <a:latin typeface="Impact" pitchFamily="34" charset="0"/>
                <a:ea typeface="微软雅黑" pitchFamily="34" charset="-122"/>
                <a:cs typeface="Arial" panose="020B0604020202020204" pitchFamily="34" charset="0"/>
              </a:endParaRPr>
            </a:p>
          </p:txBody>
        </p:sp>
      </p:grpSp>
      <p:cxnSp>
        <p:nvCxnSpPr>
          <p:cNvPr id="23" name="直接连接符 22"/>
          <p:cNvCxnSpPr/>
          <p:nvPr/>
        </p:nvCxnSpPr>
        <p:spPr>
          <a:xfrm>
            <a:off x="3060038" y="2020559"/>
            <a:ext cx="621393" cy="0"/>
          </a:xfrm>
          <a:prstGeom prst="line">
            <a:avLst/>
          </a:prstGeom>
          <a:noFill/>
          <a:ln w="9525" cap="flat" cmpd="sng" algn="ctr">
            <a:solidFill>
              <a:sysClr val="windowText" lastClr="000000"/>
            </a:solidFill>
            <a:prstDash val="sysDash"/>
            <a:headEnd type="oval"/>
            <a:tailEnd type="oval"/>
          </a:ln>
          <a:effectLst/>
        </p:spPr>
      </p:cxnSp>
      <p:sp>
        <p:nvSpPr>
          <p:cNvPr id="24" name="矩形 23"/>
          <p:cNvSpPr/>
          <p:nvPr/>
        </p:nvSpPr>
        <p:spPr>
          <a:xfrm>
            <a:off x="899798" y="1743560"/>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5" name="直接连接符 24"/>
          <p:cNvCxnSpPr/>
          <p:nvPr/>
        </p:nvCxnSpPr>
        <p:spPr>
          <a:xfrm>
            <a:off x="5442536" y="2020559"/>
            <a:ext cx="621393" cy="0"/>
          </a:xfrm>
          <a:prstGeom prst="line">
            <a:avLst/>
          </a:prstGeom>
          <a:noFill/>
          <a:ln w="9525" cap="flat" cmpd="sng" algn="ctr">
            <a:solidFill>
              <a:sysClr val="windowText" lastClr="000000"/>
            </a:solidFill>
            <a:prstDash val="sysDash"/>
            <a:headEnd type="oval"/>
            <a:tailEnd type="oval"/>
          </a:ln>
          <a:effectLst/>
        </p:spPr>
      </p:cxnSp>
      <p:sp>
        <p:nvSpPr>
          <p:cNvPr id="26" name="矩形 25"/>
          <p:cNvSpPr/>
          <p:nvPr/>
        </p:nvSpPr>
        <p:spPr>
          <a:xfrm>
            <a:off x="6228390" y="1743560"/>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7" name="直接连接符 26"/>
          <p:cNvCxnSpPr/>
          <p:nvPr/>
        </p:nvCxnSpPr>
        <p:spPr>
          <a:xfrm>
            <a:off x="5442536" y="3590316"/>
            <a:ext cx="621393" cy="0"/>
          </a:xfrm>
          <a:prstGeom prst="line">
            <a:avLst/>
          </a:prstGeom>
          <a:noFill/>
          <a:ln w="9525" cap="flat" cmpd="sng" algn="ctr">
            <a:solidFill>
              <a:sysClr val="windowText" lastClr="000000"/>
            </a:solidFill>
            <a:prstDash val="sysDash"/>
            <a:headEnd type="oval"/>
            <a:tailEnd type="oval"/>
          </a:ln>
          <a:effectLst/>
        </p:spPr>
      </p:cxnSp>
      <p:sp>
        <p:nvSpPr>
          <p:cNvPr id="28" name="矩形 27"/>
          <p:cNvSpPr/>
          <p:nvPr/>
        </p:nvSpPr>
        <p:spPr>
          <a:xfrm>
            <a:off x="6228390" y="3353193"/>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9" name="直接连接符 28"/>
          <p:cNvCxnSpPr/>
          <p:nvPr/>
        </p:nvCxnSpPr>
        <p:spPr>
          <a:xfrm>
            <a:off x="3060038" y="3590316"/>
            <a:ext cx="621393" cy="0"/>
          </a:xfrm>
          <a:prstGeom prst="line">
            <a:avLst/>
          </a:prstGeom>
          <a:noFill/>
          <a:ln w="9525" cap="flat" cmpd="sng" algn="ctr">
            <a:solidFill>
              <a:sysClr val="windowText" lastClr="000000"/>
            </a:solidFill>
            <a:prstDash val="sysDash"/>
            <a:headEnd type="oval"/>
            <a:tailEnd type="oval"/>
          </a:ln>
          <a:effectLst/>
        </p:spPr>
      </p:cxnSp>
      <p:sp>
        <p:nvSpPr>
          <p:cNvPr id="30" name="矩形 29"/>
          <p:cNvSpPr/>
          <p:nvPr/>
        </p:nvSpPr>
        <p:spPr>
          <a:xfrm>
            <a:off x="899798" y="3353193"/>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custDataLst>
      <p:tags r:id="rId1"/>
    </p:custDataLst>
    <p:extLst>
      <p:ext uri="{BB962C8B-B14F-4D97-AF65-F5344CB8AC3E}">
        <p14:creationId xmlns:p14="http://schemas.microsoft.com/office/powerpoint/2010/main" val="7190347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200" fill="hold"/>
                                            <p:tgtEl>
                                              <p:spTgt spid="8"/>
                                            </p:tgtEl>
                                            <p:attrNameLst>
                                              <p:attrName>ppt_w</p:attrName>
                                            </p:attrNameLst>
                                          </p:cBhvr>
                                          <p:tavLst>
                                            <p:tav tm="0">
                                              <p:val>
                                                <p:fltVal val="0"/>
                                              </p:val>
                                            </p:tav>
                                            <p:tav tm="100000">
                                              <p:val>
                                                <p:strVal val="#ppt_w"/>
                                              </p:val>
                                            </p:tav>
                                          </p:tavLst>
                                        </p:anim>
                                        <p:anim calcmode="lin" valueType="num">
                                          <p:cBhvr>
                                            <p:cTn id="24" dur="200" fill="hold"/>
                                            <p:tgtEl>
                                              <p:spTgt spid="8"/>
                                            </p:tgtEl>
                                            <p:attrNameLst>
                                              <p:attrName>ppt_h</p:attrName>
                                            </p:attrNameLst>
                                          </p:cBhvr>
                                          <p:tavLst>
                                            <p:tav tm="0">
                                              <p:val>
                                                <p:fltVal val="0"/>
                                              </p:val>
                                            </p:tav>
                                            <p:tav tm="100000">
                                              <p:val>
                                                <p:strVal val="#ppt_h"/>
                                              </p:val>
                                            </p:tav>
                                          </p:tavLst>
                                        </p:anim>
                                        <p:animEffect transition="in" filter="fade">
                                          <p:cBhvr>
                                            <p:cTn id="25" dur="200"/>
                                            <p:tgtEl>
                                              <p:spTgt spid="8"/>
                                            </p:tgtEl>
                                          </p:cBhvr>
                                        </p:animEffect>
                                      </p:childTnLst>
                                    </p:cTn>
                                  </p:par>
                                  <p:par>
                                    <p:cTn id="26" presetID="6" presetClass="emph" presetSubtype="0" autoRev="1" fill="hold" nodeType="withEffect">
                                      <p:stCondLst>
                                        <p:cond delay="150"/>
                                      </p:stCondLst>
                                      <p:childTnLst>
                                        <p:animScale>
                                          <p:cBhvr>
                                            <p:cTn id="27" dur="100" fill="hold"/>
                                            <p:tgtEl>
                                              <p:spTgt spid="8"/>
                                            </p:tgtEl>
                                          </p:cBhvr>
                                          <p:by x="130000" y="130000"/>
                                        </p:animScale>
                                      </p:childTnLst>
                                    </p:cTn>
                                  </p:par>
                                </p:childTnLst>
                              </p:cTn>
                            </p:par>
                            <p:par>
                              <p:cTn id="28" fill="hold">
                                <p:stCondLst>
                                  <p:cond delay="1850"/>
                                </p:stCondLst>
                                <p:childTnLst>
                                  <p:par>
                                    <p:cTn id="29" presetID="1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2350"/>
                                </p:stCondLst>
                                <p:childTnLst>
                                  <p:par>
                                    <p:cTn id="34" presetID="12"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down)">
                                          <p:cBhvr>
                                            <p:cTn id="37" dur="500"/>
                                            <p:tgtEl>
                                              <p:spTgt spid="14"/>
                                            </p:tgtEl>
                                          </p:cBhvr>
                                        </p:animEffect>
                                      </p:childTnLst>
                                    </p:cTn>
                                  </p:par>
                                </p:childTnLst>
                              </p:cTn>
                            </p:par>
                            <p:par>
                              <p:cTn id="38" fill="hold">
                                <p:stCondLst>
                                  <p:cond delay="2850"/>
                                </p:stCondLst>
                                <p:childTnLst>
                                  <p:par>
                                    <p:cTn id="39" presetID="12" presetClass="entr" presetSubtype="2"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ppt_x</p:attrName>
                                            </p:attrNameLst>
                                          </p:cBhvr>
                                          <p:tavLst>
                                            <p:tav tm="0">
                                              <p:val>
                                                <p:strVal val="#ppt_x+#ppt_w*1.125000"/>
                                              </p:val>
                                            </p:tav>
                                            <p:tav tm="100000">
                                              <p:val>
                                                <p:strVal val="#ppt_x"/>
                                              </p:val>
                                            </p:tav>
                                          </p:tavLst>
                                        </p:anim>
                                        <p:animEffect transition="in" filter="wipe(left)">
                                          <p:cBhvr>
                                            <p:cTn id="42" dur="500"/>
                                            <p:tgtEl>
                                              <p:spTgt spid="17"/>
                                            </p:tgtEl>
                                          </p:cBhvr>
                                        </p:animEffect>
                                      </p:childTnLst>
                                    </p:cTn>
                                  </p:par>
                                </p:childTnLst>
                              </p:cTn>
                            </p:par>
                            <p:par>
                              <p:cTn id="43" fill="hold">
                                <p:stCondLst>
                                  <p:cond delay="3350"/>
                                </p:stCondLst>
                                <p:childTnLst>
                                  <p:par>
                                    <p:cTn id="44" presetID="12" presetClass="entr" presetSubtype="4"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up)">
                                          <p:cBhvr>
                                            <p:cTn id="47" dur="500"/>
                                            <p:tgtEl>
                                              <p:spTgt spid="20"/>
                                            </p:tgtEl>
                                          </p:cBhvr>
                                        </p:animEffect>
                                      </p:childTnLst>
                                    </p:cTn>
                                  </p:par>
                                </p:childTnLst>
                              </p:cTn>
                            </p:par>
                            <p:par>
                              <p:cTn id="48" fill="hold">
                                <p:stCondLst>
                                  <p:cond delay="3850"/>
                                </p:stCondLst>
                                <p:childTnLst>
                                  <p:par>
                                    <p:cTn id="49" presetID="2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300"/>
                                            <p:tgtEl>
                                              <p:spTgt spid="23"/>
                                            </p:tgtEl>
                                          </p:cBhvr>
                                        </p:animEffect>
                                      </p:childTnLst>
                                    </p:cTn>
                                  </p:par>
                                </p:childTnLst>
                              </p:cTn>
                            </p:par>
                            <p:par>
                              <p:cTn id="52" fill="hold">
                                <p:stCondLst>
                                  <p:cond delay="4150"/>
                                </p:stCondLst>
                                <p:childTnLst>
                                  <p:par>
                                    <p:cTn id="53" presetID="2" presetClass="entr" presetSubtype="8" fill="hold" grpId="0" nodeType="afterEffect" p14:presetBounceEnd="56667">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14:bounceEnd="56667">
                                          <p:cBhvr additive="base">
                                            <p:cTn id="55" dur="300" fill="hold"/>
                                            <p:tgtEl>
                                              <p:spTgt spid="24"/>
                                            </p:tgtEl>
                                            <p:attrNameLst>
                                              <p:attrName>ppt_x</p:attrName>
                                            </p:attrNameLst>
                                          </p:cBhvr>
                                          <p:tavLst>
                                            <p:tav tm="0">
                                              <p:val>
                                                <p:strVal val="0-#ppt_w/2"/>
                                              </p:val>
                                            </p:tav>
                                            <p:tav tm="100000">
                                              <p:val>
                                                <p:strVal val="#ppt_x"/>
                                              </p:val>
                                            </p:tav>
                                          </p:tavLst>
                                        </p:anim>
                                        <p:anim calcmode="lin" valueType="num" p14:bounceEnd="56667">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4450"/>
                                </p:stCondLst>
                                <p:childTnLst>
                                  <p:par>
                                    <p:cTn id="58" presetID="22" presetClass="entr" presetSubtype="8"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300"/>
                                            <p:tgtEl>
                                              <p:spTgt spid="25"/>
                                            </p:tgtEl>
                                          </p:cBhvr>
                                        </p:animEffect>
                                      </p:childTnLst>
                                    </p:cTn>
                                  </p:par>
                                </p:childTnLst>
                              </p:cTn>
                            </p:par>
                            <p:par>
                              <p:cTn id="61" fill="hold">
                                <p:stCondLst>
                                  <p:cond delay="475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56667">
                                          <p:cBhvr additive="base">
                                            <p:cTn id="64" dur="300" fill="hold"/>
                                            <p:tgtEl>
                                              <p:spTgt spid="26"/>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505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300"/>
                                            <p:tgtEl>
                                              <p:spTgt spid="27"/>
                                            </p:tgtEl>
                                          </p:cBhvr>
                                        </p:animEffect>
                                      </p:childTnLst>
                                    </p:cTn>
                                  </p:par>
                                </p:childTnLst>
                              </p:cTn>
                            </p:par>
                            <p:par>
                              <p:cTn id="70" fill="hold">
                                <p:stCondLst>
                                  <p:cond delay="5350"/>
                                </p:stCondLst>
                                <p:childTnLst>
                                  <p:par>
                                    <p:cTn id="71" presetID="2" presetClass="entr" presetSubtype="2" fill="hold" grpId="0" nodeType="afterEffect" p14:presetBounceEnd="56667">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14:bounceEnd="56667">
                                          <p:cBhvr additive="base">
                                            <p:cTn id="73" dur="300" fill="hold"/>
                                            <p:tgtEl>
                                              <p:spTgt spid="28"/>
                                            </p:tgtEl>
                                            <p:attrNameLst>
                                              <p:attrName>ppt_x</p:attrName>
                                            </p:attrNameLst>
                                          </p:cBhvr>
                                          <p:tavLst>
                                            <p:tav tm="0">
                                              <p:val>
                                                <p:strVal val="1+#ppt_w/2"/>
                                              </p:val>
                                            </p:tav>
                                            <p:tav tm="100000">
                                              <p:val>
                                                <p:strVal val="#ppt_x"/>
                                              </p:val>
                                            </p:tav>
                                          </p:tavLst>
                                        </p:anim>
                                        <p:anim calcmode="lin" valueType="num" p14:bounceEnd="56667">
                                          <p:cBhvr additive="base">
                                            <p:cTn id="74" dur="3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5650"/>
                                </p:stCondLst>
                                <p:childTnLst>
                                  <p:par>
                                    <p:cTn id="76" presetID="22" presetClass="entr" presetSubtype="2"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right)">
                                          <p:cBhvr>
                                            <p:cTn id="78" dur="300"/>
                                            <p:tgtEl>
                                              <p:spTgt spid="29"/>
                                            </p:tgtEl>
                                          </p:cBhvr>
                                        </p:animEffect>
                                      </p:childTnLst>
                                    </p:cTn>
                                  </p:par>
                                </p:childTnLst>
                              </p:cTn>
                            </p:par>
                            <p:par>
                              <p:cTn id="79" fill="hold">
                                <p:stCondLst>
                                  <p:cond delay="5950"/>
                                </p:stCondLst>
                                <p:childTnLst>
                                  <p:par>
                                    <p:cTn id="80" presetID="2" presetClass="entr" presetSubtype="8" fill="hold" grpId="0" nodeType="afterEffect" p14:presetBounceEnd="56667">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14:bounceEnd="56667">
                                          <p:cBhvr additive="base">
                                            <p:cTn id="82" dur="300" fill="hold"/>
                                            <p:tgtEl>
                                              <p:spTgt spid="30"/>
                                            </p:tgtEl>
                                            <p:attrNameLst>
                                              <p:attrName>ppt_x</p:attrName>
                                            </p:attrNameLst>
                                          </p:cBhvr>
                                          <p:tavLst>
                                            <p:tav tm="0">
                                              <p:val>
                                                <p:strVal val="0-#ppt_w/2"/>
                                              </p:val>
                                            </p:tav>
                                            <p:tav tm="100000">
                                              <p:val>
                                                <p:strVal val="#ppt_x"/>
                                              </p:val>
                                            </p:tav>
                                          </p:tavLst>
                                        </p:anim>
                                        <p:anim calcmode="lin" valueType="num" p14:bounceEnd="56667">
                                          <p:cBhvr additive="base">
                                            <p:cTn id="83"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4" grpId="0"/>
          <p:bldP spid="26" grpId="0"/>
          <p:bldP spid="28"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200" fill="hold"/>
                                            <p:tgtEl>
                                              <p:spTgt spid="8"/>
                                            </p:tgtEl>
                                            <p:attrNameLst>
                                              <p:attrName>ppt_w</p:attrName>
                                            </p:attrNameLst>
                                          </p:cBhvr>
                                          <p:tavLst>
                                            <p:tav tm="0">
                                              <p:val>
                                                <p:fltVal val="0"/>
                                              </p:val>
                                            </p:tav>
                                            <p:tav tm="100000">
                                              <p:val>
                                                <p:strVal val="#ppt_w"/>
                                              </p:val>
                                            </p:tav>
                                          </p:tavLst>
                                        </p:anim>
                                        <p:anim calcmode="lin" valueType="num">
                                          <p:cBhvr>
                                            <p:cTn id="24" dur="200" fill="hold"/>
                                            <p:tgtEl>
                                              <p:spTgt spid="8"/>
                                            </p:tgtEl>
                                            <p:attrNameLst>
                                              <p:attrName>ppt_h</p:attrName>
                                            </p:attrNameLst>
                                          </p:cBhvr>
                                          <p:tavLst>
                                            <p:tav tm="0">
                                              <p:val>
                                                <p:fltVal val="0"/>
                                              </p:val>
                                            </p:tav>
                                            <p:tav tm="100000">
                                              <p:val>
                                                <p:strVal val="#ppt_h"/>
                                              </p:val>
                                            </p:tav>
                                          </p:tavLst>
                                        </p:anim>
                                        <p:animEffect transition="in" filter="fade">
                                          <p:cBhvr>
                                            <p:cTn id="25" dur="200"/>
                                            <p:tgtEl>
                                              <p:spTgt spid="8"/>
                                            </p:tgtEl>
                                          </p:cBhvr>
                                        </p:animEffect>
                                      </p:childTnLst>
                                    </p:cTn>
                                  </p:par>
                                  <p:par>
                                    <p:cTn id="26" presetID="6" presetClass="emph" presetSubtype="0" autoRev="1" fill="hold" nodeType="withEffect">
                                      <p:stCondLst>
                                        <p:cond delay="150"/>
                                      </p:stCondLst>
                                      <p:childTnLst>
                                        <p:animScale>
                                          <p:cBhvr>
                                            <p:cTn id="27" dur="100" fill="hold"/>
                                            <p:tgtEl>
                                              <p:spTgt spid="8"/>
                                            </p:tgtEl>
                                          </p:cBhvr>
                                          <p:by x="130000" y="130000"/>
                                        </p:animScale>
                                      </p:childTnLst>
                                    </p:cTn>
                                  </p:par>
                                </p:childTnLst>
                              </p:cTn>
                            </p:par>
                            <p:par>
                              <p:cTn id="28" fill="hold">
                                <p:stCondLst>
                                  <p:cond delay="1850"/>
                                </p:stCondLst>
                                <p:childTnLst>
                                  <p:par>
                                    <p:cTn id="29" presetID="1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2350"/>
                                </p:stCondLst>
                                <p:childTnLst>
                                  <p:par>
                                    <p:cTn id="34" presetID="12"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down)">
                                          <p:cBhvr>
                                            <p:cTn id="37" dur="500"/>
                                            <p:tgtEl>
                                              <p:spTgt spid="14"/>
                                            </p:tgtEl>
                                          </p:cBhvr>
                                        </p:animEffect>
                                      </p:childTnLst>
                                    </p:cTn>
                                  </p:par>
                                </p:childTnLst>
                              </p:cTn>
                            </p:par>
                            <p:par>
                              <p:cTn id="38" fill="hold">
                                <p:stCondLst>
                                  <p:cond delay="2850"/>
                                </p:stCondLst>
                                <p:childTnLst>
                                  <p:par>
                                    <p:cTn id="39" presetID="12" presetClass="entr" presetSubtype="2"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ppt_x</p:attrName>
                                            </p:attrNameLst>
                                          </p:cBhvr>
                                          <p:tavLst>
                                            <p:tav tm="0">
                                              <p:val>
                                                <p:strVal val="#ppt_x+#ppt_w*1.125000"/>
                                              </p:val>
                                            </p:tav>
                                            <p:tav tm="100000">
                                              <p:val>
                                                <p:strVal val="#ppt_x"/>
                                              </p:val>
                                            </p:tav>
                                          </p:tavLst>
                                        </p:anim>
                                        <p:animEffect transition="in" filter="wipe(left)">
                                          <p:cBhvr>
                                            <p:cTn id="42" dur="500"/>
                                            <p:tgtEl>
                                              <p:spTgt spid="17"/>
                                            </p:tgtEl>
                                          </p:cBhvr>
                                        </p:animEffect>
                                      </p:childTnLst>
                                    </p:cTn>
                                  </p:par>
                                </p:childTnLst>
                              </p:cTn>
                            </p:par>
                            <p:par>
                              <p:cTn id="43" fill="hold">
                                <p:stCondLst>
                                  <p:cond delay="3350"/>
                                </p:stCondLst>
                                <p:childTnLst>
                                  <p:par>
                                    <p:cTn id="44" presetID="12" presetClass="entr" presetSubtype="4"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up)">
                                          <p:cBhvr>
                                            <p:cTn id="47" dur="500"/>
                                            <p:tgtEl>
                                              <p:spTgt spid="20"/>
                                            </p:tgtEl>
                                          </p:cBhvr>
                                        </p:animEffect>
                                      </p:childTnLst>
                                    </p:cTn>
                                  </p:par>
                                </p:childTnLst>
                              </p:cTn>
                            </p:par>
                            <p:par>
                              <p:cTn id="48" fill="hold">
                                <p:stCondLst>
                                  <p:cond delay="3850"/>
                                </p:stCondLst>
                                <p:childTnLst>
                                  <p:par>
                                    <p:cTn id="49" presetID="2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300"/>
                                            <p:tgtEl>
                                              <p:spTgt spid="23"/>
                                            </p:tgtEl>
                                          </p:cBhvr>
                                        </p:animEffect>
                                      </p:childTnLst>
                                    </p:cTn>
                                  </p:par>
                                </p:childTnLst>
                              </p:cTn>
                            </p:par>
                            <p:par>
                              <p:cTn id="52" fill="hold">
                                <p:stCondLst>
                                  <p:cond delay="4150"/>
                                </p:stCondLst>
                                <p:childTnLst>
                                  <p:par>
                                    <p:cTn id="53" presetID="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300" fill="hold"/>
                                            <p:tgtEl>
                                              <p:spTgt spid="24"/>
                                            </p:tgtEl>
                                            <p:attrNameLst>
                                              <p:attrName>ppt_x</p:attrName>
                                            </p:attrNameLst>
                                          </p:cBhvr>
                                          <p:tavLst>
                                            <p:tav tm="0">
                                              <p:val>
                                                <p:strVal val="0-#ppt_w/2"/>
                                              </p:val>
                                            </p:tav>
                                            <p:tav tm="100000">
                                              <p:val>
                                                <p:strVal val="#ppt_x"/>
                                              </p:val>
                                            </p:tav>
                                          </p:tavLst>
                                        </p:anim>
                                        <p:anim calcmode="lin" valueType="num">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4450"/>
                                </p:stCondLst>
                                <p:childTnLst>
                                  <p:par>
                                    <p:cTn id="58" presetID="22" presetClass="entr" presetSubtype="8"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300"/>
                                            <p:tgtEl>
                                              <p:spTgt spid="25"/>
                                            </p:tgtEl>
                                          </p:cBhvr>
                                        </p:animEffect>
                                      </p:childTnLst>
                                    </p:cTn>
                                  </p:par>
                                </p:childTnLst>
                              </p:cTn>
                            </p:par>
                            <p:par>
                              <p:cTn id="61" fill="hold">
                                <p:stCondLst>
                                  <p:cond delay="4750"/>
                                </p:stCondLst>
                                <p:childTnLst>
                                  <p:par>
                                    <p:cTn id="62" presetID="2" presetClass="entr" presetSubtype="2"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300" fill="hold"/>
                                            <p:tgtEl>
                                              <p:spTgt spid="26"/>
                                            </p:tgtEl>
                                            <p:attrNameLst>
                                              <p:attrName>ppt_x</p:attrName>
                                            </p:attrNameLst>
                                          </p:cBhvr>
                                          <p:tavLst>
                                            <p:tav tm="0">
                                              <p:val>
                                                <p:strVal val="1+#ppt_w/2"/>
                                              </p:val>
                                            </p:tav>
                                            <p:tav tm="100000">
                                              <p:val>
                                                <p:strVal val="#ppt_x"/>
                                              </p:val>
                                            </p:tav>
                                          </p:tavLst>
                                        </p:anim>
                                        <p:anim calcmode="lin" valueType="num">
                                          <p:cBhvr additive="base">
                                            <p:cTn id="65" dur="3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505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300"/>
                                            <p:tgtEl>
                                              <p:spTgt spid="27"/>
                                            </p:tgtEl>
                                          </p:cBhvr>
                                        </p:animEffect>
                                      </p:childTnLst>
                                    </p:cTn>
                                  </p:par>
                                </p:childTnLst>
                              </p:cTn>
                            </p:par>
                            <p:par>
                              <p:cTn id="70" fill="hold">
                                <p:stCondLst>
                                  <p:cond delay="5350"/>
                                </p:stCondLst>
                                <p:childTnLst>
                                  <p:par>
                                    <p:cTn id="71" presetID="2" presetClass="entr" presetSubtype="2"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300" fill="hold"/>
                                            <p:tgtEl>
                                              <p:spTgt spid="28"/>
                                            </p:tgtEl>
                                            <p:attrNameLst>
                                              <p:attrName>ppt_x</p:attrName>
                                            </p:attrNameLst>
                                          </p:cBhvr>
                                          <p:tavLst>
                                            <p:tav tm="0">
                                              <p:val>
                                                <p:strVal val="1+#ppt_w/2"/>
                                              </p:val>
                                            </p:tav>
                                            <p:tav tm="100000">
                                              <p:val>
                                                <p:strVal val="#ppt_x"/>
                                              </p:val>
                                            </p:tav>
                                          </p:tavLst>
                                        </p:anim>
                                        <p:anim calcmode="lin" valueType="num">
                                          <p:cBhvr additive="base">
                                            <p:cTn id="74" dur="3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5650"/>
                                </p:stCondLst>
                                <p:childTnLst>
                                  <p:par>
                                    <p:cTn id="76" presetID="22" presetClass="entr" presetSubtype="2"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right)">
                                          <p:cBhvr>
                                            <p:cTn id="78" dur="300"/>
                                            <p:tgtEl>
                                              <p:spTgt spid="29"/>
                                            </p:tgtEl>
                                          </p:cBhvr>
                                        </p:animEffect>
                                      </p:childTnLst>
                                    </p:cTn>
                                  </p:par>
                                </p:childTnLst>
                              </p:cTn>
                            </p:par>
                            <p:par>
                              <p:cTn id="79" fill="hold">
                                <p:stCondLst>
                                  <p:cond delay="5950"/>
                                </p:stCondLst>
                                <p:childTnLst>
                                  <p:par>
                                    <p:cTn id="80" presetID="2" presetClass="entr" presetSubtype="8"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300" fill="hold"/>
                                            <p:tgtEl>
                                              <p:spTgt spid="30"/>
                                            </p:tgtEl>
                                            <p:attrNameLst>
                                              <p:attrName>ppt_x</p:attrName>
                                            </p:attrNameLst>
                                          </p:cBhvr>
                                          <p:tavLst>
                                            <p:tav tm="0">
                                              <p:val>
                                                <p:strVal val="0-#ppt_w/2"/>
                                              </p:val>
                                            </p:tav>
                                            <p:tav tm="100000">
                                              <p:val>
                                                <p:strVal val="#ppt_x"/>
                                              </p:val>
                                            </p:tav>
                                          </p:tavLst>
                                        </p:anim>
                                        <p:anim calcmode="lin" valueType="num">
                                          <p:cBhvr additive="base">
                                            <p:cTn id="83"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4" grpId="0"/>
          <p:bldP spid="26" grpId="0"/>
          <p:bldP spid="28" grpId="0"/>
          <p:bldP spid="3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704430" y="2283718"/>
            <a:ext cx="1493681" cy="1440160"/>
            <a:chOff x="6776437" y="1563638"/>
            <a:chExt cx="1493681" cy="1440160"/>
          </a:xfrm>
          <a:effectLst>
            <a:outerShdw blurRad="25400" dist="25400" dir="2700000" algn="tl" rotWithShape="0">
              <a:prstClr val="black">
                <a:alpha val="40000"/>
              </a:prstClr>
            </a:outerShdw>
          </a:effectLst>
        </p:grpSpPr>
        <p:grpSp>
          <p:nvGrpSpPr>
            <p:cNvPr id="39" name="组合 38"/>
            <p:cNvGrpSpPr/>
            <p:nvPr/>
          </p:nvGrpSpPr>
          <p:grpSpPr>
            <a:xfrm>
              <a:off x="6776437" y="1563638"/>
              <a:ext cx="1493681" cy="1440160"/>
              <a:chOff x="6776437" y="1563638"/>
              <a:chExt cx="1493681" cy="1440160"/>
            </a:xfrm>
          </p:grpSpPr>
          <p:sp>
            <p:nvSpPr>
              <p:cNvPr id="41" name="圆角矩形 2"/>
              <p:cNvSpPr/>
              <p:nvPr/>
            </p:nvSpPr>
            <p:spPr>
              <a:xfrm>
                <a:off x="6776437" y="1563638"/>
                <a:ext cx="1493680" cy="1440160"/>
              </a:xfrm>
              <a:custGeom>
                <a:avLst/>
                <a:gdLst/>
                <a:ahLst/>
                <a:cxnLst/>
                <a:rect l="l" t="t" r="r" b="b"/>
                <a:pathLst>
                  <a:path w="1493680" h="1440160">
                    <a:moveTo>
                      <a:pt x="240031" y="0"/>
                    </a:moveTo>
                    <a:lnTo>
                      <a:pt x="1261248" y="0"/>
                    </a:lnTo>
                    <a:cubicBezTo>
                      <a:pt x="1374059" y="0"/>
                      <a:pt x="1468693" y="77824"/>
                      <a:pt x="1493680" y="182886"/>
                    </a:cubicBezTo>
                    <a:lnTo>
                      <a:pt x="1493680" y="1257274"/>
                    </a:lnTo>
                    <a:cubicBezTo>
                      <a:pt x="1468693" y="1362336"/>
                      <a:pt x="1374059"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2"/>
              <p:cNvSpPr/>
              <p:nvPr/>
            </p:nvSpPr>
            <p:spPr>
              <a:xfrm>
                <a:off x="7784551" y="1563638"/>
                <a:ext cx="485567" cy="1440160"/>
              </a:xfrm>
              <a:custGeom>
                <a:avLst/>
                <a:gdLst/>
                <a:ahLst/>
                <a:cxnLst/>
                <a:rect l="l" t="t" r="r" b="b"/>
                <a:pathLst>
                  <a:path w="485567" h="1440160">
                    <a:moveTo>
                      <a:pt x="0" y="0"/>
                    </a:moveTo>
                    <a:lnTo>
                      <a:pt x="253135" y="0"/>
                    </a:lnTo>
                    <a:cubicBezTo>
                      <a:pt x="365946" y="0"/>
                      <a:pt x="460580" y="77824"/>
                      <a:pt x="485567" y="182886"/>
                    </a:cubicBezTo>
                    <a:lnTo>
                      <a:pt x="485567" y="1257274"/>
                    </a:lnTo>
                    <a:cubicBezTo>
                      <a:pt x="460580" y="1362336"/>
                      <a:pt x="365946" y="1440160"/>
                      <a:pt x="253135" y="1440160"/>
                    </a:cubicBezTo>
                    <a:lnTo>
                      <a:pt x="0" y="1440160"/>
                    </a:lnTo>
                    <a:close/>
                  </a:path>
                </a:pathLst>
              </a:custGeom>
              <a:solidFill>
                <a:schemeClr val="tx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26"/>
              <p:cNvSpPr txBox="1"/>
              <p:nvPr/>
            </p:nvSpPr>
            <p:spPr>
              <a:xfrm rot="16200000">
                <a:off x="7574477" y="2129829"/>
                <a:ext cx="912429" cy="307777"/>
              </a:xfrm>
              <a:prstGeom prst="rect">
                <a:avLst/>
              </a:prstGeom>
              <a:noFill/>
            </p:spPr>
            <p:txBody>
              <a:bodyPr wrap="none" rtlCol="0">
                <a:spAutoFit/>
              </a:bodyPr>
              <a:lstStyle/>
              <a:p>
                <a:r>
                  <a:rPr lang="en-US" altLang="zh-CN" sz="1400" dirty="0">
                    <a:solidFill>
                      <a:schemeClr val="bg1"/>
                    </a:solidFill>
                    <a:latin typeface="Impact" pitchFamily="34" charset="0"/>
                    <a:ea typeface="微软雅黑" pitchFamily="34" charset="-122"/>
                  </a:rPr>
                  <a:t>KEY WORD</a:t>
                </a:r>
                <a:endParaRPr lang="zh-CN" altLang="en-US" sz="1400" dirty="0">
                  <a:solidFill>
                    <a:schemeClr val="bg1"/>
                  </a:solidFill>
                  <a:latin typeface="Impact" pitchFamily="34" charset="0"/>
                  <a:ea typeface="微软雅黑" pitchFamily="34" charset="-122"/>
                </a:endParaRPr>
              </a:p>
            </p:txBody>
          </p:sp>
        </p:grpSp>
        <p:sp>
          <p:nvSpPr>
            <p:cNvPr id="40" name="Freeform 71"/>
            <p:cNvSpPr>
              <a:spLocks noChangeAspect="1" noEditPoints="1"/>
            </p:cNvSpPr>
            <p:nvPr/>
          </p:nvSpPr>
          <p:spPr bwMode="auto">
            <a:xfrm>
              <a:off x="7038081" y="2013718"/>
              <a:ext cx="540000" cy="540000"/>
            </a:xfrm>
            <a:custGeom>
              <a:avLst/>
              <a:gdLst/>
              <a:ahLst/>
              <a:cxnLst>
                <a:cxn ang="0">
                  <a:pos x="228" y="58"/>
                </a:cxn>
                <a:cxn ang="0">
                  <a:pos x="224" y="16"/>
                </a:cxn>
                <a:cxn ang="0">
                  <a:pos x="214" y="2"/>
                </a:cxn>
                <a:cxn ang="0">
                  <a:pos x="48" y="0"/>
                </a:cxn>
                <a:cxn ang="0">
                  <a:pos x="34" y="10"/>
                </a:cxn>
                <a:cxn ang="0">
                  <a:pos x="32" y="54"/>
                </a:cxn>
                <a:cxn ang="0">
                  <a:pos x="4" y="90"/>
                </a:cxn>
                <a:cxn ang="0">
                  <a:pos x="0" y="112"/>
                </a:cxn>
                <a:cxn ang="0">
                  <a:pos x="8" y="128"/>
                </a:cxn>
                <a:cxn ang="0">
                  <a:pos x="24" y="240"/>
                </a:cxn>
                <a:cxn ang="0">
                  <a:pos x="28" y="252"/>
                </a:cxn>
                <a:cxn ang="0">
                  <a:pos x="216" y="256"/>
                </a:cxn>
                <a:cxn ang="0">
                  <a:pos x="228" y="252"/>
                </a:cxn>
                <a:cxn ang="0">
                  <a:pos x="232" y="136"/>
                </a:cxn>
                <a:cxn ang="0">
                  <a:pos x="248" y="128"/>
                </a:cxn>
                <a:cxn ang="0">
                  <a:pos x="256" y="104"/>
                </a:cxn>
                <a:cxn ang="0">
                  <a:pos x="252" y="90"/>
                </a:cxn>
                <a:cxn ang="0">
                  <a:pos x="48" y="48"/>
                </a:cxn>
                <a:cxn ang="0">
                  <a:pos x="82" y="120"/>
                </a:cxn>
                <a:cxn ang="0">
                  <a:pos x="98" y="64"/>
                </a:cxn>
                <a:cxn ang="0">
                  <a:pos x="124" y="64"/>
                </a:cxn>
                <a:cxn ang="0">
                  <a:pos x="106" y="64"/>
                </a:cxn>
                <a:cxn ang="0">
                  <a:pos x="166" y="120"/>
                </a:cxn>
                <a:cxn ang="0">
                  <a:pos x="158" y="64"/>
                </a:cxn>
                <a:cxn ang="0">
                  <a:pos x="174" y="120"/>
                </a:cxn>
                <a:cxn ang="0">
                  <a:pos x="16" y="104"/>
                </a:cxn>
                <a:cxn ang="0">
                  <a:pos x="42" y="68"/>
                </a:cxn>
                <a:cxn ang="0">
                  <a:pos x="48" y="64"/>
                </a:cxn>
                <a:cxn ang="0">
                  <a:pos x="24" y="120"/>
                </a:cxn>
                <a:cxn ang="0">
                  <a:pos x="18" y="118"/>
                </a:cxn>
                <a:cxn ang="0">
                  <a:pos x="160" y="240"/>
                </a:cxn>
                <a:cxn ang="0">
                  <a:pos x="160" y="160"/>
                </a:cxn>
                <a:cxn ang="0">
                  <a:pos x="168" y="240"/>
                </a:cxn>
                <a:cxn ang="0">
                  <a:pos x="168" y="156"/>
                </a:cxn>
                <a:cxn ang="0">
                  <a:pos x="160" y="152"/>
                </a:cxn>
                <a:cxn ang="0">
                  <a:pos x="96" y="152"/>
                </a:cxn>
                <a:cxn ang="0">
                  <a:pos x="92" y="160"/>
                </a:cxn>
                <a:cxn ang="0">
                  <a:pos x="40" y="136"/>
                </a:cxn>
                <a:cxn ang="0">
                  <a:pos x="240" y="112"/>
                </a:cxn>
                <a:cxn ang="0">
                  <a:pos x="238" y="118"/>
                </a:cxn>
                <a:cxn ang="0">
                  <a:pos x="218" y="120"/>
                </a:cxn>
                <a:cxn ang="0">
                  <a:pos x="208" y="64"/>
                </a:cxn>
                <a:cxn ang="0">
                  <a:pos x="238" y="100"/>
                </a:cxn>
                <a:cxn ang="0">
                  <a:pos x="240" y="112"/>
                </a:cxn>
              </a:cxnLst>
              <a:rect l="0" t="0" r="r" b="b"/>
              <a:pathLst>
                <a:path w="256" h="256">
                  <a:moveTo>
                    <a:pt x="252" y="90"/>
                  </a:moveTo>
                  <a:lnTo>
                    <a:pt x="228" y="58"/>
                  </a:lnTo>
                  <a:lnTo>
                    <a:pt x="228" y="58"/>
                  </a:lnTo>
                  <a:lnTo>
                    <a:pt x="224" y="54"/>
                  </a:lnTo>
                  <a:lnTo>
                    <a:pt x="224" y="16"/>
                  </a:lnTo>
                  <a:lnTo>
                    <a:pt x="224" y="16"/>
                  </a:lnTo>
                  <a:lnTo>
                    <a:pt x="222" y="10"/>
                  </a:lnTo>
                  <a:lnTo>
                    <a:pt x="220" y="4"/>
                  </a:lnTo>
                  <a:lnTo>
                    <a:pt x="214" y="2"/>
                  </a:lnTo>
                  <a:lnTo>
                    <a:pt x="208" y="0"/>
                  </a:lnTo>
                  <a:lnTo>
                    <a:pt x="48" y="0"/>
                  </a:lnTo>
                  <a:lnTo>
                    <a:pt x="48" y="0"/>
                  </a:lnTo>
                  <a:lnTo>
                    <a:pt x="42" y="2"/>
                  </a:lnTo>
                  <a:lnTo>
                    <a:pt x="36" y="4"/>
                  </a:lnTo>
                  <a:lnTo>
                    <a:pt x="34" y="10"/>
                  </a:lnTo>
                  <a:lnTo>
                    <a:pt x="32" y="16"/>
                  </a:lnTo>
                  <a:lnTo>
                    <a:pt x="32" y="54"/>
                  </a:lnTo>
                  <a:lnTo>
                    <a:pt x="32" y="54"/>
                  </a:lnTo>
                  <a:lnTo>
                    <a:pt x="28" y="58"/>
                  </a:lnTo>
                  <a:lnTo>
                    <a:pt x="4" y="90"/>
                  </a:lnTo>
                  <a:lnTo>
                    <a:pt x="4" y="90"/>
                  </a:lnTo>
                  <a:lnTo>
                    <a:pt x="2" y="96"/>
                  </a:lnTo>
                  <a:lnTo>
                    <a:pt x="0" y="104"/>
                  </a:lnTo>
                  <a:lnTo>
                    <a:pt x="0" y="112"/>
                  </a:lnTo>
                  <a:lnTo>
                    <a:pt x="0" y="112"/>
                  </a:lnTo>
                  <a:lnTo>
                    <a:pt x="2" y="122"/>
                  </a:lnTo>
                  <a:lnTo>
                    <a:pt x="8" y="128"/>
                  </a:lnTo>
                  <a:lnTo>
                    <a:pt x="14" y="134"/>
                  </a:lnTo>
                  <a:lnTo>
                    <a:pt x="24" y="136"/>
                  </a:lnTo>
                  <a:lnTo>
                    <a:pt x="24" y="240"/>
                  </a:lnTo>
                  <a:lnTo>
                    <a:pt x="24" y="240"/>
                  </a:lnTo>
                  <a:lnTo>
                    <a:pt x="26" y="246"/>
                  </a:lnTo>
                  <a:lnTo>
                    <a:pt x="28" y="252"/>
                  </a:lnTo>
                  <a:lnTo>
                    <a:pt x="34" y="254"/>
                  </a:lnTo>
                  <a:lnTo>
                    <a:pt x="40" y="256"/>
                  </a:lnTo>
                  <a:lnTo>
                    <a:pt x="216" y="256"/>
                  </a:lnTo>
                  <a:lnTo>
                    <a:pt x="216" y="256"/>
                  </a:lnTo>
                  <a:lnTo>
                    <a:pt x="222" y="254"/>
                  </a:lnTo>
                  <a:lnTo>
                    <a:pt x="228" y="252"/>
                  </a:lnTo>
                  <a:lnTo>
                    <a:pt x="230" y="246"/>
                  </a:lnTo>
                  <a:lnTo>
                    <a:pt x="232" y="240"/>
                  </a:lnTo>
                  <a:lnTo>
                    <a:pt x="232" y="136"/>
                  </a:lnTo>
                  <a:lnTo>
                    <a:pt x="232" y="136"/>
                  </a:lnTo>
                  <a:lnTo>
                    <a:pt x="242" y="134"/>
                  </a:lnTo>
                  <a:lnTo>
                    <a:pt x="248" y="128"/>
                  </a:lnTo>
                  <a:lnTo>
                    <a:pt x="254" y="122"/>
                  </a:lnTo>
                  <a:lnTo>
                    <a:pt x="256" y="112"/>
                  </a:lnTo>
                  <a:lnTo>
                    <a:pt x="256" y="104"/>
                  </a:lnTo>
                  <a:lnTo>
                    <a:pt x="256" y="104"/>
                  </a:lnTo>
                  <a:lnTo>
                    <a:pt x="254" y="96"/>
                  </a:lnTo>
                  <a:lnTo>
                    <a:pt x="252" y="90"/>
                  </a:lnTo>
                  <a:close/>
                  <a:moveTo>
                    <a:pt x="208" y="16"/>
                  </a:moveTo>
                  <a:lnTo>
                    <a:pt x="208" y="48"/>
                  </a:lnTo>
                  <a:lnTo>
                    <a:pt x="48" y="48"/>
                  </a:lnTo>
                  <a:lnTo>
                    <a:pt x="48" y="16"/>
                  </a:lnTo>
                  <a:lnTo>
                    <a:pt x="208" y="16"/>
                  </a:lnTo>
                  <a:close/>
                  <a:moveTo>
                    <a:pt x="82" y="120"/>
                  </a:moveTo>
                  <a:lnTo>
                    <a:pt x="48" y="120"/>
                  </a:lnTo>
                  <a:lnTo>
                    <a:pt x="80" y="64"/>
                  </a:lnTo>
                  <a:lnTo>
                    <a:pt x="98" y="64"/>
                  </a:lnTo>
                  <a:lnTo>
                    <a:pt x="82" y="120"/>
                  </a:lnTo>
                  <a:close/>
                  <a:moveTo>
                    <a:pt x="106" y="64"/>
                  </a:moveTo>
                  <a:lnTo>
                    <a:pt x="124" y="64"/>
                  </a:lnTo>
                  <a:lnTo>
                    <a:pt x="124" y="120"/>
                  </a:lnTo>
                  <a:lnTo>
                    <a:pt x="90" y="120"/>
                  </a:lnTo>
                  <a:lnTo>
                    <a:pt x="106" y="64"/>
                  </a:lnTo>
                  <a:close/>
                  <a:moveTo>
                    <a:pt x="132" y="64"/>
                  </a:moveTo>
                  <a:lnTo>
                    <a:pt x="150" y="64"/>
                  </a:lnTo>
                  <a:lnTo>
                    <a:pt x="166" y="120"/>
                  </a:lnTo>
                  <a:lnTo>
                    <a:pt x="132" y="120"/>
                  </a:lnTo>
                  <a:lnTo>
                    <a:pt x="132" y="64"/>
                  </a:lnTo>
                  <a:close/>
                  <a:moveTo>
                    <a:pt x="158" y="64"/>
                  </a:moveTo>
                  <a:lnTo>
                    <a:pt x="176" y="64"/>
                  </a:lnTo>
                  <a:lnTo>
                    <a:pt x="208" y="120"/>
                  </a:lnTo>
                  <a:lnTo>
                    <a:pt x="174" y="120"/>
                  </a:lnTo>
                  <a:lnTo>
                    <a:pt x="158" y="64"/>
                  </a:lnTo>
                  <a:close/>
                  <a:moveTo>
                    <a:pt x="16" y="112"/>
                  </a:moveTo>
                  <a:lnTo>
                    <a:pt x="16" y="104"/>
                  </a:lnTo>
                  <a:lnTo>
                    <a:pt x="16" y="104"/>
                  </a:lnTo>
                  <a:lnTo>
                    <a:pt x="18" y="100"/>
                  </a:lnTo>
                  <a:lnTo>
                    <a:pt x="42" y="68"/>
                  </a:lnTo>
                  <a:lnTo>
                    <a:pt x="42" y="68"/>
                  </a:lnTo>
                  <a:lnTo>
                    <a:pt x="44" y="64"/>
                  </a:lnTo>
                  <a:lnTo>
                    <a:pt x="48" y="64"/>
                  </a:lnTo>
                  <a:lnTo>
                    <a:pt x="70" y="64"/>
                  </a:lnTo>
                  <a:lnTo>
                    <a:pt x="38" y="120"/>
                  </a:lnTo>
                  <a:lnTo>
                    <a:pt x="24" y="120"/>
                  </a:lnTo>
                  <a:lnTo>
                    <a:pt x="24" y="120"/>
                  </a:lnTo>
                  <a:lnTo>
                    <a:pt x="20" y="120"/>
                  </a:lnTo>
                  <a:lnTo>
                    <a:pt x="18" y="118"/>
                  </a:lnTo>
                  <a:lnTo>
                    <a:pt x="16" y="116"/>
                  </a:lnTo>
                  <a:lnTo>
                    <a:pt x="16" y="112"/>
                  </a:lnTo>
                  <a:close/>
                  <a:moveTo>
                    <a:pt x="160" y="240"/>
                  </a:moveTo>
                  <a:lnTo>
                    <a:pt x="100" y="240"/>
                  </a:lnTo>
                  <a:lnTo>
                    <a:pt x="100" y="160"/>
                  </a:lnTo>
                  <a:lnTo>
                    <a:pt x="160" y="160"/>
                  </a:lnTo>
                  <a:lnTo>
                    <a:pt x="160" y="240"/>
                  </a:lnTo>
                  <a:close/>
                  <a:moveTo>
                    <a:pt x="216" y="240"/>
                  </a:moveTo>
                  <a:lnTo>
                    <a:pt x="168" y="240"/>
                  </a:lnTo>
                  <a:lnTo>
                    <a:pt x="168" y="160"/>
                  </a:lnTo>
                  <a:lnTo>
                    <a:pt x="168" y="160"/>
                  </a:lnTo>
                  <a:lnTo>
                    <a:pt x="168" y="156"/>
                  </a:lnTo>
                  <a:lnTo>
                    <a:pt x="166" y="154"/>
                  </a:lnTo>
                  <a:lnTo>
                    <a:pt x="164" y="152"/>
                  </a:lnTo>
                  <a:lnTo>
                    <a:pt x="160" y="152"/>
                  </a:lnTo>
                  <a:lnTo>
                    <a:pt x="100" y="152"/>
                  </a:lnTo>
                  <a:lnTo>
                    <a:pt x="100" y="152"/>
                  </a:lnTo>
                  <a:lnTo>
                    <a:pt x="96" y="152"/>
                  </a:lnTo>
                  <a:lnTo>
                    <a:pt x="94" y="154"/>
                  </a:lnTo>
                  <a:lnTo>
                    <a:pt x="92" y="156"/>
                  </a:lnTo>
                  <a:lnTo>
                    <a:pt x="92" y="160"/>
                  </a:lnTo>
                  <a:lnTo>
                    <a:pt x="92" y="240"/>
                  </a:lnTo>
                  <a:lnTo>
                    <a:pt x="40" y="240"/>
                  </a:lnTo>
                  <a:lnTo>
                    <a:pt x="40" y="136"/>
                  </a:lnTo>
                  <a:lnTo>
                    <a:pt x="216" y="136"/>
                  </a:lnTo>
                  <a:lnTo>
                    <a:pt x="216" y="240"/>
                  </a:lnTo>
                  <a:close/>
                  <a:moveTo>
                    <a:pt x="240" y="112"/>
                  </a:moveTo>
                  <a:lnTo>
                    <a:pt x="240" y="112"/>
                  </a:lnTo>
                  <a:lnTo>
                    <a:pt x="240" y="116"/>
                  </a:lnTo>
                  <a:lnTo>
                    <a:pt x="238" y="118"/>
                  </a:lnTo>
                  <a:lnTo>
                    <a:pt x="236" y="120"/>
                  </a:lnTo>
                  <a:lnTo>
                    <a:pt x="232" y="120"/>
                  </a:lnTo>
                  <a:lnTo>
                    <a:pt x="218" y="120"/>
                  </a:lnTo>
                  <a:lnTo>
                    <a:pt x="186" y="64"/>
                  </a:lnTo>
                  <a:lnTo>
                    <a:pt x="208" y="64"/>
                  </a:lnTo>
                  <a:lnTo>
                    <a:pt x="208" y="64"/>
                  </a:lnTo>
                  <a:lnTo>
                    <a:pt x="212" y="64"/>
                  </a:lnTo>
                  <a:lnTo>
                    <a:pt x="214" y="68"/>
                  </a:lnTo>
                  <a:lnTo>
                    <a:pt x="238" y="100"/>
                  </a:lnTo>
                  <a:lnTo>
                    <a:pt x="238" y="100"/>
                  </a:lnTo>
                  <a:lnTo>
                    <a:pt x="240" y="104"/>
                  </a:lnTo>
                  <a:lnTo>
                    <a:pt x="240" y="11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nvGrpSpPr>
          <p:cNvPr id="44" name="组合 43"/>
          <p:cNvGrpSpPr/>
          <p:nvPr/>
        </p:nvGrpSpPr>
        <p:grpSpPr>
          <a:xfrm>
            <a:off x="5220073" y="2283718"/>
            <a:ext cx="1693841" cy="1440160"/>
            <a:chOff x="5292080" y="1563638"/>
            <a:chExt cx="1693841" cy="1440160"/>
          </a:xfrm>
          <a:effectLst>
            <a:outerShdw blurRad="25400" dist="25400" dir="2700000" algn="tl" rotWithShape="0">
              <a:prstClr val="black">
                <a:alpha val="40000"/>
              </a:prstClr>
            </a:outerShdw>
          </a:effectLst>
        </p:grpSpPr>
        <p:grpSp>
          <p:nvGrpSpPr>
            <p:cNvPr id="45" name="组合 44"/>
            <p:cNvGrpSpPr/>
            <p:nvPr/>
          </p:nvGrpSpPr>
          <p:grpSpPr>
            <a:xfrm>
              <a:off x="5292080" y="1563638"/>
              <a:ext cx="1693841" cy="1440160"/>
              <a:chOff x="827583" y="1563638"/>
              <a:chExt cx="1693841" cy="1440160"/>
            </a:xfrm>
          </p:grpSpPr>
          <p:grpSp>
            <p:nvGrpSpPr>
              <p:cNvPr id="54" name="组合 53"/>
              <p:cNvGrpSpPr/>
              <p:nvPr/>
            </p:nvGrpSpPr>
            <p:grpSpPr>
              <a:xfrm>
                <a:off x="827583" y="1563638"/>
                <a:ext cx="1693841" cy="1440160"/>
                <a:chOff x="827583" y="1563638"/>
                <a:chExt cx="1693841" cy="1440160"/>
              </a:xfrm>
            </p:grpSpPr>
            <p:sp>
              <p:nvSpPr>
                <p:cNvPr id="56"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chemeClr val="tx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138"/>
              <p:cNvSpPr txBox="1"/>
              <p:nvPr/>
            </p:nvSpPr>
            <p:spPr>
              <a:xfrm rot="16200000">
                <a:off x="1625623" y="2129829"/>
                <a:ext cx="912429" cy="307777"/>
              </a:xfrm>
              <a:prstGeom prst="rect">
                <a:avLst/>
              </a:prstGeom>
              <a:noFill/>
            </p:spPr>
            <p:txBody>
              <a:bodyPr wrap="none" rtlCol="0">
                <a:spAutoFit/>
              </a:bodyPr>
              <a:lstStyle/>
              <a:p>
                <a:r>
                  <a:rPr lang="en-US" altLang="zh-CN" sz="1400" dirty="0">
                    <a:solidFill>
                      <a:schemeClr val="bg1"/>
                    </a:solidFill>
                    <a:latin typeface="Impact" pitchFamily="34" charset="0"/>
                    <a:ea typeface="微软雅黑" pitchFamily="34" charset="-122"/>
                  </a:rPr>
                  <a:t>KEY WORD</a:t>
                </a:r>
                <a:endParaRPr lang="zh-CN" altLang="en-US" sz="1400" dirty="0">
                  <a:solidFill>
                    <a:schemeClr val="bg1"/>
                  </a:solidFill>
                  <a:latin typeface="Impact" pitchFamily="34" charset="0"/>
                  <a:ea typeface="微软雅黑" pitchFamily="34" charset="-122"/>
                </a:endParaRPr>
              </a:p>
            </p:txBody>
          </p:sp>
        </p:grpSp>
        <p:grpSp>
          <p:nvGrpSpPr>
            <p:cNvPr id="46" name="Group 14"/>
            <p:cNvGrpSpPr>
              <a:grpSpLocks noChangeAspect="1"/>
            </p:cNvGrpSpPr>
            <p:nvPr/>
          </p:nvGrpSpPr>
          <p:grpSpPr>
            <a:xfrm>
              <a:off x="5592581" y="2013718"/>
              <a:ext cx="472500" cy="540000"/>
              <a:chOff x="4800600" y="1962150"/>
              <a:chExt cx="355600" cy="406400"/>
            </a:xfrm>
            <a:solidFill>
              <a:schemeClr val="bg1"/>
            </a:solidFill>
          </p:grpSpPr>
          <p:sp>
            <p:nvSpPr>
              <p:cNvPr id="47" name="Freeform 15"/>
              <p:cNvSpPr>
                <a:spLocks/>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48" name="Freeform 16"/>
              <p:cNvSpPr>
                <a:spLocks/>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49" name="Freeform 17"/>
              <p:cNvSpPr>
                <a:spLocks/>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50" name="Freeform 18"/>
              <p:cNvSpPr>
                <a:spLocks/>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51" name="Freeform 19"/>
              <p:cNvSpPr>
                <a:spLocks/>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52" name="Freeform 20"/>
              <p:cNvSpPr>
                <a:spLocks/>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53" name="Freeform 143"/>
              <p:cNvSpPr>
                <a:spLocks noEditPoints="1"/>
              </p:cNvSpPr>
              <p:nvPr/>
            </p:nvSpPr>
            <p:spPr bwMode="auto">
              <a:xfrm>
                <a:off x="4800600" y="1962150"/>
                <a:ext cx="355600" cy="406400"/>
              </a:xfrm>
              <a:custGeom>
                <a:avLst/>
                <a:gdLst/>
                <a:ahLst/>
                <a:cxnLst>
                  <a:cxn ang="0">
                    <a:pos x="72" y="4"/>
                  </a:cxn>
                  <a:cxn ang="0">
                    <a:pos x="10" y="28"/>
                  </a:cxn>
                  <a:cxn ang="0">
                    <a:pos x="0" y="204"/>
                  </a:cxn>
                  <a:cxn ang="0">
                    <a:pos x="10" y="228"/>
                  </a:cxn>
                  <a:cxn ang="0">
                    <a:pos x="72" y="252"/>
                  </a:cxn>
                  <a:cxn ang="0">
                    <a:pos x="132" y="256"/>
                  </a:cxn>
                  <a:cxn ang="0">
                    <a:pos x="202" y="236"/>
                  </a:cxn>
                  <a:cxn ang="0">
                    <a:pos x="224" y="204"/>
                  </a:cxn>
                  <a:cxn ang="0">
                    <a:pos x="222" y="40"/>
                  </a:cxn>
                  <a:cxn ang="0">
                    <a:pos x="172" y="8"/>
                  </a:cxn>
                  <a:cxn ang="0">
                    <a:pos x="208" y="204"/>
                  </a:cxn>
                  <a:cxn ang="0">
                    <a:pos x="192" y="224"/>
                  </a:cxn>
                  <a:cxn ang="0">
                    <a:pos x="132" y="240"/>
                  </a:cxn>
                  <a:cxn ang="0">
                    <a:pos x="74" y="238"/>
                  </a:cxn>
                  <a:cxn ang="0">
                    <a:pos x="24" y="218"/>
                  </a:cxn>
                  <a:cxn ang="0">
                    <a:pos x="16" y="174"/>
                  </a:cxn>
                  <a:cxn ang="0">
                    <a:pos x="56" y="194"/>
                  </a:cxn>
                  <a:cxn ang="0">
                    <a:pos x="142" y="198"/>
                  </a:cxn>
                  <a:cxn ang="0">
                    <a:pos x="200" y="180"/>
                  </a:cxn>
                  <a:cxn ang="0">
                    <a:pos x="208" y="156"/>
                  </a:cxn>
                  <a:cxn ang="0">
                    <a:pos x="206" y="164"/>
                  </a:cxn>
                  <a:cxn ang="0">
                    <a:pos x="166" y="186"/>
                  </a:cxn>
                  <a:cxn ang="0">
                    <a:pos x="112" y="192"/>
                  </a:cxn>
                  <a:cxn ang="0">
                    <a:pos x="44" y="182"/>
                  </a:cxn>
                  <a:cxn ang="0">
                    <a:pos x="16" y="156"/>
                  </a:cxn>
                  <a:cxn ang="0">
                    <a:pos x="16" y="126"/>
                  </a:cxn>
                  <a:cxn ang="0">
                    <a:pos x="44" y="142"/>
                  </a:cxn>
                  <a:cxn ang="0">
                    <a:pos x="112" y="152"/>
                  </a:cxn>
                  <a:cxn ang="0">
                    <a:pos x="192" y="138"/>
                  </a:cxn>
                  <a:cxn ang="0">
                    <a:pos x="208" y="108"/>
                  </a:cxn>
                  <a:cxn ang="0">
                    <a:pos x="208" y="108"/>
                  </a:cxn>
                  <a:cxn ang="0">
                    <a:pos x="180" y="134"/>
                  </a:cxn>
                  <a:cxn ang="0">
                    <a:pos x="112" y="144"/>
                  </a:cxn>
                  <a:cxn ang="0">
                    <a:pos x="58" y="138"/>
                  </a:cxn>
                  <a:cxn ang="0">
                    <a:pos x="18" y="116"/>
                  </a:cxn>
                  <a:cxn ang="0">
                    <a:pos x="16" y="108"/>
                  </a:cxn>
                  <a:cxn ang="0">
                    <a:pos x="34" y="90"/>
                  </a:cxn>
                  <a:cxn ang="0">
                    <a:pos x="112" y="104"/>
                  </a:cxn>
                  <a:cxn ang="0">
                    <a:pos x="200" y="86"/>
                  </a:cxn>
                  <a:cxn ang="0">
                    <a:pos x="112" y="88"/>
                  </a:cxn>
                  <a:cxn ang="0">
                    <a:pos x="44" y="78"/>
                  </a:cxn>
                  <a:cxn ang="0">
                    <a:pos x="16" y="52"/>
                  </a:cxn>
                  <a:cxn ang="0">
                    <a:pos x="32" y="32"/>
                  </a:cxn>
                  <a:cxn ang="0">
                    <a:pos x="92" y="16"/>
                  </a:cxn>
                  <a:cxn ang="0">
                    <a:pos x="150" y="18"/>
                  </a:cxn>
                  <a:cxn ang="0">
                    <a:pos x="200" y="38"/>
                  </a:cxn>
                  <a:cxn ang="0">
                    <a:pos x="206" y="60"/>
                  </a:cxn>
                  <a:cxn ang="0">
                    <a:pos x="166" y="82"/>
                  </a:cxn>
                </a:cxnLst>
                <a:rect l="0" t="0" r="r" b="b"/>
                <a:pathLst>
                  <a:path w="224" h="256">
                    <a:moveTo>
                      <a:pt x="112" y="0"/>
                    </a:moveTo>
                    <a:lnTo>
                      <a:pt x="112" y="0"/>
                    </a:lnTo>
                    <a:lnTo>
                      <a:pt x="92" y="0"/>
                    </a:lnTo>
                    <a:lnTo>
                      <a:pt x="72" y="4"/>
                    </a:lnTo>
                    <a:lnTo>
                      <a:pt x="52" y="8"/>
                    </a:lnTo>
                    <a:lnTo>
                      <a:pt x="36" y="12"/>
                    </a:lnTo>
                    <a:lnTo>
                      <a:pt x="22" y="20"/>
                    </a:lnTo>
                    <a:lnTo>
                      <a:pt x="10" y="28"/>
                    </a:lnTo>
                    <a:lnTo>
                      <a:pt x="2" y="40"/>
                    </a:lnTo>
                    <a:lnTo>
                      <a:pt x="0" y="46"/>
                    </a:lnTo>
                    <a:lnTo>
                      <a:pt x="0" y="52"/>
                    </a:lnTo>
                    <a:lnTo>
                      <a:pt x="0" y="204"/>
                    </a:lnTo>
                    <a:lnTo>
                      <a:pt x="0" y="204"/>
                    </a:lnTo>
                    <a:lnTo>
                      <a:pt x="0" y="210"/>
                    </a:lnTo>
                    <a:lnTo>
                      <a:pt x="2" y="216"/>
                    </a:lnTo>
                    <a:lnTo>
                      <a:pt x="10" y="228"/>
                    </a:lnTo>
                    <a:lnTo>
                      <a:pt x="22" y="236"/>
                    </a:lnTo>
                    <a:lnTo>
                      <a:pt x="36" y="244"/>
                    </a:lnTo>
                    <a:lnTo>
                      <a:pt x="52" y="248"/>
                    </a:lnTo>
                    <a:lnTo>
                      <a:pt x="72" y="252"/>
                    </a:lnTo>
                    <a:lnTo>
                      <a:pt x="92" y="256"/>
                    </a:lnTo>
                    <a:lnTo>
                      <a:pt x="112" y="256"/>
                    </a:lnTo>
                    <a:lnTo>
                      <a:pt x="112" y="256"/>
                    </a:lnTo>
                    <a:lnTo>
                      <a:pt x="132" y="256"/>
                    </a:lnTo>
                    <a:lnTo>
                      <a:pt x="152" y="252"/>
                    </a:lnTo>
                    <a:lnTo>
                      <a:pt x="172" y="248"/>
                    </a:lnTo>
                    <a:lnTo>
                      <a:pt x="188" y="244"/>
                    </a:lnTo>
                    <a:lnTo>
                      <a:pt x="202" y="236"/>
                    </a:lnTo>
                    <a:lnTo>
                      <a:pt x="214" y="228"/>
                    </a:lnTo>
                    <a:lnTo>
                      <a:pt x="222" y="216"/>
                    </a:lnTo>
                    <a:lnTo>
                      <a:pt x="224" y="210"/>
                    </a:lnTo>
                    <a:lnTo>
                      <a:pt x="224" y="204"/>
                    </a:lnTo>
                    <a:lnTo>
                      <a:pt x="224" y="52"/>
                    </a:lnTo>
                    <a:lnTo>
                      <a:pt x="224" y="52"/>
                    </a:lnTo>
                    <a:lnTo>
                      <a:pt x="224" y="46"/>
                    </a:lnTo>
                    <a:lnTo>
                      <a:pt x="222" y="40"/>
                    </a:lnTo>
                    <a:lnTo>
                      <a:pt x="214" y="28"/>
                    </a:lnTo>
                    <a:lnTo>
                      <a:pt x="202" y="20"/>
                    </a:lnTo>
                    <a:lnTo>
                      <a:pt x="188" y="12"/>
                    </a:lnTo>
                    <a:lnTo>
                      <a:pt x="172" y="8"/>
                    </a:lnTo>
                    <a:lnTo>
                      <a:pt x="152" y="4"/>
                    </a:lnTo>
                    <a:lnTo>
                      <a:pt x="132" y="0"/>
                    </a:lnTo>
                    <a:lnTo>
                      <a:pt x="112" y="0"/>
                    </a:lnTo>
                    <a:close/>
                    <a:moveTo>
                      <a:pt x="208" y="204"/>
                    </a:moveTo>
                    <a:lnTo>
                      <a:pt x="208" y="204"/>
                    </a:lnTo>
                    <a:lnTo>
                      <a:pt x="206" y="212"/>
                    </a:lnTo>
                    <a:lnTo>
                      <a:pt x="200" y="218"/>
                    </a:lnTo>
                    <a:lnTo>
                      <a:pt x="192" y="224"/>
                    </a:lnTo>
                    <a:lnTo>
                      <a:pt x="180" y="230"/>
                    </a:lnTo>
                    <a:lnTo>
                      <a:pt x="166" y="234"/>
                    </a:lnTo>
                    <a:lnTo>
                      <a:pt x="150" y="238"/>
                    </a:lnTo>
                    <a:lnTo>
                      <a:pt x="132" y="240"/>
                    </a:lnTo>
                    <a:lnTo>
                      <a:pt x="112" y="240"/>
                    </a:lnTo>
                    <a:lnTo>
                      <a:pt x="112" y="240"/>
                    </a:lnTo>
                    <a:lnTo>
                      <a:pt x="92" y="240"/>
                    </a:lnTo>
                    <a:lnTo>
                      <a:pt x="74" y="238"/>
                    </a:lnTo>
                    <a:lnTo>
                      <a:pt x="58" y="234"/>
                    </a:lnTo>
                    <a:lnTo>
                      <a:pt x="44" y="230"/>
                    </a:lnTo>
                    <a:lnTo>
                      <a:pt x="32" y="224"/>
                    </a:lnTo>
                    <a:lnTo>
                      <a:pt x="24" y="218"/>
                    </a:lnTo>
                    <a:lnTo>
                      <a:pt x="18" y="212"/>
                    </a:lnTo>
                    <a:lnTo>
                      <a:pt x="16" y="204"/>
                    </a:lnTo>
                    <a:lnTo>
                      <a:pt x="16" y="174"/>
                    </a:lnTo>
                    <a:lnTo>
                      <a:pt x="16" y="174"/>
                    </a:lnTo>
                    <a:lnTo>
                      <a:pt x="24" y="180"/>
                    </a:lnTo>
                    <a:lnTo>
                      <a:pt x="32" y="186"/>
                    </a:lnTo>
                    <a:lnTo>
                      <a:pt x="44" y="190"/>
                    </a:lnTo>
                    <a:lnTo>
                      <a:pt x="56" y="194"/>
                    </a:lnTo>
                    <a:lnTo>
                      <a:pt x="82" y="198"/>
                    </a:lnTo>
                    <a:lnTo>
                      <a:pt x="112" y="200"/>
                    </a:lnTo>
                    <a:lnTo>
                      <a:pt x="112" y="200"/>
                    </a:lnTo>
                    <a:lnTo>
                      <a:pt x="142" y="198"/>
                    </a:lnTo>
                    <a:lnTo>
                      <a:pt x="168" y="194"/>
                    </a:lnTo>
                    <a:lnTo>
                      <a:pt x="180" y="190"/>
                    </a:lnTo>
                    <a:lnTo>
                      <a:pt x="192" y="186"/>
                    </a:lnTo>
                    <a:lnTo>
                      <a:pt x="200" y="180"/>
                    </a:lnTo>
                    <a:lnTo>
                      <a:pt x="208" y="174"/>
                    </a:lnTo>
                    <a:lnTo>
                      <a:pt x="208" y="204"/>
                    </a:lnTo>
                    <a:close/>
                    <a:moveTo>
                      <a:pt x="208" y="156"/>
                    </a:moveTo>
                    <a:lnTo>
                      <a:pt x="208" y="156"/>
                    </a:lnTo>
                    <a:lnTo>
                      <a:pt x="208" y="156"/>
                    </a:lnTo>
                    <a:lnTo>
                      <a:pt x="208" y="156"/>
                    </a:lnTo>
                    <a:lnTo>
                      <a:pt x="208" y="156"/>
                    </a:lnTo>
                    <a:lnTo>
                      <a:pt x="206" y="164"/>
                    </a:lnTo>
                    <a:lnTo>
                      <a:pt x="200" y="170"/>
                    </a:lnTo>
                    <a:lnTo>
                      <a:pt x="192" y="176"/>
                    </a:lnTo>
                    <a:lnTo>
                      <a:pt x="180" y="182"/>
                    </a:lnTo>
                    <a:lnTo>
                      <a:pt x="166" y="186"/>
                    </a:lnTo>
                    <a:lnTo>
                      <a:pt x="150" y="190"/>
                    </a:lnTo>
                    <a:lnTo>
                      <a:pt x="132" y="192"/>
                    </a:lnTo>
                    <a:lnTo>
                      <a:pt x="112" y="192"/>
                    </a:lnTo>
                    <a:lnTo>
                      <a:pt x="112" y="192"/>
                    </a:lnTo>
                    <a:lnTo>
                      <a:pt x="92" y="192"/>
                    </a:lnTo>
                    <a:lnTo>
                      <a:pt x="74" y="190"/>
                    </a:lnTo>
                    <a:lnTo>
                      <a:pt x="58" y="186"/>
                    </a:lnTo>
                    <a:lnTo>
                      <a:pt x="44" y="182"/>
                    </a:lnTo>
                    <a:lnTo>
                      <a:pt x="32" y="176"/>
                    </a:lnTo>
                    <a:lnTo>
                      <a:pt x="24" y="170"/>
                    </a:lnTo>
                    <a:lnTo>
                      <a:pt x="18" y="164"/>
                    </a:lnTo>
                    <a:lnTo>
                      <a:pt x="16" y="156"/>
                    </a:lnTo>
                    <a:lnTo>
                      <a:pt x="16" y="156"/>
                    </a:lnTo>
                    <a:lnTo>
                      <a:pt x="16" y="156"/>
                    </a:lnTo>
                    <a:lnTo>
                      <a:pt x="16" y="156"/>
                    </a:lnTo>
                    <a:lnTo>
                      <a:pt x="16" y="126"/>
                    </a:lnTo>
                    <a:lnTo>
                      <a:pt x="16" y="126"/>
                    </a:lnTo>
                    <a:lnTo>
                      <a:pt x="24" y="132"/>
                    </a:lnTo>
                    <a:lnTo>
                      <a:pt x="32" y="138"/>
                    </a:lnTo>
                    <a:lnTo>
                      <a:pt x="44" y="142"/>
                    </a:lnTo>
                    <a:lnTo>
                      <a:pt x="56" y="146"/>
                    </a:lnTo>
                    <a:lnTo>
                      <a:pt x="82" y="150"/>
                    </a:lnTo>
                    <a:lnTo>
                      <a:pt x="112" y="152"/>
                    </a:lnTo>
                    <a:lnTo>
                      <a:pt x="112" y="152"/>
                    </a:lnTo>
                    <a:lnTo>
                      <a:pt x="142" y="150"/>
                    </a:lnTo>
                    <a:lnTo>
                      <a:pt x="168" y="146"/>
                    </a:lnTo>
                    <a:lnTo>
                      <a:pt x="180" y="142"/>
                    </a:lnTo>
                    <a:lnTo>
                      <a:pt x="192" y="138"/>
                    </a:lnTo>
                    <a:lnTo>
                      <a:pt x="200" y="132"/>
                    </a:lnTo>
                    <a:lnTo>
                      <a:pt x="208" y="126"/>
                    </a:lnTo>
                    <a:lnTo>
                      <a:pt x="208" y="156"/>
                    </a:lnTo>
                    <a:close/>
                    <a:moveTo>
                      <a:pt x="208" y="108"/>
                    </a:moveTo>
                    <a:lnTo>
                      <a:pt x="208" y="108"/>
                    </a:lnTo>
                    <a:lnTo>
                      <a:pt x="208" y="108"/>
                    </a:lnTo>
                    <a:lnTo>
                      <a:pt x="208" y="108"/>
                    </a:lnTo>
                    <a:lnTo>
                      <a:pt x="208" y="108"/>
                    </a:lnTo>
                    <a:lnTo>
                      <a:pt x="206" y="116"/>
                    </a:lnTo>
                    <a:lnTo>
                      <a:pt x="200" y="122"/>
                    </a:lnTo>
                    <a:lnTo>
                      <a:pt x="192" y="128"/>
                    </a:lnTo>
                    <a:lnTo>
                      <a:pt x="180" y="134"/>
                    </a:lnTo>
                    <a:lnTo>
                      <a:pt x="166" y="138"/>
                    </a:lnTo>
                    <a:lnTo>
                      <a:pt x="150" y="142"/>
                    </a:lnTo>
                    <a:lnTo>
                      <a:pt x="132" y="144"/>
                    </a:lnTo>
                    <a:lnTo>
                      <a:pt x="112" y="144"/>
                    </a:lnTo>
                    <a:lnTo>
                      <a:pt x="112" y="144"/>
                    </a:lnTo>
                    <a:lnTo>
                      <a:pt x="92" y="144"/>
                    </a:lnTo>
                    <a:lnTo>
                      <a:pt x="74" y="142"/>
                    </a:lnTo>
                    <a:lnTo>
                      <a:pt x="58" y="138"/>
                    </a:lnTo>
                    <a:lnTo>
                      <a:pt x="44" y="134"/>
                    </a:lnTo>
                    <a:lnTo>
                      <a:pt x="32" y="128"/>
                    </a:lnTo>
                    <a:lnTo>
                      <a:pt x="24" y="122"/>
                    </a:lnTo>
                    <a:lnTo>
                      <a:pt x="18" y="116"/>
                    </a:lnTo>
                    <a:lnTo>
                      <a:pt x="16" y="108"/>
                    </a:lnTo>
                    <a:lnTo>
                      <a:pt x="16" y="108"/>
                    </a:lnTo>
                    <a:lnTo>
                      <a:pt x="16" y="108"/>
                    </a:lnTo>
                    <a:lnTo>
                      <a:pt x="16" y="108"/>
                    </a:lnTo>
                    <a:lnTo>
                      <a:pt x="16" y="80"/>
                    </a:lnTo>
                    <a:lnTo>
                      <a:pt x="16" y="80"/>
                    </a:lnTo>
                    <a:lnTo>
                      <a:pt x="24" y="86"/>
                    </a:lnTo>
                    <a:lnTo>
                      <a:pt x="34" y="90"/>
                    </a:lnTo>
                    <a:lnTo>
                      <a:pt x="58" y="98"/>
                    </a:lnTo>
                    <a:lnTo>
                      <a:pt x="84" y="102"/>
                    </a:lnTo>
                    <a:lnTo>
                      <a:pt x="112" y="104"/>
                    </a:lnTo>
                    <a:lnTo>
                      <a:pt x="112" y="104"/>
                    </a:lnTo>
                    <a:lnTo>
                      <a:pt x="140" y="102"/>
                    </a:lnTo>
                    <a:lnTo>
                      <a:pt x="166" y="98"/>
                    </a:lnTo>
                    <a:lnTo>
                      <a:pt x="190" y="90"/>
                    </a:lnTo>
                    <a:lnTo>
                      <a:pt x="200" y="86"/>
                    </a:lnTo>
                    <a:lnTo>
                      <a:pt x="208" y="80"/>
                    </a:lnTo>
                    <a:lnTo>
                      <a:pt x="208" y="108"/>
                    </a:lnTo>
                    <a:close/>
                    <a:moveTo>
                      <a:pt x="112" y="88"/>
                    </a:moveTo>
                    <a:lnTo>
                      <a:pt x="112" y="88"/>
                    </a:lnTo>
                    <a:lnTo>
                      <a:pt x="92" y="88"/>
                    </a:lnTo>
                    <a:lnTo>
                      <a:pt x="74" y="86"/>
                    </a:lnTo>
                    <a:lnTo>
                      <a:pt x="58" y="82"/>
                    </a:lnTo>
                    <a:lnTo>
                      <a:pt x="44" y="78"/>
                    </a:lnTo>
                    <a:lnTo>
                      <a:pt x="32" y="72"/>
                    </a:lnTo>
                    <a:lnTo>
                      <a:pt x="24" y="66"/>
                    </a:lnTo>
                    <a:lnTo>
                      <a:pt x="18" y="60"/>
                    </a:lnTo>
                    <a:lnTo>
                      <a:pt x="16" y="52"/>
                    </a:lnTo>
                    <a:lnTo>
                      <a:pt x="16" y="52"/>
                    </a:lnTo>
                    <a:lnTo>
                      <a:pt x="18" y="44"/>
                    </a:lnTo>
                    <a:lnTo>
                      <a:pt x="24" y="38"/>
                    </a:lnTo>
                    <a:lnTo>
                      <a:pt x="32" y="32"/>
                    </a:lnTo>
                    <a:lnTo>
                      <a:pt x="44" y="26"/>
                    </a:lnTo>
                    <a:lnTo>
                      <a:pt x="58" y="22"/>
                    </a:lnTo>
                    <a:lnTo>
                      <a:pt x="74" y="18"/>
                    </a:lnTo>
                    <a:lnTo>
                      <a:pt x="92" y="16"/>
                    </a:lnTo>
                    <a:lnTo>
                      <a:pt x="112" y="16"/>
                    </a:lnTo>
                    <a:lnTo>
                      <a:pt x="112" y="16"/>
                    </a:lnTo>
                    <a:lnTo>
                      <a:pt x="132" y="16"/>
                    </a:lnTo>
                    <a:lnTo>
                      <a:pt x="150" y="18"/>
                    </a:lnTo>
                    <a:lnTo>
                      <a:pt x="166" y="22"/>
                    </a:lnTo>
                    <a:lnTo>
                      <a:pt x="180" y="26"/>
                    </a:lnTo>
                    <a:lnTo>
                      <a:pt x="192" y="32"/>
                    </a:lnTo>
                    <a:lnTo>
                      <a:pt x="200" y="38"/>
                    </a:lnTo>
                    <a:lnTo>
                      <a:pt x="206" y="44"/>
                    </a:lnTo>
                    <a:lnTo>
                      <a:pt x="208" y="52"/>
                    </a:lnTo>
                    <a:lnTo>
                      <a:pt x="208" y="52"/>
                    </a:lnTo>
                    <a:lnTo>
                      <a:pt x="206" y="60"/>
                    </a:lnTo>
                    <a:lnTo>
                      <a:pt x="200" y="66"/>
                    </a:lnTo>
                    <a:lnTo>
                      <a:pt x="192" y="72"/>
                    </a:lnTo>
                    <a:lnTo>
                      <a:pt x="180" y="78"/>
                    </a:lnTo>
                    <a:lnTo>
                      <a:pt x="166" y="82"/>
                    </a:lnTo>
                    <a:lnTo>
                      <a:pt x="150" y="86"/>
                    </a:lnTo>
                    <a:lnTo>
                      <a:pt x="132" y="88"/>
                    </a:lnTo>
                    <a:lnTo>
                      <a:pt x="112" y="8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grpSp>
        <p:nvGrpSpPr>
          <p:cNvPr id="58" name="组合 57"/>
          <p:cNvGrpSpPr/>
          <p:nvPr/>
        </p:nvGrpSpPr>
        <p:grpSpPr>
          <a:xfrm>
            <a:off x="3742256" y="2283718"/>
            <a:ext cx="1693841" cy="1440160"/>
            <a:chOff x="3851920" y="1563638"/>
            <a:chExt cx="1693841" cy="1440160"/>
          </a:xfrm>
          <a:effectLst>
            <a:outerShdw blurRad="25400" dist="25400" dir="2700000" algn="tl" rotWithShape="0">
              <a:prstClr val="black">
                <a:alpha val="40000"/>
              </a:prstClr>
            </a:outerShdw>
          </a:effectLst>
        </p:grpSpPr>
        <p:grpSp>
          <p:nvGrpSpPr>
            <p:cNvPr id="59" name="组合 58"/>
            <p:cNvGrpSpPr/>
            <p:nvPr/>
          </p:nvGrpSpPr>
          <p:grpSpPr>
            <a:xfrm>
              <a:off x="3851920" y="1563638"/>
              <a:ext cx="1693841" cy="1440160"/>
              <a:chOff x="827583" y="1563638"/>
              <a:chExt cx="1693841" cy="1440160"/>
            </a:xfrm>
          </p:grpSpPr>
          <p:grpSp>
            <p:nvGrpSpPr>
              <p:cNvPr id="61" name="组合 60"/>
              <p:cNvGrpSpPr/>
              <p:nvPr/>
            </p:nvGrpSpPr>
            <p:grpSpPr>
              <a:xfrm>
                <a:off x="827583" y="1563638"/>
                <a:ext cx="1693841" cy="1440160"/>
                <a:chOff x="827583" y="1563638"/>
                <a:chExt cx="1693841" cy="1440160"/>
              </a:xfrm>
            </p:grpSpPr>
            <p:sp>
              <p:nvSpPr>
                <p:cNvPr id="63"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chemeClr val="tx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145"/>
              <p:cNvSpPr txBox="1"/>
              <p:nvPr/>
            </p:nvSpPr>
            <p:spPr>
              <a:xfrm rot="16200000">
                <a:off x="1625623" y="2129829"/>
                <a:ext cx="912429" cy="307777"/>
              </a:xfrm>
              <a:prstGeom prst="rect">
                <a:avLst/>
              </a:prstGeom>
              <a:noFill/>
            </p:spPr>
            <p:txBody>
              <a:bodyPr wrap="none" rtlCol="0">
                <a:spAutoFit/>
              </a:bodyPr>
              <a:lstStyle/>
              <a:p>
                <a:r>
                  <a:rPr lang="en-US" altLang="zh-CN" sz="1400" dirty="0">
                    <a:solidFill>
                      <a:schemeClr val="bg1"/>
                    </a:solidFill>
                    <a:latin typeface="Impact" pitchFamily="34" charset="0"/>
                    <a:ea typeface="微软雅黑" pitchFamily="34" charset="-122"/>
                  </a:rPr>
                  <a:t>KEY WORD</a:t>
                </a:r>
                <a:endParaRPr lang="zh-CN" altLang="en-US" sz="1400" dirty="0">
                  <a:solidFill>
                    <a:schemeClr val="bg1"/>
                  </a:solidFill>
                  <a:latin typeface="Impact" pitchFamily="34" charset="0"/>
                  <a:ea typeface="微软雅黑" pitchFamily="34" charset="-122"/>
                </a:endParaRPr>
              </a:p>
            </p:txBody>
          </p:sp>
        </p:grpSp>
        <p:sp>
          <p:nvSpPr>
            <p:cNvPr id="60" name="Freeform 131"/>
            <p:cNvSpPr>
              <a:spLocks noChangeAspect="1" noEditPoints="1"/>
            </p:cNvSpPr>
            <p:nvPr/>
          </p:nvSpPr>
          <p:spPr bwMode="auto">
            <a:xfrm>
              <a:off x="4128447" y="2062074"/>
              <a:ext cx="540000" cy="540000"/>
            </a:xfrm>
            <a:custGeom>
              <a:avLst/>
              <a:gdLst/>
              <a:ahLst/>
              <a:cxnLst>
                <a:cxn ang="0">
                  <a:pos x="178" y="8"/>
                </a:cxn>
                <a:cxn ang="0">
                  <a:pos x="162" y="28"/>
                </a:cxn>
                <a:cxn ang="0">
                  <a:pos x="122" y="68"/>
                </a:cxn>
                <a:cxn ang="0">
                  <a:pos x="66" y="72"/>
                </a:cxn>
                <a:cxn ang="0">
                  <a:pos x="20" y="76"/>
                </a:cxn>
                <a:cxn ang="0">
                  <a:pos x="2" y="96"/>
                </a:cxn>
                <a:cxn ang="0">
                  <a:pos x="0" y="120"/>
                </a:cxn>
                <a:cxn ang="0">
                  <a:pos x="14" y="146"/>
                </a:cxn>
                <a:cxn ang="0">
                  <a:pos x="32" y="152"/>
                </a:cxn>
                <a:cxn ang="0">
                  <a:pos x="48" y="168"/>
                </a:cxn>
                <a:cxn ang="0">
                  <a:pos x="52" y="252"/>
                </a:cxn>
                <a:cxn ang="0">
                  <a:pos x="96" y="256"/>
                </a:cxn>
                <a:cxn ang="0">
                  <a:pos x="112" y="240"/>
                </a:cxn>
                <a:cxn ang="0">
                  <a:pos x="108" y="222"/>
                </a:cxn>
                <a:cxn ang="0">
                  <a:pos x="104" y="160"/>
                </a:cxn>
                <a:cxn ang="0">
                  <a:pos x="106" y="156"/>
                </a:cxn>
                <a:cxn ang="0">
                  <a:pos x="108" y="154"/>
                </a:cxn>
                <a:cxn ang="0">
                  <a:pos x="108" y="154"/>
                </a:cxn>
                <a:cxn ang="0">
                  <a:pos x="124" y="156"/>
                </a:cxn>
                <a:cxn ang="0">
                  <a:pos x="162" y="196"/>
                </a:cxn>
                <a:cxn ang="0">
                  <a:pos x="188" y="222"/>
                </a:cxn>
                <a:cxn ang="0">
                  <a:pos x="212" y="222"/>
                </a:cxn>
                <a:cxn ang="0">
                  <a:pos x="248" y="172"/>
                </a:cxn>
                <a:cxn ang="0">
                  <a:pos x="256" y="112"/>
                </a:cxn>
                <a:cxn ang="0">
                  <a:pos x="242" y="36"/>
                </a:cxn>
                <a:cxn ang="0">
                  <a:pos x="206" y="0"/>
                </a:cxn>
                <a:cxn ang="0">
                  <a:pos x="162" y="88"/>
                </a:cxn>
                <a:cxn ang="0">
                  <a:pos x="196" y="96"/>
                </a:cxn>
                <a:cxn ang="0">
                  <a:pos x="198" y="122"/>
                </a:cxn>
                <a:cxn ang="0">
                  <a:pos x="162" y="136"/>
                </a:cxn>
                <a:cxn ang="0">
                  <a:pos x="16" y="112"/>
                </a:cxn>
                <a:cxn ang="0">
                  <a:pos x="32" y="88"/>
                </a:cxn>
                <a:cxn ang="0">
                  <a:pos x="80" y="112"/>
                </a:cxn>
                <a:cxn ang="0">
                  <a:pos x="32" y="136"/>
                </a:cxn>
                <a:cxn ang="0">
                  <a:pos x="18" y="122"/>
                </a:cxn>
                <a:cxn ang="0">
                  <a:pos x="64" y="168"/>
                </a:cxn>
                <a:cxn ang="0">
                  <a:pos x="66" y="152"/>
                </a:cxn>
                <a:cxn ang="0">
                  <a:pos x="88" y="160"/>
                </a:cxn>
                <a:cxn ang="0">
                  <a:pos x="90" y="226"/>
                </a:cxn>
                <a:cxn ang="0">
                  <a:pos x="96" y="240"/>
                </a:cxn>
                <a:cxn ang="0">
                  <a:pos x="104" y="136"/>
                </a:cxn>
                <a:cxn ang="0">
                  <a:pos x="88" y="112"/>
                </a:cxn>
                <a:cxn ang="0">
                  <a:pos x="98" y="90"/>
                </a:cxn>
                <a:cxn ang="0">
                  <a:pos x="116" y="86"/>
                </a:cxn>
                <a:cxn ang="0">
                  <a:pos x="148" y="72"/>
                </a:cxn>
                <a:cxn ang="0">
                  <a:pos x="144" y="132"/>
                </a:cxn>
                <a:cxn ang="0">
                  <a:pos x="128" y="140"/>
                </a:cxn>
                <a:cxn ang="0">
                  <a:pos x="200" y="208"/>
                </a:cxn>
                <a:cxn ang="0">
                  <a:pos x="178" y="192"/>
                </a:cxn>
                <a:cxn ang="0">
                  <a:pos x="184" y="152"/>
                </a:cxn>
                <a:cxn ang="0">
                  <a:pos x="206" y="140"/>
                </a:cxn>
                <a:cxn ang="0">
                  <a:pos x="216" y="112"/>
                </a:cxn>
                <a:cxn ang="0">
                  <a:pos x="210" y="90"/>
                </a:cxn>
                <a:cxn ang="0">
                  <a:pos x="190" y="72"/>
                </a:cxn>
                <a:cxn ang="0">
                  <a:pos x="170" y="50"/>
                </a:cxn>
                <a:cxn ang="0">
                  <a:pos x="194" y="18"/>
                </a:cxn>
                <a:cxn ang="0">
                  <a:pos x="216" y="24"/>
                </a:cxn>
                <a:cxn ang="0">
                  <a:pos x="236" y="74"/>
                </a:cxn>
                <a:cxn ang="0">
                  <a:pos x="240" y="132"/>
                </a:cxn>
                <a:cxn ang="0">
                  <a:pos x="222" y="192"/>
                </a:cxn>
              </a:cxnLst>
              <a:rect l="0" t="0" r="r" b="b"/>
              <a:pathLst>
                <a:path w="256" h="256">
                  <a:moveTo>
                    <a:pt x="200" y="0"/>
                  </a:moveTo>
                  <a:lnTo>
                    <a:pt x="200" y="0"/>
                  </a:lnTo>
                  <a:lnTo>
                    <a:pt x="188" y="2"/>
                  </a:lnTo>
                  <a:lnTo>
                    <a:pt x="178" y="8"/>
                  </a:lnTo>
                  <a:lnTo>
                    <a:pt x="170" y="16"/>
                  </a:lnTo>
                  <a:lnTo>
                    <a:pt x="162" y="28"/>
                  </a:lnTo>
                  <a:lnTo>
                    <a:pt x="162" y="28"/>
                  </a:lnTo>
                  <a:lnTo>
                    <a:pt x="162" y="28"/>
                  </a:lnTo>
                  <a:lnTo>
                    <a:pt x="150" y="46"/>
                  </a:lnTo>
                  <a:lnTo>
                    <a:pt x="136" y="60"/>
                  </a:lnTo>
                  <a:lnTo>
                    <a:pt x="130" y="66"/>
                  </a:lnTo>
                  <a:lnTo>
                    <a:pt x="122" y="68"/>
                  </a:lnTo>
                  <a:lnTo>
                    <a:pt x="114" y="72"/>
                  </a:lnTo>
                  <a:lnTo>
                    <a:pt x="106" y="72"/>
                  </a:lnTo>
                  <a:lnTo>
                    <a:pt x="100" y="72"/>
                  </a:lnTo>
                  <a:lnTo>
                    <a:pt x="66" y="72"/>
                  </a:lnTo>
                  <a:lnTo>
                    <a:pt x="32" y="72"/>
                  </a:lnTo>
                  <a:lnTo>
                    <a:pt x="32" y="72"/>
                  </a:lnTo>
                  <a:lnTo>
                    <a:pt x="26" y="72"/>
                  </a:lnTo>
                  <a:lnTo>
                    <a:pt x="20" y="76"/>
                  </a:lnTo>
                  <a:lnTo>
                    <a:pt x="14" y="78"/>
                  </a:lnTo>
                  <a:lnTo>
                    <a:pt x="10" y="84"/>
                  </a:lnTo>
                  <a:lnTo>
                    <a:pt x="6" y="90"/>
                  </a:lnTo>
                  <a:lnTo>
                    <a:pt x="2" y="96"/>
                  </a:lnTo>
                  <a:lnTo>
                    <a:pt x="0" y="104"/>
                  </a:lnTo>
                  <a:lnTo>
                    <a:pt x="0" y="112"/>
                  </a:lnTo>
                  <a:lnTo>
                    <a:pt x="0" y="112"/>
                  </a:lnTo>
                  <a:lnTo>
                    <a:pt x="0" y="120"/>
                  </a:lnTo>
                  <a:lnTo>
                    <a:pt x="2" y="128"/>
                  </a:lnTo>
                  <a:lnTo>
                    <a:pt x="6" y="134"/>
                  </a:lnTo>
                  <a:lnTo>
                    <a:pt x="10" y="140"/>
                  </a:lnTo>
                  <a:lnTo>
                    <a:pt x="14" y="146"/>
                  </a:lnTo>
                  <a:lnTo>
                    <a:pt x="20" y="148"/>
                  </a:lnTo>
                  <a:lnTo>
                    <a:pt x="26" y="152"/>
                  </a:lnTo>
                  <a:lnTo>
                    <a:pt x="32" y="152"/>
                  </a:lnTo>
                  <a:lnTo>
                    <a:pt x="32" y="152"/>
                  </a:lnTo>
                  <a:lnTo>
                    <a:pt x="38" y="154"/>
                  </a:lnTo>
                  <a:lnTo>
                    <a:pt x="44" y="156"/>
                  </a:lnTo>
                  <a:lnTo>
                    <a:pt x="46" y="162"/>
                  </a:lnTo>
                  <a:lnTo>
                    <a:pt x="48" y="168"/>
                  </a:lnTo>
                  <a:lnTo>
                    <a:pt x="48" y="240"/>
                  </a:lnTo>
                  <a:lnTo>
                    <a:pt x="48" y="240"/>
                  </a:lnTo>
                  <a:lnTo>
                    <a:pt x="50" y="246"/>
                  </a:lnTo>
                  <a:lnTo>
                    <a:pt x="52" y="252"/>
                  </a:lnTo>
                  <a:lnTo>
                    <a:pt x="58" y="254"/>
                  </a:lnTo>
                  <a:lnTo>
                    <a:pt x="64" y="256"/>
                  </a:lnTo>
                  <a:lnTo>
                    <a:pt x="96" y="256"/>
                  </a:lnTo>
                  <a:lnTo>
                    <a:pt x="96" y="256"/>
                  </a:lnTo>
                  <a:lnTo>
                    <a:pt x="102" y="254"/>
                  </a:lnTo>
                  <a:lnTo>
                    <a:pt x="108" y="252"/>
                  </a:lnTo>
                  <a:lnTo>
                    <a:pt x="110" y="246"/>
                  </a:lnTo>
                  <a:lnTo>
                    <a:pt x="112" y="240"/>
                  </a:lnTo>
                  <a:lnTo>
                    <a:pt x="112" y="232"/>
                  </a:lnTo>
                  <a:lnTo>
                    <a:pt x="112" y="232"/>
                  </a:lnTo>
                  <a:lnTo>
                    <a:pt x="110" y="226"/>
                  </a:lnTo>
                  <a:lnTo>
                    <a:pt x="108" y="222"/>
                  </a:lnTo>
                  <a:lnTo>
                    <a:pt x="106" y="220"/>
                  </a:lnTo>
                  <a:lnTo>
                    <a:pt x="104" y="216"/>
                  </a:lnTo>
                  <a:lnTo>
                    <a:pt x="104" y="160"/>
                  </a:lnTo>
                  <a:lnTo>
                    <a:pt x="104" y="160"/>
                  </a:lnTo>
                  <a:lnTo>
                    <a:pt x="104" y="160"/>
                  </a:lnTo>
                  <a:lnTo>
                    <a:pt x="104" y="160"/>
                  </a:lnTo>
                  <a:lnTo>
                    <a:pt x="106" y="156"/>
                  </a:lnTo>
                  <a:lnTo>
                    <a:pt x="106" y="156"/>
                  </a:lnTo>
                  <a:lnTo>
                    <a:pt x="106" y="156"/>
                  </a:lnTo>
                  <a:lnTo>
                    <a:pt x="106" y="156"/>
                  </a:lnTo>
                  <a:lnTo>
                    <a:pt x="108" y="154"/>
                  </a:lnTo>
                  <a:lnTo>
                    <a:pt x="108" y="154"/>
                  </a:lnTo>
                  <a:lnTo>
                    <a:pt x="108" y="154"/>
                  </a:lnTo>
                  <a:lnTo>
                    <a:pt x="108" y="154"/>
                  </a:lnTo>
                  <a:lnTo>
                    <a:pt x="108" y="154"/>
                  </a:lnTo>
                  <a:lnTo>
                    <a:pt x="108" y="154"/>
                  </a:lnTo>
                  <a:lnTo>
                    <a:pt x="110" y="152"/>
                  </a:lnTo>
                  <a:lnTo>
                    <a:pt x="110" y="152"/>
                  </a:lnTo>
                  <a:lnTo>
                    <a:pt x="118" y="154"/>
                  </a:lnTo>
                  <a:lnTo>
                    <a:pt x="124" y="156"/>
                  </a:lnTo>
                  <a:lnTo>
                    <a:pt x="138" y="166"/>
                  </a:lnTo>
                  <a:lnTo>
                    <a:pt x="150" y="178"/>
                  </a:lnTo>
                  <a:lnTo>
                    <a:pt x="162" y="196"/>
                  </a:lnTo>
                  <a:lnTo>
                    <a:pt x="162" y="196"/>
                  </a:lnTo>
                  <a:lnTo>
                    <a:pt x="162" y="196"/>
                  </a:lnTo>
                  <a:lnTo>
                    <a:pt x="170" y="208"/>
                  </a:lnTo>
                  <a:lnTo>
                    <a:pt x="178" y="216"/>
                  </a:lnTo>
                  <a:lnTo>
                    <a:pt x="188" y="222"/>
                  </a:lnTo>
                  <a:lnTo>
                    <a:pt x="200" y="224"/>
                  </a:lnTo>
                  <a:lnTo>
                    <a:pt x="200" y="224"/>
                  </a:lnTo>
                  <a:lnTo>
                    <a:pt x="206" y="224"/>
                  </a:lnTo>
                  <a:lnTo>
                    <a:pt x="212" y="222"/>
                  </a:lnTo>
                  <a:lnTo>
                    <a:pt x="224" y="214"/>
                  </a:lnTo>
                  <a:lnTo>
                    <a:pt x="234" y="204"/>
                  </a:lnTo>
                  <a:lnTo>
                    <a:pt x="242" y="188"/>
                  </a:lnTo>
                  <a:lnTo>
                    <a:pt x="248" y="172"/>
                  </a:lnTo>
                  <a:lnTo>
                    <a:pt x="252" y="152"/>
                  </a:lnTo>
                  <a:lnTo>
                    <a:pt x="256" y="132"/>
                  </a:lnTo>
                  <a:lnTo>
                    <a:pt x="256" y="112"/>
                  </a:lnTo>
                  <a:lnTo>
                    <a:pt x="256" y="112"/>
                  </a:lnTo>
                  <a:lnTo>
                    <a:pt x="256" y="92"/>
                  </a:lnTo>
                  <a:lnTo>
                    <a:pt x="252" y="72"/>
                  </a:lnTo>
                  <a:lnTo>
                    <a:pt x="248" y="52"/>
                  </a:lnTo>
                  <a:lnTo>
                    <a:pt x="242" y="36"/>
                  </a:lnTo>
                  <a:lnTo>
                    <a:pt x="234" y="20"/>
                  </a:lnTo>
                  <a:lnTo>
                    <a:pt x="224" y="10"/>
                  </a:lnTo>
                  <a:lnTo>
                    <a:pt x="212" y="2"/>
                  </a:lnTo>
                  <a:lnTo>
                    <a:pt x="206" y="0"/>
                  </a:lnTo>
                  <a:lnTo>
                    <a:pt x="200" y="0"/>
                  </a:lnTo>
                  <a:close/>
                  <a:moveTo>
                    <a:pt x="160" y="112"/>
                  </a:moveTo>
                  <a:lnTo>
                    <a:pt x="160" y="112"/>
                  </a:lnTo>
                  <a:lnTo>
                    <a:pt x="162" y="88"/>
                  </a:lnTo>
                  <a:lnTo>
                    <a:pt x="184" y="88"/>
                  </a:lnTo>
                  <a:lnTo>
                    <a:pt x="184" y="88"/>
                  </a:lnTo>
                  <a:lnTo>
                    <a:pt x="190" y="90"/>
                  </a:lnTo>
                  <a:lnTo>
                    <a:pt x="196" y="96"/>
                  </a:lnTo>
                  <a:lnTo>
                    <a:pt x="198" y="102"/>
                  </a:lnTo>
                  <a:lnTo>
                    <a:pt x="200" y="112"/>
                  </a:lnTo>
                  <a:lnTo>
                    <a:pt x="200" y="112"/>
                  </a:lnTo>
                  <a:lnTo>
                    <a:pt x="198" y="122"/>
                  </a:lnTo>
                  <a:lnTo>
                    <a:pt x="196" y="128"/>
                  </a:lnTo>
                  <a:lnTo>
                    <a:pt x="190" y="134"/>
                  </a:lnTo>
                  <a:lnTo>
                    <a:pt x="184" y="136"/>
                  </a:lnTo>
                  <a:lnTo>
                    <a:pt x="162" y="136"/>
                  </a:lnTo>
                  <a:lnTo>
                    <a:pt x="162" y="136"/>
                  </a:lnTo>
                  <a:lnTo>
                    <a:pt x="160" y="112"/>
                  </a:lnTo>
                  <a:close/>
                  <a:moveTo>
                    <a:pt x="16" y="112"/>
                  </a:moveTo>
                  <a:lnTo>
                    <a:pt x="16" y="112"/>
                  </a:lnTo>
                  <a:lnTo>
                    <a:pt x="18" y="102"/>
                  </a:lnTo>
                  <a:lnTo>
                    <a:pt x="20" y="96"/>
                  </a:lnTo>
                  <a:lnTo>
                    <a:pt x="26" y="90"/>
                  </a:lnTo>
                  <a:lnTo>
                    <a:pt x="32" y="88"/>
                  </a:lnTo>
                  <a:lnTo>
                    <a:pt x="88" y="88"/>
                  </a:lnTo>
                  <a:lnTo>
                    <a:pt x="88" y="88"/>
                  </a:lnTo>
                  <a:lnTo>
                    <a:pt x="82" y="98"/>
                  </a:lnTo>
                  <a:lnTo>
                    <a:pt x="80" y="112"/>
                  </a:lnTo>
                  <a:lnTo>
                    <a:pt x="80" y="112"/>
                  </a:lnTo>
                  <a:lnTo>
                    <a:pt x="82" y="126"/>
                  </a:lnTo>
                  <a:lnTo>
                    <a:pt x="88" y="136"/>
                  </a:lnTo>
                  <a:lnTo>
                    <a:pt x="32" y="136"/>
                  </a:lnTo>
                  <a:lnTo>
                    <a:pt x="32" y="136"/>
                  </a:lnTo>
                  <a:lnTo>
                    <a:pt x="26" y="134"/>
                  </a:lnTo>
                  <a:lnTo>
                    <a:pt x="20" y="128"/>
                  </a:lnTo>
                  <a:lnTo>
                    <a:pt x="18" y="122"/>
                  </a:lnTo>
                  <a:lnTo>
                    <a:pt x="16" y="112"/>
                  </a:lnTo>
                  <a:close/>
                  <a:moveTo>
                    <a:pt x="96" y="240"/>
                  </a:moveTo>
                  <a:lnTo>
                    <a:pt x="64" y="240"/>
                  </a:lnTo>
                  <a:lnTo>
                    <a:pt x="64" y="168"/>
                  </a:lnTo>
                  <a:lnTo>
                    <a:pt x="64" y="168"/>
                  </a:lnTo>
                  <a:lnTo>
                    <a:pt x="62" y="160"/>
                  </a:lnTo>
                  <a:lnTo>
                    <a:pt x="60" y="152"/>
                  </a:lnTo>
                  <a:lnTo>
                    <a:pt x="66" y="152"/>
                  </a:lnTo>
                  <a:lnTo>
                    <a:pt x="66" y="152"/>
                  </a:lnTo>
                  <a:lnTo>
                    <a:pt x="90" y="152"/>
                  </a:lnTo>
                  <a:lnTo>
                    <a:pt x="90" y="152"/>
                  </a:lnTo>
                  <a:lnTo>
                    <a:pt x="88" y="160"/>
                  </a:lnTo>
                  <a:lnTo>
                    <a:pt x="88" y="216"/>
                  </a:lnTo>
                  <a:lnTo>
                    <a:pt x="88" y="216"/>
                  </a:lnTo>
                  <a:lnTo>
                    <a:pt x="88" y="222"/>
                  </a:lnTo>
                  <a:lnTo>
                    <a:pt x="90" y="226"/>
                  </a:lnTo>
                  <a:lnTo>
                    <a:pt x="94" y="232"/>
                  </a:lnTo>
                  <a:lnTo>
                    <a:pt x="94" y="232"/>
                  </a:lnTo>
                  <a:lnTo>
                    <a:pt x="96" y="234"/>
                  </a:lnTo>
                  <a:lnTo>
                    <a:pt x="96" y="240"/>
                  </a:lnTo>
                  <a:close/>
                  <a:moveTo>
                    <a:pt x="106" y="136"/>
                  </a:moveTo>
                  <a:lnTo>
                    <a:pt x="104" y="136"/>
                  </a:lnTo>
                  <a:lnTo>
                    <a:pt x="104" y="136"/>
                  </a:lnTo>
                  <a:lnTo>
                    <a:pt x="104" y="136"/>
                  </a:lnTo>
                  <a:lnTo>
                    <a:pt x="98" y="134"/>
                  </a:lnTo>
                  <a:lnTo>
                    <a:pt x="92" y="128"/>
                  </a:lnTo>
                  <a:lnTo>
                    <a:pt x="90" y="122"/>
                  </a:lnTo>
                  <a:lnTo>
                    <a:pt x="88" y="112"/>
                  </a:lnTo>
                  <a:lnTo>
                    <a:pt x="88" y="112"/>
                  </a:lnTo>
                  <a:lnTo>
                    <a:pt x="90" y="102"/>
                  </a:lnTo>
                  <a:lnTo>
                    <a:pt x="92" y="96"/>
                  </a:lnTo>
                  <a:lnTo>
                    <a:pt x="98" y="90"/>
                  </a:lnTo>
                  <a:lnTo>
                    <a:pt x="104" y="88"/>
                  </a:lnTo>
                  <a:lnTo>
                    <a:pt x="106" y="88"/>
                  </a:lnTo>
                  <a:lnTo>
                    <a:pt x="106" y="88"/>
                  </a:lnTo>
                  <a:lnTo>
                    <a:pt x="116" y="86"/>
                  </a:lnTo>
                  <a:lnTo>
                    <a:pt x="128" y="84"/>
                  </a:lnTo>
                  <a:lnTo>
                    <a:pt x="138" y="78"/>
                  </a:lnTo>
                  <a:lnTo>
                    <a:pt x="148" y="72"/>
                  </a:lnTo>
                  <a:lnTo>
                    <a:pt x="148" y="72"/>
                  </a:lnTo>
                  <a:lnTo>
                    <a:pt x="144" y="92"/>
                  </a:lnTo>
                  <a:lnTo>
                    <a:pt x="144" y="112"/>
                  </a:lnTo>
                  <a:lnTo>
                    <a:pt x="144" y="112"/>
                  </a:lnTo>
                  <a:lnTo>
                    <a:pt x="144" y="132"/>
                  </a:lnTo>
                  <a:lnTo>
                    <a:pt x="148" y="152"/>
                  </a:lnTo>
                  <a:lnTo>
                    <a:pt x="148" y="152"/>
                  </a:lnTo>
                  <a:lnTo>
                    <a:pt x="138" y="146"/>
                  </a:lnTo>
                  <a:lnTo>
                    <a:pt x="128" y="140"/>
                  </a:lnTo>
                  <a:lnTo>
                    <a:pt x="116" y="138"/>
                  </a:lnTo>
                  <a:lnTo>
                    <a:pt x="106" y="136"/>
                  </a:lnTo>
                  <a:close/>
                  <a:moveTo>
                    <a:pt x="200" y="208"/>
                  </a:moveTo>
                  <a:lnTo>
                    <a:pt x="200" y="208"/>
                  </a:lnTo>
                  <a:lnTo>
                    <a:pt x="194" y="206"/>
                  </a:lnTo>
                  <a:lnTo>
                    <a:pt x="188" y="204"/>
                  </a:lnTo>
                  <a:lnTo>
                    <a:pt x="184" y="198"/>
                  </a:lnTo>
                  <a:lnTo>
                    <a:pt x="178" y="192"/>
                  </a:lnTo>
                  <a:lnTo>
                    <a:pt x="170" y="174"/>
                  </a:lnTo>
                  <a:lnTo>
                    <a:pt x="164" y="152"/>
                  </a:lnTo>
                  <a:lnTo>
                    <a:pt x="184" y="152"/>
                  </a:lnTo>
                  <a:lnTo>
                    <a:pt x="184" y="152"/>
                  </a:lnTo>
                  <a:lnTo>
                    <a:pt x="190" y="152"/>
                  </a:lnTo>
                  <a:lnTo>
                    <a:pt x="196" y="148"/>
                  </a:lnTo>
                  <a:lnTo>
                    <a:pt x="202" y="146"/>
                  </a:lnTo>
                  <a:lnTo>
                    <a:pt x="206" y="140"/>
                  </a:lnTo>
                  <a:lnTo>
                    <a:pt x="210" y="134"/>
                  </a:lnTo>
                  <a:lnTo>
                    <a:pt x="214" y="128"/>
                  </a:lnTo>
                  <a:lnTo>
                    <a:pt x="216" y="120"/>
                  </a:lnTo>
                  <a:lnTo>
                    <a:pt x="216" y="112"/>
                  </a:lnTo>
                  <a:lnTo>
                    <a:pt x="216" y="112"/>
                  </a:lnTo>
                  <a:lnTo>
                    <a:pt x="216" y="104"/>
                  </a:lnTo>
                  <a:lnTo>
                    <a:pt x="214" y="96"/>
                  </a:lnTo>
                  <a:lnTo>
                    <a:pt x="210" y="90"/>
                  </a:lnTo>
                  <a:lnTo>
                    <a:pt x="206" y="84"/>
                  </a:lnTo>
                  <a:lnTo>
                    <a:pt x="202" y="78"/>
                  </a:lnTo>
                  <a:lnTo>
                    <a:pt x="196" y="76"/>
                  </a:lnTo>
                  <a:lnTo>
                    <a:pt x="190" y="72"/>
                  </a:lnTo>
                  <a:lnTo>
                    <a:pt x="184" y="72"/>
                  </a:lnTo>
                  <a:lnTo>
                    <a:pt x="164" y="72"/>
                  </a:lnTo>
                  <a:lnTo>
                    <a:pt x="164" y="72"/>
                  </a:lnTo>
                  <a:lnTo>
                    <a:pt x="170" y="50"/>
                  </a:lnTo>
                  <a:lnTo>
                    <a:pt x="178" y="32"/>
                  </a:lnTo>
                  <a:lnTo>
                    <a:pt x="184" y="26"/>
                  </a:lnTo>
                  <a:lnTo>
                    <a:pt x="188" y="20"/>
                  </a:lnTo>
                  <a:lnTo>
                    <a:pt x="194" y="18"/>
                  </a:lnTo>
                  <a:lnTo>
                    <a:pt x="200" y="16"/>
                  </a:lnTo>
                  <a:lnTo>
                    <a:pt x="200" y="16"/>
                  </a:lnTo>
                  <a:lnTo>
                    <a:pt x="208" y="18"/>
                  </a:lnTo>
                  <a:lnTo>
                    <a:pt x="216" y="24"/>
                  </a:lnTo>
                  <a:lnTo>
                    <a:pt x="222" y="32"/>
                  </a:lnTo>
                  <a:lnTo>
                    <a:pt x="228" y="44"/>
                  </a:lnTo>
                  <a:lnTo>
                    <a:pt x="234" y="58"/>
                  </a:lnTo>
                  <a:lnTo>
                    <a:pt x="236" y="74"/>
                  </a:lnTo>
                  <a:lnTo>
                    <a:pt x="240" y="92"/>
                  </a:lnTo>
                  <a:lnTo>
                    <a:pt x="240" y="112"/>
                  </a:lnTo>
                  <a:lnTo>
                    <a:pt x="240" y="112"/>
                  </a:lnTo>
                  <a:lnTo>
                    <a:pt x="240" y="132"/>
                  </a:lnTo>
                  <a:lnTo>
                    <a:pt x="236" y="150"/>
                  </a:lnTo>
                  <a:lnTo>
                    <a:pt x="234" y="166"/>
                  </a:lnTo>
                  <a:lnTo>
                    <a:pt x="228" y="180"/>
                  </a:lnTo>
                  <a:lnTo>
                    <a:pt x="222" y="192"/>
                  </a:lnTo>
                  <a:lnTo>
                    <a:pt x="216" y="200"/>
                  </a:lnTo>
                  <a:lnTo>
                    <a:pt x="208" y="206"/>
                  </a:lnTo>
                  <a:lnTo>
                    <a:pt x="200" y="20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nvGrpSpPr>
          <p:cNvPr id="65" name="组合 64"/>
          <p:cNvGrpSpPr/>
          <p:nvPr/>
        </p:nvGrpSpPr>
        <p:grpSpPr>
          <a:xfrm>
            <a:off x="2267745" y="2283718"/>
            <a:ext cx="1693841" cy="1440160"/>
            <a:chOff x="2339752" y="1563638"/>
            <a:chExt cx="1693841" cy="1440160"/>
          </a:xfrm>
          <a:effectLst>
            <a:outerShdw blurRad="25400" dist="25400" dir="2700000" algn="tl" rotWithShape="0">
              <a:prstClr val="black">
                <a:alpha val="40000"/>
              </a:prstClr>
            </a:outerShdw>
          </a:effectLst>
        </p:grpSpPr>
        <p:grpSp>
          <p:nvGrpSpPr>
            <p:cNvPr id="66" name="组合 65"/>
            <p:cNvGrpSpPr/>
            <p:nvPr/>
          </p:nvGrpSpPr>
          <p:grpSpPr>
            <a:xfrm>
              <a:off x="2339752" y="1563638"/>
              <a:ext cx="1693841" cy="1440160"/>
              <a:chOff x="827583" y="1563638"/>
              <a:chExt cx="1693841" cy="1440160"/>
            </a:xfrm>
          </p:grpSpPr>
          <p:grpSp>
            <p:nvGrpSpPr>
              <p:cNvPr id="71" name="组合 70"/>
              <p:cNvGrpSpPr/>
              <p:nvPr/>
            </p:nvGrpSpPr>
            <p:grpSpPr>
              <a:xfrm>
                <a:off x="827583" y="1563638"/>
                <a:ext cx="1693841" cy="1440160"/>
                <a:chOff x="827583" y="1563638"/>
                <a:chExt cx="1693841" cy="1440160"/>
              </a:xfrm>
            </p:grpSpPr>
            <p:sp>
              <p:nvSpPr>
                <p:cNvPr id="73"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chemeClr val="tx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155"/>
              <p:cNvSpPr txBox="1"/>
              <p:nvPr/>
            </p:nvSpPr>
            <p:spPr>
              <a:xfrm rot="16200000">
                <a:off x="1625623" y="2129829"/>
                <a:ext cx="912429" cy="307777"/>
              </a:xfrm>
              <a:prstGeom prst="rect">
                <a:avLst/>
              </a:prstGeom>
              <a:noFill/>
            </p:spPr>
            <p:txBody>
              <a:bodyPr wrap="none" rtlCol="0">
                <a:spAutoFit/>
              </a:bodyPr>
              <a:lstStyle/>
              <a:p>
                <a:r>
                  <a:rPr lang="en-US" altLang="zh-CN" sz="1400" dirty="0">
                    <a:solidFill>
                      <a:schemeClr val="bg1"/>
                    </a:solidFill>
                    <a:latin typeface="Impact" pitchFamily="34" charset="0"/>
                    <a:ea typeface="微软雅黑" pitchFamily="34" charset="-122"/>
                  </a:rPr>
                  <a:t>KEY WORD</a:t>
                </a:r>
                <a:endParaRPr lang="zh-CN" altLang="en-US" sz="1400" dirty="0">
                  <a:solidFill>
                    <a:schemeClr val="bg1"/>
                  </a:solidFill>
                  <a:latin typeface="Impact" pitchFamily="34" charset="0"/>
                  <a:ea typeface="微软雅黑" pitchFamily="34" charset="-122"/>
                </a:endParaRPr>
              </a:p>
            </p:txBody>
          </p:sp>
        </p:grpSp>
        <p:grpSp>
          <p:nvGrpSpPr>
            <p:cNvPr id="67" name="Group 22"/>
            <p:cNvGrpSpPr>
              <a:grpSpLocks noChangeAspect="1"/>
            </p:cNvGrpSpPr>
            <p:nvPr/>
          </p:nvGrpSpPr>
          <p:grpSpPr>
            <a:xfrm>
              <a:off x="2608306" y="2067694"/>
              <a:ext cx="540000" cy="540000"/>
              <a:chOff x="5588000" y="1962150"/>
              <a:chExt cx="406400" cy="406400"/>
            </a:xfrm>
            <a:solidFill>
              <a:schemeClr val="bg1"/>
            </a:solidFill>
          </p:grpSpPr>
          <p:sp>
            <p:nvSpPr>
              <p:cNvPr id="68"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69"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70" name="Freeform 11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grpSp>
        <p:nvGrpSpPr>
          <p:cNvPr id="75" name="组合 74"/>
          <p:cNvGrpSpPr/>
          <p:nvPr/>
        </p:nvGrpSpPr>
        <p:grpSpPr>
          <a:xfrm>
            <a:off x="755576" y="2283718"/>
            <a:ext cx="1693841" cy="1440160"/>
            <a:chOff x="827583" y="1563638"/>
            <a:chExt cx="1693841" cy="1440160"/>
          </a:xfrm>
          <a:effectLst>
            <a:outerShdw blurRad="25400" dist="25400" dir="2700000" algn="tl" rotWithShape="0">
              <a:prstClr val="black">
                <a:alpha val="40000"/>
              </a:prstClr>
            </a:outerShdw>
          </a:effectLst>
        </p:grpSpPr>
        <p:grpSp>
          <p:nvGrpSpPr>
            <p:cNvPr id="76" name="组合 75"/>
            <p:cNvGrpSpPr/>
            <p:nvPr/>
          </p:nvGrpSpPr>
          <p:grpSpPr>
            <a:xfrm>
              <a:off x="827583" y="1563638"/>
              <a:ext cx="1693841" cy="1440160"/>
              <a:chOff x="827583" y="1563638"/>
              <a:chExt cx="1693841" cy="1440160"/>
            </a:xfrm>
          </p:grpSpPr>
          <p:grpSp>
            <p:nvGrpSpPr>
              <p:cNvPr id="81" name="组合 80"/>
              <p:cNvGrpSpPr/>
              <p:nvPr/>
            </p:nvGrpSpPr>
            <p:grpSpPr>
              <a:xfrm>
                <a:off x="827583" y="1563638"/>
                <a:ext cx="1693841" cy="1440160"/>
                <a:chOff x="827583" y="1563638"/>
                <a:chExt cx="1693841" cy="1440160"/>
              </a:xfrm>
            </p:grpSpPr>
            <p:sp>
              <p:nvSpPr>
                <p:cNvPr id="83"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chemeClr val="tx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TextBox 165"/>
              <p:cNvSpPr txBox="1"/>
              <p:nvPr/>
            </p:nvSpPr>
            <p:spPr>
              <a:xfrm rot="16200000">
                <a:off x="1625623" y="2129829"/>
                <a:ext cx="912429" cy="307777"/>
              </a:xfrm>
              <a:prstGeom prst="rect">
                <a:avLst/>
              </a:prstGeom>
              <a:noFill/>
            </p:spPr>
            <p:txBody>
              <a:bodyPr wrap="none" rtlCol="0">
                <a:spAutoFit/>
              </a:bodyPr>
              <a:lstStyle/>
              <a:p>
                <a:r>
                  <a:rPr lang="en-US" altLang="zh-CN" sz="1400" dirty="0">
                    <a:solidFill>
                      <a:schemeClr val="bg1"/>
                    </a:solidFill>
                    <a:latin typeface="Impact" pitchFamily="34" charset="0"/>
                    <a:ea typeface="微软雅黑" pitchFamily="34" charset="-122"/>
                  </a:rPr>
                  <a:t>KEY WORD</a:t>
                </a:r>
                <a:endParaRPr lang="zh-CN" altLang="en-US" sz="1400" dirty="0">
                  <a:solidFill>
                    <a:schemeClr val="bg1"/>
                  </a:solidFill>
                  <a:latin typeface="Impact" pitchFamily="34" charset="0"/>
                  <a:ea typeface="微软雅黑" pitchFamily="34" charset="-122"/>
                </a:endParaRPr>
              </a:p>
            </p:txBody>
          </p:sp>
        </p:grpSp>
        <p:grpSp>
          <p:nvGrpSpPr>
            <p:cNvPr id="77" name="Group 26"/>
            <p:cNvGrpSpPr>
              <a:grpSpLocks noChangeAspect="1"/>
            </p:cNvGrpSpPr>
            <p:nvPr/>
          </p:nvGrpSpPr>
          <p:grpSpPr>
            <a:xfrm>
              <a:off x="1079672" y="2067694"/>
              <a:ext cx="540000" cy="540000"/>
              <a:chOff x="4775200" y="1962150"/>
              <a:chExt cx="406400" cy="406400"/>
            </a:xfrm>
            <a:solidFill>
              <a:schemeClr val="bg1"/>
            </a:solidFill>
          </p:grpSpPr>
          <p:sp>
            <p:nvSpPr>
              <p:cNvPr id="78" name="Freeform 115"/>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79" name="Freeform 119"/>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80" name="Freeform 120"/>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sp>
        <p:nvSpPr>
          <p:cNvPr id="85" name="矩形 1"/>
          <p:cNvSpPr>
            <a:spLocks noChangeArrowheads="1"/>
          </p:cNvSpPr>
          <p:nvPr/>
        </p:nvSpPr>
        <p:spPr bwMode="auto">
          <a:xfrm>
            <a:off x="555725" y="4033720"/>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6" name="矩形 1"/>
          <p:cNvSpPr>
            <a:spLocks noChangeArrowheads="1"/>
          </p:cNvSpPr>
          <p:nvPr/>
        </p:nvSpPr>
        <p:spPr bwMode="auto">
          <a:xfrm>
            <a:off x="2036972" y="127560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7" name="矩形 1"/>
          <p:cNvSpPr>
            <a:spLocks noChangeArrowheads="1"/>
          </p:cNvSpPr>
          <p:nvPr/>
        </p:nvSpPr>
        <p:spPr bwMode="auto">
          <a:xfrm>
            <a:off x="3516026" y="4033720"/>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8" name="矩形 1"/>
          <p:cNvSpPr>
            <a:spLocks noChangeArrowheads="1"/>
          </p:cNvSpPr>
          <p:nvPr/>
        </p:nvSpPr>
        <p:spPr bwMode="auto">
          <a:xfrm>
            <a:off x="6504424" y="4033720"/>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9" name="矩形 1"/>
          <p:cNvSpPr>
            <a:spLocks noChangeArrowheads="1"/>
          </p:cNvSpPr>
          <p:nvPr/>
        </p:nvSpPr>
        <p:spPr bwMode="auto">
          <a:xfrm>
            <a:off x="4961853" y="127560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custDataLst>
      <p:tags r:id="rId1"/>
    </p:custDataLst>
    <p:extLst>
      <p:ext uri="{BB962C8B-B14F-4D97-AF65-F5344CB8AC3E}">
        <p14:creationId xmlns:p14="http://schemas.microsoft.com/office/powerpoint/2010/main" val="13793776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4750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400" fill="hold"/>
                                            <p:tgtEl>
                                              <p:spTgt spid="38"/>
                                            </p:tgtEl>
                                            <p:attrNameLst>
                                              <p:attrName>ppt_x</p:attrName>
                                            </p:attrNameLst>
                                          </p:cBhvr>
                                          <p:tavLst>
                                            <p:tav tm="0">
                                              <p:val>
                                                <p:strVal val="0-#ppt_w/2"/>
                                              </p:val>
                                            </p:tav>
                                            <p:tav tm="100000">
                                              <p:val>
                                                <p:strVal val="#ppt_x"/>
                                              </p:val>
                                            </p:tav>
                                          </p:tavLst>
                                        </p:anim>
                                        <p:anim calcmode="lin" valueType="num">
                                          <p:cBhvr additive="base">
                                            <p:cTn id="23" dur="4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8" decel="47500"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400" fill="hold"/>
                                            <p:tgtEl>
                                              <p:spTgt spid="44"/>
                                            </p:tgtEl>
                                            <p:attrNameLst>
                                              <p:attrName>ppt_x</p:attrName>
                                            </p:attrNameLst>
                                          </p:cBhvr>
                                          <p:tavLst>
                                            <p:tav tm="0">
                                              <p:val>
                                                <p:strVal val="0-#ppt_w/2"/>
                                              </p:val>
                                            </p:tav>
                                            <p:tav tm="100000">
                                              <p:val>
                                                <p:strVal val="#ppt_x"/>
                                              </p:val>
                                            </p:tav>
                                          </p:tavLst>
                                        </p:anim>
                                        <p:anim calcmode="lin" valueType="num">
                                          <p:cBhvr additive="base">
                                            <p:cTn id="27" dur="400" fill="hold"/>
                                            <p:tgtEl>
                                              <p:spTgt spid="44"/>
                                            </p:tgtEl>
                                            <p:attrNameLst>
                                              <p:attrName>ppt_y</p:attrName>
                                            </p:attrNameLst>
                                          </p:cBhvr>
                                          <p:tavLst>
                                            <p:tav tm="0">
                                              <p:val>
                                                <p:strVal val="#ppt_y"/>
                                              </p:val>
                                            </p:tav>
                                            <p:tav tm="100000">
                                              <p:val>
                                                <p:strVal val="#ppt_y"/>
                                              </p:val>
                                            </p:tav>
                                          </p:tavLst>
                                        </p:anim>
                                      </p:childTnLst>
                                    </p:cTn>
                                  </p:par>
                                  <p:par>
                                    <p:cTn id="28" presetID="2" presetClass="entr" presetSubtype="8" decel="47500" fill="hold" nodeType="withEffect">
                                      <p:stCondLst>
                                        <p:cond delay="2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400" fill="hold"/>
                                            <p:tgtEl>
                                              <p:spTgt spid="58"/>
                                            </p:tgtEl>
                                            <p:attrNameLst>
                                              <p:attrName>ppt_x</p:attrName>
                                            </p:attrNameLst>
                                          </p:cBhvr>
                                          <p:tavLst>
                                            <p:tav tm="0">
                                              <p:val>
                                                <p:strVal val="0-#ppt_w/2"/>
                                              </p:val>
                                            </p:tav>
                                            <p:tav tm="100000">
                                              <p:val>
                                                <p:strVal val="#ppt_x"/>
                                              </p:val>
                                            </p:tav>
                                          </p:tavLst>
                                        </p:anim>
                                        <p:anim calcmode="lin" valueType="num">
                                          <p:cBhvr additive="base">
                                            <p:cTn id="31" dur="4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8" decel="47500" fill="hold" nodeType="withEffect">
                                      <p:stCondLst>
                                        <p:cond delay="30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400" fill="hold"/>
                                            <p:tgtEl>
                                              <p:spTgt spid="65"/>
                                            </p:tgtEl>
                                            <p:attrNameLst>
                                              <p:attrName>ppt_x</p:attrName>
                                            </p:attrNameLst>
                                          </p:cBhvr>
                                          <p:tavLst>
                                            <p:tav tm="0">
                                              <p:val>
                                                <p:strVal val="0-#ppt_w/2"/>
                                              </p:val>
                                            </p:tav>
                                            <p:tav tm="100000">
                                              <p:val>
                                                <p:strVal val="#ppt_x"/>
                                              </p:val>
                                            </p:tav>
                                          </p:tavLst>
                                        </p:anim>
                                        <p:anim calcmode="lin" valueType="num">
                                          <p:cBhvr additive="base">
                                            <p:cTn id="35" dur="40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8" decel="47500" fill="hold" nodeType="withEffect">
                                      <p:stCondLst>
                                        <p:cond delay="40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400" fill="hold"/>
                                            <p:tgtEl>
                                              <p:spTgt spid="75"/>
                                            </p:tgtEl>
                                            <p:attrNameLst>
                                              <p:attrName>ppt_x</p:attrName>
                                            </p:attrNameLst>
                                          </p:cBhvr>
                                          <p:tavLst>
                                            <p:tav tm="0">
                                              <p:val>
                                                <p:strVal val="0-#ppt_w/2"/>
                                              </p:val>
                                            </p:tav>
                                            <p:tav tm="100000">
                                              <p:val>
                                                <p:strVal val="#ppt_x"/>
                                              </p:val>
                                            </p:tav>
                                          </p:tavLst>
                                        </p:anim>
                                        <p:anim calcmode="lin" valueType="num">
                                          <p:cBhvr additive="base">
                                            <p:cTn id="39" dur="4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1800"/>
                                </p:stCondLst>
                                <p:childTnLst>
                                  <p:par>
                                    <p:cTn id="41" presetID="2" presetClass="entr" presetSubtype="4" fill="hold" grpId="0" nodeType="afterEffect" p14:presetBounceEnd="50000">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14:bounceEnd="50000">
                                          <p:cBhvr additive="base">
                                            <p:cTn id="43" dur="3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44" dur="300" fill="hold"/>
                                            <p:tgtEl>
                                              <p:spTgt spid="85"/>
                                            </p:tgtEl>
                                            <p:attrNameLst>
                                              <p:attrName>ppt_y</p:attrName>
                                            </p:attrNameLst>
                                          </p:cBhvr>
                                          <p:tavLst>
                                            <p:tav tm="0">
                                              <p:val>
                                                <p:strVal val="1+#ppt_h/2"/>
                                              </p:val>
                                            </p:tav>
                                            <p:tav tm="100000">
                                              <p:val>
                                                <p:strVal val="#ppt_y"/>
                                              </p:val>
                                            </p:tav>
                                          </p:tavLst>
                                        </p:anim>
                                      </p:childTnLst>
                                    </p:cTn>
                                  </p:par>
                                </p:childTnLst>
                              </p:cTn>
                            </p:par>
                            <p:par>
                              <p:cTn id="45" fill="hold">
                                <p:stCondLst>
                                  <p:cond delay="21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14:bounceEnd="50000">
                                          <p:cBhvr additive="base">
                                            <p:cTn id="48" dur="300" fill="hold"/>
                                            <p:tgtEl>
                                              <p:spTgt spid="86"/>
                                            </p:tgtEl>
                                            <p:attrNameLst>
                                              <p:attrName>ppt_x</p:attrName>
                                            </p:attrNameLst>
                                          </p:cBhvr>
                                          <p:tavLst>
                                            <p:tav tm="0">
                                              <p:val>
                                                <p:strVal val="#ppt_x"/>
                                              </p:val>
                                            </p:tav>
                                            <p:tav tm="100000">
                                              <p:val>
                                                <p:strVal val="#ppt_x"/>
                                              </p:val>
                                            </p:tav>
                                          </p:tavLst>
                                        </p:anim>
                                        <p:anim calcmode="lin" valueType="num" p14:bounceEnd="50000">
                                          <p:cBhvr additive="base">
                                            <p:cTn id="49" dur="300" fill="hold"/>
                                            <p:tgtEl>
                                              <p:spTgt spid="86"/>
                                            </p:tgtEl>
                                            <p:attrNameLst>
                                              <p:attrName>ppt_y</p:attrName>
                                            </p:attrNameLst>
                                          </p:cBhvr>
                                          <p:tavLst>
                                            <p:tav tm="0">
                                              <p:val>
                                                <p:strVal val="0-#ppt_h/2"/>
                                              </p:val>
                                            </p:tav>
                                            <p:tav tm="100000">
                                              <p:val>
                                                <p:strVal val="#ppt_y"/>
                                              </p:val>
                                            </p:tav>
                                          </p:tavLst>
                                        </p:anim>
                                      </p:childTnLst>
                                    </p:cTn>
                                  </p:par>
                                </p:childTnLst>
                              </p:cTn>
                            </p:par>
                            <p:par>
                              <p:cTn id="50" fill="hold">
                                <p:stCondLst>
                                  <p:cond delay="2400"/>
                                </p:stCondLst>
                                <p:childTnLst>
                                  <p:par>
                                    <p:cTn id="51" presetID="2" presetClass="entr" presetSubtype="4" fill="hold" grpId="0" nodeType="afterEffect" p14:presetBounceEnd="50000">
                                      <p:stCondLst>
                                        <p:cond delay="0"/>
                                      </p:stCondLst>
                                      <p:childTnLst>
                                        <p:set>
                                          <p:cBhvr>
                                            <p:cTn id="52" dur="1" fill="hold">
                                              <p:stCondLst>
                                                <p:cond delay="0"/>
                                              </p:stCondLst>
                                            </p:cTn>
                                            <p:tgtEl>
                                              <p:spTgt spid="87"/>
                                            </p:tgtEl>
                                            <p:attrNameLst>
                                              <p:attrName>style.visibility</p:attrName>
                                            </p:attrNameLst>
                                          </p:cBhvr>
                                          <p:to>
                                            <p:strVal val="visible"/>
                                          </p:to>
                                        </p:set>
                                        <p:anim calcmode="lin" valueType="num" p14:bounceEnd="50000">
                                          <p:cBhvr additive="base">
                                            <p:cTn id="53" dur="300" fill="hold"/>
                                            <p:tgtEl>
                                              <p:spTgt spid="87"/>
                                            </p:tgtEl>
                                            <p:attrNameLst>
                                              <p:attrName>ppt_x</p:attrName>
                                            </p:attrNameLst>
                                          </p:cBhvr>
                                          <p:tavLst>
                                            <p:tav tm="0">
                                              <p:val>
                                                <p:strVal val="#ppt_x"/>
                                              </p:val>
                                            </p:tav>
                                            <p:tav tm="100000">
                                              <p:val>
                                                <p:strVal val="#ppt_x"/>
                                              </p:val>
                                            </p:tav>
                                          </p:tavLst>
                                        </p:anim>
                                        <p:anim calcmode="lin" valueType="num" p14:bounceEnd="50000">
                                          <p:cBhvr additive="base">
                                            <p:cTn id="54" dur="300" fill="hold"/>
                                            <p:tgtEl>
                                              <p:spTgt spid="87"/>
                                            </p:tgtEl>
                                            <p:attrNameLst>
                                              <p:attrName>ppt_y</p:attrName>
                                            </p:attrNameLst>
                                          </p:cBhvr>
                                          <p:tavLst>
                                            <p:tav tm="0">
                                              <p:val>
                                                <p:strVal val="1+#ppt_h/2"/>
                                              </p:val>
                                            </p:tav>
                                            <p:tav tm="100000">
                                              <p:val>
                                                <p:strVal val="#ppt_y"/>
                                              </p:val>
                                            </p:tav>
                                          </p:tavLst>
                                        </p:anim>
                                      </p:childTnLst>
                                    </p:cTn>
                                  </p:par>
                                </p:childTnLst>
                              </p:cTn>
                            </p:par>
                            <p:par>
                              <p:cTn id="55" fill="hold">
                                <p:stCondLst>
                                  <p:cond delay="2700"/>
                                </p:stCondLst>
                                <p:childTnLst>
                                  <p:par>
                                    <p:cTn id="56" presetID="2" presetClass="entr" presetSubtype="1" fill="hold" grpId="0" nodeType="afterEffect" p14:presetBounceEnd="5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50000">
                                          <p:cBhvr additive="base">
                                            <p:cTn id="58" dur="300" fill="hold"/>
                                            <p:tgtEl>
                                              <p:spTgt spid="89"/>
                                            </p:tgtEl>
                                            <p:attrNameLst>
                                              <p:attrName>ppt_x</p:attrName>
                                            </p:attrNameLst>
                                          </p:cBhvr>
                                          <p:tavLst>
                                            <p:tav tm="0">
                                              <p:val>
                                                <p:strVal val="#ppt_x"/>
                                              </p:val>
                                            </p:tav>
                                            <p:tav tm="100000">
                                              <p:val>
                                                <p:strVal val="#ppt_x"/>
                                              </p:val>
                                            </p:tav>
                                          </p:tavLst>
                                        </p:anim>
                                        <p:anim calcmode="lin" valueType="num" p14:bounceEnd="50000">
                                          <p:cBhvr additive="base">
                                            <p:cTn id="59" dur="300" fill="hold"/>
                                            <p:tgtEl>
                                              <p:spTgt spid="89"/>
                                            </p:tgtEl>
                                            <p:attrNameLst>
                                              <p:attrName>ppt_y</p:attrName>
                                            </p:attrNameLst>
                                          </p:cBhvr>
                                          <p:tavLst>
                                            <p:tav tm="0">
                                              <p:val>
                                                <p:strVal val="0-#ppt_h/2"/>
                                              </p:val>
                                            </p:tav>
                                            <p:tav tm="100000">
                                              <p:val>
                                                <p:strVal val="#ppt_y"/>
                                              </p:val>
                                            </p:tav>
                                          </p:tavLst>
                                        </p:anim>
                                      </p:childTnLst>
                                    </p:cTn>
                                  </p:par>
                                </p:childTnLst>
                              </p:cTn>
                            </p:par>
                            <p:par>
                              <p:cTn id="60" fill="hold">
                                <p:stCondLst>
                                  <p:cond delay="3000"/>
                                </p:stCondLst>
                                <p:childTnLst>
                                  <p:par>
                                    <p:cTn id="61" presetID="2" presetClass="entr" presetSubtype="4" fill="hold" grpId="0" nodeType="afterEffect" p14:presetBounceEnd="50000">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14:bounceEnd="50000">
                                          <p:cBhvr additive="base">
                                            <p:cTn id="63" dur="300" fill="hold"/>
                                            <p:tgtEl>
                                              <p:spTgt spid="88"/>
                                            </p:tgtEl>
                                            <p:attrNameLst>
                                              <p:attrName>ppt_x</p:attrName>
                                            </p:attrNameLst>
                                          </p:cBhvr>
                                          <p:tavLst>
                                            <p:tav tm="0">
                                              <p:val>
                                                <p:strVal val="#ppt_x"/>
                                              </p:val>
                                            </p:tav>
                                            <p:tav tm="100000">
                                              <p:val>
                                                <p:strVal val="#ppt_x"/>
                                              </p:val>
                                            </p:tav>
                                          </p:tavLst>
                                        </p:anim>
                                        <p:anim calcmode="lin" valueType="num" p14:bounceEnd="50000">
                                          <p:cBhvr additive="base">
                                            <p:cTn id="64" dur="3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4750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400" fill="hold"/>
                                            <p:tgtEl>
                                              <p:spTgt spid="38"/>
                                            </p:tgtEl>
                                            <p:attrNameLst>
                                              <p:attrName>ppt_x</p:attrName>
                                            </p:attrNameLst>
                                          </p:cBhvr>
                                          <p:tavLst>
                                            <p:tav tm="0">
                                              <p:val>
                                                <p:strVal val="0-#ppt_w/2"/>
                                              </p:val>
                                            </p:tav>
                                            <p:tav tm="100000">
                                              <p:val>
                                                <p:strVal val="#ppt_x"/>
                                              </p:val>
                                            </p:tav>
                                          </p:tavLst>
                                        </p:anim>
                                        <p:anim calcmode="lin" valueType="num">
                                          <p:cBhvr additive="base">
                                            <p:cTn id="23" dur="4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8" decel="47500"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400" fill="hold"/>
                                            <p:tgtEl>
                                              <p:spTgt spid="44"/>
                                            </p:tgtEl>
                                            <p:attrNameLst>
                                              <p:attrName>ppt_x</p:attrName>
                                            </p:attrNameLst>
                                          </p:cBhvr>
                                          <p:tavLst>
                                            <p:tav tm="0">
                                              <p:val>
                                                <p:strVal val="0-#ppt_w/2"/>
                                              </p:val>
                                            </p:tav>
                                            <p:tav tm="100000">
                                              <p:val>
                                                <p:strVal val="#ppt_x"/>
                                              </p:val>
                                            </p:tav>
                                          </p:tavLst>
                                        </p:anim>
                                        <p:anim calcmode="lin" valueType="num">
                                          <p:cBhvr additive="base">
                                            <p:cTn id="27" dur="400" fill="hold"/>
                                            <p:tgtEl>
                                              <p:spTgt spid="44"/>
                                            </p:tgtEl>
                                            <p:attrNameLst>
                                              <p:attrName>ppt_y</p:attrName>
                                            </p:attrNameLst>
                                          </p:cBhvr>
                                          <p:tavLst>
                                            <p:tav tm="0">
                                              <p:val>
                                                <p:strVal val="#ppt_y"/>
                                              </p:val>
                                            </p:tav>
                                            <p:tav tm="100000">
                                              <p:val>
                                                <p:strVal val="#ppt_y"/>
                                              </p:val>
                                            </p:tav>
                                          </p:tavLst>
                                        </p:anim>
                                      </p:childTnLst>
                                    </p:cTn>
                                  </p:par>
                                  <p:par>
                                    <p:cTn id="28" presetID="2" presetClass="entr" presetSubtype="8" decel="47500" fill="hold" nodeType="withEffect">
                                      <p:stCondLst>
                                        <p:cond delay="2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400" fill="hold"/>
                                            <p:tgtEl>
                                              <p:spTgt spid="58"/>
                                            </p:tgtEl>
                                            <p:attrNameLst>
                                              <p:attrName>ppt_x</p:attrName>
                                            </p:attrNameLst>
                                          </p:cBhvr>
                                          <p:tavLst>
                                            <p:tav tm="0">
                                              <p:val>
                                                <p:strVal val="0-#ppt_w/2"/>
                                              </p:val>
                                            </p:tav>
                                            <p:tav tm="100000">
                                              <p:val>
                                                <p:strVal val="#ppt_x"/>
                                              </p:val>
                                            </p:tav>
                                          </p:tavLst>
                                        </p:anim>
                                        <p:anim calcmode="lin" valueType="num">
                                          <p:cBhvr additive="base">
                                            <p:cTn id="31" dur="4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8" decel="47500" fill="hold" nodeType="withEffect">
                                      <p:stCondLst>
                                        <p:cond delay="30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400" fill="hold"/>
                                            <p:tgtEl>
                                              <p:spTgt spid="65"/>
                                            </p:tgtEl>
                                            <p:attrNameLst>
                                              <p:attrName>ppt_x</p:attrName>
                                            </p:attrNameLst>
                                          </p:cBhvr>
                                          <p:tavLst>
                                            <p:tav tm="0">
                                              <p:val>
                                                <p:strVal val="0-#ppt_w/2"/>
                                              </p:val>
                                            </p:tav>
                                            <p:tav tm="100000">
                                              <p:val>
                                                <p:strVal val="#ppt_x"/>
                                              </p:val>
                                            </p:tav>
                                          </p:tavLst>
                                        </p:anim>
                                        <p:anim calcmode="lin" valueType="num">
                                          <p:cBhvr additive="base">
                                            <p:cTn id="35" dur="40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8" decel="47500" fill="hold" nodeType="withEffect">
                                      <p:stCondLst>
                                        <p:cond delay="40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400" fill="hold"/>
                                            <p:tgtEl>
                                              <p:spTgt spid="75"/>
                                            </p:tgtEl>
                                            <p:attrNameLst>
                                              <p:attrName>ppt_x</p:attrName>
                                            </p:attrNameLst>
                                          </p:cBhvr>
                                          <p:tavLst>
                                            <p:tav tm="0">
                                              <p:val>
                                                <p:strVal val="0-#ppt_w/2"/>
                                              </p:val>
                                            </p:tav>
                                            <p:tav tm="100000">
                                              <p:val>
                                                <p:strVal val="#ppt_x"/>
                                              </p:val>
                                            </p:tav>
                                          </p:tavLst>
                                        </p:anim>
                                        <p:anim calcmode="lin" valueType="num">
                                          <p:cBhvr additive="base">
                                            <p:cTn id="39" dur="4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300" fill="hold"/>
                                            <p:tgtEl>
                                              <p:spTgt spid="85"/>
                                            </p:tgtEl>
                                            <p:attrNameLst>
                                              <p:attrName>ppt_x</p:attrName>
                                            </p:attrNameLst>
                                          </p:cBhvr>
                                          <p:tavLst>
                                            <p:tav tm="0">
                                              <p:val>
                                                <p:strVal val="#ppt_x"/>
                                              </p:val>
                                            </p:tav>
                                            <p:tav tm="100000">
                                              <p:val>
                                                <p:strVal val="#ppt_x"/>
                                              </p:val>
                                            </p:tav>
                                          </p:tavLst>
                                        </p:anim>
                                        <p:anim calcmode="lin" valueType="num">
                                          <p:cBhvr additive="base">
                                            <p:cTn id="44" dur="300" fill="hold"/>
                                            <p:tgtEl>
                                              <p:spTgt spid="85"/>
                                            </p:tgtEl>
                                            <p:attrNameLst>
                                              <p:attrName>ppt_y</p:attrName>
                                            </p:attrNameLst>
                                          </p:cBhvr>
                                          <p:tavLst>
                                            <p:tav tm="0">
                                              <p:val>
                                                <p:strVal val="1+#ppt_h/2"/>
                                              </p:val>
                                            </p:tav>
                                            <p:tav tm="100000">
                                              <p:val>
                                                <p:strVal val="#ppt_y"/>
                                              </p:val>
                                            </p:tav>
                                          </p:tavLst>
                                        </p:anim>
                                      </p:childTnLst>
                                    </p:cTn>
                                  </p:par>
                                </p:childTnLst>
                              </p:cTn>
                            </p:par>
                            <p:par>
                              <p:cTn id="45" fill="hold">
                                <p:stCondLst>
                                  <p:cond delay="2100"/>
                                </p:stCondLst>
                                <p:childTnLst>
                                  <p:par>
                                    <p:cTn id="46" presetID="2" presetClass="entr" presetSubtype="1"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300" fill="hold"/>
                                            <p:tgtEl>
                                              <p:spTgt spid="86"/>
                                            </p:tgtEl>
                                            <p:attrNameLst>
                                              <p:attrName>ppt_x</p:attrName>
                                            </p:attrNameLst>
                                          </p:cBhvr>
                                          <p:tavLst>
                                            <p:tav tm="0">
                                              <p:val>
                                                <p:strVal val="#ppt_x"/>
                                              </p:val>
                                            </p:tav>
                                            <p:tav tm="100000">
                                              <p:val>
                                                <p:strVal val="#ppt_x"/>
                                              </p:val>
                                            </p:tav>
                                          </p:tavLst>
                                        </p:anim>
                                        <p:anim calcmode="lin" valueType="num">
                                          <p:cBhvr additive="base">
                                            <p:cTn id="49" dur="300" fill="hold"/>
                                            <p:tgtEl>
                                              <p:spTgt spid="86"/>
                                            </p:tgtEl>
                                            <p:attrNameLst>
                                              <p:attrName>ppt_y</p:attrName>
                                            </p:attrNameLst>
                                          </p:cBhvr>
                                          <p:tavLst>
                                            <p:tav tm="0">
                                              <p:val>
                                                <p:strVal val="0-#ppt_h/2"/>
                                              </p:val>
                                            </p:tav>
                                            <p:tav tm="100000">
                                              <p:val>
                                                <p:strVal val="#ppt_y"/>
                                              </p:val>
                                            </p:tav>
                                          </p:tavLst>
                                        </p:anim>
                                      </p:childTnLst>
                                    </p:cTn>
                                  </p:par>
                                </p:childTnLst>
                              </p:cTn>
                            </p:par>
                            <p:par>
                              <p:cTn id="50" fill="hold">
                                <p:stCondLst>
                                  <p:cond delay="2400"/>
                                </p:stCondLst>
                                <p:childTnLst>
                                  <p:par>
                                    <p:cTn id="51" presetID="2" presetClass="entr" presetSubtype="4"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 calcmode="lin" valueType="num">
                                          <p:cBhvr additive="base">
                                            <p:cTn id="53" dur="300" fill="hold"/>
                                            <p:tgtEl>
                                              <p:spTgt spid="87"/>
                                            </p:tgtEl>
                                            <p:attrNameLst>
                                              <p:attrName>ppt_x</p:attrName>
                                            </p:attrNameLst>
                                          </p:cBhvr>
                                          <p:tavLst>
                                            <p:tav tm="0">
                                              <p:val>
                                                <p:strVal val="#ppt_x"/>
                                              </p:val>
                                            </p:tav>
                                            <p:tav tm="100000">
                                              <p:val>
                                                <p:strVal val="#ppt_x"/>
                                              </p:val>
                                            </p:tav>
                                          </p:tavLst>
                                        </p:anim>
                                        <p:anim calcmode="lin" valueType="num">
                                          <p:cBhvr additive="base">
                                            <p:cTn id="54" dur="300" fill="hold"/>
                                            <p:tgtEl>
                                              <p:spTgt spid="87"/>
                                            </p:tgtEl>
                                            <p:attrNameLst>
                                              <p:attrName>ppt_y</p:attrName>
                                            </p:attrNameLst>
                                          </p:cBhvr>
                                          <p:tavLst>
                                            <p:tav tm="0">
                                              <p:val>
                                                <p:strVal val="1+#ppt_h/2"/>
                                              </p:val>
                                            </p:tav>
                                            <p:tav tm="100000">
                                              <p:val>
                                                <p:strVal val="#ppt_y"/>
                                              </p:val>
                                            </p:tav>
                                          </p:tavLst>
                                        </p:anim>
                                      </p:childTnLst>
                                    </p:cTn>
                                  </p:par>
                                </p:childTnLst>
                              </p:cTn>
                            </p:par>
                            <p:par>
                              <p:cTn id="55" fill="hold">
                                <p:stCondLst>
                                  <p:cond delay="2700"/>
                                </p:stCondLst>
                                <p:childTnLst>
                                  <p:par>
                                    <p:cTn id="56" presetID="2" presetClass="entr" presetSubtype="1" fill="hold" grpId="0"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300" fill="hold"/>
                                            <p:tgtEl>
                                              <p:spTgt spid="89"/>
                                            </p:tgtEl>
                                            <p:attrNameLst>
                                              <p:attrName>ppt_x</p:attrName>
                                            </p:attrNameLst>
                                          </p:cBhvr>
                                          <p:tavLst>
                                            <p:tav tm="0">
                                              <p:val>
                                                <p:strVal val="#ppt_x"/>
                                              </p:val>
                                            </p:tav>
                                            <p:tav tm="100000">
                                              <p:val>
                                                <p:strVal val="#ppt_x"/>
                                              </p:val>
                                            </p:tav>
                                          </p:tavLst>
                                        </p:anim>
                                        <p:anim calcmode="lin" valueType="num">
                                          <p:cBhvr additive="base">
                                            <p:cTn id="59" dur="300" fill="hold"/>
                                            <p:tgtEl>
                                              <p:spTgt spid="89"/>
                                            </p:tgtEl>
                                            <p:attrNameLst>
                                              <p:attrName>ppt_y</p:attrName>
                                            </p:attrNameLst>
                                          </p:cBhvr>
                                          <p:tavLst>
                                            <p:tav tm="0">
                                              <p:val>
                                                <p:strVal val="0-#ppt_h/2"/>
                                              </p:val>
                                            </p:tav>
                                            <p:tav tm="100000">
                                              <p:val>
                                                <p:strVal val="#ppt_y"/>
                                              </p:val>
                                            </p:tav>
                                          </p:tavLst>
                                        </p:anim>
                                      </p:childTnLst>
                                    </p:cTn>
                                  </p:par>
                                </p:childTnLst>
                              </p:cTn>
                            </p:par>
                            <p:par>
                              <p:cTn id="60" fill="hold">
                                <p:stCondLst>
                                  <p:cond delay="3000"/>
                                </p:stCondLst>
                                <p:childTnLst>
                                  <p:par>
                                    <p:cTn id="61" presetID="2" presetClass="entr" presetSubtype="4"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additive="base">
                                            <p:cTn id="63" dur="300" fill="hold"/>
                                            <p:tgtEl>
                                              <p:spTgt spid="88"/>
                                            </p:tgtEl>
                                            <p:attrNameLst>
                                              <p:attrName>ppt_x</p:attrName>
                                            </p:attrNameLst>
                                          </p:cBhvr>
                                          <p:tavLst>
                                            <p:tav tm="0">
                                              <p:val>
                                                <p:strVal val="#ppt_x"/>
                                              </p:val>
                                            </p:tav>
                                            <p:tav tm="100000">
                                              <p:val>
                                                <p:strVal val="#ppt_x"/>
                                              </p:val>
                                            </p:tav>
                                          </p:tavLst>
                                        </p:anim>
                                        <p:anim calcmode="lin" valueType="num">
                                          <p:cBhvr additive="base">
                                            <p:cTn id="64" dur="3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85" grpId="0"/>
          <p:bldP spid="86" grpId="0"/>
          <p:bldP spid="87" grpId="0"/>
          <p:bldP spid="88" grpId="0"/>
          <p:bldP spid="8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8289926" y="988408"/>
            <a:ext cx="352425" cy="1150144"/>
            <a:chOff x="8289926" y="988408"/>
            <a:chExt cx="352425" cy="1150144"/>
          </a:xfrm>
        </p:grpSpPr>
        <p:sp>
          <p:nvSpPr>
            <p:cNvPr id="74" name="任意多边形 73"/>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pic>
          <p:nvPicPr>
            <p:cNvPr id="75" name="图片 42"/>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6" name="组合 75"/>
          <p:cNvGrpSpPr/>
          <p:nvPr/>
        </p:nvGrpSpPr>
        <p:grpSpPr>
          <a:xfrm>
            <a:off x="8289926" y="2068843"/>
            <a:ext cx="352425" cy="1151334"/>
            <a:chOff x="8289926" y="2068843"/>
            <a:chExt cx="352425" cy="1151334"/>
          </a:xfrm>
        </p:grpSpPr>
        <p:sp>
          <p:nvSpPr>
            <p:cNvPr id="77" name="任意多边形 76"/>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pic>
          <p:nvPicPr>
            <p:cNvPr id="78" name="图片 44"/>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 name="组合 78"/>
          <p:cNvGrpSpPr/>
          <p:nvPr/>
        </p:nvGrpSpPr>
        <p:grpSpPr>
          <a:xfrm>
            <a:off x="8289926" y="3076600"/>
            <a:ext cx="352425" cy="1151334"/>
            <a:chOff x="8289926" y="3199210"/>
            <a:chExt cx="352425" cy="1151334"/>
          </a:xfrm>
        </p:grpSpPr>
        <p:sp>
          <p:nvSpPr>
            <p:cNvPr id="80" name="任意多边形 79"/>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pic>
          <p:nvPicPr>
            <p:cNvPr id="81" name="图片 45"/>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 name="任意多边形 81"/>
          <p:cNvSpPr/>
          <p:nvPr/>
        </p:nvSpPr>
        <p:spPr>
          <a:xfrm rot="20828725">
            <a:off x="5185389"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46FB6"/>
          </a:solidFill>
          <a:ln w="12700" cap="flat" cmpd="sng" algn="ctr">
            <a:noFill/>
            <a:prstDash val="solid"/>
            <a:miter lim="800000"/>
          </a:ln>
          <a:effectLst/>
        </p:spPr>
        <p:txBody>
          <a:bodyPr lIns="180000" r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p>
        </p:txBody>
      </p:sp>
      <p:sp>
        <p:nvSpPr>
          <p:cNvPr id="83" name="任意多边形 82"/>
          <p:cNvSpPr/>
          <p:nvPr/>
        </p:nvSpPr>
        <p:spPr>
          <a:xfrm rot="20828725">
            <a:off x="5190134"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46FB6"/>
          </a:solidFill>
          <a:ln w="12700" cap="flat" cmpd="sng" algn="ctr">
            <a:noFill/>
            <a:prstDash val="solid"/>
            <a:miter lim="800000"/>
          </a:ln>
          <a:effectLst/>
        </p:spPr>
        <p:txBody>
          <a:bodyPr lIns="180000" r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亮亮图文旗舰店</a:t>
            </a: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4" name="任意多边形 83"/>
          <p:cNvSpPr/>
          <p:nvPr/>
        </p:nvSpPr>
        <p:spPr>
          <a:xfrm rot="20828725">
            <a:off x="5188553"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46FB6"/>
          </a:solidFill>
          <a:ln w="12700" cap="flat" cmpd="sng" algn="ctr">
            <a:noFill/>
            <a:prstDash val="solid"/>
            <a:miter lim="800000"/>
          </a:ln>
          <a:effectLst/>
        </p:spPr>
        <p:txBody>
          <a:bodyPr lIns="180000" r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p>
        </p:txBody>
      </p:sp>
      <p:sp>
        <p:nvSpPr>
          <p:cNvPr id="85" name="TextBox 59"/>
          <p:cNvSpPr txBox="1"/>
          <p:nvPr/>
        </p:nvSpPr>
        <p:spPr>
          <a:xfrm>
            <a:off x="787401" y="1443038"/>
            <a:ext cx="2873375" cy="2982516"/>
          </a:xfrm>
          <a:prstGeom prst="rect">
            <a:avLst/>
          </a:prstGeom>
          <a:noFill/>
        </p:spPr>
        <p:txBody>
          <a:bodyPr lIns="108000" rIns="108000" anchor="ctr"/>
          <a:lstStyle/>
          <a:p>
            <a:pPr algn="just" defTabSz="914400">
              <a:lnSpc>
                <a:spcPct val="130000"/>
              </a:lnSpc>
              <a:spcBef>
                <a:spcPts val="600"/>
              </a:spcBef>
              <a:defRPr/>
            </a:pPr>
            <a:r>
              <a:rPr lang="zh-CN" altLang="en-US" sz="1400" dirty="0">
                <a:solidFill>
                  <a:srgbClr val="47494B">
                    <a:lumMod val="50000"/>
                    <a:lumOff val="50000"/>
                  </a:srgb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rgbClr val="47494B">
                  <a:lumMod val="50000"/>
                  <a:lumOff val="50000"/>
                </a:srgbClr>
              </a:solidFill>
              <a:latin typeface="幼圆" panose="02010509060101010101" pitchFamily="49" charset="-122"/>
              <a:ea typeface="幼圆" panose="02010509060101010101" pitchFamily="49" charset="-122"/>
            </a:endParaRPr>
          </a:p>
          <a:p>
            <a:pPr algn="just" defTabSz="914400">
              <a:lnSpc>
                <a:spcPct val="130000"/>
              </a:lnSpc>
              <a:spcBef>
                <a:spcPts val="600"/>
              </a:spcBef>
              <a:defRPr/>
            </a:pPr>
            <a:r>
              <a:rPr lang="zh-CN" altLang="en-US" sz="1400" dirty="0">
                <a:solidFill>
                  <a:srgbClr val="47494B">
                    <a:lumMod val="50000"/>
                    <a:lumOff val="50000"/>
                  </a:srgb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a:t>
            </a:r>
            <a:endParaRPr lang="en-US" altLang="zh-CN" sz="1400" dirty="0">
              <a:solidFill>
                <a:srgbClr val="47494B">
                  <a:lumMod val="50000"/>
                  <a:lumOff val="50000"/>
                </a:srgbClr>
              </a:solidFill>
              <a:latin typeface="幼圆" panose="02010509060101010101" pitchFamily="49" charset="-122"/>
              <a:ea typeface="幼圆" panose="02010509060101010101" pitchFamily="49" charset="-122"/>
            </a:endParaRPr>
          </a:p>
        </p:txBody>
      </p:sp>
      <p:cxnSp>
        <p:nvCxnSpPr>
          <p:cNvPr id="86" name="直接连接符 85"/>
          <p:cNvCxnSpPr/>
          <p:nvPr/>
        </p:nvCxnSpPr>
        <p:spPr>
          <a:xfrm>
            <a:off x="457201" y="1443038"/>
            <a:ext cx="3076575" cy="0"/>
          </a:xfrm>
          <a:prstGeom prst="line">
            <a:avLst/>
          </a:prstGeom>
          <a:noFill/>
          <a:ln w="12700" cap="flat" cmpd="sng" algn="ctr">
            <a:solidFill>
              <a:srgbClr val="046FB6"/>
            </a:solidFill>
            <a:prstDash val="sysDash"/>
            <a:miter lim="800000"/>
          </a:ln>
          <a:effectLst/>
        </p:spPr>
      </p:cxnSp>
      <p:cxnSp>
        <p:nvCxnSpPr>
          <p:cNvPr id="87" name="直接连接符 86"/>
          <p:cNvCxnSpPr/>
          <p:nvPr/>
        </p:nvCxnSpPr>
        <p:spPr>
          <a:xfrm>
            <a:off x="787400" y="1223963"/>
            <a:ext cx="0" cy="736997"/>
          </a:xfrm>
          <a:prstGeom prst="line">
            <a:avLst/>
          </a:prstGeom>
          <a:noFill/>
          <a:ln w="12700" cap="flat" cmpd="sng" algn="ctr">
            <a:solidFill>
              <a:srgbClr val="046FB6"/>
            </a:solidFill>
            <a:prstDash val="sysDash"/>
            <a:miter lim="800000"/>
          </a:ln>
          <a:effectLst/>
        </p:spPr>
      </p:cxnSp>
      <p:cxnSp>
        <p:nvCxnSpPr>
          <p:cNvPr id="88" name="直接连接符 87"/>
          <p:cNvCxnSpPr/>
          <p:nvPr/>
        </p:nvCxnSpPr>
        <p:spPr>
          <a:xfrm>
            <a:off x="463550" y="1223963"/>
            <a:ext cx="0" cy="219075"/>
          </a:xfrm>
          <a:prstGeom prst="line">
            <a:avLst/>
          </a:prstGeom>
          <a:noFill/>
          <a:ln w="12700" cap="flat" cmpd="sng" algn="ctr">
            <a:solidFill>
              <a:srgbClr val="046FB6"/>
            </a:solidFill>
            <a:prstDash val="solid"/>
            <a:miter lim="800000"/>
          </a:ln>
          <a:effectLst/>
        </p:spPr>
      </p:cxnSp>
      <p:cxnSp>
        <p:nvCxnSpPr>
          <p:cNvPr id="89" name="直接连接符 88"/>
          <p:cNvCxnSpPr/>
          <p:nvPr/>
        </p:nvCxnSpPr>
        <p:spPr>
          <a:xfrm>
            <a:off x="457200" y="1223963"/>
            <a:ext cx="330200" cy="0"/>
          </a:xfrm>
          <a:prstGeom prst="line">
            <a:avLst/>
          </a:prstGeom>
          <a:noFill/>
          <a:ln w="12700" cap="flat" cmpd="sng" algn="ctr">
            <a:solidFill>
              <a:srgbClr val="046FB6"/>
            </a:solidFill>
            <a:prstDash val="solid"/>
            <a:miter lim="800000"/>
          </a:ln>
          <a:effectLst/>
        </p:spPr>
      </p:cxnSp>
      <p:cxnSp>
        <p:nvCxnSpPr>
          <p:cNvPr id="90" name="直接连接符 89"/>
          <p:cNvCxnSpPr/>
          <p:nvPr/>
        </p:nvCxnSpPr>
        <p:spPr>
          <a:xfrm flipH="1" flipV="1">
            <a:off x="914401" y="4425554"/>
            <a:ext cx="3076575" cy="0"/>
          </a:xfrm>
          <a:prstGeom prst="line">
            <a:avLst/>
          </a:prstGeom>
          <a:noFill/>
          <a:ln w="12700" cap="flat" cmpd="sng" algn="ctr">
            <a:solidFill>
              <a:srgbClr val="046FB6"/>
            </a:solidFill>
            <a:prstDash val="sysDash"/>
            <a:miter lim="800000"/>
          </a:ln>
          <a:effectLst/>
        </p:spPr>
      </p:cxnSp>
      <p:cxnSp>
        <p:nvCxnSpPr>
          <p:cNvPr id="91" name="直接连接符 90"/>
          <p:cNvCxnSpPr/>
          <p:nvPr/>
        </p:nvCxnSpPr>
        <p:spPr>
          <a:xfrm flipH="1" flipV="1">
            <a:off x="3660775" y="3906441"/>
            <a:ext cx="0" cy="736997"/>
          </a:xfrm>
          <a:prstGeom prst="line">
            <a:avLst/>
          </a:prstGeom>
          <a:noFill/>
          <a:ln w="12700" cap="flat" cmpd="sng" algn="ctr">
            <a:solidFill>
              <a:srgbClr val="046FB6"/>
            </a:solidFill>
            <a:prstDash val="sysDash"/>
            <a:miter lim="800000"/>
          </a:ln>
          <a:effectLst/>
        </p:spPr>
      </p:cxnSp>
      <p:cxnSp>
        <p:nvCxnSpPr>
          <p:cNvPr id="92" name="直接连接符 91"/>
          <p:cNvCxnSpPr/>
          <p:nvPr/>
        </p:nvCxnSpPr>
        <p:spPr>
          <a:xfrm flipH="1" flipV="1">
            <a:off x="3984625" y="4425554"/>
            <a:ext cx="0" cy="217884"/>
          </a:xfrm>
          <a:prstGeom prst="line">
            <a:avLst/>
          </a:prstGeom>
          <a:noFill/>
          <a:ln w="12700" cap="flat" cmpd="sng" algn="ctr">
            <a:solidFill>
              <a:srgbClr val="046FB6"/>
            </a:solidFill>
            <a:prstDash val="solid"/>
            <a:miter lim="800000"/>
          </a:ln>
          <a:effectLst/>
        </p:spPr>
      </p:cxnSp>
      <p:cxnSp>
        <p:nvCxnSpPr>
          <p:cNvPr id="93" name="直接连接符 92"/>
          <p:cNvCxnSpPr/>
          <p:nvPr/>
        </p:nvCxnSpPr>
        <p:spPr>
          <a:xfrm flipH="1" flipV="1">
            <a:off x="3660775" y="4643438"/>
            <a:ext cx="330200" cy="0"/>
          </a:xfrm>
          <a:prstGeom prst="line">
            <a:avLst/>
          </a:prstGeom>
          <a:noFill/>
          <a:ln w="12700" cap="flat" cmpd="sng" algn="ctr">
            <a:solidFill>
              <a:srgbClr val="046FB6"/>
            </a:solidFill>
            <a:prstDash val="solid"/>
            <a:miter lim="800000"/>
          </a:ln>
          <a:effectLst/>
        </p:spPr>
      </p:cxnSp>
      <p:grpSp>
        <p:nvGrpSpPr>
          <p:cNvPr id="94" name="组合 93"/>
          <p:cNvGrpSpPr/>
          <p:nvPr/>
        </p:nvGrpSpPr>
        <p:grpSpPr>
          <a:xfrm>
            <a:off x="4635500" y="3512344"/>
            <a:ext cx="708026" cy="1214438"/>
            <a:chOff x="4635500" y="3512344"/>
            <a:chExt cx="708026" cy="1214438"/>
          </a:xfrm>
        </p:grpSpPr>
        <p:sp>
          <p:nvSpPr>
            <p:cNvPr id="95" name="任意多边形 94"/>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46FB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sp>
          <p:nvSpPr>
            <p:cNvPr id="96" name="任意多边形 95"/>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sp>
          <p:nvSpPr>
            <p:cNvPr id="97" name="任意多边形 96"/>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46FB6">
                <a:lumMod val="60000"/>
                <a:lumOff val="40000"/>
              </a:srgbClr>
            </a:solidFill>
            <a:ln w="12700" cap="flat" cmpd="sng" algn="ctr">
              <a:noFill/>
              <a:prstDash val="solid"/>
              <a:miter lim="800000"/>
            </a:ln>
            <a:effectLst/>
          </p:spPr>
          <p:txBody>
            <a:bodyPr lIns="108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rPr>
                <a:t>03</a:t>
              </a:r>
              <a:endParaRPr kumimoji="0" lang="zh-CN" altLang="en-US"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pic>
          <p:nvPicPr>
            <p:cNvPr id="98" name="图片 35"/>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组合 98"/>
          <p:cNvGrpSpPr/>
          <p:nvPr/>
        </p:nvGrpSpPr>
        <p:grpSpPr>
          <a:xfrm>
            <a:off x="4644008" y="1397174"/>
            <a:ext cx="708026" cy="1246584"/>
            <a:chOff x="4714663" y="1085638"/>
            <a:chExt cx="708026" cy="1246584"/>
          </a:xfrm>
        </p:grpSpPr>
        <p:grpSp>
          <p:nvGrpSpPr>
            <p:cNvPr id="100" name="组合 99"/>
            <p:cNvGrpSpPr/>
            <p:nvPr/>
          </p:nvGrpSpPr>
          <p:grpSpPr>
            <a:xfrm>
              <a:off x="4714663" y="1085638"/>
              <a:ext cx="412750" cy="1082278"/>
              <a:chOff x="4635500" y="1379935"/>
              <a:chExt cx="412750" cy="1082278"/>
            </a:xfrm>
          </p:grpSpPr>
          <p:sp>
            <p:nvSpPr>
              <p:cNvPr id="103" name="任意多边形 102"/>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46FB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pic>
            <p:nvPicPr>
              <p:cNvPr id="104" name="图片 2"/>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1" name="任意多边形 100"/>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sp>
          <p:nvSpPr>
            <p:cNvPr id="102" name="任意多边形 101"/>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46FB6">
                <a:lumMod val="60000"/>
                <a:lumOff val="40000"/>
              </a:srgbClr>
            </a:solidFill>
            <a:ln w="12700" cap="flat" cmpd="sng" algn="ctr">
              <a:noFill/>
              <a:prstDash val="solid"/>
              <a:miter lim="800000"/>
            </a:ln>
            <a:effectLst/>
          </p:spPr>
          <p:txBody>
            <a:bodyPr lIns="108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rPr>
                <a:t>01</a:t>
              </a:r>
              <a:endParaRPr kumimoji="0" lang="zh-CN" altLang="en-US"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grpSp>
      <p:grpSp>
        <p:nvGrpSpPr>
          <p:cNvPr id="105" name="组合 104"/>
          <p:cNvGrpSpPr/>
          <p:nvPr/>
        </p:nvGrpSpPr>
        <p:grpSpPr>
          <a:xfrm>
            <a:off x="4644008" y="2427734"/>
            <a:ext cx="708026" cy="1233488"/>
            <a:chOff x="4644008" y="2427734"/>
            <a:chExt cx="708026" cy="1233488"/>
          </a:xfrm>
        </p:grpSpPr>
        <p:grpSp>
          <p:nvGrpSpPr>
            <p:cNvPr id="106" name="组合 105"/>
            <p:cNvGrpSpPr/>
            <p:nvPr/>
          </p:nvGrpSpPr>
          <p:grpSpPr>
            <a:xfrm>
              <a:off x="4644008" y="2427734"/>
              <a:ext cx="708026" cy="1233488"/>
              <a:chOff x="4635500" y="2443162"/>
              <a:chExt cx="708026" cy="1233488"/>
            </a:xfrm>
          </p:grpSpPr>
          <p:sp>
            <p:nvSpPr>
              <p:cNvPr id="108" name="任意多边形 107"/>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46FB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sp>
            <p:nvSpPr>
              <p:cNvPr id="109" name="任意多边形 108"/>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46FB6">
                  <a:lumMod val="60000"/>
                  <a:lumOff val="40000"/>
                </a:srgbClr>
              </a:solidFill>
              <a:ln w="12700" cap="flat" cmpd="sng" algn="ctr">
                <a:noFill/>
                <a:prstDash val="solid"/>
                <a:miter lim="800000"/>
              </a:ln>
              <a:effectLst/>
            </p:spPr>
            <p:txBody>
              <a:bodyPr lIns="108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rPr>
                  <a:t>02</a:t>
                </a:r>
                <a:endParaRPr kumimoji="0" lang="zh-CN" altLang="en-US" sz="2400" b="0" i="0" u="none" strike="noStrike" kern="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pic>
            <p:nvPicPr>
              <p:cNvPr id="110" name="图片 34"/>
              <p:cNvPicPr>
                <a:picLocks noChangeAspect="1"/>
              </p:cNvPicPr>
              <p:nvPr/>
            </p:nvPicPr>
            <p:blipFill>
              <a:blip r:embed="rId4" cstate="print">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7" name="任意多边形 106"/>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46FB6">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幼圆"/>
                <a:cs typeface="+mn-cs"/>
              </a:endParaRPr>
            </a:p>
          </p:txBody>
        </p:sp>
      </p:grpSp>
    </p:spTree>
    <p:custDataLst>
      <p:tags r:id="rId1"/>
    </p:custDataLst>
    <p:extLst>
      <p:ext uri="{BB962C8B-B14F-4D97-AF65-F5344CB8AC3E}">
        <p14:creationId xmlns:p14="http://schemas.microsoft.com/office/powerpoint/2010/main" val="11722535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wipe(down)">
                                      <p:cBhvr>
                                        <p:cTn id="23" dur="250"/>
                                        <p:tgtEl>
                                          <p:spTgt spid="87"/>
                                        </p:tgtEl>
                                      </p:cBhvr>
                                    </p:animEffect>
                                  </p:childTnLst>
                                </p:cTn>
                              </p:par>
                            </p:childTnLst>
                          </p:cTn>
                        </p:par>
                        <p:par>
                          <p:cTn id="24" fill="hold">
                            <p:stCondLst>
                              <p:cond delay="1750"/>
                            </p:stCondLst>
                            <p:childTnLst>
                              <p:par>
                                <p:cTn id="25" presetID="22" presetClass="entr" presetSubtype="2"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right)">
                                      <p:cBhvr>
                                        <p:cTn id="27" dur="250"/>
                                        <p:tgtEl>
                                          <p:spTgt spid="89"/>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up)">
                                      <p:cBhvr>
                                        <p:cTn id="31" dur="250"/>
                                        <p:tgtEl>
                                          <p:spTgt spid="88"/>
                                        </p:tgtEl>
                                      </p:cBhvr>
                                    </p:animEffect>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250"/>
                                        <p:tgtEl>
                                          <p:spTgt spid="86"/>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wipe(up)">
                                      <p:cBhvr>
                                        <p:cTn id="39" dur="250"/>
                                        <p:tgtEl>
                                          <p:spTgt spid="91"/>
                                        </p:tgtEl>
                                      </p:cBhvr>
                                    </p:animEffect>
                                  </p:childTnLst>
                                </p:cTn>
                              </p:par>
                            </p:childTnLst>
                          </p:cTn>
                        </p:par>
                        <p:par>
                          <p:cTn id="40" fill="hold">
                            <p:stCondLst>
                              <p:cond delay="2750"/>
                            </p:stCondLst>
                            <p:childTnLst>
                              <p:par>
                                <p:cTn id="41" presetID="22" presetClass="entr" presetSubtype="8" fill="hold"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wipe(left)">
                                      <p:cBhvr>
                                        <p:cTn id="43" dur="250"/>
                                        <p:tgtEl>
                                          <p:spTgt spid="93"/>
                                        </p:tgtEl>
                                      </p:cBhvr>
                                    </p:animEffect>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wipe(down)">
                                      <p:cBhvr>
                                        <p:cTn id="47" dur="250"/>
                                        <p:tgtEl>
                                          <p:spTgt spid="92"/>
                                        </p:tgtEl>
                                      </p:cBhvr>
                                    </p:animEffect>
                                  </p:childTnLst>
                                </p:cTn>
                              </p:par>
                            </p:childTnLst>
                          </p:cTn>
                        </p:par>
                        <p:par>
                          <p:cTn id="48" fill="hold">
                            <p:stCondLst>
                              <p:cond delay="3250"/>
                            </p:stCondLst>
                            <p:childTnLst>
                              <p:par>
                                <p:cTn id="49" presetID="22" presetClass="entr" presetSubtype="2"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ipe(right)">
                                      <p:cBhvr>
                                        <p:cTn id="51" dur="250"/>
                                        <p:tgtEl>
                                          <p:spTgt spid="90"/>
                                        </p:tgtEl>
                                      </p:cBhvr>
                                    </p:animEffect>
                                  </p:childTnLst>
                                </p:cTn>
                              </p:par>
                            </p:childTnLst>
                          </p:cTn>
                        </p:par>
                        <p:par>
                          <p:cTn id="52" fill="hold">
                            <p:stCondLst>
                              <p:cond delay="35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85"/>
                                        </p:tgtEl>
                                        <p:attrNameLst>
                                          <p:attrName>style.visibility</p:attrName>
                                        </p:attrNameLst>
                                      </p:cBhvr>
                                      <p:to>
                                        <p:strVal val="visible"/>
                                      </p:to>
                                    </p:set>
                                    <p:anim calcmode="lin" valueType="num">
                                      <p:cBhvr>
                                        <p:cTn id="55"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85"/>
                                        </p:tgtEl>
                                        <p:attrNameLst>
                                          <p:attrName>ppt_y</p:attrName>
                                        </p:attrNameLst>
                                      </p:cBhvr>
                                      <p:tavLst>
                                        <p:tav tm="0">
                                          <p:val>
                                            <p:strVal val="#ppt_y"/>
                                          </p:val>
                                        </p:tav>
                                        <p:tav tm="100000">
                                          <p:val>
                                            <p:strVal val="#ppt_y"/>
                                          </p:val>
                                        </p:tav>
                                      </p:tavLst>
                                    </p:anim>
                                    <p:anim calcmode="lin" valueType="num">
                                      <p:cBhvr>
                                        <p:cTn id="57"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85"/>
                                        </p:tgtEl>
                                      </p:cBhvr>
                                    </p:animEffect>
                                  </p:childTnLst>
                                </p:cTn>
                              </p:par>
                            </p:childTnLst>
                          </p:cTn>
                        </p:par>
                        <p:par>
                          <p:cTn id="60" fill="hold">
                            <p:stCondLst>
                              <p:cond delay="10650"/>
                            </p:stCondLst>
                            <p:childTnLst>
                              <p:par>
                                <p:cTn id="61" presetID="22" presetClass="entr" presetSubtype="8" fill="hold"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wipe(left)">
                                      <p:cBhvr>
                                        <p:cTn id="63" dur="500"/>
                                        <p:tgtEl>
                                          <p:spTgt spid="99"/>
                                        </p:tgtEl>
                                      </p:cBhvr>
                                    </p:animEffect>
                                  </p:childTnLst>
                                </p:cTn>
                              </p:par>
                            </p:childTnLst>
                          </p:cTn>
                        </p:par>
                        <p:par>
                          <p:cTn id="64" fill="hold">
                            <p:stCondLst>
                              <p:cond delay="11150"/>
                            </p:stCondLst>
                            <p:childTnLst>
                              <p:par>
                                <p:cTn id="65" presetID="22" presetClass="entr" presetSubtype="8" fill="hold" grpId="0" nodeType="after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wipe(left)">
                                      <p:cBhvr>
                                        <p:cTn id="67" dur="500"/>
                                        <p:tgtEl>
                                          <p:spTgt spid="82"/>
                                        </p:tgtEl>
                                      </p:cBhvr>
                                    </p:animEffect>
                                  </p:childTnLst>
                                </p:cTn>
                              </p:par>
                            </p:childTnLst>
                          </p:cTn>
                        </p:par>
                        <p:par>
                          <p:cTn id="68" fill="hold">
                            <p:stCondLst>
                              <p:cond delay="11650"/>
                            </p:stCondLst>
                            <p:childTnLst>
                              <p:par>
                                <p:cTn id="69" presetID="22" presetClass="entr" presetSubtype="8" fill="hold"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500"/>
                                        <p:tgtEl>
                                          <p:spTgt spid="73"/>
                                        </p:tgtEl>
                                      </p:cBhvr>
                                    </p:animEffect>
                                  </p:childTnLst>
                                </p:cTn>
                              </p:par>
                            </p:childTnLst>
                          </p:cTn>
                        </p:par>
                        <p:par>
                          <p:cTn id="72" fill="hold">
                            <p:stCondLst>
                              <p:cond delay="12150"/>
                            </p:stCondLst>
                            <p:childTnLst>
                              <p:par>
                                <p:cTn id="73" presetID="22" presetClass="entr" presetSubtype="8"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Effect transition="in" filter="wipe(left)">
                                      <p:cBhvr>
                                        <p:cTn id="75" dur="500"/>
                                        <p:tgtEl>
                                          <p:spTgt spid="105"/>
                                        </p:tgtEl>
                                      </p:cBhvr>
                                    </p:animEffect>
                                  </p:childTnLst>
                                </p:cTn>
                              </p:par>
                            </p:childTnLst>
                          </p:cTn>
                        </p:par>
                        <p:par>
                          <p:cTn id="76" fill="hold">
                            <p:stCondLst>
                              <p:cond delay="12650"/>
                            </p:stCondLst>
                            <p:childTnLst>
                              <p:par>
                                <p:cTn id="77" presetID="22" presetClass="entr" presetSubtype="8"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wipe(left)">
                                      <p:cBhvr>
                                        <p:cTn id="79" dur="500"/>
                                        <p:tgtEl>
                                          <p:spTgt spid="83"/>
                                        </p:tgtEl>
                                      </p:cBhvr>
                                    </p:animEffect>
                                  </p:childTnLst>
                                </p:cTn>
                              </p:par>
                            </p:childTnLst>
                          </p:cTn>
                        </p:par>
                        <p:par>
                          <p:cTn id="80" fill="hold">
                            <p:stCondLst>
                              <p:cond delay="13150"/>
                            </p:stCondLst>
                            <p:childTnLst>
                              <p:par>
                                <p:cTn id="81" presetID="22" presetClass="entr" presetSubtype="8" fill="hold"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left)">
                                      <p:cBhvr>
                                        <p:cTn id="83" dur="500"/>
                                        <p:tgtEl>
                                          <p:spTgt spid="76"/>
                                        </p:tgtEl>
                                      </p:cBhvr>
                                    </p:animEffect>
                                  </p:childTnLst>
                                </p:cTn>
                              </p:par>
                            </p:childTnLst>
                          </p:cTn>
                        </p:par>
                        <p:par>
                          <p:cTn id="84" fill="hold">
                            <p:stCondLst>
                              <p:cond delay="13650"/>
                            </p:stCondLst>
                            <p:childTnLst>
                              <p:par>
                                <p:cTn id="85" presetID="22" presetClass="entr" presetSubtype="8" fill="hold"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wipe(left)">
                                      <p:cBhvr>
                                        <p:cTn id="87" dur="500"/>
                                        <p:tgtEl>
                                          <p:spTgt spid="94"/>
                                        </p:tgtEl>
                                      </p:cBhvr>
                                    </p:animEffect>
                                  </p:childTnLst>
                                </p:cTn>
                              </p:par>
                            </p:childTnLst>
                          </p:cTn>
                        </p:par>
                        <p:par>
                          <p:cTn id="88" fill="hold">
                            <p:stCondLst>
                              <p:cond delay="14150"/>
                            </p:stCondLst>
                            <p:childTnLst>
                              <p:par>
                                <p:cTn id="89" presetID="22" presetClass="entr" presetSubtype="8" fill="hold" grpId="0" nodeType="after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wipe(left)">
                                      <p:cBhvr>
                                        <p:cTn id="91" dur="500"/>
                                        <p:tgtEl>
                                          <p:spTgt spid="84"/>
                                        </p:tgtEl>
                                      </p:cBhvr>
                                    </p:animEffect>
                                  </p:childTnLst>
                                </p:cTn>
                              </p:par>
                            </p:childTnLst>
                          </p:cTn>
                        </p:par>
                        <p:par>
                          <p:cTn id="92" fill="hold">
                            <p:stCondLst>
                              <p:cond delay="14650"/>
                            </p:stCondLst>
                            <p:childTnLst>
                              <p:par>
                                <p:cTn id="93" presetID="22" presetClass="entr" presetSubtype="8" fill="hold" nodeType="afterEffect">
                                  <p:stCondLst>
                                    <p:cond delay="0"/>
                                  </p:stCondLst>
                                  <p:childTnLst>
                                    <p:set>
                                      <p:cBhvr>
                                        <p:cTn id="94" dur="1" fill="hold">
                                          <p:stCondLst>
                                            <p:cond delay="0"/>
                                          </p:stCondLst>
                                        </p:cTn>
                                        <p:tgtEl>
                                          <p:spTgt spid="79"/>
                                        </p:tgtEl>
                                        <p:attrNameLst>
                                          <p:attrName>style.visibility</p:attrName>
                                        </p:attrNameLst>
                                      </p:cBhvr>
                                      <p:to>
                                        <p:strVal val="visible"/>
                                      </p:to>
                                    </p:set>
                                    <p:animEffect transition="in" filter="wipe(left)">
                                      <p:cBhvr>
                                        <p:cTn id="9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82" grpId="0" animBg="1"/>
      <p:bldP spid="83" grpId="0" animBg="1"/>
      <p:bldP spid="84" grpId="0" animBg="1"/>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1388617" y="1985017"/>
            <a:ext cx="6287537" cy="216742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6"/>
          <p:cNvSpPr>
            <a:spLocks noEditPoints="1"/>
          </p:cNvSpPr>
          <p:nvPr/>
        </p:nvSpPr>
        <p:spPr bwMode="auto">
          <a:xfrm>
            <a:off x="5148064" y="1217285"/>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23" name="TextBox 22"/>
          <p:cNvSpPr txBox="1"/>
          <p:nvPr/>
        </p:nvSpPr>
        <p:spPr>
          <a:xfrm>
            <a:off x="1547664" y="1010221"/>
            <a:ext cx="1313180" cy="769441"/>
          </a:xfrm>
          <a:prstGeom prst="rect">
            <a:avLst/>
          </a:prstGeom>
          <a:noFill/>
        </p:spPr>
        <p:txBody>
          <a:bodyPr wrap="none" rtlCol="0">
            <a:spAutoFit/>
          </a:bodyPr>
          <a:lstStyle/>
          <a:p>
            <a:pPr defTabSz="914400" fontAlgn="base">
              <a:spcBef>
                <a:spcPct val="0"/>
              </a:spcBef>
              <a:spcAft>
                <a:spcPct val="0"/>
              </a:spcAft>
            </a:pPr>
            <a:r>
              <a:rPr lang="zh-CN" altLang="en-US" sz="4400" b="1" dirty="0">
                <a:solidFill>
                  <a:schemeClr val="tx2"/>
                </a:solidFill>
                <a:latin typeface="微软雅黑" pitchFamily="34" charset="-122"/>
                <a:ea typeface="微软雅黑" pitchFamily="34" charset="-122"/>
              </a:rPr>
              <a:t>前言</a:t>
            </a:r>
          </a:p>
        </p:txBody>
      </p:sp>
      <p:sp>
        <p:nvSpPr>
          <p:cNvPr id="26" name="矩形 25"/>
          <p:cNvSpPr/>
          <p:nvPr/>
        </p:nvSpPr>
        <p:spPr>
          <a:xfrm>
            <a:off x="2817217" y="1251063"/>
            <a:ext cx="1324402" cy="523220"/>
          </a:xfrm>
          <a:prstGeom prst="rect">
            <a:avLst/>
          </a:prstGeom>
        </p:spPr>
        <p:txBody>
          <a:bodyPr wrap="none">
            <a:spAutoFit/>
          </a:bodyPr>
          <a:lstStyle/>
          <a:p>
            <a:pPr defTabSz="914400" fontAlgn="base">
              <a:spcBef>
                <a:spcPct val="0"/>
              </a:spcBef>
              <a:spcAft>
                <a:spcPct val="0"/>
              </a:spcAft>
            </a:pPr>
            <a:r>
              <a:rPr lang="en-US" altLang="zh-CN" sz="2800" dirty="0">
                <a:solidFill>
                  <a:schemeClr val="tx2"/>
                </a:solidFill>
                <a:latin typeface="Impact" pitchFamily="34" charset="0"/>
              </a:rPr>
              <a:t>Preface</a:t>
            </a:r>
          </a:p>
        </p:txBody>
      </p:sp>
      <p:sp>
        <p:nvSpPr>
          <p:cNvPr id="29" name="矩形 28"/>
          <p:cNvSpPr>
            <a:spLocks noChangeArrowheads="1"/>
          </p:cNvSpPr>
          <p:nvPr/>
        </p:nvSpPr>
        <p:spPr bwMode="auto">
          <a:xfrm>
            <a:off x="1475656" y="2067694"/>
            <a:ext cx="6056483"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lnSpc>
                <a:spcPts val="2600"/>
              </a:lnSpc>
              <a:spcBef>
                <a:spcPct val="0"/>
              </a:spcBef>
              <a:spcAft>
                <a:spcPct val="0"/>
              </a:spcAft>
              <a:defRPr/>
            </a:pPr>
            <a:r>
              <a:rPr lang="zh-CN" altLang="en-US" sz="1400" kern="0" dirty="0">
                <a:latin typeface="微软雅黑" pitchFamily="34" charset="-122"/>
                <a:ea typeface="微软雅黑" pitchFamily="34" charset="-122"/>
              </a:rPr>
              <a:t>随着国内商务企业的不断增多，团购能力不断的日益提高，文具行业势必也以更快的速度发展。许多大型外企文具生产商、经销商纷纷进驻国内主要市场，正是看中文具广阔的市场有良好发展前景。我们创办的“博学文具有限公司”重点在于“贴心的服务，实惠的价格”，服务是质量的前提，质量是服务的后盾。我们公司能最大限度地为校内学生提供购买各种各样高质量的文具，以及提供方便快捷的服务，以更好的质量，更便宜的价格为大家服务。</a:t>
            </a:r>
          </a:p>
        </p:txBody>
      </p:sp>
      <p:cxnSp>
        <p:nvCxnSpPr>
          <p:cNvPr id="10" name="直接连接符 9"/>
          <p:cNvCxnSpPr/>
          <p:nvPr/>
        </p:nvCxnSpPr>
        <p:spPr>
          <a:xfrm>
            <a:off x="1388618" y="1776060"/>
            <a:ext cx="6287537" cy="0"/>
          </a:xfrm>
          <a:prstGeom prst="line">
            <a:avLst/>
          </a:prstGeom>
          <a:ln>
            <a:solidFill>
              <a:schemeClr val="tx2"/>
            </a:solidFill>
            <a:headEnd type="oval" w="sm" len="sm"/>
            <a:tailEnd type="oval" w="sm" len="sm"/>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488381" y="771550"/>
            <a:ext cx="963939" cy="963939"/>
            <a:chOff x="4752974" y="731199"/>
            <a:chExt cx="963939" cy="963939"/>
          </a:xfrm>
        </p:grpSpPr>
        <p:grpSp>
          <p:nvGrpSpPr>
            <p:cNvPr id="51" name="组合 50"/>
            <p:cNvGrpSpPr/>
            <p:nvPr/>
          </p:nvGrpSpPr>
          <p:grpSpPr>
            <a:xfrm flipH="1">
              <a:off x="5025665" y="1068916"/>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52"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3"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4"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40" name="Freeform 48"/>
            <p:cNvSpPr>
              <a:spLocks noEditPoints="1"/>
            </p:cNvSpPr>
            <p:nvPr/>
          </p:nvSpPr>
          <p:spPr bwMode="auto">
            <a:xfrm>
              <a:off x="4752974" y="731199"/>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no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sp>
        <p:nvSpPr>
          <p:cNvPr id="42" name="Freeform 48"/>
          <p:cNvSpPr>
            <a:spLocks noEditPoints="1"/>
          </p:cNvSpPr>
          <p:nvPr/>
        </p:nvSpPr>
        <p:spPr bwMode="auto">
          <a:xfrm>
            <a:off x="6488381" y="771550"/>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accent2"/>
          </a:solidFill>
          <a:ln>
            <a:solidFill>
              <a:schemeClr val="bg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spTree>
    <p:custDataLst>
      <p:tags r:id="rId1"/>
    </p:custDataLst>
    <p:extLst>
      <p:ext uri="{BB962C8B-B14F-4D97-AF65-F5344CB8AC3E}">
        <p14:creationId xmlns:p14="http://schemas.microsoft.com/office/powerpoint/2010/main" val="1284048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5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400" fill="hold"/>
                                            <p:tgtEl>
                                              <p:spTgt spid="42"/>
                                            </p:tgtEl>
                                            <p:attrNameLst>
                                              <p:attrName>ppt_x</p:attrName>
                                            </p:attrNameLst>
                                          </p:cBhvr>
                                          <p:tavLst>
                                            <p:tav tm="0">
                                              <p:val>
                                                <p:strVal val="0-#ppt_w/2"/>
                                              </p:val>
                                            </p:tav>
                                            <p:tav tm="100000">
                                              <p:val>
                                                <p:strVal val="#ppt_x"/>
                                              </p:val>
                                            </p:tav>
                                          </p:tavLst>
                                        </p:anim>
                                        <p:anim calcmode="lin" valueType="num">
                                          <p:cBhvr additive="base">
                                            <p:cTn id="13" dur="1400" fill="hold"/>
                                            <p:tgtEl>
                                              <p:spTgt spid="4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42"/>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400" fill="hold"/>
                                            <p:tgtEl>
                                              <p:spTgt spid="2"/>
                                            </p:tgtEl>
                                            <p:attrNameLst>
                                              <p:attrName>ppt_x</p:attrName>
                                            </p:attrNameLst>
                                          </p:cBhvr>
                                          <p:tavLst>
                                            <p:tav tm="0">
                                              <p:val>
                                                <p:strVal val="0-#ppt_w/2"/>
                                              </p:val>
                                            </p:tav>
                                            <p:tav tm="100000">
                                              <p:val>
                                                <p:strVal val="#ppt_x"/>
                                              </p:val>
                                            </p:tav>
                                          </p:tavLst>
                                        </p:anim>
                                        <p:anim calcmode="lin" valueType="num">
                                          <p:cBhvr additive="base">
                                            <p:cTn id="19" dur="14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14:presetBounceEnd="46000">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14:bounceEnd="46000">
                                          <p:cBhvr additive="base">
                                            <p:cTn id="22"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46000">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14:bounceEnd="46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6000">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53" presetClass="entr" presetSubtype="16" fill="hold" grpId="0" nodeType="withEffect">
                                      <p:stCondLst>
                                        <p:cond delay="26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2400" fill="hold"/>
                                            <p:tgtEl>
                                              <p:spTgt spid="29"/>
                                            </p:tgtEl>
                                            <p:attrNameLst>
                                              <p:attrName>ppt_w</p:attrName>
                                            </p:attrNameLst>
                                          </p:cBhvr>
                                          <p:tavLst>
                                            <p:tav tm="0">
                                              <p:val>
                                                <p:fltVal val="0"/>
                                              </p:val>
                                            </p:tav>
                                            <p:tav tm="100000">
                                              <p:val>
                                                <p:strVal val="#ppt_w"/>
                                              </p:val>
                                            </p:tav>
                                          </p:tavLst>
                                        </p:anim>
                                        <p:anim calcmode="lin" valueType="num">
                                          <p:cBhvr>
                                            <p:cTn id="31" dur="2400" fill="hold"/>
                                            <p:tgtEl>
                                              <p:spTgt spid="29"/>
                                            </p:tgtEl>
                                            <p:attrNameLst>
                                              <p:attrName>ppt_h</p:attrName>
                                            </p:attrNameLst>
                                          </p:cBhvr>
                                          <p:tavLst>
                                            <p:tav tm="0">
                                              <p:val>
                                                <p:fltVal val="0"/>
                                              </p:val>
                                            </p:tav>
                                            <p:tav tm="100000">
                                              <p:val>
                                                <p:strVal val="#ppt_h"/>
                                              </p:val>
                                            </p:tav>
                                          </p:tavLst>
                                        </p:anim>
                                        <p:animEffect transition="in" filter="fade">
                                          <p:cBhvr>
                                            <p:cTn id="32" dur="2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9" grpId="0"/>
          <p:bldP spid="42" grpId="0" animBg="1"/>
          <p:bldP spid="4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5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400" fill="hold"/>
                                            <p:tgtEl>
                                              <p:spTgt spid="42"/>
                                            </p:tgtEl>
                                            <p:attrNameLst>
                                              <p:attrName>ppt_x</p:attrName>
                                            </p:attrNameLst>
                                          </p:cBhvr>
                                          <p:tavLst>
                                            <p:tav tm="0">
                                              <p:val>
                                                <p:strVal val="0-#ppt_w/2"/>
                                              </p:val>
                                            </p:tav>
                                            <p:tav tm="100000">
                                              <p:val>
                                                <p:strVal val="#ppt_x"/>
                                              </p:val>
                                            </p:tav>
                                          </p:tavLst>
                                        </p:anim>
                                        <p:anim calcmode="lin" valueType="num">
                                          <p:cBhvr additive="base">
                                            <p:cTn id="13" dur="1400" fill="hold"/>
                                            <p:tgtEl>
                                              <p:spTgt spid="42"/>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42"/>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400" fill="hold"/>
                                            <p:tgtEl>
                                              <p:spTgt spid="2"/>
                                            </p:tgtEl>
                                            <p:attrNameLst>
                                              <p:attrName>ppt_x</p:attrName>
                                            </p:attrNameLst>
                                          </p:cBhvr>
                                          <p:tavLst>
                                            <p:tav tm="0">
                                              <p:val>
                                                <p:strVal val="0-#ppt_w/2"/>
                                              </p:val>
                                            </p:tav>
                                            <p:tav tm="100000">
                                              <p:val>
                                                <p:strVal val="#ppt_x"/>
                                              </p:val>
                                            </p:tav>
                                          </p:tavLst>
                                        </p:anim>
                                        <p:anim calcmode="lin" valueType="num">
                                          <p:cBhvr additive="base">
                                            <p:cTn id="19" dur="14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53" presetClass="entr" presetSubtype="16" fill="hold" grpId="0" nodeType="withEffect">
                                      <p:stCondLst>
                                        <p:cond delay="26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2400" fill="hold"/>
                                            <p:tgtEl>
                                              <p:spTgt spid="29"/>
                                            </p:tgtEl>
                                            <p:attrNameLst>
                                              <p:attrName>ppt_w</p:attrName>
                                            </p:attrNameLst>
                                          </p:cBhvr>
                                          <p:tavLst>
                                            <p:tav tm="0">
                                              <p:val>
                                                <p:fltVal val="0"/>
                                              </p:val>
                                            </p:tav>
                                            <p:tav tm="100000">
                                              <p:val>
                                                <p:strVal val="#ppt_w"/>
                                              </p:val>
                                            </p:tav>
                                          </p:tavLst>
                                        </p:anim>
                                        <p:anim calcmode="lin" valueType="num">
                                          <p:cBhvr>
                                            <p:cTn id="31" dur="2400" fill="hold"/>
                                            <p:tgtEl>
                                              <p:spTgt spid="29"/>
                                            </p:tgtEl>
                                            <p:attrNameLst>
                                              <p:attrName>ppt_h</p:attrName>
                                            </p:attrNameLst>
                                          </p:cBhvr>
                                          <p:tavLst>
                                            <p:tav tm="0">
                                              <p:val>
                                                <p:fltVal val="0"/>
                                              </p:val>
                                            </p:tav>
                                            <p:tav tm="100000">
                                              <p:val>
                                                <p:strVal val="#ppt_h"/>
                                              </p:val>
                                            </p:tav>
                                          </p:tavLst>
                                        </p:anim>
                                        <p:animEffect transition="in" filter="fade">
                                          <p:cBhvr>
                                            <p:cTn id="32" dur="2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9" grpId="0"/>
          <p:bldP spid="42" grpId="0" animBg="1"/>
          <p:bldP spid="42" grpId="1"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4693612" y="1435835"/>
            <a:ext cx="3131181" cy="874041"/>
            <a:chOff x="4860032" y="1203598"/>
            <a:chExt cx="3131181" cy="874041"/>
          </a:xfrm>
        </p:grpSpPr>
        <p:grpSp>
          <p:nvGrpSpPr>
            <p:cNvPr id="58" name="组合 57"/>
            <p:cNvGrpSpPr/>
            <p:nvPr/>
          </p:nvGrpSpPr>
          <p:grpSpPr>
            <a:xfrm>
              <a:off x="4860032" y="1203598"/>
              <a:ext cx="3131181" cy="874041"/>
              <a:chOff x="3995936" y="1527637"/>
              <a:chExt cx="3544233" cy="936108"/>
            </a:xfrm>
          </p:grpSpPr>
          <p:sp>
            <p:nvSpPr>
              <p:cNvPr id="62"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tx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3"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cxnSp>
          <p:nvCxnSpPr>
            <p:cNvPr id="59" name="直接连接符 58"/>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0" name="직사각형 153"/>
            <p:cNvSpPr/>
            <p:nvPr/>
          </p:nvSpPr>
          <p:spPr bwMode="auto">
            <a:xfrm>
              <a:off x="4933092" y="1460870"/>
              <a:ext cx="466794" cy="461665"/>
            </a:xfrm>
            <a:prstGeom prst="rect">
              <a:avLst/>
            </a:prstGeom>
          </p:spPr>
          <p:txBody>
            <a:bodyPr wrap="none">
              <a:spAutoFit/>
            </a:bodyPr>
            <a:lstStyle/>
            <a:p>
              <a:pPr defTabSz="914400" fontAlgn="base">
                <a:spcBef>
                  <a:spcPct val="0"/>
                </a:spcBef>
                <a:spcAft>
                  <a:spcPct val="0"/>
                </a:spcAft>
                <a:defRPr/>
              </a:pPr>
              <a:r>
                <a:rPr lang="en-US" altLang="ko-KR" sz="2400" kern="0" dirty="0">
                  <a:solidFill>
                    <a:prstClr val="white"/>
                  </a:solidFill>
                  <a:latin typeface="Impact" pitchFamily="34" charset="0"/>
                  <a:ea typeface="HY견고딕" pitchFamily="18" charset="-127"/>
                  <a:cs typeface="Arial" pitchFamily="34" charset="0"/>
                </a:rPr>
                <a:t>01</a:t>
              </a:r>
              <a:endParaRPr lang="ko-KR" altLang="en-US" sz="2400" dirty="0">
                <a:solidFill>
                  <a:prstClr val="white"/>
                </a:solidFill>
                <a:latin typeface="Impact" pitchFamily="34" charset="0"/>
              </a:endParaRPr>
            </a:p>
          </p:txBody>
        </p:sp>
        <p:sp>
          <p:nvSpPr>
            <p:cNvPr id="61" name="矩形 1"/>
            <p:cNvSpPr>
              <a:spLocks noChangeArrowheads="1"/>
            </p:cNvSpPr>
            <p:nvPr/>
          </p:nvSpPr>
          <p:spPr bwMode="auto">
            <a:xfrm>
              <a:off x="5503307" y="1414703"/>
              <a:ext cx="19490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随着计算机技术的发展及印刷技术进步，平面设计在视觉感观领域的表现也是越来越丰富。</a:t>
              </a:r>
            </a:p>
          </p:txBody>
        </p:sp>
      </p:grpSp>
      <p:grpSp>
        <p:nvGrpSpPr>
          <p:cNvPr id="64" name="组合 63"/>
          <p:cNvGrpSpPr/>
          <p:nvPr/>
        </p:nvGrpSpPr>
        <p:grpSpPr>
          <a:xfrm>
            <a:off x="4693612" y="2791833"/>
            <a:ext cx="3131181" cy="874041"/>
            <a:chOff x="4860032" y="1203598"/>
            <a:chExt cx="3131181" cy="874041"/>
          </a:xfrm>
        </p:grpSpPr>
        <p:grpSp>
          <p:nvGrpSpPr>
            <p:cNvPr id="65" name="组合 64"/>
            <p:cNvGrpSpPr/>
            <p:nvPr/>
          </p:nvGrpSpPr>
          <p:grpSpPr>
            <a:xfrm>
              <a:off x="4860032" y="1203598"/>
              <a:ext cx="3131181" cy="874041"/>
              <a:chOff x="3995936" y="1527637"/>
              <a:chExt cx="3544233" cy="936108"/>
            </a:xfrm>
          </p:grpSpPr>
          <p:sp>
            <p:nvSpPr>
              <p:cNvPr id="69"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tx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0"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cxnSp>
          <p:nvCxnSpPr>
            <p:cNvPr id="66" name="直接连接符 65"/>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7" name="직사각형 153"/>
            <p:cNvSpPr/>
            <p:nvPr/>
          </p:nvSpPr>
          <p:spPr bwMode="auto">
            <a:xfrm>
              <a:off x="4933092" y="1460870"/>
              <a:ext cx="513282" cy="461665"/>
            </a:xfrm>
            <a:prstGeom prst="rect">
              <a:avLst/>
            </a:prstGeom>
          </p:spPr>
          <p:txBody>
            <a:bodyPr wrap="none">
              <a:spAutoFit/>
            </a:bodyPr>
            <a:lstStyle/>
            <a:p>
              <a:pPr defTabSz="914400" fontAlgn="base">
                <a:spcBef>
                  <a:spcPct val="0"/>
                </a:spcBef>
                <a:spcAft>
                  <a:spcPct val="0"/>
                </a:spcAft>
                <a:defRPr/>
              </a:pPr>
              <a:r>
                <a:rPr lang="en-US" altLang="ko-KR" sz="2400" kern="0" dirty="0">
                  <a:solidFill>
                    <a:prstClr val="white"/>
                  </a:solidFill>
                  <a:latin typeface="Impact" pitchFamily="34" charset="0"/>
                  <a:ea typeface="HY견고딕" pitchFamily="18" charset="-127"/>
                  <a:cs typeface="Arial" pitchFamily="34" charset="0"/>
                </a:rPr>
                <a:t>03</a:t>
              </a:r>
              <a:endParaRPr lang="ko-KR" altLang="en-US" sz="2400" dirty="0">
                <a:solidFill>
                  <a:prstClr val="white"/>
                </a:solidFill>
                <a:latin typeface="Impact" pitchFamily="34" charset="0"/>
              </a:endParaRPr>
            </a:p>
          </p:txBody>
        </p:sp>
        <p:sp>
          <p:nvSpPr>
            <p:cNvPr id="68" name="矩形 1"/>
            <p:cNvSpPr>
              <a:spLocks noChangeArrowheads="1"/>
            </p:cNvSpPr>
            <p:nvPr/>
          </p:nvSpPr>
          <p:spPr bwMode="auto">
            <a:xfrm>
              <a:off x="5503307" y="1414703"/>
              <a:ext cx="19490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随着计算机技术的发展及印刷技术进步，平面设计在视觉感观领域的表现也是越来越丰富。</a:t>
              </a:r>
            </a:p>
          </p:txBody>
        </p:sp>
      </p:grpSp>
      <p:grpSp>
        <p:nvGrpSpPr>
          <p:cNvPr id="71" name="组合 70"/>
          <p:cNvGrpSpPr/>
          <p:nvPr/>
        </p:nvGrpSpPr>
        <p:grpSpPr>
          <a:xfrm>
            <a:off x="4441388" y="1147814"/>
            <a:ext cx="290413" cy="3944216"/>
            <a:chOff x="3777530" y="1779662"/>
            <a:chExt cx="290413" cy="2980903"/>
          </a:xfrm>
          <a:effectLst>
            <a:outerShdw blurRad="50800" dist="38100" dir="2700000" algn="tl" rotWithShape="0">
              <a:prstClr val="black">
                <a:alpha val="40000"/>
              </a:prstClr>
            </a:outerShdw>
          </a:effectLst>
        </p:grpSpPr>
        <p:sp>
          <p:nvSpPr>
            <p:cNvPr id="72" name="等腰三角形 71"/>
            <p:cNvSpPr/>
            <p:nvPr/>
          </p:nvSpPr>
          <p:spPr>
            <a:xfrm rot="10800000">
              <a:off x="3779911" y="4256509"/>
              <a:ext cx="288032" cy="504056"/>
            </a:xfrm>
            <a:prstGeom prst="triangle">
              <a:avLst/>
            </a:prstGeom>
            <a:gradFill flip="none" rotWithShape="1">
              <a:gsLst>
                <a:gs pos="0">
                  <a:schemeClr val="bg1">
                    <a:lumMod val="75000"/>
                  </a:schemeClr>
                </a:gs>
                <a:gs pos="100000">
                  <a:schemeClr val="bg1">
                    <a:lumMod val="75000"/>
                  </a:schemeClr>
                </a:gs>
                <a:gs pos="48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3" name="矩形 9"/>
            <p:cNvSpPr/>
            <p:nvPr/>
          </p:nvSpPr>
          <p:spPr>
            <a:xfrm>
              <a:off x="377753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 fmla="*/ 2381 w 74389"/>
                <a:gd name="connsiteY0" fmla="*/ 0 h 2520280"/>
                <a:gd name="connsiteX1" fmla="*/ 74389 w 74389"/>
                <a:gd name="connsiteY1" fmla="*/ 0 h 2520280"/>
                <a:gd name="connsiteX2" fmla="*/ 74389 w 74389"/>
                <a:gd name="connsiteY2" fmla="*/ 2520280 h 2520280"/>
                <a:gd name="connsiteX3" fmla="*/ 0 w 74389"/>
                <a:gd name="connsiteY3" fmla="*/ 2489324 h 2520280"/>
                <a:gd name="connsiteX4" fmla="*/ 2381 w 74389"/>
                <a:gd name="connsiteY4" fmla="*/ 0 h 2520280"/>
                <a:gd name="connsiteX0" fmla="*/ 2381 w 74389"/>
                <a:gd name="connsiteY0" fmla="*/ 0 h 2520280"/>
                <a:gd name="connsiteX1" fmla="*/ 74389 w 74389"/>
                <a:gd name="connsiteY1" fmla="*/ 0 h 2520280"/>
                <a:gd name="connsiteX2" fmla="*/ 74389 w 74389"/>
                <a:gd name="connsiteY2" fmla="*/ 2520280 h 2520280"/>
                <a:gd name="connsiteX3" fmla="*/ 0 w 74389"/>
                <a:gd name="connsiteY3" fmla="*/ 2489324 h 2520280"/>
                <a:gd name="connsiteX4" fmla="*/ 2381 w 74389"/>
                <a:gd name="connsiteY4" fmla="*/ 0 h 2520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4" name="矩形 103"/>
            <p:cNvSpPr/>
            <p:nvPr/>
          </p:nvSpPr>
          <p:spPr>
            <a:xfrm>
              <a:off x="3851919" y="1779662"/>
              <a:ext cx="147823" cy="2520280"/>
            </a:xfrm>
            <a:custGeom>
              <a:avLst/>
              <a:gdLst>
                <a:gd name="connsiteX0" fmla="*/ 0 w 147823"/>
                <a:gd name="connsiteY0" fmla="*/ 0 h 2520280"/>
                <a:gd name="connsiteX1" fmla="*/ 147823 w 147823"/>
                <a:gd name="connsiteY1" fmla="*/ 0 h 2520280"/>
                <a:gd name="connsiteX2" fmla="*/ 147823 w 147823"/>
                <a:gd name="connsiteY2" fmla="*/ 2520280 h 2520280"/>
                <a:gd name="connsiteX3" fmla="*/ 0 w 147823"/>
                <a:gd name="connsiteY3" fmla="*/ 2520280 h 2520280"/>
                <a:gd name="connsiteX4" fmla="*/ 0 w 147823"/>
                <a:gd name="connsiteY4" fmla="*/ 0 h 2520280"/>
                <a:gd name="connsiteX0" fmla="*/ 0 w 147823"/>
                <a:gd name="connsiteY0" fmla="*/ 0 h 2520280"/>
                <a:gd name="connsiteX1" fmla="*/ 147823 w 147823"/>
                <a:gd name="connsiteY1" fmla="*/ 0 h 2520280"/>
                <a:gd name="connsiteX2" fmla="*/ 147823 w 147823"/>
                <a:gd name="connsiteY2" fmla="*/ 2520280 h 2520280"/>
                <a:gd name="connsiteX3" fmla="*/ 0 w 147823"/>
                <a:gd name="connsiteY3" fmla="*/ 2520280 h 2520280"/>
                <a:gd name="connsiteX4" fmla="*/ 0 w 147823"/>
                <a:gd name="connsiteY4" fmla="*/ 0 h 2520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23" h="2520280">
                  <a:moveTo>
                    <a:pt x="0" y="0"/>
                  </a:moveTo>
                  <a:lnTo>
                    <a:pt x="147823" y="0"/>
                  </a:lnTo>
                  <a:lnTo>
                    <a:pt x="147823" y="2520280"/>
                  </a:lnTo>
                  <a:cubicBezTo>
                    <a:pt x="98549" y="2520280"/>
                    <a:pt x="46893" y="2420267"/>
                    <a:pt x="0" y="2520280"/>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5" name="矩形 9"/>
            <p:cNvSpPr/>
            <p:nvPr/>
          </p:nvSpPr>
          <p:spPr>
            <a:xfrm flipH="1">
              <a:off x="399256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 fmla="*/ 2381 w 74389"/>
                <a:gd name="connsiteY0" fmla="*/ 0 h 2520280"/>
                <a:gd name="connsiteX1" fmla="*/ 74389 w 74389"/>
                <a:gd name="connsiteY1" fmla="*/ 0 h 2520280"/>
                <a:gd name="connsiteX2" fmla="*/ 74389 w 74389"/>
                <a:gd name="connsiteY2" fmla="*/ 2520280 h 2520280"/>
                <a:gd name="connsiteX3" fmla="*/ 0 w 74389"/>
                <a:gd name="connsiteY3" fmla="*/ 2489324 h 2520280"/>
                <a:gd name="connsiteX4" fmla="*/ 2381 w 74389"/>
                <a:gd name="connsiteY4" fmla="*/ 0 h 2520280"/>
                <a:gd name="connsiteX0" fmla="*/ 2381 w 74389"/>
                <a:gd name="connsiteY0" fmla="*/ 0 h 2520280"/>
                <a:gd name="connsiteX1" fmla="*/ 74389 w 74389"/>
                <a:gd name="connsiteY1" fmla="*/ 0 h 2520280"/>
                <a:gd name="connsiteX2" fmla="*/ 74389 w 74389"/>
                <a:gd name="connsiteY2" fmla="*/ 2520280 h 2520280"/>
                <a:gd name="connsiteX3" fmla="*/ 0 w 74389"/>
                <a:gd name="connsiteY3" fmla="*/ 2489324 h 2520280"/>
                <a:gd name="connsiteX4" fmla="*/ 2381 w 74389"/>
                <a:gd name="connsiteY4" fmla="*/ 0 h 2520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6" name="等腰三角形 146"/>
            <p:cNvSpPr/>
            <p:nvPr/>
          </p:nvSpPr>
          <p:spPr>
            <a:xfrm rot="10800000">
              <a:off x="3892719" y="4644231"/>
              <a:ext cx="66221" cy="115887"/>
            </a:xfrm>
            <a:custGeom>
              <a:avLst/>
              <a:gdLst>
                <a:gd name="connsiteX0" fmla="*/ 0 w 66221"/>
                <a:gd name="connsiteY0" fmla="*/ 115887 h 115887"/>
                <a:gd name="connsiteX1" fmla="*/ 33111 w 66221"/>
                <a:gd name="connsiteY1" fmla="*/ 0 h 115887"/>
                <a:gd name="connsiteX2" fmla="*/ 66221 w 66221"/>
                <a:gd name="connsiteY2" fmla="*/ 115887 h 115887"/>
                <a:gd name="connsiteX3" fmla="*/ 0 w 66221"/>
                <a:gd name="connsiteY3" fmla="*/ 115887 h 115887"/>
                <a:gd name="connsiteX0" fmla="*/ 0 w 66221"/>
                <a:gd name="connsiteY0" fmla="*/ 115887 h 120120"/>
                <a:gd name="connsiteX1" fmla="*/ 33111 w 66221"/>
                <a:gd name="connsiteY1" fmla="*/ 0 h 120120"/>
                <a:gd name="connsiteX2" fmla="*/ 66221 w 66221"/>
                <a:gd name="connsiteY2" fmla="*/ 115887 h 120120"/>
                <a:gd name="connsiteX3" fmla="*/ 0 w 66221"/>
                <a:gd name="connsiteY3" fmla="*/ 115887 h 120120"/>
                <a:gd name="connsiteX0" fmla="*/ 0 w 66221"/>
                <a:gd name="connsiteY0" fmla="*/ 115887 h 115887"/>
                <a:gd name="connsiteX1" fmla="*/ 33111 w 66221"/>
                <a:gd name="connsiteY1" fmla="*/ 0 h 115887"/>
                <a:gd name="connsiteX2" fmla="*/ 66221 w 66221"/>
                <a:gd name="connsiteY2" fmla="*/ 115887 h 115887"/>
                <a:gd name="connsiteX3" fmla="*/ 0 w 66221"/>
                <a:gd name="connsiteY3" fmla="*/ 115887 h 115887"/>
              </a:gdLst>
              <a:ahLst/>
              <a:cxnLst>
                <a:cxn ang="0">
                  <a:pos x="connsiteX0" y="connsiteY0"/>
                </a:cxn>
                <a:cxn ang="0">
                  <a:pos x="connsiteX1" y="connsiteY1"/>
                </a:cxn>
                <a:cxn ang="0">
                  <a:pos x="connsiteX2" y="connsiteY2"/>
                </a:cxn>
                <a:cxn ang="0">
                  <a:pos x="connsiteX3" y="connsiteY3"/>
                </a:cxn>
              </a:cxnLst>
              <a:rect l="l" t="t" r="r" b="b"/>
              <a:pathLst>
                <a:path w="66221" h="115887">
                  <a:moveTo>
                    <a:pt x="0" y="115887"/>
                  </a:moveTo>
                  <a:lnTo>
                    <a:pt x="33111" y="0"/>
                  </a:lnTo>
                  <a:lnTo>
                    <a:pt x="66221" y="115887"/>
                  </a:lnTo>
                  <a:cubicBezTo>
                    <a:pt x="44147" y="125412"/>
                    <a:pt x="17311" y="125412"/>
                    <a:pt x="0" y="11588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nvGrpSpPr>
          <p:cNvPr id="77" name="组合 76"/>
          <p:cNvGrpSpPr/>
          <p:nvPr/>
        </p:nvGrpSpPr>
        <p:grpSpPr>
          <a:xfrm flipH="1">
            <a:off x="1347401" y="3469833"/>
            <a:ext cx="3131181" cy="874041"/>
            <a:chOff x="4860032" y="1203598"/>
            <a:chExt cx="3131181" cy="874041"/>
          </a:xfrm>
        </p:grpSpPr>
        <p:grpSp>
          <p:nvGrpSpPr>
            <p:cNvPr id="100" name="组合 99"/>
            <p:cNvGrpSpPr/>
            <p:nvPr/>
          </p:nvGrpSpPr>
          <p:grpSpPr>
            <a:xfrm>
              <a:off x="4860032" y="1203598"/>
              <a:ext cx="3131181" cy="874041"/>
              <a:chOff x="3995936" y="1527637"/>
              <a:chExt cx="3544233" cy="936108"/>
            </a:xfrm>
          </p:grpSpPr>
          <p:sp>
            <p:nvSpPr>
              <p:cNvPr id="104"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tx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5"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cxnSp>
          <p:nvCxnSpPr>
            <p:cNvPr id="101" name="直接连接符 100"/>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2" name="직사각형 153"/>
            <p:cNvSpPr/>
            <p:nvPr/>
          </p:nvSpPr>
          <p:spPr bwMode="auto">
            <a:xfrm>
              <a:off x="4896222" y="1460870"/>
              <a:ext cx="503664" cy="461665"/>
            </a:xfrm>
            <a:prstGeom prst="rect">
              <a:avLst/>
            </a:prstGeom>
          </p:spPr>
          <p:txBody>
            <a:bodyPr wrap="none">
              <a:spAutoFit/>
            </a:bodyPr>
            <a:lstStyle/>
            <a:p>
              <a:pPr defTabSz="914400" fontAlgn="base">
                <a:spcBef>
                  <a:spcPct val="0"/>
                </a:spcBef>
                <a:spcAft>
                  <a:spcPct val="0"/>
                </a:spcAft>
                <a:defRPr/>
              </a:pPr>
              <a:r>
                <a:rPr lang="en-US" altLang="ko-KR" sz="2400" kern="0" dirty="0">
                  <a:solidFill>
                    <a:prstClr val="white"/>
                  </a:solidFill>
                  <a:latin typeface="Impact" pitchFamily="34" charset="0"/>
                  <a:ea typeface="HY견고딕" pitchFamily="18" charset="-127"/>
                  <a:cs typeface="Arial" pitchFamily="34" charset="0"/>
                </a:rPr>
                <a:t>04</a:t>
              </a:r>
              <a:endParaRPr lang="ko-KR" altLang="en-US" sz="2400" dirty="0">
                <a:solidFill>
                  <a:prstClr val="white"/>
                </a:solidFill>
                <a:latin typeface="Impact" pitchFamily="34" charset="0"/>
              </a:endParaRPr>
            </a:p>
          </p:txBody>
        </p:sp>
        <p:sp>
          <p:nvSpPr>
            <p:cNvPr id="103" name="矩形 1"/>
            <p:cNvSpPr>
              <a:spLocks noChangeArrowheads="1"/>
            </p:cNvSpPr>
            <p:nvPr/>
          </p:nvSpPr>
          <p:spPr bwMode="auto">
            <a:xfrm>
              <a:off x="5503307" y="1414703"/>
              <a:ext cx="19490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随着计算机技术的发展及印刷技术进步，平面设计在视觉感观领域的表现也是越来越丰富。</a:t>
              </a:r>
            </a:p>
          </p:txBody>
        </p:sp>
      </p:grpSp>
      <p:grpSp>
        <p:nvGrpSpPr>
          <p:cNvPr id="106" name="组合 105"/>
          <p:cNvGrpSpPr/>
          <p:nvPr/>
        </p:nvGrpSpPr>
        <p:grpSpPr>
          <a:xfrm flipH="1">
            <a:off x="1347401" y="2113834"/>
            <a:ext cx="3131181" cy="874041"/>
            <a:chOff x="4860032" y="1203598"/>
            <a:chExt cx="3131181" cy="874041"/>
          </a:xfrm>
        </p:grpSpPr>
        <p:grpSp>
          <p:nvGrpSpPr>
            <p:cNvPr id="107" name="组合 106"/>
            <p:cNvGrpSpPr/>
            <p:nvPr/>
          </p:nvGrpSpPr>
          <p:grpSpPr>
            <a:xfrm>
              <a:off x="4860032" y="1203598"/>
              <a:ext cx="3131181" cy="874041"/>
              <a:chOff x="3995936" y="1527637"/>
              <a:chExt cx="3544233" cy="936108"/>
            </a:xfrm>
          </p:grpSpPr>
          <p:sp>
            <p:nvSpPr>
              <p:cNvPr id="111"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tx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12"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cxnSp>
          <p:nvCxnSpPr>
            <p:cNvPr id="108" name="直接连接符 107"/>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9" name="직사각형 153"/>
            <p:cNvSpPr/>
            <p:nvPr/>
          </p:nvSpPr>
          <p:spPr bwMode="auto">
            <a:xfrm>
              <a:off x="4896222" y="1460870"/>
              <a:ext cx="503664" cy="461665"/>
            </a:xfrm>
            <a:prstGeom prst="rect">
              <a:avLst/>
            </a:prstGeom>
          </p:spPr>
          <p:txBody>
            <a:bodyPr wrap="none">
              <a:spAutoFit/>
            </a:bodyPr>
            <a:lstStyle/>
            <a:p>
              <a:pPr defTabSz="914400" fontAlgn="base">
                <a:spcBef>
                  <a:spcPct val="0"/>
                </a:spcBef>
                <a:spcAft>
                  <a:spcPct val="0"/>
                </a:spcAft>
                <a:defRPr/>
              </a:pPr>
              <a:r>
                <a:rPr lang="en-US" altLang="ko-KR" sz="2400" kern="0" dirty="0">
                  <a:solidFill>
                    <a:prstClr val="white"/>
                  </a:solidFill>
                  <a:latin typeface="Impact" pitchFamily="34" charset="0"/>
                  <a:ea typeface="HY견고딕" pitchFamily="18" charset="-127"/>
                  <a:cs typeface="Arial" pitchFamily="34" charset="0"/>
                </a:rPr>
                <a:t>02</a:t>
              </a:r>
              <a:endParaRPr lang="ko-KR" altLang="en-US" sz="2400" dirty="0">
                <a:solidFill>
                  <a:prstClr val="white"/>
                </a:solidFill>
                <a:latin typeface="Impact" pitchFamily="34" charset="0"/>
              </a:endParaRPr>
            </a:p>
          </p:txBody>
        </p:sp>
        <p:sp>
          <p:nvSpPr>
            <p:cNvPr id="110" name="矩形 1"/>
            <p:cNvSpPr>
              <a:spLocks noChangeArrowheads="1"/>
            </p:cNvSpPr>
            <p:nvPr/>
          </p:nvSpPr>
          <p:spPr bwMode="auto">
            <a:xfrm>
              <a:off x="5503307" y="1414703"/>
              <a:ext cx="19490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white"/>
                  </a:solidFill>
                  <a:latin typeface="微软雅黑" pitchFamily="34" charset="-122"/>
                  <a:ea typeface="微软雅黑" pitchFamily="34" charset="-122"/>
                </a:rPr>
                <a:t>随着计算机技术的发展及印刷技术进步，平面设计在视觉感观领域的表现也是越来越丰富。</a:t>
              </a:r>
            </a:p>
          </p:txBody>
        </p:sp>
      </p:grpSp>
    </p:spTree>
    <p:custDataLst>
      <p:tags r:id="rId1"/>
    </p:custDataLst>
    <p:extLst>
      <p:ext uri="{BB962C8B-B14F-4D97-AF65-F5344CB8AC3E}">
        <p14:creationId xmlns:p14="http://schemas.microsoft.com/office/powerpoint/2010/main" val="11548744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1" fill="hold" nodeType="afterEffect" p14:presetBounceEnd="64000">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14:bounceEnd="64000">
                                          <p:cBhvr additive="base">
                                            <p:cTn id="23" dur="500" fill="hold"/>
                                            <p:tgtEl>
                                              <p:spTgt spid="71"/>
                                            </p:tgtEl>
                                            <p:attrNameLst>
                                              <p:attrName>ppt_x</p:attrName>
                                            </p:attrNameLst>
                                          </p:cBhvr>
                                          <p:tavLst>
                                            <p:tav tm="0">
                                              <p:val>
                                                <p:strVal val="#ppt_x"/>
                                              </p:val>
                                            </p:tav>
                                            <p:tav tm="100000">
                                              <p:val>
                                                <p:strVal val="#ppt_x"/>
                                              </p:val>
                                            </p:tav>
                                          </p:tavLst>
                                        </p:anim>
                                        <p:anim calcmode="lin" valueType="num" p14:bounceEnd="64000">
                                          <p:cBhvr additive="base">
                                            <p:cTn id="24" dur="500" fill="hold"/>
                                            <p:tgtEl>
                                              <p:spTgt spid="7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8" decel="62000"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6200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additive="base">
                                            <p:cTn id="33" dur="500" fill="hold"/>
                                            <p:tgtEl>
                                              <p:spTgt spid="106"/>
                                            </p:tgtEl>
                                            <p:attrNameLst>
                                              <p:attrName>ppt_x</p:attrName>
                                            </p:attrNameLst>
                                          </p:cBhvr>
                                          <p:tavLst>
                                            <p:tav tm="0">
                                              <p:val>
                                                <p:strVal val="1+#ppt_w/2"/>
                                              </p:val>
                                            </p:tav>
                                            <p:tav tm="100000">
                                              <p:val>
                                                <p:strVal val="#ppt_x"/>
                                              </p:val>
                                            </p:tav>
                                          </p:tavLst>
                                        </p:anim>
                                        <p:anim calcmode="lin" valueType="num">
                                          <p:cBhvr additive="base">
                                            <p:cTn id="34" dur="500" fill="hold"/>
                                            <p:tgtEl>
                                              <p:spTgt spid="10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62000"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decel="6200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500" fill="hold"/>
                                            <p:tgtEl>
                                              <p:spTgt spid="77"/>
                                            </p:tgtEl>
                                            <p:attrNameLst>
                                              <p:attrName>ppt_x</p:attrName>
                                            </p:attrNameLst>
                                          </p:cBhvr>
                                          <p:tavLst>
                                            <p:tav tm="0">
                                              <p:val>
                                                <p:strVal val="1+#ppt_w/2"/>
                                              </p:val>
                                            </p:tav>
                                            <p:tav tm="100000">
                                              <p:val>
                                                <p:strVal val="#ppt_x"/>
                                              </p:val>
                                            </p:tav>
                                          </p:tavLst>
                                        </p:anim>
                                        <p:anim calcmode="lin" valueType="num">
                                          <p:cBhvr additive="base">
                                            <p:cTn id="44"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ppt_x"/>
                                              </p:val>
                                            </p:tav>
                                            <p:tav tm="100000">
                                              <p:val>
                                                <p:strVal val="#ppt_x"/>
                                              </p:val>
                                            </p:tav>
                                          </p:tavLst>
                                        </p:anim>
                                        <p:anim calcmode="lin" valueType="num">
                                          <p:cBhvr additive="base">
                                            <p:cTn id="24" dur="500" fill="hold"/>
                                            <p:tgtEl>
                                              <p:spTgt spid="7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8" decel="62000"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6200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additive="base">
                                            <p:cTn id="33" dur="500" fill="hold"/>
                                            <p:tgtEl>
                                              <p:spTgt spid="106"/>
                                            </p:tgtEl>
                                            <p:attrNameLst>
                                              <p:attrName>ppt_x</p:attrName>
                                            </p:attrNameLst>
                                          </p:cBhvr>
                                          <p:tavLst>
                                            <p:tav tm="0">
                                              <p:val>
                                                <p:strVal val="1+#ppt_w/2"/>
                                              </p:val>
                                            </p:tav>
                                            <p:tav tm="100000">
                                              <p:val>
                                                <p:strVal val="#ppt_x"/>
                                              </p:val>
                                            </p:tav>
                                          </p:tavLst>
                                        </p:anim>
                                        <p:anim calcmode="lin" valueType="num">
                                          <p:cBhvr additive="base">
                                            <p:cTn id="34" dur="500" fill="hold"/>
                                            <p:tgtEl>
                                              <p:spTgt spid="10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62000"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decel="6200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500" fill="hold"/>
                                            <p:tgtEl>
                                              <p:spTgt spid="77"/>
                                            </p:tgtEl>
                                            <p:attrNameLst>
                                              <p:attrName>ppt_x</p:attrName>
                                            </p:attrNameLst>
                                          </p:cBhvr>
                                          <p:tavLst>
                                            <p:tav tm="0">
                                              <p:val>
                                                <p:strVal val="1+#ppt_w/2"/>
                                              </p:val>
                                            </p:tav>
                                            <p:tav tm="100000">
                                              <p:val>
                                                <p:strVal val="#ppt_x"/>
                                              </p:val>
                                            </p:tav>
                                          </p:tavLst>
                                        </p:anim>
                                        <p:anim calcmode="lin" valueType="num">
                                          <p:cBhvr additive="base">
                                            <p:cTn id="44"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10" name="矩形 9"/>
          <p:cNvSpPr/>
          <p:nvPr/>
        </p:nvSpPr>
        <p:spPr>
          <a:xfrm>
            <a:off x="0" y="1980594"/>
            <a:ext cx="9144000" cy="1410811"/>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75" name="TextBox 74"/>
          <p:cNvSpPr txBox="1"/>
          <p:nvPr/>
        </p:nvSpPr>
        <p:spPr>
          <a:xfrm>
            <a:off x="1187624" y="2203192"/>
            <a:ext cx="5624512" cy="656590"/>
          </a:xfrm>
          <a:prstGeom prst="rect">
            <a:avLst/>
          </a:prstGeom>
          <a:noFill/>
          <a:effectLst/>
        </p:spPr>
        <p:txBody>
          <a:bodyPr>
            <a:spAutoFit/>
          </a:bodyPr>
          <a:lstStyle/>
          <a:p>
            <a:pPr algn="r" defTabSz="914400">
              <a:lnSpc>
                <a:spcPts val="4400"/>
              </a:lnSpc>
              <a:defRPr/>
            </a:pPr>
            <a:r>
              <a:rPr lang="zh-CN" altLang="en-US" sz="3600" b="1" dirty="0">
                <a:ln w="6350">
                  <a:noFill/>
                </a:ln>
                <a:solidFill>
                  <a:prstClr val="white"/>
                </a:solidFill>
                <a:latin typeface="Modern No. 20" pitchFamily="18" charset="0"/>
                <a:ea typeface="微软雅黑" pitchFamily="34" charset="-122"/>
              </a:rPr>
              <a:t>填写过渡页标题</a:t>
            </a:r>
          </a:p>
        </p:txBody>
      </p:sp>
      <p:sp>
        <p:nvSpPr>
          <p:cNvPr id="76" name="矩形 75"/>
          <p:cNvSpPr/>
          <p:nvPr/>
        </p:nvSpPr>
        <p:spPr>
          <a:xfrm>
            <a:off x="4266722" y="2787774"/>
            <a:ext cx="2541080" cy="461665"/>
          </a:xfrm>
          <a:prstGeom prst="rect">
            <a:avLst/>
          </a:prstGeom>
        </p:spPr>
        <p:txBody>
          <a:bodyPr wrap="none">
            <a:spAutoFit/>
          </a:bodyPr>
          <a:lstStyle/>
          <a:p>
            <a:pPr defTabSz="914400" fontAlgn="base">
              <a:spcBef>
                <a:spcPct val="0"/>
              </a:spcBef>
              <a:spcAft>
                <a:spcPct val="0"/>
              </a:spcAft>
            </a:pPr>
            <a:r>
              <a:rPr lang="en-US" altLang="zh-CN" sz="2400" dirty="0">
                <a:solidFill>
                  <a:prstClr val="white"/>
                </a:solidFill>
                <a:latin typeface="Impact" pitchFamily="34" charset="0"/>
              </a:rPr>
              <a:t>Fill in the title here</a:t>
            </a:r>
            <a:endParaRPr lang="zh-CN" altLang="en-US" sz="2400" dirty="0">
              <a:solidFill>
                <a:prstClr val="white"/>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112" name="标题层"/>
          <p:cNvSpPr txBox="1"/>
          <p:nvPr/>
        </p:nvSpPr>
        <p:spPr bwMode="auto">
          <a:xfrm>
            <a:off x="6845724" y="2040399"/>
            <a:ext cx="1326675" cy="1323439"/>
          </a:xfrm>
          <a:prstGeom prst="rect">
            <a:avLst/>
          </a:prstGeom>
          <a:noFill/>
          <a:effectLst/>
        </p:spPr>
        <p:txBody>
          <a:bodyPr wrap="square">
            <a:spAutoFit/>
          </a:bodyPr>
          <a:lstStyle/>
          <a:p>
            <a:pPr algn="ctr" defTabSz="914400">
              <a:defRPr/>
            </a:pPr>
            <a:r>
              <a:rPr lang="en-US" altLang="zh-CN" sz="8000" kern="0" dirty="0">
                <a:solidFill>
                  <a:prstClr val="white"/>
                </a:solidFill>
                <a:latin typeface="Impact" pitchFamily="34" charset="0"/>
                <a:ea typeface="微软雅黑" pitchFamily="34" charset="-122"/>
                <a:cs typeface="Arial" panose="020B0604020202020204" pitchFamily="34" charset="0"/>
              </a:rPr>
              <a:t>03</a:t>
            </a:r>
            <a:endParaRPr lang="zh-CN" altLang="en-US" sz="8000" kern="0" dirty="0">
              <a:solidFill>
                <a:prstClr val="white"/>
              </a:solidFill>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9623835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nodeType="withEffect">
                                  <p:stCondLst>
                                    <p:cond delay="50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1400" fill="hold"/>
                                        <p:tgtEl>
                                          <p:spTgt spid="96"/>
                                        </p:tgtEl>
                                        <p:attrNameLst>
                                          <p:attrName>ppt_x</p:attrName>
                                        </p:attrNameLst>
                                      </p:cBhvr>
                                      <p:tavLst>
                                        <p:tav tm="0">
                                          <p:val>
                                            <p:strVal val="0-#ppt_w/2"/>
                                          </p:val>
                                        </p:tav>
                                        <p:tav tm="100000">
                                          <p:val>
                                            <p:strVal val="#ppt_x"/>
                                          </p:val>
                                        </p:tav>
                                      </p:tavLst>
                                    </p:anim>
                                    <p:anim calcmode="lin" valueType="num">
                                      <p:cBhvr additive="base">
                                        <p:cTn id="13" dur="1400" fill="hold"/>
                                        <p:tgtEl>
                                          <p:spTgt spid="96"/>
                                        </p:tgtEl>
                                        <p:attrNameLst>
                                          <p:attrName>ppt_y</p:attrName>
                                        </p:attrNameLst>
                                      </p:cBhvr>
                                      <p:tavLst>
                                        <p:tav tm="0">
                                          <p:val>
                                            <p:strVal val="#ppt_y"/>
                                          </p:val>
                                        </p:tav>
                                        <p:tav tm="100000">
                                          <p:val>
                                            <p:strVal val="#ppt_y"/>
                                          </p:val>
                                        </p:tav>
                                      </p:tavLst>
                                    </p:anim>
                                  </p:childTnLst>
                                </p:cTn>
                              </p:par>
                              <p:par>
                                <p:cTn id="14" presetID="8" presetClass="emph" presetSubtype="0" fill="hold" nodeType="withEffect">
                                  <p:stCondLst>
                                    <p:cond delay="500"/>
                                  </p:stCondLst>
                                  <p:childTnLst>
                                    <p:animRot by="21600000">
                                      <p:cBhvr>
                                        <p:cTn id="15" dur="1400" fill="hold"/>
                                        <p:tgtEl>
                                          <p:spTgt spid="96"/>
                                        </p:tgtEl>
                                        <p:attrNameLst>
                                          <p:attrName>r</p:attrName>
                                        </p:attrNameLst>
                                      </p:cBhvr>
                                    </p:animRot>
                                  </p:childTnLst>
                                </p:cTn>
                              </p:par>
                              <p:par>
                                <p:cTn id="16" presetID="2" presetClass="entr" presetSubtype="8" fill="hold" nodeType="withEffect">
                                  <p:stCondLst>
                                    <p:cond delay="50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1400" fill="hold"/>
                                        <p:tgtEl>
                                          <p:spTgt spid="77"/>
                                        </p:tgtEl>
                                        <p:attrNameLst>
                                          <p:attrName>ppt_x</p:attrName>
                                        </p:attrNameLst>
                                      </p:cBhvr>
                                      <p:tavLst>
                                        <p:tav tm="0">
                                          <p:val>
                                            <p:strVal val="0-#ppt_w/2"/>
                                          </p:val>
                                        </p:tav>
                                        <p:tav tm="100000">
                                          <p:val>
                                            <p:strVal val="#ppt_x"/>
                                          </p:val>
                                        </p:tav>
                                      </p:tavLst>
                                    </p:anim>
                                    <p:anim calcmode="lin" valueType="num">
                                      <p:cBhvr additive="base">
                                        <p:cTn id="19" dur="1400" fill="hold"/>
                                        <p:tgtEl>
                                          <p:spTgt spid="77"/>
                                        </p:tgtEl>
                                        <p:attrNameLst>
                                          <p:attrName>ppt_y</p:attrName>
                                        </p:attrNameLst>
                                      </p:cBhvr>
                                      <p:tavLst>
                                        <p:tav tm="0">
                                          <p:val>
                                            <p:strVal val="#ppt_y"/>
                                          </p:val>
                                        </p:tav>
                                        <p:tav tm="100000">
                                          <p:val>
                                            <p:strVal val="#ppt_y"/>
                                          </p:val>
                                        </p:tav>
                                      </p:tavLst>
                                    </p:anim>
                                  </p:childTnLst>
                                </p:cTn>
                              </p:par>
                              <p:par>
                                <p:cTn id="20" presetID="2" presetClass="entr" presetSubtype="8" decel="52500" fill="hold" grpId="0" nodeType="withEffect">
                                  <p:stCondLst>
                                    <p:cond delay="170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400" fill="hold"/>
                                        <p:tgtEl>
                                          <p:spTgt spid="112"/>
                                        </p:tgtEl>
                                        <p:attrNameLst>
                                          <p:attrName>ppt_x</p:attrName>
                                        </p:attrNameLst>
                                      </p:cBhvr>
                                      <p:tavLst>
                                        <p:tav tm="0">
                                          <p:val>
                                            <p:strVal val="0-#ppt_w/2"/>
                                          </p:val>
                                        </p:tav>
                                        <p:tav tm="100000">
                                          <p:val>
                                            <p:strVal val="#ppt_x"/>
                                          </p:val>
                                        </p:tav>
                                      </p:tavLst>
                                    </p:anim>
                                    <p:anim calcmode="lin" valueType="num">
                                      <p:cBhvr additive="base">
                                        <p:cTn id="23" dur="400" fill="hold"/>
                                        <p:tgtEl>
                                          <p:spTgt spid="1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9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600" fill="hold"/>
                                        <p:tgtEl>
                                          <p:spTgt spid="75"/>
                                        </p:tgtEl>
                                        <p:attrNameLst>
                                          <p:attrName>ppt_w</p:attrName>
                                        </p:attrNameLst>
                                      </p:cBhvr>
                                      <p:tavLst>
                                        <p:tav tm="0">
                                          <p:val>
                                            <p:fltVal val="0"/>
                                          </p:val>
                                        </p:tav>
                                        <p:tav tm="100000">
                                          <p:val>
                                            <p:strVal val="#ppt_w"/>
                                          </p:val>
                                        </p:tav>
                                      </p:tavLst>
                                    </p:anim>
                                    <p:anim calcmode="lin" valueType="num">
                                      <p:cBhvr>
                                        <p:cTn id="27" dur="600" fill="hold"/>
                                        <p:tgtEl>
                                          <p:spTgt spid="75"/>
                                        </p:tgtEl>
                                        <p:attrNameLst>
                                          <p:attrName>ppt_h</p:attrName>
                                        </p:attrNameLst>
                                      </p:cBhvr>
                                      <p:tavLst>
                                        <p:tav tm="0">
                                          <p:val>
                                            <p:fltVal val="0"/>
                                          </p:val>
                                        </p:tav>
                                        <p:tav tm="100000">
                                          <p:val>
                                            <p:strVal val="#ppt_h"/>
                                          </p:val>
                                        </p:tav>
                                      </p:tavLst>
                                    </p:anim>
                                    <p:animEffect transition="in" filter="fade">
                                      <p:cBhvr>
                                        <p:cTn id="28" dur="600"/>
                                        <p:tgtEl>
                                          <p:spTgt spid="75"/>
                                        </p:tgtEl>
                                      </p:cBhvr>
                                    </p:animEffect>
                                  </p:childTnLst>
                                </p:cTn>
                              </p:par>
                              <p:par>
                                <p:cTn id="29" presetID="53" presetClass="entr" presetSubtype="16" fill="hold" grpId="0" nodeType="withEffect">
                                  <p:stCondLst>
                                    <p:cond delay="2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700" fill="hold"/>
                                        <p:tgtEl>
                                          <p:spTgt spid="76"/>
                                        </p:tgtEl>
                                        <p:attrNameLst>
                                          <p:attrName>ppt_w</p:attrName>
                                        </p:attrNameLst>
                                      </p:cBhvr>
                                      <p:tavLst>
                                        <p:tav tm="0">
                                          <p:val>
                                            <p:fltVal val="0"/>
                                          </p:val>
                                        </p:tav>
                                        <p:tav tm="100000">
                                          <p:val>
                                            <p:strVal val="#ppt_w"/>
                                          </p:val>
                                        </p:tav>
                                      </p:tavLst>
                                    </p:anim>
                                    <p:anim calcmode="lin" valueType="num">
                                      <p:cBhvr>
                                        <p:cTn id="32" dur="700" fill="hold"/>
                                        <p:tgtEl>
                                          <p:spTgt spid="76"/>
                                        </p:tgtEl>
                                        <p:attrNameLst>
                                          <p:attrName>ppt_h</p:attrName>
                                        </p:attrNameLst>
                                      </p:cBhvr>
                                      <p:tavLst>
                                        <p:tav tm="0">
                                          <p:val>
                                            <p:fltVal val="0"/>
                                          </p:val>
                                        </p:tav>
                                        <p:tav tm="100000">
                                          <p:val>
                                            <p:strVal val="#ppt_h"/>
                                          </p:val>
                                        </p:tav>
                                      </p:tavLst>
                                    </p:anim>
                                    <p:animEffect transition="in" filter="fade">
                                      <p:cBhvr>
                                        <p:cTn id="33" dur="7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0" grpId="0" animBg="1"/>
      <p:bldP spid="75" grpId="0"/>
      <p:bldP spid="76" grpId="0"/>
      <p:bldP spid="1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9" name="Freeform 12"/>
          <p:cNvSpPr>
            <a:spLocks/>
          </p:cNvSpPr>
          <p:nvPr/>
        </p:nvSpPr>
        <p:spPr bwMode="auto">
          <a:xfrm>
            <a:off x="111561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46F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nvGrpSpPr>
          <p:cNvPr id="140" name="组合 139"/>
          <p:cNvGrpSpPr/>
          <p:nvPr/>
        </p:nvGrpSpPr>
        <p:grpSpPr>
          <a:xfrm>
            <a:off x="1283891" y="1695061"/>
            <a:ext cx="857250" cy="571500"/>
            <a:chOff x="1283891" y="1695061"/>
            <a:chExt cx="857250" cy="571500"/>
          </a:xfrm>
        </p:grpSpPr>
        <p:sp>
          <p:nvSpPr>
            <p:cNvPr id="141"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nvGrpSpPr>
            <p:cNvPr id="142" name="组合 141"/>
            <p:cNvGrpSpPr/>
            <p:nvPr/>
          </p:nvGrpSpPr>
          <p:grpSpPr>
            <a:xfrm>
              <a:off x="1320404" y="1695061"/>
              <a:ext cx="820737" cy="522685"/>
              <a:chOff x="1320404" y="1695061"/>
              <a:chExt cx="820737" cy="522685"/>
            </a:xfrm>
          </p:grpSpPr>
          <p:sp>
            <p:nvSpPr>
              <p:cNvPr id="143"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44"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45"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46"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47"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48"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grpSp>
      <p:cxnSp>
        <p:nvCxnSpPr>
          <p:cNvPr id="149" name="直接连接符 148"/>
          <p:cNvCxnSpPr/>
          <p:nvPr/>
        </p:nvCxnSpPr>
        <p:spPr>
          <a:xfrm>
            <a:off x="1115617" y="2508257"/>
            <a:ext cx="1514475" cy="0"/>
          </a:xfrm>
          <a:prstGeom prst="line">
            <a:avLst/>
          </a:prstGeom>
          <a:noFill/>
          <a:ln w="25400" cap="flat" cmpd="sng" algn="ctr">
            <a:solidFill>
              <a:srgbClr val="046FB6">
                <a:lumMod val="75000"/>
              </a:srgbClr>
            </a:solidFill>
            <a:prstDash val="solid"/>
            <a:miter lim="800000"/>
          </a:ln>
          <a:effectLst/>
        </p:spPr>
      </p:cxnSp>
      <p:sp>
        <p:nvSpPr>
          <p:cNvPr id="150" name="矩形 149"/>
          <p:cNvSpPr/>
          <p:nvPr/>
        </p:nvSpPr>
        <p:spPr>
          <a:xfrm>
            <a:off x="1617306" y="2139213"/>
            <a:ext cx="1107996" cy="369332"/>
          </a:xfrm>
          <a:prstGeom prst="rect">
            <a:avLst/>
          </a:prstGeom>
        </p:spPr>
        <p:txBody>
          <a:bodyPr wrap="none">
            <a:spAutoFit/>
          </a:bodyPr>
          <a:lstStyle/>
          <a:p>
            <a:pPr algn="just" defTabSz="914400">
              <a:defRPr/>
            </a:pPr>
            <a:r>
              <a:rPr lang="zh-CN" altLang="en-US" sz="1800" b="1" dirty="0">
                <a:solidFill>
                  <a:srgbClr val="47494B">
                    <a:lumMod val="50000"/>
                    <a:lumOff val="50000"/>
                  </a:srgbClr>
                </a:solidFill>
                <a:latin typeface="微软雅黑" panose="020B0503020204020204" pitchFamily="34" charset="-122"/>
                <a:ea typeface="微软雅黑" panose="020B0503020204020204" pitchFamily="34" charset="-122"/>
              </a:rPr>
              <a:t>标题内容</a:t>
            </a:r>
          </a:p>
        </p:txBody>
      </p:sp>
      <p:sp>
        <p:nvSpPr>
          <p:cNvPr id="151" name="Freeform 12"/>
          <p:cNvSpPr>
            <a:spLocks/>
          </p:cNvSpPr>
          <p:nvPr/>
        </p:nvSpPr>
        <p:spPr bwMode="auto">
          <a:xfrm>
            <a:off x="289996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46F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nvGrpSpPr>
          <p:cNvPr id="152" name="组合 151"/>
          <p:cNvGrpSpPr/>
          <p:nvPr/>
        </p:nvGrpSpPr>
        <p:grpSpPr>
          <a:xfrm>
            <a:off x="3069828" y="1695061"/>
            <a:ext cx="855664" cy="571500"/>
            <a:chOff x="3069828" y="1695061"/>
            <a:chExt cx="855664" cy="571500"/>
          </a:xfrm>
        </p:grpSpPr>
        <p:sp>
          <p:nvSpPr>
            <p:cNvPr id="153"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4"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5"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6"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7"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8"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59"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cxnSp>
        <p:nvCxnSpPr>
          <p:cNvPr id="160" name="直接连接符 159"/>
          <p:cNvCxnSpPr/>
          <p:nvPr/>
        </p:nvCxnSpPr>
        <p:spPr>
          <a:xfrm>
            <a:off x="2899966" y="2508257"/>
            <a:ext cx="1516062" cy="0"/>
          </a:xfrm>
          <a:prstGeom prst="line">
            <a:avLst/>
          </a:prstGeom>
          <a:noFill/>
          <a:ln w="25400" cap="flat" cmpd="sng" algn="ctr">
            <a:solidFill>
              <a:srgbClr val="046FB6">
                <a:lumMod val="75000"/>
              </a:srgbClr>
            </a:solidFill>
            <a:prstDash val="solid"/>
            <a:miter lim="800000"/>
          </a:ln>
          <a:effectLst/>
        </p:spPr>
      </p:cxnSp>
      <p:sp>
        <p:nvSpPr>
          <p:cNvPr id="161" name="矩形 160"/>
          <p:cNvSpPr/>
          <p:nvPr/>
        </p:nvSpPr>
        <p:spPr>
          <a:xfrm>
            <a:off x="3402449" y="2139213"/>
            <a:ext cx="1107996" cy="369332"/>
          </a:xfrm>
          <a:prstGeom prst="rect">
            <a:avLst/>
          </a:prstGeom>
        </p:spPr>
        <p:txBody>
          <a:bodyPr wrap="none">
            <a:spAutoFit/>
          </a:bodyPr>
          <a:lstStyle/>
          <a:p>
            <a:pPr algn="just" defTabSz="914400">
              <a:defRPr/>
            </a:pPr>
            <a:r>
              <a:rPr lang="zh-CN" altLang="en-US" sz="1800" b="1" dirty="0">
                <a:solidFill>
                  <a:srgbClr val="47494B">
                    <a:lumMod val="50000"/>
                    <a:lumOff val="50000"/>
                  </a:srgbClr>
                </a:solidFill>
                <a:latin typeface="微软雅黑" panose="020B0503020204020204" pitchFamily="34" charset="-122"/>
                <a:ea typeface="微软雅黑" panose="020B0503020204020204" pitchFamily="34" charset="-122"/>
              </a:rPr>
              <a:t>标题内容</a:t>
            </a:r>
          </a:p>
        </p:txBody>
      </p:sp>
      <p:sp>
        <p:nvSpPr>
          <p:cNvPr id="162" name="Freeform 12"/>
          <p:cNvSpPr>
            <a:spLocks/>
          </p:cNvSpPr>
          <p:nvPr/>
        </p:nvSpPr>
        <p:spPr bwMode="auto">
          <a:xfrm>
            <a:off x="4685903"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46F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nvGrpSpPr>
          <p:cNvPr id="163" name="组合 162"/>
          <p:cNvGrpSpPr/>
          <p:nvPr/>
        </p:nvGrpSpPr>
        <p:grpSpPr>
          <a:xfrm>
            <a:off x="4855766" y="1695061"/>
            <a:ext cx="855662" cy="571500"/>
            <a:chOff x="4855766" y="1695061"/>
            <a:chExt cx="855662" cy="571500"/>
          </a:xfrm>
        </p:grpSpPr>
        <p:sp>
          <p:nvSpPr>
            <p:cNvPr id="164"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65"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66"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67"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68"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69"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70"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cxnSp>
        <p:nvCxnSpPr>
          <p:cNvPr id="171" name="直接连接符 170"/>
          <p:cNvCxnSpPr/>
          <p:nvPr/>
        </p:nvCxnSpPr>
        <p:spPr>
          <a:xfrm>
            <a:off x="4685903" y="2508257"/>
            <a:ext cx="1514475" cy="0"/>
          </a:xfrm>
          <a:prstGeom prst="line">
            <a:avLst/>
          </a:prstGeom>
          <a:noFill/>
          <a:ln w="25400" cap="flat" cmpd="sng" algn="ctr">
            <a:solidFill>
              <a:srgbClr val="046FB6">
                <a:lumMod val="75000"/>
              </a:srgbClr>
            </a:solidFill>
            <a:prstDash val="solid"/>
            <a:miter lim="800000"/>
          </a:ln>
          <a:effectLst/>
        </p:spPr>
      </p:cxnSp>
      <p:sp>
        <p:nvSpPr>
          <p:cNvPr id="172" name="矩形 171"/>
          <p:cNvSpPr/>
          <p:nvPr/>
        </p:nvSpPr>
        <p:spPr>
          <a:xfrm>
            <a:off x="5187593" y="2139213"/>
            <a:ext cx="1107996" cy="369332"/>
          </a:xfrm>
          <a:prstGeom prst="rect">
            <a:avLst/>
          </a:prstGeom>
        </p:spPr>
        <p:txBody>
          <a:bodyPr wrap="none">
            <a:spAutoFit/>
          </a:bodyPr>
          <a:lstStyle/>
          <a:p>
            <a:pPr algn="just" defTabSz="914400">
              <a:defRPr/>
            </a:pPr>
            <a:r>
              <a:rPr lang="zh-CN" altLang="en-US" sz="1800" b="1" dirty="0">
                <a:solidFill>
                  <a:srgbClr val="47494B">
                    <a:lumMod val="50000"/>
                    <a:lumOff val="50000"/>
                  </a:srgbClr>
                </a:solidFill>
                <a:latin typeface="微软雅黑" panose="020B0503020204020204" pitchFamily="34" charset="-122"/>
                <a:ea typeface="微软雅黑" panose="020B0503020204020204" pitchFamily="34" charset="-122"/>
              </a:rPr>
              <a:t>标题内容</a:t>
            </a:r>
          </a:p>
        </p:txBody>
      </p:sp>
      <p:sp>
        <p:nvSpPr>
          <p:cNvPr id="173" name="Freeform 12"/>
          <p:cNvSpPr>
            <a:spLocks/>
          </p:cNvSpPr>
          <p:nvPr/>
        </p:nvSpPr>
        <p:spPr bwMode="auto">
          <a:xfrm>
            <a:off x="6471841"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46F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nvGrpSpPr>
          <p:cNvPr id="174" name="组合 173"/>
          <p:cNvGrpSpPr/>
          <p:nvPr/>
        </p:nvGrpSpPr>
        <p:grpSpPr>
          <a:xfrm>
            <a:off x="6640116" y="1695061"/>
            <a:ext cx="857250" cy="571500"/>
            <a:chOff x="6640116" y="1695061"/>
            <a:chExt cx="857250" cy="571500"/>
          </a:xfrm>
        </p:grpSpPr>
        <p:sp>
          <p:nvSpPr>
            <p:cNvPr id="175"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76"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77"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78"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79"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80"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sp>
          <p:nvSpPr>
            <p:cNvPr id="181"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rgbClr val="046FB6">
                <a:lumMod val="75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7494B"/>
                </a:solidFill>
                <a:effectLst/>
                <a:uLnTx/>
                <a:uFillTx/>
                <a:latin typeface="Arial"/>
                <a:ea typeface="幼圆"/>
              </a:endParaRPr>
            </a:p>
          </p:txBody>
        </p:sp>
      </p:grpSp>
      <p:cxnSp>
        <p:nvCxnSpPr>
          <p:cNvPr id="182" name="直接连接符 181"/>
          <p:cNvCxnSpPr/>
          <p:nvPr/>
        </p:nvCxnSpPr>
        <p:spPr>
          <a:xfrm>
            <a:off x="6471842" y="2508257"/>
            <a:ext cx="1514475" cy="0"/>
          </a:xfrm>
          <a:prstGeom prst="line">
            <a:avLst/>
          </a:prstGeom>
          <a:noFill/>
          <a:ln w="25400" cap="flat" cmpd="sng" algn="ctr">
            <a:solidFill>
              <a:srgbClr val="046FB6">
                <a:lumMod val="75000"/>
              </a:srgbClr>
            </a:solidFill>
            <a:prstDash val="solid"/>
            <a:miter lim="800000"/>
          </a:ln>
          <a:effectLst/>
        </p:spPr>
      </p:cxnSp>
      <p:sp>
        <p:nvSpPr>
          <p:cNvPr id="183" name="矩形 182"/>
          <p:cNvSpPr/>
          <p:nvPr/>
        </p:nvSpPr>
        <p:spPr>
          <a:xfrm>
            <a:off x="6973531" y="2139213"/>
            <a:ext cx="1107996" cy="369332"/>
          </a:xfrm>
          <a:prstGeom prst="rect">
            <a:avLst/>
          </a:prstGeom>
        </p:spPr>
        <p:txBody>
          <a:bodyPr wrap="none">
            <a:spAutoFit/>
          </a:bodyPr>
          <a:lstStyle/>
          <a:p>
            <a:pPr algn="just" defTabSz="914400">
              <a:defRPr/>
            </a:pPr>
            <a:r>
              <a:rPr lang="zh-CN" altLang="en-US" sz="1800" b="1" dirty="0">
                <a:solidFill>
                  <a:srgbClr val="47494B">
                    <a:lumMod val="50000"/>
                    <a:lumOff val="50000"/>
                  </a:srgbClr>
                </a:solidFill>
                <a:latin typeface="微软雅黑" panose="020B0503020204020204" pitchFamily="34" charset="-122"/>
                <a:ea typeface="微软雅黑" panose="020B0503020204020204" pitchFamily="34" charset="-122"/>
              </a:rPr>
              <a:t>标题内容</a:t>
            </a:r>
          </a:p>
        </p:txBody>
      </p:sp>
      <p:sp>
        <p:nvSpPr>
          <p:cNvPr id="184" name="文本框 183"/>
          <p:cNvSpPr txBox="1"/>
          <p:nvPr/>
        </p:nvSpPr>
        <p:spPr>
          <a:xfrm>
            <a:off x="1115617" y="2639227"/>
            <a:ext cx="1514475" cy="1372683"/>
          </a:xfrm>
          <a:prstGeom prst="rect">
            <a:avLst/>
          </a:prstGeom>
          <a:noFill/>
        </p:spPr>
        <p:txBody>
          <a:bodyPr>
            <a:spAutoFit/>
          </a:bodyPr>
          <a:lstStyle/>
          <a:p>
            <a:pPr algn="just" defTabSz="914400">
              <a:lnSpc>
                <a:spcPct val="130000"/>
              </a:lnSpc>
              <a:defRPr/>
            </a:pPr>
            <a:r>
              <a:rPr lang="zh-CN" altLang="en-US" sz="1600" b="1" kern="0" dirty="0">
                <a:solidFill>
                  <a:srgbClr val="47494B">
                    <a:lumMod val="50000"/>
                    <a:lumOff val="50000"/>
                  </a:srgbClr>
                </a:solidFill>
                <a:latin typeface="黑体" panose="02010609060101010101" pitchFamily="49" charset="-122"/>
                <a:ea typeface="黑体" panose="02010609060101010101" pitchFamily="49" charset="-122"/>
                <a:cs typeface="Arial" pitchFamily="34" charset="0"/>
              </a:rPr>
              <a:t>请在此处输入您的文本，或者将您的文本粘贴到此处。</a:t>
            </a:r>
          </a:p>
        </p:txBody>
      </p:sp>
      <p:sp>
        <p:nvSpPr>
          <p:cNvPr id="185" name="文本框 184"/>
          <p:cNvSpPr txBox="1"/>
          <p:nvPr/>
        </p:nvSpPr>
        <p:spPr>
          <a:xfrm>
            <a:off x="2899966" y="2639227"/>
            <a:ext cx="1516062" cy="1372683"/>
          </a:xfrm>
          <a:prstGeom prst="rect">
            <a:avLst/>
          </a:prstGeom>
          <a:noFill/>
        </p:spPr>
        <p:txBody>
          <a:bodyPr>
            <a:spAutoFit/>
          </a:bodyPr>
          <a:lstStyle/>
          <a:p>
            <a:pPr algn="just" defTabSz="914400">
              <a:lnSpc>
                <a:spcPct val="130000"/>
              </a:lnSpc>
              <a:defRPr/>
            </a:pPr>
            <a:r>
              <a:rPr lang="zh-CN" altLang="en-US" sz="1600" b="1" kern="0" dirty="0">
                <a:solidFill>
                  <a:srgbClr val="47494B">
                    <a:lumMod val="50000"/>
                    <a:lumOff val="50000"/>
                  </a:srgbClr>
                </a:solidFill>
                <a:latin typeface="黑体" panose="02010609060101010101" pitchFamily="49" charset="-122"/>
                <a:ea typeface="黑体" panose="02010609060101010101" pitchFamily="49" charset="-122"/>
                <a:cs typeface="Arial" pitchFamily="34" charset="0"/>
              </a:rPr>
              <a:t>请在此处输入您的文本，或者将您的文本粘贴到此处。</a:t>
            </a:r>
          </a:p>
        </p:txBody>
      </p:sp>
      <p:sp>
        <p:nvSpPr>
          <p:cNvPr id="186" name="文本框 185"/>
          <p:cNvSpPr txBox="1"/>
          <p:nvPr/>
        </p:nvSpPr>
        <p:spPr>
          <a:xfrm>
            <a:off x="4685903" y="2639227"/>
            <a:ext cx="1514475" cy="1372683"/>
          </a:xfrm>
          <a:prstGeom prst="rect">
            <a:avLst/>
          </a:prstGeom>
          <a:noFill/>
        </p:spPr>
        <p:txBody>
          <a:bodyPr>
            <a:spAutoFit/>
          </a:bodyPr>
          <a:lstStyle/>
          <a:p>
            <a:pPr algn="just" defTabSz="914400">
              <a:lnSpc>
                <a:spcPct val="130000"/>
              </a:lnSpc>
              <a:defRPr/>
            </a:pPr>
            <a:r>
              <a:rPr lang="zh-CN" altLang="en-US" sz="1600" b="1" kern="0" dirty="0">
                <a:solidFill>
                  <a:srgbClr val="47494B">
                    <a:lumMod val="50000"/>
                    <a:lumOff val="50000"/>
                  </a:srgbClr>
                </a:solidFill>
                <a:latin typeface="黑体" panose="02010609060101010101" pitchFamily="49" charset="-122"/>
                <a:ea typeface="黑体" panose="02010609060101010101" pitchFamily="49" charset="-122"/>
                <a:cs typeface="Arial" pitchFamily="34" charset="0"/>
              </a:rPr>
              <a:t>请在此处输入您的文本，或者将您的文本粘贴到此处。</a:t>
            </a:r>
          </a:p>
        </p:txBody>
      </p:sp>
      <p:sp>
        <p:nvSpPr>
          <p:cNvPr id="187" name="文本框 186"/>
          <p:cNvSpPr txBox="1"/>
          <p:nvPr/>
        </p:nvSpPr>
        <p:spPr>
          <a:xfrm>
            <a:off x="6471842" y="2639226"/>
            <a:ext cx="1514475" cy="1372683"/>
          </a:xfrm>
          <a:prstGeom prst="rect">
            <a:avLst/>
          </a:prstGeom>
          <a:noFill/>
        </p:spPr>
        <p:txBody>
          <a:bodyPr>
            <a:spAutoFit/>
          </a:bodyPr>
          <a:lstStyle/>
          <a:p>
            <a:pPr algn="just" defTabSz="914400">
              <a:lnSpc>
                <a:spcPct val="130000"/>
              </a:lnSpc>
              <a:defRPr/>
            </a:pPr>
            <a:r>
              <a:rPr lang="zh-CN" altLang="en-US" sz="1600" b="1" kern="0" dirty="0">
                <a:solidFill>
                  <a:srgbClr val="47494B">
                    <a:lumMod val="50000"/>
                    <a:lumOff val="50000"/>
                  </a:srgbClr>
                </a:solidFill>
                <a:latin typeface="黑体" panose="02010609060101010101" pitchFamily="49" charset="-122"/>
                <a:ea typeface="黑体" panose="02010609060101010101" pitchFamily="49" charset="-122"/>
                <a:cs typeface="Arial" pitchFamily="34" charset="0"/>
              </a:rPr>
              <a:t>请在此处输入您的文本，或者将您的文本粘贴到此处。</a:t>
            </a:r>
          </a:p>
        </p:txBody>
      </p:sp>
    </p:spTree>
    <p:custDataLst>
      <p:tags r:id="rId1"/>
    </p:custDataLst>
    <p:extLst>
      <p:ext uri="{BB962C8B-B14F-4D97-AF65-F5344CB8AC3E}">
        <p14:creationId xmlns:p14="http://schemas.microsoft.com/office/powerpoint/2010/main" val="6110969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wipe(down)">
                                      <p:cBhvr>
                                        <p:cTn id="23" dur="500"/>
                                        <p:tgtEl>
                                          <p:spTgt spid="139"/>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140"/>
                                        </p:tgtEl>
                                        <p:attrNameLst>
                                          <p:attrName>style.visibility</p:attrName>
                                        </p:attrNameLst>
                                      </p:cBhvr>
                                      <p:to>
                                        <p:strVal val="visible"/>
                                      </p:to>
                                    </p:set>
                                    <p:animEffect transition="in" filter="wipe(down)">
                                      <p:cBhvr>
                                        <p:cTn id="27" dur="500"/>
                                        <p:tgtEl>
                                          <p:spTgt spid="14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wipe(left)">
                                      <p:cBhvr>
                                        <p:cTn id="31" dur="500"/>
                                        <p:tgtEl>
                                          <p:spTgt spid="149"/>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Effect transition="in" filter="barn(inVertical)">
                                      <p:cBhvr>
                                        <p:cTn id="35" dur="500"/>
                                        <p:tgtEl>
                                          <p:spTgt spid="150"/>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184"/>
                                        </p:tgtEl>
                                        <p:attrNameLst>
                                          <p:attrName>style.visibility</p:attrName>
                                        </p:attrNameLst>
                                      </p:cBhvr>
                                      <p:to>
                                        <p:strVal val="visible"/>
                                      </p:to>
                                    </p:set>
                                    <p:anim calcmode="lin" valueType="num">
                                      <p:cBhvr additive="base">
                                        <p:cTn id="39" dur="500" fill="hold"/>
                                        <p:tgtEl>
                                          <p:spTgt spid="184"/>
                                        </p:tgtEl>
                                        <p:attrNameLst>
                                          <p:attrName>ppt_x</p:attrName>
                                        </p:attrNameLst>
                                      </p:cBhvr>
                                      <p:tavLst>
                                        <p:tav tm="0">
                                          <p:val>
                                            <p:strVal val="#ppt_x"/>
                                          </p:val>
                                        </p:tav>
                                        <p:tav tm="100000">
                                          <p:val>
                                            <p:strVal val="#ppt_x"/>
                                          </p:val>
                                        </p:tav>
                                      </p:tavLst>
                                    </p:anim>
                                    <p:anim calcmode="lin" valueType="num">
                                      <p:cBhvr additive="base">
                                        <p:cTn id="40" dur="500" fill="hold"/>
                                        <p:tgtEl>
                                          <p:spTgt spid="18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4" fill="hold" grpId="0" nodeType="afterEffect">
                                  <p:stCondLst>
                                    <p:cond delay="0"/>
                                  </p:stCondLst>
                                  <p:childTnLst>
                                    <p:set>
                                      <p:cBhvr>
                                        <p:cTn id="43" dur="1" fill="hold">
                                          <p:stCondLst>
                                            <p:cond delay="0"/>
                                          </p:stCondLst>
                                        </p:cTn>
                                        <p:tgtEl>
                                          <p:spTgt spid="151"/>
                                        </p:tgtEl>
                                        <p:attrNameLst>
                                          <p:attrName>style.visibility</p:attrName>
                                        </p:attrNameLst>
                                      </p:cBhvr>
                                      <p:to>
                                        <p:strVal val="visible"/>
                                      </p:to>
                                    </p:set>
                                    <p:animEffect transition="in" filter="wipe(down)">
                                      <p:cBhvr>
                                        <p:cTn id="44" dur="500"/>
                                        <p:tgtEl>
                                          <p:spTgt spid="151"/>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152"/>
                                        </p:tgtEl>
                                        <p:attrNameLst>
                                          <p:attrName>style.visibility</p:attrName>
                                        </p:attrNameLst>
                                      </p:cBhvr>
                                      <p:to>
                                        <p:strVal val="visible"/>
                                      </p:to>
                                    </p:set>
                                    <p:animEffect transition="in" filter="wipe(down)">
                                      <p:cBhvr>
                                        <p:cTn id="48" dur="500"/>
                                        <p:tgtEl>
                                          <p:spTgt spid="152"/>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wipe(left)">
                                      <p:cBhvr>
                                        <p:cTn id="52" dur="500"/>
                                        <p:tgtEl>
                                          <p:spTgt spid="160"/>
                                        </p:tgtEl>
                                      </p:cBhvr>
                                    </p:animEffect>
                                  </p:childTnLst>
                                </p:cTn>
                              </p:par>
                            </p:childTnLst>
                          </p:cTn>
                        </p:par>
                        <p:par>
                          <p:cTn id="53" fill="hold">
                            <p:stCondLst>
                              <p:cond delay="5500"/>
                            </p:stCondLst>
                            <p:childTnLst>
                              <p:par>
                                <p:cTn id="54" presetID="16" presetClass="entr" presetSubtype="21" fill="hold" grpId="0" nodeType="afterEffect">
                                  <p:stCondLst>
                                    <p:cond delay="0"/>
                                  </p:stCondLst>
                                  <p:childTnLst>
                                    <p:set>
                                      <p:cBhvr>
                                        <p:cTn id="55" dur="1" fill="hold">
                                          <p:stCondLst>
                                            <p:cond delay="0"/>
                                          </p:stCondLst>
                                        </p:cTn>
                                        <p:tgtEl>
                                          <p:spTgt spid="161"/>
                                        </p:tgtEl>
                                        <p:attrNameLst>
                                          <p:attrName>style.visibility</p:attrName>
                                        </p:attrNameLst>
                                      </p:cBhvr>
                                      <p:to>
                                        <p:strVal val="visible"/>
                                      </p:to>
                                    </p:set>
                                    <p:animEffect transition="in" filter="barn(inVertical)">
                                      <p:cBhvr>
                                        <p:cTn id="56" dur="500"/>
                                        <p:tgtEl>
                                          <p:spTgt spid="161"/>
                                        </p:tgtEl>
                                      </p:cBhvr>
                                    </p:animEffect>
                                  </p:childTnLst>
                                </p:cTn>
                              </p:par>
                            </p:childTnLst>
                          </p:cTn>
                        </p:par>
                        <p:par>
                          <p:cTn id="57" fill="hold">
                            <p:stCondLst>
                              <p:cond delay="6000"/>
                            </p:stCondLst>
                            <p:childTnLst>
                              <p:par>
                                <p:cTn id="58" presetID="2" presetClass="entr" presetSubtype="4" fill="hold" grpId="0" nodeType="afterEffect">
                                  <p:stCondLst>
                                    <p:cond delay="0"/>
                                  </p:stCondLst>
                                  <p:childTnLst>
                                    <p:set>
                                      <p:cBhvr>
                                        <p:cTn id="59" dur="1" fill="hold">
                                          <p:stCondLst>
                                            <p:cond delay="0"/>
                                          </p:stCondLst>
                                        </p:cTn>
                                        <p:tgtEl>
                                          <p:spTgt spid="185"/>
                                        </p:tgtEl>
                                        <p:attrNameLst>
                                          <p:attrName>style.visibility</p:attrName>
                                        </p:attrNameLst>
                                      </p:cBhvr>
                                      <p:to>
                                        <p:strVal val="visible"/>
                                      </p:to>
                                    </p:set>
                                    <p:anim calcmode="lin" valueType="num">
                                      <p:cBhvr additive="base">
                                        <p:cTn id="60" dur="500" fill="hold"/>
                                        <p:tgtEl>
                                          <p:spTgt spid="185"/>
                                        </p:tgtEl>
                                        <p:attrNameLst>
                                          <p:attrName>ppt_x</p:attrName>
                                        </p:attrNameLst>
                                      </p:cBhvr>
                                      <p:tavLst>
                                        <p:tav tm="0">
                                          <p:val>
                                            <p:strVal val="#ppt_x"/>
                                          </p:val>
                                        </p:tav>
                                        <p:tav tm="100000">
                                          <p:val>
                                            <p:strVal val="#ppt_x"/>
                                          </p:val>
                                        </p:tav>
                                      </p:tavLst>
                                    </p:anim>
                                    <p:anim calcmode="lin" valueType="num">
                                      <p:cBhvr additive="base">
                                        <p:cTn id="61" dur="500" fill="hold"/>
                                        <p:tgtEl>
                                          <p:spTgt spid="185"/>
                                        </p:tgtEl>
                                        <p:attrNameLst>
                                          <p:attrName>ppt_y</p:attrName>
                                        </p:attrNameLst>
                                      </p:cBhvr>
                                      <p:tavLst>
                                        <p:tav tm="0">
                                          <p:val>
                                            <p:strVal val="1+#ppt_h/2"/>
                                          </p:val>
                                        </p:tav>
                                        <p:tav tm="100000">
                                          <p:val>
                                            <p:strVal val="#ppt_y"/>
                                          </p:val>
                                        </p:tav>
                                      </p:tavLst>
                                    </p:anim>
                                  </p:childTnLst>
                                </p:cTn>
                              </p:par>
                            </p:childTnLst>
                          </p:cTn>
                        </p:par>
                        <p:par>
                          <p:cTn id="62" fill="hold">
                            <p:stCondLst>
                              <p:cond delay="6500"/>
                            </p:stCondLst>
                            <p:childTnLst>
                              <p:par>
                                <p:cTn id="63" presetID="22" presetClass="entr" presetSubtype="4" fill="hold" grpId="0" nodeType="afterEffect">
                                  <p:stCondLst>
                                    <p:cond delay="0"/>
                                  </p:stCondLst>
                                  <p:childTnLst>
                                    <p:set>
                                      <p:cBhvr>
                                        <p:cTn id="64" dur="1" fill="hold">
                                          <p:stCondLst>
                                            <p:cond delay="0"/>
                                          </p:stCondLst>
                                        </p:cTn>
                                        <p:tgtEl>
                                          <p:spTgt spid="162"/>
                                        </p:tgtEl>
                                        <p:attrNameLst>
                                          <p:attrName>style.visibility</p:attrName>
                                        </p:attrNameLst>
                                      </p:cBhvr>
                                      <p:to>
                                        <p:strVal val="visible"/>
                                      </p:to>
                                    </p:set>
                                    <p:animEffect transition="in" filter="wipe(down)">
                                      <p:cBhvr>
                                        <p:cTn id="65" dur="500"/>
                                        <p:tgtEl>
                                          <p:spTgt spid="162"/>
                                        </p:tgtEl>
                                      </p:cBhvr>
                                    </p:animEffect>
                                  </p:childTnLst>
                                </p:cTn>
                              </p:par>
                            </p:childTnLst>
                          </p:cTn>
                        </p:par>
                        <p:par>
                          <p:cTn id="66" fill="hold">
                            <p:stCondLst>
                              <p:cond delay="7000"/>
                            </p:stCondLst>
                            <p:childTnLst>
                              <p:par>
                                <p:cTn id="67" presetID="22" presetClass="entr" presetSubtype="4" fill="hold" nodeType="afterEffect">
                                  <p:stCondLst>
                                    <p:cond delay="0"/>
                                  </p:stCondLst>
                                  <p:childTnLst>
                                    <p:set>
                                      <p:cBhvr>
                                        <p:cTn id="68" dur="1" fill="hold">
                                          <p:stCondLst>
                                            <p:cond delay="0"/>
                                          </p:stCondLst>
                                        </p:cTn>
                                        <p:tgtEl>
                                          <p:spTgt spid="163"/>
                                        </p:tgtEl>
                                        <p:attrNameLst>
                                          <p:attrName>style.visibility</p:attrName>
                                        </p:attrNameLst>
                                      </p:cBhvr>
                                      <p:to>
                                        <p:strVal val="visible"/>
                                      </p:to>
                                    </p:set>
                                    <p:animEffect transition="in" filter="wipe(down)">
                                      <p:cBhvr>
                                        <p:cTn id="69" dur="500"/>
                                        <p:tgtEl>
                                          <p:spTgt spid="163"/>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171"/>
                                        </p:tgtEl>
                                        <p:attrNameLst>
                                          <p:attrName>style.visibility</p:attrName>
                                        </p:attrNameLst>
                                      </p:cBhvr>
                                      <p:to>
                                        <p:strVal val="visible"/>
                                      </p:to>
                                    </p:set>
                                    <p:animEffect transition="in" filter="wipe(left)">
                                      <p:cBhvr>
                                        <p:cTn id="73" dur="500"/>
                                        <p:tgtEl>
                                          <p:spTgt spid="171"/>
                                        </p:tgtEl>
                                      </p:cBhvr>
                                    </p:animEffect>
                                  </p:childTnLst>
                                </p:cTn>
                              </p:par>
                            </p:childTnLst>
                          </p:cTn>
                        </p:par>
                        <p:par>
                          <p:cTn id="74" fill="hold">
                            <p:stCondLst>
                              <p:cond delay="8000"/>
                            </p:stCondLst>
                            <p:childTnLst>
                              <p:par>
                                <p:cTn id="75" presetID="16" presetClass="entr" presetSubtype="21" fill="hold" grpId="0" nodeType="afterEffect">
                                  <p:stCondLst>
                                    <p:cond delay="0"/>
                                  </p:stCondLst>
                                  <p:childTnLst>
                                    <p:set>
                                      <p:cBhvr>
                                        <p:cTn id="76" dur="1" fill="hold">
                                          <p:stCondLst>
                                            <p:cond delay="0"/>
                                          </p:stCondLst>
                                        </p:cTn>
                                        <p:tgtEl>
                                          <p:spTgt spid="172"/>
                                        </p:tgtEl>
                                        <p:attrNameLst>
                                          <p:attrName>style.visibility</p:attrName>
                                        </p:attrNameLst>
                                      </p:cBhvr>
                                      <p:to>
                                        <p:strVal val="visible"/>
                                      </p:to>
                                    </p:set>
                                    <p:animEffect transition="in" filter="barn(inVertical)">
                                      <p:cBhvr>
                                        <p:cTn id="77" dur="500"/>
                                        <p:tgtEl>
                                          <p:spTgt spid="172"/>
                                        </p:tgtEl>
                                      </p:cBhvr>
                                    </p:animEffect>
                                  </p:childTnLst>
                                </p:cTn>
                              </p:par>
                            </p:childTnLst>
                          </p:cTn>
                        </p:par>
                        <p:par>
                          <p:cTn id="78" fill="hold">
                            <p:stCondLst>
                              <p:cond delay="8500"/>
                            </p:stCondLst>
                            <p:childTnLst>
                              <p:par>
                                <p:cTn id="79" presetID="2" presetClass="entr" presetSubtype="4" fill="hold" grpId="0" nodeType="afterEffect">
                                  <p:stCondLst>
                                    <p:cond delay="0"/>
                                  </p:stCondLst>
                                  <p:childTnLst>
                                    <p:set>
                                      <p:cBhvr>
                                        <p:cTn id="80" dur="1" fill="hold">
                                          <p:stCondLst>
                                            <p:cond delay="0"/>
                                          </p:stCondLst>
                                        </p:cTn>
                                        <p:tgtEl>
                                          <p:spTgt spid="186"/>
                                        </p:tgtEl>
                                        <p:attrNameLst>
                                          <p:attrName>style.visibility</p:attrName>
                                        </p:attrNameLst>
                                      </p:cBhvr>
                                      <p:to>
                                        <p:strVal val="visible"/>
                                      </p:to>
                                    </p:set>
                                    <p:anim calcmode="lin" valueType="num">
                                      <p:cBhvr additive="base">
                                        <p:cTn id="81" dur="500" fill="hold"/>
                                        <p:tgtEl>
                                          <p:spTgt spid="186"/>
                                        </p:tgtEl>
                                        <p:attrNameLst>
                                          <p:attrName>ppt_x</p:attrName>
                                        </p:attrNameLst>
                                      </p:cBhvr>
                                      <p:tavLst>
                                        <p:tav tm="0">
                                          <p:val>
                                            <p:strVal val="#ppt_x"/>
                                          </p:val>
                                        </p:tav>
                                        <p:tav tm="100000">
                                          <p:val>
                                            <p:strVal val="#ppt_x"/>
                                          </p:val>
                                        </p:tav>
                                      </p:tavLst>
                                    </p:anim>
                                    <p:anim calcmode="lin" valueType="num">
                                      <p:cBhvr additive="base">
                                        <p:cTn id="82" dur="500" fill="hold"/>
                                        <p:tgtEl>
                                          <p:spTgt spid="186"/>
                                        </p:tgtEl>
                                        <p:attrNameLst>
                                          <p:attrName>ppt_y</p:attrName>
                                        </p:attrNameLst>
                                      </p:cBhvr>
                                      <p:tavLst>
                                        <p:tav tm="0">
                                          <p:val>
                                            <p:strVal val="1+#ppt_h/2"/>
                                          </p:val>
                                        </p:tav>
                                        <p:tav tm="100000">
                                          <p:val>
                                            <p:strVal val="#ppt_y"/>
                                          </p:val>
                                        </p:tav>
                                      </p:tavLst>
                                    </p:anim>
                                  </p:childTnLst>
                                </p:cTn>
                              </p:par>
                            </p:childTnLst>
                          </p:cTn>
                        </p:par>
                        <p:par>
                          <p:cTn id="83" fill="hold">
                            <p:stCondLst>
                              <p:cond delay="9000"/>
                            </p:stCondLst>
                            <p:childTnLst>
                              <p:par>
                                <p:cTn id="84" presetID="22" presetClass="entr" presetSubtype="4"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Effect transition="in" filter="wipe(down)">
                                      <p:cBhvr>
                                        <p:cTn id="86" dur="500"/>
                                        <p:tgtEl>
                                          <p:spTgt spid="173"/>
                                        </p:tgtEl>
                                      </p:cBhvr>
                                    </p:animEffect>
                                  </p:childTnLst>
                                </p:cTn>
                              </p:par>
                            </p:childTnLst>
                          </p:cTn>
                        </p:par>
                        <p:par>
                          <p:cTn id="87" fill="hold">
                            <p:stCondLst>
                              <p:cond delay="9500"/>
                            </p:stCondLst>
                            <p:childTnLst>
                              <p:par>
                                <p:cTn id="88" presetID="22" presetClass="entr" presetSubtype="4" fill="hold" nodeType="afterEffect">
                                  <p:stCondLst>
                                    <p:cond delay="0"/>
                                  </p:stCondLst>
                                  <p:childTnLst>
                                    <p:set>
                                      <p:cBhvr>
                                        <p:cTn id="89" dur="1" fill="hold">
                                          <p:stCondLst>
                                            <p:cond delay="0"/>
                                          </p:stCondLst>
                                        </p:cTn>
                                        <p:tgtEl>
                                          <p:spTgt spid="174"/>
                                        </p:tgtEl>
                                        <p:attrNameLst>
                                          <p:attrName>style.visibility</p:attrName>
                                        </p:attrNameLst>
                                      </p:cBhvr>
                                      <p:to>
                                        <p:strVal val="visible"/>
                                      </p:to>
                                    </p:set>
                                    <p:animEffect transition="in" filter="wipe(down)">
                                      <p:cBhvr>
                                        <p:cTn id="90" dur="500"/>
                                        <p:tgtEl>
                                          <p:spTgt spid="174"/>
                                        </p:tgtEl>
                                      </p:cBhvr>
                                    </p:animEffect>
                                  </p:childTnLst>
                                </p:cTn>
                              </p:par>
                            </p:childTnLst>
                          </p:cTn>
                        </p:par>
                        <p:par>
                          <p:cTn id="91" fill="hold">
                            <p:stCondLst>
                              <p:cond delay="10000"/>
                            </p:stCondLst>
                            <p:childTnLst>
                              <p:par>
                                <p:cTn id="92" presetID="22" presetClass="entr" presetSubtype="8" fill="hold" nodeType="afterEffect">
                                  <p:stCondLst>
                                    <p:cond delay="0"/>
                                  </p:stCondLst>
                                  <p:childTnLst>
                                    <p:set>
                                      <p:cBhvr>
                                        <p:cTn id="93" dur="1" fill="hold">
                                          <p:stCondLst>
                                            <p:cond delay="0"/>
                                          </p:stCondLst>
                                        </p:cTn>
                                        <p:tgtEl>
                                          <p:spTgt spid="182"/>
                                        </p:tgtEl>
                                        <p:attrNameLst>
                                          <p:attrName>style.visibility</p:attrName>
                                        </p:attrNameLst>
                                      </p:cBhvr>
                                      <p:to>
                                        <p:strVal val="visible"/>
                                      </p:to>
                                    </p:set>
                                    <p:animEffect transition="in" filter="wipe(left)">
                                      <p:cBhvr>
                                        <p:cTn id="94" dur="500"/>
                                        <p:tgtEl>
                                          <p:spTgt spid="182"/>
                                        </p:tgtEl>
                                      </p:cBhvr>
                                    </p:animEffect>
                                  </p:childTnLst>
                                </p:cTn>
                              </p:par>
                            </p:childTnLst>
                          </p:cTn>
                        </p:par>
                        <p:par>
                          <p:cTn id="95" fill="hold">
                            <p:stCondLst>
                              <p:cond delay="10500"/>
                            </p:stCondLst>
                            <p:childTnLst>
                              <p:par>
                                <p:cTn id="96" presetID="16" presetClass="entr" presetSubtype="21" fill="hold" grpId="0" nodeType="afterEffect">
                                  <p:stCondLst>
                                    <p:cond delay="0"/>
                                  </p:stCondLst>
                                  <p:childTnLst>
                                    <p:set>
                                      <p:cBhvr>
                                        <p:cTn id="97" dur="1" fill="hold">
                                          <p:stCondLst>
                                            <p:cond delay="0"/>
                                          </p:stCondLst>
                                        </p:cTn>
                                        <p:tgtEl>
                                          <p:spTgt spid="183"/>
                                        </p:tgtEl>
                                        <p:attrNameLst>
                                          <p:attrName>style.visibility</p:attrName>
                                        </p:attrNameLst>
                                      </p:cBhvr>
                                      <p:to>
                                        <p:strVal val="visible"/>
                                      </p:to>
                                    </p:set>
                                    <p:animEffect transition="in" filter="barn(inVertical)">
                                      <p:cBhvr>
                                        <p:cTn id="98" dur="500"/>
                                        <p:tgtEl>
                                          <p:spTgt spid="183"/>
                                        </p:tgtEl>
                                      </p:cBhvr>
                                    </p:animEffect>
                                  </p:childTnLst>
                                </p:cTn>
                              </p:par>
                            </p:childTnLst>
                          </p:cTn>
                        </p:par>
                        <p:par>
                          <p:cTn id="99" fill="hold">
                            <p:stCondLst>
                              <p:cond delay="11000"/>
                            </p:stCondLst>
                            <p:childTnLst>
                              <p:par>
                                <p:cTn id="100" presetID="2" presetClass="entr" presetSubtype="4" fill="hold" grpId="0" nodeType="afterEffect">
                                  <p:stCondLst>
                                    <p:cond delay="0"/>
                                  </p:stCondLst>
                                  <p:childTnLst>
                                    <p:set>
                                      <p:cBhvr>
                                        <p:cTn id="101" dur="1" fill="hold">
                                          <p:stCondLst>
                                            <p:cond delay="0"/>
                                          </p:stCondLst>
                                        </p:cTn>
                                        <p:tgtEl>
                                          <p:spTgt spid="187"/>
                                        </p:tgtEl>
                                        <p:attrNameLst>
                                          <p:attrName>style.visibility</p:attrName>
                                        </p:attrNameLst>
                                      </p:cBhvr>
                                      <p:to>
                                        <p:strVal val="visible"/>
                                      </p:to>
                                    </p:set>
                                    <p:anim calcmode="lin" valueType="num">
                                      <p:cBhvr additive="base">
                                        <p:cTn id="102" dur="500" fill="hold"/>
                                        <p:tgtEl>
                                          <p:spTgt spid="187"/>
                                        </p:tgtEl>
                                        <p:attrNameLst>
                                          <p:attrName>ppt_x</p:attrName>
                                        </p:attrNameLst>
                                      </p:cBhvr>
                                      <p:tavLst>
                                        <p:tav tm="0">
                                          <p:val>
                                            <p:strVal val="#ppt_x"/>
                                          </p:val>
                                        </p:tav>
                                        <p:tav tm="100000">
                                          <p:val>
                                            <p:strVal val="#ppt_x"/>
                                          </p:val>
                                        </p:tav>
                                      </p:tavLst>
                                    </p:anim>
                                    <p:anim calcmode="lin" valueType="num">
                                      <p:cBhvr additive="base">
                                        <p:cTn id="103" dur="500" fill="hold"/>
                                        <p:tgtEl>
                                          <p:spTgt spid="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139" grpId="0" animBg="1"/>
      <p:bldP spid="150" grpId="0"/>
      <p:bldP spid="151" grpId="0" animBg="1"/>
      <p:bldP spid="161" grpId="0"/>
      <p:bldP spid="162" grpId="0" animBg="1"/>
      <p:bldP spid="172" grpId="0"/>
      <p:bldP spid="173" grpId="0" animBg="1"/>
      <p:bldP spid="183" grpId="0"/>
      <p:bldP spid="184" grpId="0"/>
      <p:bldP spid="185" grpId="0"/>
      <p:bldP spid="186" grpId="0"/>
      <p:bldP spid="18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56" name="Group 106"/>
          <p:cNvGrpSpPr/>
          <p:nvPr/>
        </p:nvGrpSpPr>
        <p:grpSpPr>
          <a:xfrm>
            <a:off x="835922" y="1560955"/>
            <a:ext cx="2700000" cy="1980000"/>
            <a:chOff x="838200" y="1818565"/>
            <a:chExt cx="3000018" cy="2197810"/>
          </a:xfrm>
        </p:grpSpPr>
        <p:grpSp>
          <p:nvGrpSpPr>
            <p:cNvPr id="57" name="Group 36"/>
            <p:cNvGrpSpPr/>
            <p:nvPr/>
          </p:nvGrpSpPr>
          <p:grpSpPr>
            <a:xfrm>
              <a:off x="2019300" y="2381250"/>
              <a:ext cx="644663" cy="1635125"/>
              <a:chOff x="2389188" y="1800226"/>
              <a:chExt cx="828675" cy="2101850"/>
            </a:xfrm>
            <a:solidFill>
              <a:srgbClr val="00559B"/>
            </a:solidFill>
            <a:effectLst>
              <a:innerShdw dist="50800" dir="5400000">
                <a:prstClr val="black">
                  <a:alpha val="20000"/>
                </a:prstClr>
              </a:innerShdw>
            </a:effectLst>
          </p:grpSpPr>
          <p:sp>
            <p:nvSpPr>
              <p:cNvPr id="75"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tx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tx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8" name="Group 42"/>
            <p:cNvGrpSpPr/>
            <p:nvPr/>
          </p:nvGrpSpPr>
          <p:grpSpPr>
            <a:xfrm>
              <a:off x="2743201" y="2663458"/>
              <a:ext cx="533400" cy="1352917"/>
              <a:chOff x="2389188" y="1800226"/>
              <a:chExt cx="828675" cy="2101850"/>
            </a:xfrm>
            <a:solidFill>
              <a:srgbClr val="00559B"/>
            </a:solidFill>
            <a:effectLst>
              <a:innerShdw dist="50800" dir="5400000">
                <a:prstClr val="black">
                  <a:alpha val="20000"/>
                </a:prstClr>
              </a:innerShdw>
            </a:effectLst>
          </p:grpSpPr>
          <p:sp>
            <p:nvSpPr>
              <p:cNvPr id="73"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9" name="Group 45"/>
            <p:cNvGrpSpPr/>
            <p:nvPr/>
          </p:nvGrpSpPr>
          <p:grpSpPr>
            <a:xfrm>
              <a:off x="1409700" y="2663458"/>
              <a:ext cx="533400" cy="1352917"/>
              <a:chOff x="2389188" y="1800226"/>
              <a:chExt cx="828675" cy="2101850"/>
            </a:xfrm>
            <a:solidFill>
              <a:srgbClr val="00559B"/>
            </a:solidFill>
            <a:effectLst>
              <a:innerShdw dist="50800" dir="5400000">
                <a:prstClr val="black">
                  <a:alpha val="20000"/>
                </a:prstClr>
              </a:innerShdw>
            </a:effectLst>
          </p:grpSpPr>
          <p:sp>
            <p:nvSpPr>
              <p:cNvPr id="71"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60" name="Group 48"/>
            <p:cNvGrpSpPr/>
            <p:nvPr/>
          </p:nvGrpSpPr>
          <p:grpSpPr>
            <a:xfrm>
              <a:off x="914400" y="2917825"/>
              <a:ext cx="433113" cy="1098550"/>
              <a:chOff x="2389188" y="1800226"/>
              <a:chExt cx="828675" cy="2101850"/>
            </a:xfrm>
            <a:solidFill>
              <a:srgbClr val="00559B"/>
            </a:solidFill>
            <a:effectLst>
              <a:innerShdw dist="50800" dir="5400000">
                <a:prstClr val="black">
                  <a:alpha val="20000"/>
                </a:prstClr>
              </a:innerShdw>
            </a:effectLst>
          </p:grpSpPr>
          <p:sp>
            <p:nvSpPr>
              <p:cNvPr id="69"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61" name="Group 51"/>
            <p:cNvGrpSpPr/>
            <p:nvPr/>
          </p:nvGrpSpPr>
          <p:grpSpPr>
            <a:xfrm>
              <a:off x="3390900" y="2917825"/>
              <a:ext cx="433113" cy="1098550"/>
              <a:chOff x="2389188" y="1800226"/>
              <a:chExt cx="828675" cy="2101850"/>
            </a:xfrm>
            <a:solidFill>
              <a:srgbClr val="00559B"/>
            </a:solidFill>
            <a:effectLst>
              <a:innerShdw dist="50800" dir="5400000">
                <a:prstClr val="black">
                  <a:alpha val="20000"/>
                </a:prstClr>
              </a:innerShdw>
            </a:effectLst>
          </p:grpSpPr>
          <p:sp>
            <p:nvSpPr>
              <p:cNvPr id="67"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62" name="Freeform 29"/>
            <p:cNvSpPr>
              <a:spLocks noEditPoints="1"/>
            </p:cNvSpPr>
            <p:nvPr/>
          </p:nvSpPr>
          <p:spPr bwMode="auto">
            <a:xfrm>
              <a:off x="2209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63" name="Freeform 29"/>
            <p:cNvSpPr>
              <a:spLocks noEditPoints="1"/>
            </p:cNvSpPr>
            <p:nvPr/>
          </p:nvSpPr>
          <p:spPr bwMode="auto">
            <a:xfrm>
              <a:off x="2871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64" name="Freeform 29"/>
            <p:cNvSpPr>
              <a:spLocks noEditPoints="1"/>
            </p:cNvSpPr>
            <p:nvPr/>
          </p:nvSpPr>
          <p:spPr bwMode="auto">
            <a:xfrm>
              <a:off x="3505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65" name="Freeform 29"/>
            <p:cNvSpPr>
              <a:spLocks noEditPoints="1"/>
            </p:cNvSpPr>
            <p:nvPr/>
          </p:nvSpPr>
          <p:spPr bwMode="auto">
            <a:xfrm flipH="1">
              <a:off x="1371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66" name="Freeform 29"/>
            <p:cNvSpPr>
              <a:spLocks noEditPoints="1"/>
            </p:cNvSpPr>
            <p:nvPr/>
          </p:nvSpPr>
          <p:spPr bwMode="auto">
            <a:xfrm flipH="1">
              <a:off x="838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grpSp>
        <p:nvGrpSpPr>
          <p:cNvPr id="77" name="Group 117"/>
          <p:cNvGrpSpPr/>
          <p:nvPr/>
        </p:nvGrpSpPr>
        <p:grpSpPr>
          <a:xfrm>
            <a:off x="5619971" y="1560955"/>
            <a:ext cx="2700000" cy="1980000"/>
            <a:chOff x="5156200" y="1818565"/>
            <a:chExt cx="3013262" cy="2197809"/>
          </a:xfrm>
          <a:solidFill>
            <a:srgbClr val="1E8282"/>
          </a:solidFill>
        </p:grpSpPr>
        <p:grpSp>
          <p:nvGrpSpPr>
            <p:cNvPr id="78" name="Group 118"/>
            <p:cNvGrpSpPr/>
            <p:nvPr/>
          </p:nvGrpSpPr>
          <p:grpSpPr>
            <a:xfrm>
              <a:off x="6286499" y="2381250"/>
              <a:ext cx="742228" cy="1635125"/>
              <a:chOff x="1182688" y="1800226"/>
              <a:chExt cx="954088" cy="2101850"/>
            </a:xfrm>
            <a:grpFill/>
            <a:effectLst/>
          </p:grpSpPr>
          <p:sp>
            <p:nvSpPr>
              <p:cNvPr id="96" name="Freeform 136"/>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tx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Freeform 137"/>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tx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79" name="Freeform 29"/>
            <p:cNvSpPr>
              <a:spLocks noEditPoints="1"/>
            </p:cNvSpPr>
            <p:nvPr/>
          </p:nvSpPr>
          <p:spPr bwMode="auto">
            <a:xfrm>
              <a:off x="6527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80" name="Freeform 29"/>
            <p:cNvSpPr>
              <a:spLocks noEditPoints="1"/>
            </p:cNvSpPr>
            <p:nvPr/>
          </p:nvSpPr>
          <p:spPr bwMode="auto">
            <a:xfrm>
              <a:off x="7189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81" name="Freeform 29"/>
            <p:cNvSpPr>
              <a:spLocks noEditPoints="1"/>
            </p:cNvSpPr>
            <p:nvPr/>
          </p:nvSpPr>
          <p:spPr bwMode="auto">
            <a:xfrm>
              <a:off x="7823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82" name="Freeform 29"/>
            <p:cNvSpPr>
              <a:spLocks noEditPoints="1"/>
            </p:cNvSpPr>
            <p:nvPr/>
          </p:nvSpPr>
          <p:spPr bwMode="auto">
            <a:xfrm flipH="1">
              <a:off x="5689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sp>
          <p:nvSpPr>
            <p:cNvPr id="83" name="Freeform 29"/>
            <p:cNvSpPr>
              <a:spLocks noEditPoints="1"/>
            </p:cNvSpPr>
            <p:nvPr/>
          </p:nvSpPr>
          <p:spPr bwMode="auto">
            <a:xfrm flipH="1">
              <a:off x="5156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solidFill>
              <a:schemeClr val="tx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ysClr val="windowText" lastClr="000000"/>
                </a:solidFill>
                <a:effectLst/>
                <a:uLnTx/>
                <a:uFillTx/>
              </a:endParaRPr>
            </a:p>
          </p:txBody>
        </p:sp>
        <p:grpSp>
          <p:nvGrpSpPr>
            <p:cNvPr id="84" name="Group 124"/>
            <p:cNvGrpSpPr/>
            <p:nvPr/>
          </p:nvGrpSpPr>
          <p:grpSpPr>
            <a:xfrm>
              <a:off x="5683252" y="2673428"/>
              <a:ext cx="609601" cy="1342941"/>
              <a:chOff x="1182688" y="1800226"/>
              <a:chExt cx="954088" cy="2101850"/>
            </a:xfrm>
            <a:grpFill/>
            <a:effectLst/>
          </p:grpSpPr>
          <p:sp>
            <p:nvSpPr>
              <p:cNvPr id="94" name="Freeform 134"/>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Freeform 135"/>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5" name="Group 125"/>
            <p:cNvGrpSpPr/>
            <p:nvPr/>
          </p:nvGrpSpPr>
          <p:grpSpPr>
            <a:xfrm>
              <a:off x="5194300" y="2917827"/>
              <a:ext cx="498662" cy="1098550"/>
              <a:chOff x="1182688" y="1800226"/>
              <a:chExt cx="954088" cy="2101850"/>
            </a:xfrm>
            <a:grpFill/>
            <a:effectLst/>
          </p:grpSpPr>
          <p:sp>
            <p:nvSpPr>
              <p:cNvPr id="92" name="Freeform 132"/>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Freeform 133"/>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6" name="Group 126"/>
            <p:cNvGrpSpPr/>
            <p:nvPr/>
          </p:nvGrpSpPr>
          <p:grpSpPr>
            <a:xfrm>
              <a:off x="7670800" y="2917827"/>
              <a:ext cx="498662" cy="1098550"/>
              <a:chOff x="1182688" y="1800226"/>
              <a:chExt cx="954088" cy="2101850"/>
            </a:xfrm>
            <a:grpFill/>
            <a:effectLst/>
          </p:grpSpPr>
          <p:sp>
            <p:nvSpPr>
              <p:cNvPr id="90" name="Freeform 130"/>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131"/>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tx2">
                  <a:lumMod val="40000"/>
                  <a:lumOff val="60000"/>
                </a:schemeClr>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7" name="Group 127"/>
            <p:cNvGrpSpPr/>
            <p:nvPr/>
          </p:nvGrpSpPr>
          <p:grpSpPr>
            <a:xfrm>
              <a:off x="7023101" y="2673428"/>
              <a:ext cx="609601" cy="1342941"/>
              <a:chOff x="1182688" y="1800226"/>
              <a:chExt cx="954088" cy="2101850"/>
            </a:xfrm>
            <a:grpFill/>
            <a:effectLst/>
          </p:grpSpPr>
          <p:sp>
            <p:nvSpPr>
              <p:cNvPr id="88" name="Freeform 128"/>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Freeform 129"/>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solidFill>
                <a:schemeClr val="bg2"/>
              </a:solidFill>
              <a:ln w="1588">
                <a:noFill/>
                <a:prstDash val="solid"/>
                <a:round/>
                <a:headEnd/>
                <a:tailEn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98" name="Group 5"/>
          <p:cNvGrpSpPr/>
          <p:nvPr/>
        </p:nvGrpSpPr>
        <p:grpSpPr>
          <a:xfrm>
            <a:off x="4209714" y="2535798"/>
            <a:ext cx="813556" cy="813556"/>
            <a:chOff x="4236720" y="2596405"/>
            <a:chExt cx="670560" cy="670560"/>
          </a:xfrm>
        </p:grpSpPr>
        <p:sp>
          <p:nvSpPr>
            <p:cNvPr id="99" name="Oval 140"/>
            <p:cNvSpPr/>
            <p:nvPr/>
          </p:nvSpPr>
          <p:spPr>
            <a:xfrm>
              <a:off x="4236720" y="2596405"/>
              <a:ext cx="670560" cy="670560"/>
            </a:xfrm>
            <a:prstGeom prst="ellipse">
              <a:avLst/>
            </a:prstGeom>
            <a:solidFill>
              <a:schemeClr val="tx1">
                <a:lumMod val="65000"/>
                <a:lumOff val="35000"/>
              </a:schemeClr>
            </a:solidFill>
            <a:ln w="12700" cap="flat" cmpd="sng" algn="ctr">
              <a:solidFill>
                <a:schemeClr val="tx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FFFFFF"/>
                </a:solidFill>
                <a:effectLst/>
                <a:uLnTx/>
                <a:uFillTx/>
                <a:latin typeface="Calibri"/>
                <a:ea typeface="+mn-ea"/>
                <a:cs typeface="Arial"/>
              </a:endParaRPr>
            </a:p>
          </p:txBody>
        </p:sp>
        <p:sp>
          <p:nvSpPr>
            <p:cNvPr id="100" name="TextBox 51"/>
            <p:cNvSpPr txBox="1"/>
            <p:nvPr/>
          </p:nvSpPr>
          <p:spPr>
            <a:xfrm>
              <a:off x="4253113" y="2764453"/>
              <a:ext cx="637774" cy="266700"/>
            </a:xfrm>
            <a:prstGeom prst="rect">
              <a:avLst/>
            </a:prstGeom>
            <a:noFill/>
          </p:spPr>
          <p:txBody>
            <a:bodyPr wrap="square" lIns="0" tIns="0" rIns="0" bIns="0" rtlCol="1"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latin typeface="Impact" pitchFamily="34" charset="0"/>
                  <a:ea typeface="Open Sans" pitchFamily="34" charset="0"/>
                  <a:cs typeface="Open Sans" pitchFamily="34" charset="0"/>
                </a:rPr>
                <a:t>VS</a:t>
              </a:r>
              <a:endParaRPr kumimoji="0" lang="ar-SA" sz="2800" b="0" i="0" u="none" strike="noStrike" kern="0" cap="none" spc="0" normalizeH="0" baseline="0" noProof="0" dirty="0">
                <a:ln>
                  <a:noFill/>
                </a:ln>
                <a:solidFill>
                  <a:srgbClr val="FFFFFF"/>
                </a:solidFill>
                <a:effectLst/>
                <a:uLnTx/>
                <a:uFillTx/>
                <a:latin typeface="Impact" pitchFamily="34" charset="0"/>
                <a:ea typeface="Open Sans" pitchFamily="34" charset="0"/>
              </a:endParaRPr>
            </a:p>
          </p:txBody>
        </p:sp>
      </p:grpSp>
      <p:grpSp>
        <p:nvGrpSpPr>
          <p:cNvPr id="101" name="Group 54"/>
          <p:cNvGrpSpPr/>
          <p:nvPr/>
        </p:nvGrpSpPr>
        <p:grpSpPr>
          <a:xfrm>
            <a:off x="3697541" y="2919982"/>
            <a:ext cx="410479" cy="77658"/>
            <a:chOff x="2656464" y="2476500"/>
            <a:chExt cx="338330" cy="64008"/>
          </a:xfrm>
        </p:grpSpPr>
        <p:cxnSp>
          <p:nvCxnSpPr>
            <p:cNvPr id="102" name="Straight Connector 55"/>
            <p:cNvCxnSpPr>
              <a:endCxn id="103"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103" name="Oval 5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FFFFFF"/>
                </a:solidFill>
                <a:effectLst/>
                <a:uLnTx/>
                <a:uFillTx/>
                <a:latin typeface="Calibri"/>
                <a:ea typeface="+mn-ea"/>
                <a:cs typeface="Arial"/>
              </a:endParaRPr>
            </a:p>
          </p:txBody>
        </p:sp>
      </p:grpSp>
      <p:grpSp>
        <p:nvGrpSpPr>
          <p:cNvPr id="104" name="Group 63"/>
          <p:cNvGrpSpPr/>
          <p:nvPr/>
        </p:nvGrpSpPr>
        <p:grpSpPr>
          <a:xfrm rot="10800000">
            <a:off x="5097625" y="2919982"/>
            <a:ext cx="410479" cy="77658"/>
            <a:chOff x="2656464" y="2476500"/>
            <a:chExt cx="338330" cy="64008"/>
          </a:xfrm>
        </p:grpSpPr>
        <p:cxnSp>
          <p:nvCxnSpPr>
            <p:cNvPr id="105" name="Straight Connector 64"/>
            <p:cNvCxnSpPr>
              <a:endCxn id="106"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106" name="Oval 6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FFFFFF"/>
                </a:solidFill>
                <a:effectLst/>
                <a:uLnTx/>
                <a:uFillTx/>
                <a:latin typeface="Calibri"/>
                <a:ea typeface="+mn-ea"/>
                <a:cs typeface="Arial"/>
              </a:endParaRPr>
            </a:p>
          </p:txBody>
        </p:sp>
      </p:grpSp>
      <p:sp>
        <p:nvSpPr>
          <p:cNvPr id="107" name="矩形 1"/>
          <p:cNvSpPr>
            <a:spLocks noChangeArrowheads="1"/>
          </p:cNvSpPr>
          <p:nvPr/>
        </p:nvSpPr>
        <p:spPr bwMode="auto">
          <a:xfrm>
            <a:off x="1022487" y="3745944"/>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8" name="矩形 1"/>
          <p:cNvSpPr>
            <a:spLocks noChangeArrowheads="1"/>
          </p:cNvSpPr>
          <p:nvPr/>
        </p:nvSpPr>
        <p:spPr bwMode="auto">
          <a:xfrm>
            <a:off x="5769168" y="3745944"/>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custDataLst>
      <p:tags r:id="rId1"/>
    </p:custDataLst>
    <p:extLst>
      <p:ext uri="{BB962C8B-B14F-4D97-AF65-F5344CB8AC3E}">
        <p14:creationId xmlns:p14="http://schemas.microsoft.com/office/powerpoint/2010/main" val="11942578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 calcmode="lin" valueType="num">
                                          <p:cBhvr>
                                            <p:cTn id="23" dur="200" fill="hold"/>
                                            <p:tgtEl>
                                              <p:spTgt spid="98"/>
                                            </p:tgtEl>
                                            <p:attrNameLst>
                                              <p:attrName>ppt_w</p:attrName>
                                            </p:attrNameLst>
                                          </p:cBhvr>
                                          <p:tavLst>
                                            <p:tav tm="0">
                                              <p:val>
                                                <p:fltVal val="0"/>
                                              </p:val>
                                            </p:tav>
                                            <p:tav tm="100000">
                                              <p:val>
                                                <p:strVal val="#ppt_w"/>
                                              </p:val>
                                            </p:tav>
                                          </p:tavLst>
                                        </p:anim>
                                        <p:anim calcmode="lin" valueType="num">
                                          <p:cBhvr>
                                            <p:cTn id="24" dur="200" fill="hold"/>
                                            <p:tgtEl>
                                              <p:spTgt spid="98"/>
                                            </p:tgtEl>
                                            <p:attrNameLst>
                                              <p:attrName>ppt_h</p:attrName>
                                            </p:attrNameLst>
                                          </p:cBhvr>
                                          <p:tavLst>
                                            <p:tav tm="0">
                                              <p:val>
                                                <p:fltVal val="0"/>
                                              </p:val>
                                            </p:tav>
                                            <p:tav tm="100000">
                                              <p:val>
                                                <p:strVal val="#ppt_h"/>
                                              </p:val>
                                            </p:tav>
                                          </p:tavLst>
                                        </p:anim>
                                        <p:animEffect transition="in" filter="fade">
                                          <p:cBhvr>
                                            <p:cTn id="25" dur="200"/>
                                            <p:tgtEl>
                                              <p:spTgt spid="98"/>
                                            </p:tgtEl>
                                          </p:cBhvr>
                                        </p:animEffect>
                                      </p:childTnLst>
                                    </p:cTn>
                                  </p:par>
                                  <p:par>
                                    <p:cTn id="26" presetID="6" presetClass="emph" presetSubtype="0" autoRev="1" fill="hold" nodeType="withEffect">
                                      <p:stCondLst>
                                        <p:cond delay="150"/>
                                      </p:stCondLst>
                                      <p:childTnLst>
                                        <p:animScale>
                                          <p:cBhvr>
                                            <p:cTn id="27" dur="100" fill="hold"/>
                                            <p:tgtEl>
                                              <p:spTgt spid="98"/>
                                            </p:tgtEl>
                                          </p:cBhvr>
                                          <p:by x="130000" y="130000"/>
                                        </p:animScale>
                                      </p:childTnLst>
                                    </p:cTn>
                                  </p:par>
                                </p:childTnLst>
                              </p:cTn>
                            </p:par>
                            <p:par>
                              <p:cTn id="28" fill="hold">
                                <p:stCondLst>
                                  <p:cond delay="1850"/>
                                </p:stCondLst>
                                <p:childTnLst>
                                  <p:par>
                                    <p:cTn id="29" presetID="22" presetClass="entr" presetSubtype="2"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right)">
                                          <p:cBhvr>
                                            <p:cTn id="31" dur="400"/>
                                            <p:tgtEl>
                                              <p:spTgt spid="101"/>
                                            </p:tgtEl>
                                          </p:cBhvr>
                                        </p:animEffect>
                                      </p:childTnLst>
                                    </p:cTn>
                                  </p:par>
                                  <p:par>
                                    <p:cTn id="32" presetID="22" presetClass="entr" presetSubtype="8" fill="hold" nodeType="with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wipe(left)">
                                          <p:cBhvr>
                                            <p:cTn id="34" dur="400"/>
                                            <p:tgtEl>
                                              <p:spTgt spid="104"/>
                                            </p:tgtEl>
                                          </p:cBhvr>
                                        </p:animEffect>
                                      </p:childTnLst>
                                    </p:cTn>
                                  </p:par>
                                </p:childTnLst>
                              </p:cTn>
                            </p:par>
                            <p:par>
                              <p:cTn id="35" fill="hold">
                                <p:stCondLst>
                                  <p:cond delay="225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750"/>
                                            <p:tgtEl>
                                              <p:spTgt spid="56"/>
                                            </p:tgtEl>
                                          </p:cBhvr>
                                        </p:animEffect>
                                        <p:anim calcmode="lin" valueType="num">
                                          <p:cBhvr>
                                            <p:cTn id="39" dur="750" fill="hold"/>
                                            <p:tgtEl>
                                              <p:spTgt spid="56"/>
                                            </p:tgtEl>
                                            <p:attrNameLst>
                                              <p:attrName>ppt_x</p:attrName>
                                            </p:attrNameLst>
                                          </p:cBhvr>
                                          <p:tavLst>
                                            <p:tav tm="0">
                                              <p:val>
                                                <p:strVal val="#ppt_x"/>
                                              </p:val>
                                            </p:tav>
                                            <p:tav tm="100000">
                                              <p:val>
                                                <p:strVal val="#ppt_x"/>
                                              </p:val>
                                            </p:tav>
                                          </p:tavLst>
                                        </p:anim>
                                        <p:anim calcmode="lin" valueType="num">
                                          <p:cBhvr>
                                            <p:cTn id="40" dur="750" fill="hold"/>
                                            <p:tgtEl>
                                              <p:spTgt spid="5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750"/>
                                            <p:tgtEl>
                                              <p:spTgt spid="77"/>
                                            </p:tgtEl>
                                          </p:cBhvr>
                                        </p:animEffect>
                                        <p:anim calcmode="lin" valueType="num">
                                          <p:cBhvr>
                                            <p:cTn id="44" dur="750" fill="hold"/>
                                            <p:tgtEl>
                                              <p:spTgt spid="77"/>
                                            </p:tgtEl>
                                            <p:attrNameLst>
                                              <p:attrName>ppt_x</p:attrName>
                                            </p:attrNameLst>
                                          </p:cBhvr>
                                          <p:tavLst>
                                            <p:tav tm="0">
                                              <p:val>
                                                <p:strVal val="#ppt_x"/>
                                              </p:val>
                                            </p:tav>
                                            <p:tav tm="100000">
                                              <p:val>
                                                <p:strVal val="#ppt_x"/>
                                              </p:val>
                                            </p:tav>
                                          </p:tavLst>
                                        </p:anim>
                                        <p:anim calcmode="lin" valueType="num">
                                          <p:cBhvr>
                                            <p:cTn id="45" dur="750" fill="hold"/>
                                            <p:tgtEl>
                                              <p:spTgt spid="77"/>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14:presetBounceEnd="50000">
                                      <p:stCondLst>
                                        <p:cond delay="0"/>
                                      </p:stCondLst>
                                      <p:childTnLst>
                                        <p:set>
                                          <p:cBhvr>
                                            <p:cTn id="48" dur="1" fill="hold">
                                              <p:stCondLst>
                                                <p:cond delay="0"/>
                                              </p:stCondLst>
                                            </p:cTn>
                                            <p:tgtEl>
                                              <p:spTgt spid="107"/>
                                            </p:tgtEl>
                                            <p:attrNameLst>
                                              <p:attrName>style.visibility</p:attrName>
                                            </p:attrNameLst>
                                          </p:cBhvr>
                                          <p:to>
                                            <p:strVal val="visible"/>
                                          </p:to>
                                        </p:set>
                                        <p:anim calcmode="lin" valueType="num" p14:bounceEnd="50000">
                                          <p:cBhvr additive="base">
                                            <p:cTn id="49" dur="300" fill="hold"/>
                                            <p:tgtEl>
                                              <p:spTgt spid="107"/>
                                            </p:tgtEl>
                                            <p:attrNameLst>
                                              <p:attrName>ppt_x</p:attrName>
                                            </p:attrNameLst>
                                          </p:cBhvr>
                                          <p:tavLst>
                                            <p:tav tm="0">
                                              <p:val>
                                                <p:strVal val="1+#ppt_w/2"/>
                                              </p:val>
                                            </p:tav>
                                            <p:tav tm="100000">
                                              <p:val>
                                                <p:strVal val="#ppt_x"/>
                                              </p:val>
                                            </p:tav>
                                          </p:tavLst>
                                        </p:anim>
                                        <p:anim calcmode="lin" valueType="num" p14:bounceEnd="50000">
                                          <p:cBhvr additive="base">
                                            <p:cTn id="50" dur="300" fill="hold"/>
                                            <p:tgtEl>
                                              <p:spTgt spid="10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50000">
                                      <p:stCondLst>
                                        <p:cond delay="200"/>
                                      </p:stCondLst>
                                      <p:childTnLst>
                                        <p:set>
                                          <p:cBhvr>
                                            <p:cTn id="52" dur="1" fill="hold">
                                              <p:stCondLst>
                                                <p:cond delay="0"/>
                                              </p:stCondLst>
                                            </p:cTn>
                                            <p:tgtEl>
                                              <p:spTgt spid="108"/>
                                            </p:tgtEl>
                                            <p:attrNameLst>
                                              <p:attrName>style.visibility</p:attrName>
                                            </p:attrNameLst>
                                          </p:cBhvr>
                                          <p:to>
                                            <p:strVal val="visible"/>
                                          </p:to>
                                        </p:set>
                                        <p:anim calcmode="lin" valueType="num" p14:bounceEnd="50000">
                                          <p:cBhvr additive="base">
                                            <p:cTn id="53" dur="300" fill="hold"/>
                                            <p:tgtEl>
                                              <p:spTgt spid="108"/>
                                            </p:tgtEl>
                                            <p:attrNameLst>
                                              <p:attrName>ppt_x</p:attrName>
                                            </p:attrNameLst>
                                          </p:cBhvr>
                                          <p:tavLst>
                                            <p:tav tm="0">
                                              <p:val>
                                                <p:strVal val="1+#ppt_w/2"/>
                                              </p:val>
                                            </p:tav>
                                            <p:tav tm="100000">
                                              <p:val>
                                                <p:strVal val="#ppt_x"/>
                                              </p:val>
                                            </p:tav>
                                          </p:tavLst>
                                        </p:anim>
                                        <p:anim calcmode="lin" valueType="num" p14:bounceEnd="50000">
                                          <p:cBhvr additive="base">
                                            <p:cTn id="54" dur="3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 calcmode="lin" valueType="num">
                                          <p:cBhvr>
                                            <p:cTn id="23" dur="200" fill="hold"/>
                                            <p:tgtEl>
                                              <p:spTgt spid="98"/>
                                            </p:tgtEl>
                                            <p:attrNameLst>
                                              <p:attrName>ppt_w</p:attrName>
                                            </p:attrNameLst>
                                          </p:cBhvr>
                                          <p:tavLst>
                                            <p:tav tm="0">
                                              <p:val>
                                                <p:fltVal val="0"/>
                                              </p:val>
                                            </p:tav>
                                            <p:tav tm="100000">
                                              <p:val>
                                                <p:strVal val="#ppt_w"/>
                                              </p:val>
                                            </p:tav>
                                          </p:tavLst>
                                        </p:anim>
                                        <p:anim calcmode="lin" valueType="num">
                                          <p:cBhvr>
                                            <p:cTn id="24" dur="200" fill="hold"/>
                                            <p:tgtEl>
                                              <p:spTgt spid="98"/>
                                            </p:tgtEl>
                                            <p:attrNameLst>
                                              <p:attrName>ppt_h</p:attrName>
                                            </p:attrNameLst>
                                          </p:cBhvr>
                                          <p:tavLst>
                                            <p:tav tm="0">
                                              <p:val>
                                                <p:fltVal val="0"/>
                                              </p:val>
                                            </p:tav>
                                            <p:tav tm="100000">
                                              <p:val>
                                                <p:strVal val="#ppt_h"/>
                                              </p:val>
                                            </p:tav>
                                          </p:tavLst>
                                        </p:anim>
                                        <p:animEffect transition="in" filter="fade">
                                          <p:cBhvr>
                                            <p:cTn id="25" dur="200"/>
                                            <p:tgtEl>
                                              <p:spTgt spid="98"/>
                                            </p:tgtEl>
                                          </p:cBhvr>
                                        </p:animEffect>
                                      </p:childTnLst>
                                    </p:cTn>
                                  </p:par>
                                  <p:par>
                                    <p:cTn id="26" presetID="6" presetClass="emph" presetSubtype="0" autoRev="1" fill="hold" nodeType="withEffect">
                                      <p:stCondLst>
                                        <p:cond delay="150"/>
                                      </p:stCondLst>
                                      <p:childTnLst>
                                        <p:animScale>
                                          <p:cBhvr>
                                            <p:cTn id="27" dur="100" fill="hold"/>
                                            <p:tgtEl>
                                              <p:spTgt spid="98"/>
                                            </p:tgtEl>
                                          </p:cBhvr>
                                          <p:by x="130000" y="130000"/>
                                        </p:animScale>
                                      </p:childTnLst>
                                    </p:cTn>
                                  </p:par>
                                </p:childTnLst>
                              </p:cTn>
                            </p:par>
                            <p:par>
                              <p:cTn id="28" fill="hold">
                                <p:stCondLst>
                                  <p:cond delay="1850"/>
                                </p:stCondLst>
                                <p:childTnLst>
                                  <p:par>
                                    <p:cTn id="29" presetID="22" presetClass="entr" presetSubtype="2"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right)">
                                          <p:cBhvr>
                                            <p:cTn id="31" dur="400"/>
                                            <p:tgtEl>
                                              <p:spTgt spid="101"/>
                                            </p:tgtEl>
                                          </p:cBhvr>
                                        </p:animEffect>
                                      </p:childTnLst>
                                    </p:cTn>
                                  </p:par>
                                  <p:par>
                                    <p:cTn id="32" presetID="22" presetClass="entr" presetSubtype="8" fill="hold" nodeType="with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wipe(left)">
                                          <p:cBhvr>
                                            <p:cTn id="34" dur="400"/>
                                            <p:tgtEl>
                                              <p:spTgt spid="104"/>
                                            </p:tgtEl>
                                          </p:cBhvr>
                                        </p:animEffect>
                                      </p:childTnLst>
                                    </p:cTn>
                                  </p:par>
                                </p:childTnLst>
                              </p:cTn>
                            </p:par>
                            <p:par>
                              <p:cTn id="35" fill="hold">
                                <p:stCondLst>
                                  <p:cond delay="225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750"/>
                                            <p:tgtEl>
                                              <p:spTgt spid="56"/>
                                            </p:tgtEl>
                                          </p:cBhvr>
                                        </p:animEffect>
                                        <p:anim calcmode="lin" valueType="num">
                                          <p:cBhvr>
                                            <p:cTn id="39" dur="750" fill="hold"/>
                                            <p:tgtEl>
                                              <p:spTgt spid="56"/>
                                            </p:tgtEl>
                                            <p:attrNameLst>
                                              <p:attrName>ppt_x</p:attrName>
                                            </p:attrNameLst>
                                          </p:cBhvr>
                                          <p:tavLst>
                                            <p:tav tm="0">
                                              <p:val>
                                                <p:strVal val="#ppt_x"/>
                                              </p:val>
                                            </p:tav>
                                            <p:tav tm="100000">
                                              <p:val>
                                                <p:strVal val="#ppt_x"/>
                                              </p:val>
                                            </p:tav>
                                          </p:tavLst>
                                        </p:anim>
                                        <p:anim calcmode="lin" valueType="num">
                                          <p:cBhvr>
                                            <p:cTn id="40" dur="750" fill="hold"/>
                                            <p:tgtEl>
                                              <p:spTgt spid="5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750"/>
                                            <p:tgtEl>
                                              <p:spTgt spid="77"/>
                                            </p:tgtEl>
                                          </p:cBhvr>
                                        </p:animEffect>
                                        <p:anim calcmode="lin" valueType="num">
                                          <p:cBhvr>
                                            <p:cTn id="44" dur="750" fill="hold"/>
                                            <p:tgtEl>
                                              <p:spTgt spid="77"/>
                                            </p:tgtEl>
                                            <p:attrNameLst>
                                              <p:attrName>ppt_x</p:attrName>
                                            </p:attrNameLst>
                                          </p:cBhvr>
                                          <p:tavLst>
                                            <p:tav tm="0">
                                              <p:val>
                                                <p:strVal val="#ppt_x"/>
                                              </p:val>
                                            </p:tav>
                                            <p:tav tm="100000">
                                              <p:val>
                                                <p:strVal val="#ppt_x"/>
                                              </p:val>
                                            </p:tav>
                                          </p:tavLst>
                                        </p:anim>
                                        <p:anim calcmode="lin" valueType="num">
                                          <p:cBhvr>
                                            <p:cTn id="45" dur="750" fill="hold"/>
                                            <p:tgtEl>
                                              <p:spTgt spid="77"/>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107"/>
                                            </p:tgtEl>
                                            <p:attrNameLst>
                                              <p:attrName>style.visibility</p:attrName>
                                            </p:attrNameLst>
                                          </p:cBhvr>
                                          <p:to>
                                            <p:strVal val="visible"/>
                                          </p:to>
                                        </p:set>
                                        <p:anim calcmode="lin" valueType="num">
                                          <p:cBhvr additive="base">
                                            <p:cTn id="49" dur="300" fill="hold"/>
                                            <p:tgtEl>
                                              <p:spTgt spid="107"/>
                                            </p:tgtEl>
                                            <p:attrNameLst>
                                              <p:attrName>ppt_x</p:attrName>
                                            </p:attrNameLst>
                                          </p:cBhvr>
                                          <p:tavLst>
                                            <p:tav tm="0">
                                              <p:val>
                                                <p:strVal val="1+#ppt_w/2"/>
                                              </p:val>
                                            </p:tav>
                                            <p:tav tm="100000">
                                              <p:val>
                                                <p:strVal val="#ppt_x"/>
                                              </p:val>
                                            </p:tav>
                                          </p:tavLst>
                                        </p:anim>
                                        <p:anim calcmode="lin" valueType="num">
                                          <p:cBhvr additive="base">
                                            <p:cTn id="50" dur="300" fill="hold"/>
                                            <p:tgtEl>
                                              <p:spTgt spid="10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00"/>
                                      </p:stCondLst>
                                      <p:childTnLst>
                                        <p:set>
                                          <p:cBhvr>
                                            <p:cTn id="52" dur="1" fill="hold">
                                              <p:stCondLst>
                                                <p:cond delay="0"/>
                                              </p:stCondLst>
                                            </p:cTn>
                                            <p:tgtEl>
                                              <p:spTgt spid="108"/>
                                            </p:tgtEl>
                                            <p:attrNameLst>
                                              <p:attrName>style.visibility</p:attrName>
                                            </p:attrNameLst>
                                          </p:cBhvr>
                                          <p:to>
                                            <p:strVal val="visible"/>
                                          </p:to>
                                        </p:set>
                                        <p:anim calcmode="lin" valueType="num">
                                          <p:cBhvr additive="base">
                                            <p:cTn id="53" dur="300" fill="hold"/>
                                            <p:tgtEl>
                                              <p:spTgt spid="108"/>
                                            </p:tgtEl>
                                            <p:attrNameLst>
                                              <p:attrName>ppt_x</p:attrName>
                                            </p:attrNameLst>
                                          </p:cBhvr>
                                          <p:tavLst>
                                            <p:tav tm="0">
                                              <p:val>
                                                <p:strVal val="1+#ppt_w/2"/>
                                              </p:val>
                                            </p:tav>
                                            <p:tav tm="100000">
                                              <p:val>
                                                <p:strVal val="#ppt_x"/>
                                              </p:val>
                                            </p:tav>
                                          </p:tavLst>
                                        </p:anim>
                                        <p:anim calcmode="lin" valueType="num">
                                          <p:cBhvr additive="base">
                                            <p:cTn id="54" dur="3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107" grpId="0"/>
          <p:bldP spid="10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755576" y="1546813"/>
            <a:ext cx="2592288" cy="3113169"/>
            <a:chOff x="3275855" y="1656966"/>
            <a:chExt cx="2592288" cy="3113169"/>
          </a:xfrm>
        </p:grpSpPr>
        <p:sp>
          <p:nvSpPr>
            <p:cNvPr id="29" name="椭圆 28"/>
            <p:cNvSpPr/>
            <p:nvPr/>
          </p:nvSpPr>
          <p:spPr>
            <a:xfrm>
              <a:off x="3275855" y="4549829"/>
              <a:ext cx="2592288"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30" name="矩形 29"/>
            <p:cNvSpPr/>
            <p:nvPr/>
          </p:nvSpPr>
          <p:spPr>
            <a:xfrm>
              <a:off x="3449185" y="1656966"/>
              <a:ext cx="2203175" cy="15015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31" name="圆角矩形 30"/>
            <p:cNvSpPr/>
            <p:nvPr/>
          </p:nvSpPr>
          <p:spPr>
            <a:xfrm>
              <a:off x="3779912" y="1851670"/>
              <a:ext cx="1546928" cy="903804"/>
            </a:xfrm>
            <a:prstGeom prst="roundRect">
              <a:avLst>
                <a:gd name="adj" fmla="val 2364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32" name="椭圆 31"/>
            <p:cNvSpPr/>
            <p:nvPr/>
          </p:nvSpPr>
          <p:spPr>
            <a:xfrm>
              <a:off x="3383868" y="1991404"/>
              <a:ext cx="2376263"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33" name="矩形 32"/>
            <p:cNvSpPr/>
            <p:nvPr/>
          </p:nvSpPr>
          <p:spPr>
            <a:xfrm>
              <a:off x="3491880" y="1779662"/>
              <a:ext cx="2088232" cy="321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34" name="矩形 33"/>
            <p:cNvSpPr/>
            <p:nvPr/>
          </p:nvSpPr>
          <p:spPr>
            <a:xfrm>
              <a:off x="3448594" y="2931790"/>
              <a:ext cx="2204357" cy="1728192"/>
            </a:xfrm>
            <a:prstGeom prst="rect">
              <a:avLst/>
            </a:prstGeom>
            <a:solidFill>
              <a:schemeClr val="bg1"/>
            </a:solidFill>
            <a:ln w="127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35" name="TextBox 34"/>
          <p:cNvSpPr txBox="1"/>
          <p:nvPr/>
        </p:nvSpPr>
        <p:spPr>
          <a:xfrm>
            <a:off x="1643348" y="1618420"/>
            <a:ext cx="912429" cy="307777"/>
          </a:xfrm>
          <a:prstGeom prst="rect">
            <a:avLst/>
          </a:prstGeom>
          <a:noFill/>
        </p:spPr>
        <p:txBody>
          <a:bodyPr wrap="none" rtlCol="0">
            <a:spAutoFit/>
          </a:bodyPr>
          <a:lstStyle/>
          <a:p>
            <a:pPr defTabSz="914400" fontAlgn="base">
              <a:spcBef>
                <a:spcPct val="0"/>
              </a:spcBef>
              <a:spcAft>
                <a:spcPct val="0"/>
              </a:spcAft>
            </a:pPr>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nvGrpSpPr>
          <p:cNvPr id="36" name="组合 35"/>
          <p:cNvGrpSpPr/>
          <p:nvPr/>
        </p:nvGrpSpPr>
        <p:grpSpPr>
          <a:xfrm>
            <a:off x="1672817" y="2107907"/>
            <a:ext cx="685800" cy="444500"/>
            <a:chOff x="6265863" y="3954463"/>
            <a:chExt cx="685800" cy="444500"/>
          </a:xfrm>
          <a:effectLst>
            <a:outerShdw blurRad="25400" dist="25400" dir="2700000" algn="tl" rotWithShape="0">
              <a:prstClr val="black">
                <a:alpha val="40000"/>
              </a:prstClr>
            </a:outerShdw>
          </a:effectLst>
        </p:grpSpPr>
        <p:sp>
          <p:nvSpPr>
            <p:cNvPr id="37" name="AutoShape 22"/>
            <p:cNvSpPr>
              <a:spLocks noChangeAspect="1" noChangeArrowheads="1" noTextEdit="1"/>
            </p:cNvSpPr>
            <p:nvPr/>
          </p:nvSpPr>
          <p:spPr bwMode="auto">
            <a:xfrm>
              <a:off x="6265863" y="3954463"/>
              <a:ext cx="685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38" name="Oval 24"/>
            <p:cNvSpPr>
              <a:spLocks noChangeArrowheads="1"/>
            </p:cNvSpPr>
            <p:nvPr/>
          </p:nvSpPr>
          <p:spPr bwMode="auto">
            <a:xfrm>
              <a:off x="653256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39" name="Oval 25"/>
            <p:cNvSpPr>
              <a:spLocks noChangeArrowheads="1"/>
            </p:cNvSpPr>
            <p:nvPr/>
          </p:nvSpPr>
          <p:spPr bwMode="auto">
            <a:xfrm>
              <a:off x="6754813" y="4316413"/>
              <a:ext cx="8890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40" name="Freeform 26"/>
            <p:cNvSpPr>
              <a:spLocks/>
            </p:cNvSpPr>
            <p:nvPr/>
          </p:nvSpPr>
          <p:spPr bwMode="auto">
            <a:xfrm>
              <a:off x="6272213" y="4024313"/>
              <a:ext cx="584200" cy="279400"/>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0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0"/>
                  </a:cubicBezTo>
                  <a:cubicBezTo>
                    <a:pt x="92" y="43"/>
                    <a:pt x="90" y="44"/>
                    <a:pt x="88" y="44"/>
                  </a:cubicBezTo>
                  <a:lnTo>
                    <a:pt x="38"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41" name="Freeform 27"/>
            <p:cNvSpPr>
              <a:spLocks/>
            </p:cNvSpPr>
            <p:nvPr/>
          </p:nvSpPr>
          <p:spPr bwMode="auto">
            <a:xfrm>
              <a:off x="6450013" y="3960813"/>
              <a:ext cx="488950" cy="273050"/>
            </a:xfrm>
            <a:custGeom>
              <a:avLst/>
              <a:gdLst>
                <a:gd name="T0" fmla="*/ 52 w 77"/>
                <a:gd name="T1" fmla="*/ 23 h 43"/>
                <a:gd name="T2" fmla="*/ 66 w 77"/>
                <a:gd name="T3" fmla="*/ 9 h 43"/>
                <a:gd name="T4" fmla="*/ 74 w 77"/>
                <a:gd name="T5" fmla="*/ 11 h 43"/>
                <a:gd name="T6" fmla="*/ 75 w 77"/>
                <a:gd name="T7" fmla="*/ 10 h 43"/>
                <a:gd name="T8" fmla="*/ 68 w 77"/>
                <a:gd name="T9" fmla="*/ 0 h 43"/>
                <a:gd name="T10" fmla="*/ 50 w 77"/>
                <a:gd name="T11" fmla="*/ 0 h 43"/>
                <a:gd name="T12" fmla="*/ 27 w 77"/>
                <a:gd name="T13" fmla="*/ 0 h 43"/>
                <a:gd name="T14" fmla="*/ 10 w 77"/>
                <a:gd name="T15" fmla="*/ 0 h 43"/>
                <a:gd name="T16" fmla="*/ 3 w 77"/>
                <a:gd name="T17" fmla="*/ 10 h 43"/>
                <a:gd name="T18" fmla="*/ 12 w 77"/>
                <a:gd name="T19" fmla="*/ 33 h 43"/>
                <a:gd name="T20" fmla="*/ 27 w 77"/>
                <a:gd name="T21" fmla="*/ 43 h 43"/>
                <a:gd name="T22" fmla="*/ 50 w 77"/>
                <a:gd name="T23" fmla="*/ 43 h 43"/>
                <a:gd name="T24" fmla="*/ 64 w 77"/>
                <a:gd name="T25" fmla="*/ 36 h 43"/>
                <a:gd name="T26" fmla="*/ 52 w 77"/>
                <a:gd name="T2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3">
                  <a:moveTo>
                    <a:pt x="52" y="23"/>
                  </a:moveTo>
                  <a:cubicBezTo>
                    <a:pt x="52" y="15"/>
                    <a:pt x="58" y="9"/>
                    <a:pt x="66" y="9"/>
                  </a:cubicBezTo>
                  <a:cubicBezTo>
                    <a:pt x="69" y="9"/>
                    <a:pt x="72" y="10"/>
                    <a:pt x="74" y="11"/>
                  </a:cubicBezTo>
                  <a:cubicBezTo>
                    <a:pt x="75" y="10"/>
                    <a:pt x="75" y="10"/>
                    <a:pt x="75" y="10"/>
                  </a:cubicBezTo>
                  <a:cubicBezTo>
                    <a:pt x="77" y="4"/>
                    <a:pt x="74" y="0"/>
                    <a:pt x="68" y="0"/>
                  </a:cubicBezTo>
                  <a:cubicBezTo>
                    <a:pt x="50" y="0"/>
                    <a:pt x="50" y="0"/>
                    <a:pt x="50" y="0"/>
                  </a:cubicBezTo>
                  <a:cubicBezTo>
                    <a:pt x="44" y="0"/>
                    <a:pt x="34" y="0"/>
                    <a:pt x="27" y="0"/>
                  </a:cubicBezTo>
                  <a:cubicBezTo>
                    <a:pt x="10" y="0"/>
                    <a:pt x="10" y="0"/>
                    <a:pt x="10" y="0"/>
                  </a:cubicBezTo>
                  <a:cubicBezTo>
                    <a:pt x="3" y="0"/>
                    <a:pt x="0" y="4"/>
                    <a:pt x="3" y="10"/>
                  </a:cubicBezTo>
                  <a:cubicBezTo>
                    <a:pt x="12" y="33"/>
                    <a:pt x="12" y="33"/>
                    <a:pt x="12" y="33"/>
                  </a:cubicBezTo>
                  <a:cubicBezTo>
                    <a:pt x="14" y="39"/>
                    <a:pt x="21" y="43"/>
                    <a:pt x="27" y="43"/>
                  </a:cubicBezTo>
                  <a:cubicBezTo>
                    <a:pt x="50" y="43"/>
                    <a:pt x="50" y="43"/>
                    <a:pt x="50" y="43"/>
                  </a:cubicBezTo>
                  <a:cubicBezTo>
                    <a:pt x="55" y="43"/>
                    <a:pt x="60" y="40"/>
                    <a:pt x="64" y="36"/>
                  </a:cubicBezTo>
                  <a:cubicBezTo>
                    <a:pt x="57" y="35"/>
                    <a:pt x="52" y="29"/>
                    <a:pt x="52"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42" name="Freeform 28"/>
            <p:cNvSpPr>
              <a:spLocks noEditPoints="1"/>
            </p:cNvSpPr>
            <p:nvPr/>
          </p:nvSpPr>
          <p:spPr bwMode="auto">
            <a:xfrm>
              <a:off x="6792913" y="4030663"/>
              <a:ext cx="152400" cy="146050"/>
            </a:xfrm>
            <a:custGeom>
              <a:avLst/>
              <a:gdLst>
                <a:gd name="T0" fmla="*/ 19 w 24"/>
                <a:gd name="T1" fmla="*/ 3 h 23"/>
                <a:gd name="T2" fmla="*/ 12 w 24"/>
                <a:gd name="T3" fmla="*/ 0 h 23"/>
                <a:gd name="T4" fmla="*/ 0 w 24"/>
                <a:gd name="T5" fmla="*/ 12 h 23"/>
                <a:gd name="T6" fmla="*/ 11 w 24"/>
                <a:gd name="T7" fmla="*/ 23 h 23"/>
                <a:gd name="T8" fmla="*/ 12 w 24"/>
                <a:gd name="T9" fmla="*/ 23 h 23"/>
                <a:gd name="T10" fmla="*/ 24 w 24"/>
                <a:gd name="T11" fmla="*/ 12 h 23"/>
                <a:gd name="T12" fmla="*/ 19 w 24"/>
                <a:gd name="T13" fmla="*/ 3 h 23"/>
                <a:gd name="T14" fmla="*/ 15 w 24"/>
                <a:gd name="T15" fmla="*/ 13 h 23"/>
                <a:gd name="T16" fmla="*/ 19 w 24"/>
                <a:gd name="T17" fmla="*/ 17 h 23"/>
                <a:gd name="T18" fmla="*/ 19 w 24"/>
                <a:gd name="T19" fmla="*/ 19 h 23"/>
                <a:gd name="T20" fmla="*/ 18 w 24"/>
                <a:gd name="T21" fmla="*/ 20 h 23"/>
                <a:gd name="T22" fmla="*/ 17 w 24"/>
                <a:gd name="T23" fmla="*/ 19 h 23"/>
                <a:gd name="T24" fmla="*/ 14 w 24"/>
                <a:gd name="T25" fmla="*/ 16 h 23"/>
                <a:gd name="T26" fmla="*/ 12 w 24"/>
                <a:gd name="T27" fmla="*/ 14 h 23"/>
                <a:gd name="T28" fmla="*/ 7 w 24"/>
                <a:gd name="T29" fmla="*/ 19 h 23"/>
                <a:gd name="T30" fmla="*/ 6 w 24"/>
                <a:gd name="T31" fmla="*/ 20 h 23"/>
                <a:gd name="T32" fmla="*/ 4 w 24"/>
                <a:gd name="T33" fmla="*/ 19 h 23"/>
                <a:gd name="T34" fmla="*/ 4 w 24"/>
                <a:gd name="T35" fmla="*/ 17 h 23"/>
                <a:gd name="T36" fmla="*/ 10 w 24"/>
                <a:gd name="T37" fmla="*/ 12 h 23"/>
                <a:gd name="T38" fmla="*/ 4 w 24"/>
                <a:gd name="T39" fmla="*/ 6 h 23"/>
                <a:gd name="T40" fmla="*/ 4 w 24"/>
                <a:gd name="T41" fmla="*/ 4 h 23"/>
                <a:gd name="T42" fmla="*/ 7 w 24"/>
                <a:gd name="T43" fmla="*/ 4 h 23"/>
                <a:gd name="T44" fmla="*/ 12 w 24"/>
                <a:gd name="T45" fmla="*/ 9 h 23"/>
                <a:gd name="T46" fmla="*/ 17 w 24"/>
                <a:gd name="T47" fmla="*/ 4 h 23"/>
                <a:gd name="T48" fmla="*/ 19 w 24"/>
                <a:gd name="T49" fmla="*/ 4 h 23"/>
                <a:gd name="T50" fmla="*/ 19 w 24"/>
                <a:gd name="T51" fmla="*/ 4 h 23"/>
                <a:gd name="T52" fmla="*/ 19 w 24"/>
                <a:gd name="T53" fmla="*/ 6 h 23"/>
                <a:gd name="T54" fmla="*/ 17 w 24"/>
                <a:gd name="T55" fmla="*/ 9 h 23"/>
                <a:gd name="T56" fmla="*/ 14 w 24"/>
                <a:gd name="T57" fmla="*/ 12 h 23"/>
                <a:gd name="T58" fmla="*/ 15 w 24"/>
                <a:gd name="T59"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3">
                  <a:moveTo>
                    <a:pt x="19" y="3"/>
                  </a:moveTo>
                  <a:cubicBezTo>
                    <a:pt x="17" y="1"/>
                    <a:pt x="15" y="0"/>
                    <a:pt x="12" y="0"/>
                  </a:cubicBezTo>
                  <a:cubicBezTo>
                    <a:pt x="5" y="0"/>
                    <a:pt x="0" y="5"/>
                    <a:pt x="0" y="12"/>
                  </a:cubicBezTo>
                  <a:cubicBezTo>
                    <a:pt x="0" y="18"/>
                    <a:pt x="5" y="23"/>
                    <a:pt x="11" y="23"/>
                  </a:cubicBezTo>
                  <a:cubicBezTo>
                    <a:pt x="12" y="23"/>
                    <a:pt x="12" y="23"/>
                    <a:pt x="12" y="23"/>
                  </a:cubicBezTo>
                  <a:cubicBezTo>
                    <a:pt x="18" y="23"/>
                    <a:pt x="24" y="18"/>
                    <a:pt x="24" y="12"/>
                  </a:cubicBezTo>
                  <a:cubicBezTo>
                    <a:pt x="24" y="8"/>
                    <a:pt x="22" y="5"/>
                    <a:pt x="19" y="3"/>
                  </a:cubicBezTo>
                  <a:close/>
                  <a:moveTo>
                    <a:pt x="15" y="13"/>
                  </a:moveTo>
                  <a:cubicBezTo>
                    <a:pt x="19" y="17"/>
                    <a:pt x="19" y="17"/>
                    <a:pt x="19" y="17"/>
                  </a:cubicBezTo>
                  <a:cubicBezTo>
                    <a:pt x="20" y="17"/>
                    <a:pt x="20" y="18"/>
                    <a:pt x="19" y="19"/>
                  </a:cubicBezTo>
                  <a:cubicBezTo>
                    <a:pt x="19" y="19"/>
                    <a:pt x="19" y="20"/>
                    <a:pt x="18" y="20"/>
                  </a:cubicBezTo>
                  <a:cubicBezTo>
                    <a:pt x="18" y="20"/>
                    <a:pt x="17" y="19"/>
                    <a:pt x="17" y="19"/>
                  </a:cubicBezTo>
                  <a:cubicBezTo>
                    <a:pt x="14" y="16"/>
                    <a:pt x="14" y="16"/>
                    <a:pt x="14" y="16"/>
                  </a:cubicBezTo>
                  <a:cubicBezTo>
                    <a:pt x="12" y="14"/>
                    <a:pt x="12" y="14"/>
                    <a:pt x="12" y="14"/>
                  </a:cubicBezTo>
                  <a:cubicBezTo>
                    <a:pt x="7" y="19"/>
                    <a:pt x="7" y="19"/>
                    <a:pt x="7" y="19"/>
                  </a:cubicBezTo>
                  <a:cubicBezTo>
                    <a:pt x="6" y="19"/>
                    <a:pt x="6" y="20"/>
                    <a:pt x="6" y="20"/>
                  </a:cubicBezTo>
                  <a:cubicBezTo>
                    <a:pt x="5" y="20"/>
                    <a:pt x="5" y="19"/>
                    <a:pt x="4" y="19"/>
                  </a:cubicBezTo>
                  <a:cubicBezTo>
                    <a:pt x="4" y="18"/>
                    <a:pt x="4" y="17"/>
                    <a:pt x="4" y="17"/>
                  </a:cubicBezTo>
                  <a:cubicBezTo>
                    <a:pt x="10" y="12"/>
                    <a:pt x="10" y="12"/>
                    <a:pt x="10" y="12"/>
                  </a:cubicBezTo>
                  <a:cubicBezTo>
                    <a:pt x="4" y="6"/>
                    <a:pt x="4" y="6"/>
                    <a:pt x="4" y="6"/>
                  </a:cubicBezTo>
                  <a:cubicBezTo>
                    <a:pt x="4" y="6"/>
                    <a:pt x="4" y="5"/>
                    <a:pt x="4" y="4"/>
                  </a:cubicBezTo>
                  <a:cubicBezTo>
                    <a:pt x="5" y="3"/>
                    <a:pt x="6" y="3"/>
                    <a:pt x="7" y="4"/>
                  </a:cubicBezTo>
                  <a:cubicBezTo>
                    <a:pt x="12" y="9"/>
                    <a:pt x="12" y="9"/>
                    <a:pt x="12" y="9"/>
                  </a:cubicBezTo>
                  <a:cubicBezTo>
                    <a:pt x="17" y="4"/>
                    <a:pt x="17" y="4"/>
                    <a:pt x="17" y="4"/>
                  </a:cubicBezTo>
                  <a:cubicBezTo>
                    <a:pt x="18" y="3"/>
                    <a:pt x="18" y="3"/>
                    <a:pt x="19" y="4"/>
                  </a:cubicBezTo>
                  <a:cubicBezTo>
                    <a:pt x="19" y="4"/>
                    <a:pt x="19" y="4"/>
                    <a:pt x="19" y="4"/>
                  </a:cubicBezTo>
                  <a:cubicBezTo>
                    <a:pt x="20" y="5"/>
                    <a:pt x="20" y="6"/>
                    <a:pt x="19" y="6"/>
                  </a:cubicBezTo>
                  <a:cubicBezTo>
                    <a:pt x="17" y="9"/>
                    <a:pt x="17" y="9"/>
                    <a:pt x="17" y="9"/>
                  </a:cubicBezTo>
                  <a:cubicBezTo>
                    <a:pt x="14" y="12"/>
                    <a:pt x="14" y="12"/>
                    <a:pt x="14" y="12"/>
                  </a:cubicBezTo>
                  <a:lnTo>
                    <a:pt x="15"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43" name="矩形 42"/>
          <p:cNvSpPr>
            <a:spLocks noChangeArrowheads="1"/>
          </p:cNvSpPr>
          <p:nvPr/>
        </p:nvSpPr>
        <p:spPr bwMode="auto">
          <a:xfrm>
            <a:off x="1115617" y="3048321"/>
            <a:ext cx="18392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pPr>
            <a:r>
              <a:rPr lang="zh-CN" altLang="en-US" sz="1200" dirty="0">
                <a:solidFill>
                  <a:prstClr val="black"/>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随着计算机技术的发展及印刷技术的进步，平面设计在视觉感观领域的表现也越来越丰富，这对今天的平面设计都提出了空前的挑战，也为平面设计者提供空间。</a:t>
            </a:r>
          </a:p>
        </p:txBody>
      </p:sp>
      <p:grpSp>
        <p:nvGrpSpPr>
          <p:cNvPr id="44" name="组合 43"/>
          <p:cNvGrpSpPr/>
          <p:nvPr/>
        </p:nvGrpSpPr>
        <p:grpSpPr>
          <a:xfrm>
            <a:off x="3275856" y="1546813"/>
            <a:ext cx="2592288" cy="3113169"/>
            <a:chOff x="3275855" y="1656966"/>
            <a:chExt cx="2592288" cy="3113169"/>
          </a:xfrm>
        </p:grpSpPr>
        <p:sp>
          <p:nvSpPr>
            <p:cNvPr id="45" name="椭圆 44"/>
            <p:cNvSpPr/>
            <p:nvPr/>
          </p:nvSpPr>
          <p:spPr>
            <a:xfrm>
              <a:off x="3275855" y="4549829"/>
              <a:ext cx="2592288"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6" name="矩形 45"/>
            <p:cNvSpPr/>
            <p:nvPr/>
          </p:nvSpPr>
          <p:spPr>
            <a:xfrm>
              <a:off x="3449185" y="1656966"/>
              <a:ext cx="2203175" cy="15015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7" name="圆角矩形 46"/>
            <p:cNvSpPr/>
            <p:nvPr/>
          </p:nvSpPr>
          <p:spPr>
            <a:xfrm>
              <a:off x="3779912" y="1851670"/>
              <a:ext cx="1546928" cy="903804"/>
            </a:xfrm>
            <a:prstGeom prst="roundRect">
              <a:avLst>
                <a:gd name="adj" fmla="val 2364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8" name="椭圆 47"/>
            <p:cNvSpPr/>
            <p:nvPr/>
          </p:nvSpPr>
          <p:spPr>
            <a:xfrm>
              <a:off x="3383868" y="1991404"/>
              <a:ext cx="2376263"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9" name="矩形 48"/>
            <p:cNvSpPr/>
            <p:nvPr/>
          </p:nvSpPr>
          <p:spPr>
            <a:xfrm>
              <a:off x="3491880" y="1779662"/>
              <a:ext cx="2088232" cy="321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0" name="矩形 49"/>
            <p:cNvSpPr/>
            <p:nvPr/>
          </p:nvSpPr>
          <p:spPr>
            <a:xfrm>
              <a:off x="3448594" y="2931790"/>
              <a:ext cx="2204357" cy="1728192"/>
            </a:xfrm>
            <a:prstGeom prst="rect">
              <a:avLst/>
            </a:prstGeom>
            <a:solidFill>
              <a:schemeClr val="bg1"/>
            </a:solidFill>
            <a:ln w="127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51" name="TextBox 50"/>
          <p:cNvSpPr txBox="1"/>
          <p:nvPr/>
        </p:nvSpPr>
        <p:spPr>
          <a:xfrm>
            <a:off x="4163628" y="1618420"/>
            <a:ext cx="912429" cy="307777"/>
          </a:xfrm>
          <a:prstGeom prst="rect">
            <a:avLst/>
          </a:prstGeom>
          <a:noFill/>
        </p:spPr>
        <p:txBody>
          <a:bodyPr wrap="none" rtlCol="0">
            <a:spAutoFit/>
          </a:bodyPr>
          <a:lstStyle/>
          <a:p>
            <a:pPr defTabSz="914400" fontAlgn="base">
              <a:spcBef>
                <a:spcPct val="0"/>
              </a:spcBef>
              <a:spcAft>
                <a:spcPct val="0"/>
              </a:spcAft>
            </a:pPr>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sp>
        <p:nvSpPr>
          <p:cNvPr id="52" name="矩形 51"/>
          <p:cNvSpPr>
            <a:spLocks noChangeArrowheads="1"/>
          </p:cNvSpPr>
          <p:nvPr/>
        </p:nvSpPr>
        <p:spPr bwMode="auto">
          <a:xfrm>
            <a:off x="3635897" y="3048321"/>
            <a:ext cx="18392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pPr>
            <a:r>
              <a:rPr lang="zh-CN" altLang="en-US" sz="1200" dirty="0">
                <a:solidFill>
                  <a:prstClr val="black"/>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随着计算机技术的发展及印刷技术的进步，平面设计在视觉感观领域的表现也越来越丰富，这对今天的平面设计都提出了空前的挑战，也为平面设计者提供空间。</a:t>
            </a:r>
          </a:p>
        </p:txBody>
      </p:sp>
      <p:sp>
        <p:nvSpPr>
          <p:cNvPr id="53" name="Freeform 6"/>
          <p:cNvSpPr>
            <a:spLocks noEditPoints="1"/>
          </p:cNvSpPr>
          <p:nvPr/>
        </p:nvSpPr>
        <p:spPr bwMode="auto">
          <a:xfrm>
            <a:off x="4254963" y="2107907"/>
            <a:ext cx="591620" cy="450405"/>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nvGrpSpPr>
          <p:cNvPr id="54" name="组合 53"/>
          <p:cNvGrpSpPr/>
          <p:nvPr/>
        </p:nvGrpSpPr>
        <p:grpSpPr>
          <a:xfrm>
            <a:off x="5760132" y="1546813"/>
            <a:ext cx="2592288" cy="3113169"/>
            <a:chOff x="3275855" y="1656966"/>
            <a:chExt cx="2592288" cy="3113169"/>
          </a:xfrm>
        </p:grpSpPr>
        <p:sp>
          <p:nvSpPr>
            <p:cNvPr id="55" name="椭圆 54"/>
            <p:cNvSpPr/>
            <p:nvPr/>
          </p:nvSpPr>
          <p:spPr>
            <a:xfrm>
              <a:off x="3275855" y="4549829"/>
              <a:ext cx="2592288"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6" name="矩形 55"/>
            <p:cNvSpPr/>
            <p:nvPr/>
          </p:nvSpPr>
          <p:spPr>
            <a:xfrm>
              <a:off x="3449185" y="1656966"/>
              <a:ext cx="2203175" cy="15015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7" name="圆角矩形 56"/>
            <p:cNvSpPr/>
            <p:nvPr/>
          </p:nvSpPr>
          <p:spPr>
            <a:xfrm>
              <a:off x="3779912" y="1851670"/>
              <a:ext cx="1546928" cy="903804"/>
            </a:xfrm>
            <a:prstGeom prst="roundRect">
              <a:avLst>
                <a:gd name="adj" fmla="val 2364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8" name="椭圆 57"/>
            <p:cNvSpPr/>
            <p:nvPr/>
          </p:nvSpPr>
          <p:spPr>
            <a:xfrm>
              <a:off x="3383868" y="1991404"/>
              <a:ext cx="2376263" cy="220306"/>
            </a:xfrm>
            <a:prstGeom prst="ellipse">
              <a:avLst/>
            </a:prstGeom>
            <a:gradFill flip="none" rotWithShape="1">
              <a:gsLst>
                <a:gs pos="0">
                  <a:schemeClr val="tx1">
                    <a:alpha val="5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59" name="矩形 58"/>
            <p:cNvSpPr/>
            <p:nvPr/>
          </p:nvSpPr>
          <p:spPr>
            <a:xfrm>
              <a:off x="3491880" y="1779662"/>
              <a:ext cx="2088232" cy="321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60" name="矩形 59"/>
            <p:cNvSpPr/>
            <p:nvPr/>
          </p:nvSpPr>
          <p:spPr>
            <a:xfrm>
              <a:off x="3448594" y="2931790"/>
              <a:ext cx="2204357" cy="1728192"/>
            </a:xfrm>
            <a:prstGeom prst="rect">
              <a:avLst/>
            </a:prstGeom>
            <a:solidFill>
              <a:schemeClr val="bg1"/>
            </a:solidFill>
            <a:ln w="127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61" name="TextBox 60"/>
          <p:cNvSpPr txBox="1"/>
          <p:nvPr/>
        </p:nvSpPr>
        <p:spPr>
          <a:xfrm>
            <a:off x="6647904" y="1618420"/>
            <a:ext cx="912429" cy="307777"/>
          </a:xfrm>
          <a:prstGeom prst="rect">
            <a:avLst/>
          </a:prstGeom>
          <a:noFill/>
        </p:spPr>
        <p:txBody>
          <a:bodyPr wrap="none" rtlCol="0">
            <a:spAutoFit/>
          </a:bodyPr>
          <a:lstStyle/>
          <a:p>
            <a:pPr defTabSz="914400" fontAlgn="base">
              <a:spcBef>
                <a:spcPct val="0"/>
              </a:spcBef>
              <a:spcAft>
                <a:spcPct val="0"/>
              </a:spcAft>
            </a:pPr>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sp>
        <p:nvSpPr>
          <p:cNvPr id="62" name="矩形 61"/>
          <p:cNvSpPr>
            <a:spLocks noChangeArrowheads="1"/>
          </p:cNvSpPr>
          <p:nvPr/>
        </p:nvSpPr>
        <p:spPr bwMode="auto">
          <a:xfrm>
            <a:off x="6120173" y="3048321"/>
            <a:ext cx="18392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pPr>
            <a:r>
              <a:rPr lang="zh-CN" altLang="en-US" sz="1200" dirty="0">
                <a:solidFill>
                  <a:prstClr val="black"/>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随着计算机技术的发展及印刷技术的进步，平面设计在视觉感观领域的表现也越来越丰富，这对今天的平面设计都提出了空前的挑战，也为平面设计者提供空间。</a:t>
            </a:r>
          </a:p>
        </p:txBody>
      </p:sp>
      <p:grpSp>
        <p:nvGrpSpPr>
          <p:cNvPr id="63" name="Group 20"/>
          <p:cNvGrpSpPr>
            <a:grpSpLocks noChangeAspect="1"/>
          </p:cNvGrpSpPr>
          <p:nvPr/>
        </p:nvGrpSpPr>
        <p:grpSpPr bwMode="auto">
          <a:xfrm>
            <a:off x="6776693" y="2066153"/>
            <a:ext cx="654850" cy="502607"/>
            <a:chOff x="1066" y="1895"/>
            <a:chExt cx="314" cy="241"/>
          </a:xfrm>
          <a:solidFill>
            <a:schemeClr val="bg1"/>
          </a:solidFill>
          <a:effectLst>
            <a:outerShdw blurRad="25400" dist="25400" dir="2700000" algn="tl" rotWithShape="0">
              <a:prstClr val="black">
                <a:alpha val="40000"/>
              </a:prstClr>
            </a:outerShdw>
          </a:effectLst>
        </p:grpSpPr>
        <p:sp>
          <p:nvSpPr>
            <p:cNvPr id="64"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Tree>
    <p:extLst>
      <p:ext uri="{BB962C8B-B14F-4D97-AF65-F5344CB8AC3E}">
        <p14:creationId xmlns:p14="http://schemas.microsoft.com/office/powerpoint/2010/main" val="6836515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12"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p:tgtEl>
                                          <p:spTgt spid="35"/>
                                        </p:tgtEl>
                                        <p:attrNameLst>
                                          <p:attrName>ppt_y</p:attrName>
                                        </p:attrNameLst>
                                      </p:cBhvr>
                                      <p:tavLst>
                                        <p:tav tm="0">
                                          <p:val>
                                            <p:strVal val="#ppt_y-#ppt_h*1.125000"/>
                                          </p:val>
                                        </p:tav>
                                        <p:tav tm="100000">
                                          <p:val>
                                            <p:strVal val="#ppt_y"/>
                                          </p:val>
                                        </p:tav>
                                      </p:tavLst>
                                    </p:anim>
                                    <p:animEffect transition="in" filter="wipe(down)">
                                      <p:cBhvr>
                                        <p:cTn id="29" dur="500"/>
                                        <p:tgtEl>
                                          <p:spTgt spid="35"/>
                                        </p:tgtEl>
                                      </p:cBhvr>
                                    </p:animEffect>
                                  </p:childTnLst>
                                </p:cTn>
                              </p:par>
                              <p:par>
                                <p:cTn id="30" presetID="12" presetClass="entr" presetSubtype="1" fill="hold" nodeType="withEffect">
                                  <p:stCondLst>
                                    <p:cond delay="4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p:tgtEl>
                                          <p:spTgt spid="36"/>
                                        </p:tgtEl>
                                        <p:attrNameLst>
                                          <p:attrName>ppt_y</p:attrName>
                                        </p:attrNameLst>
                                      </p:cBhvr>
                                      <p:tavLst>
                                        <p:tav tm="0">
                                          <p:val>
                                            <p:strVal val="#ppt_y-#ppt_h*1.125000"/>
                                          </p:val>
                                        </p:tav>
                                        <p:tav tm="100000">
                                          <p:val>
                                            <p:strVal val="#ppt_y"/>
                                          </p:val>
                                        </p:tav>
                                      </p:tavLst>
                                    </p:anim>
                                    <p:animEffect transition="in" filter="wipe(down)">
                                      <p:cBhvr>
                                        <p:cTn id="33" dur="500"/>
                                        <p:tgtEl>
                                          <p:spTgt spid="36"/>
                                        </p:tgtEl>
                                      </p:cBhvr>
                                    </p:animEffect>
                                  </p:childTnLst>
                                </p:cTn>
                              </p:par>
                              <p:par>
                                <p:cTn id="34" presetID="12" presetClass="entr" presetSubtype="1"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down)">
                                      <p:cBhvr>
                                        <p:cTn id="37" dur="500"/>
                                        <p:tgtEl>
                                          <p:spTgt spid="43"/>
                                        </p:tgtEl>
                                      </p:cBhvr>
                                    </p:animEffect>
                                  </p:childTnLst>
                                </p:cTn>
                              </p:par>
                            </p:childTnLst>
                          </p:cTn>
                        </p:par>
                        <p:par>
                          <p:cTn id="38" fill="hold">
                            <p:stCondLst>
                              <p:cond delay="3300"/>
                            </p:stCondLst>
                            <p:childTnLst>
                              <p:par>
                                <p:cTn id="39" presetID="2" presetClass="entr" presetSubtype="1"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ppt_x"/>
                                          </p:val>
                                        </p:tav>
                                        <p:tav tm="100000">
                                          <p:val>
                                            <p:strVal val="#ppt_x"/>
                                          </p:val>
                                        </p:tav>
                                      </p:tavLst>
                                    </p:anim>
                                    <p:anim calcmode="lin" valueType="num">
                                      <p:cBhvr additive="base">
                                        <p:cTn id="42" dur="500" fill="hold"/>
                                        <p:tgtEl>
                                          <p:spTgt spid="44"/>
                                        </p:tgtEl>
                                        <p:attrNameLst>
                                          <p:attrName>ppt_y</p:attrName>
                                        </p:attrNameLst>
                                      </p:cBhvr>
                                      <p:tavLst>
                                        <p:tav tm="0">
                                          <p:val>
                                            <p:strVal val="0-#ppt_h/2"/>
                                          </p:val>
                                        </p:tav>
                                        <p:tav tm="100000">
                                          <p:val>
                                            <p:strVal val="#ppt_y"/>
                                          </p:val>
                                        </p:tav>
                                      </p:tavLst>
                                    </p:anim>
                                  </p:childTnLst>
                                </p:cTn>
                              </p:par>
                            </p:childTnLst>
                          </p:cTn>
                        </p:par>
                        <p:par>
                          <p:cTn id="43" fill="hold">
                            <p:stCondLst>
                              <p:cond delay="3800"/>
                            </p:stCondLst>
                            <p:childTnLst>
                              <p:par>
                                <p:cTn id="44" presetID="12" presetClass="entr" presetSubtype="1"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p:tgtEl>
                                          <p:spTgt spid="51"/>
                                        </p:tgtEl>
                                        <p:attrNameLst>
                                          <p:attrName>ppt_y</p:attrName>
                                        </p:attrNameLst>
                                      </p:cBhvr>
                                      <p:tavLst>
                                        <p:tav tm="0">
                                          <p:val>
                                            <p:strVal val="#ppt_y-#ppt_h*1.125000"/>
                                          </p:val>
                                        </p:tav>
                                        <p:tav tm="100000">
                                          <p:val>
                                            <p:strVal val="#ppt_y"/>
                                          </p:val>
                                        </p:tav>
                                      </p:tavLst>
                                    </p:anim>
                                    <p:animEffect transition="in" filter="wipe(down)">
                                      <p:cBhvr>
                                        <p:cTn id="47" dur="500"/>
                                        <p:tgtEl>
                                          <p:spTgt spid="51"/>
                                        </p:tgtEl>
                                      </p:cBhvr>
                                    </p:animEffect>
                                  </p:childTnLst>
                                </p:cTn>
                              </p:par>
                              <p:par>
                                <p:cTn id="48" presetID="12" presetClass="entr" presetSubtype="1" fill="hold" grpId="0" nodeType="withEffect">
                                  <p:stCondLst>
                                    <p:cond delay="4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p:tgtEl>
                                          <p:spTgt spid="53"/>
                                        </p:tgtEl>
                                        <p:attrNameLst>
                                          <p:attrName>ppt_y</p:attrName>
                                        </p:attrNameLst>
                                      </p:cBhvr>
                                      <p:tavLst>
                                        <p:tav tm="0">
                                          <p:val>
                                            <p:strVal val="#ppt_y-#ppt_h*1.125000"/>
                                          </p:val>
                                        </p:tav>
                                        <p:tav tm="100000">
                                          <p:val>
                                            <p:strVal val="#ppt_y"/>
                                          </p:val>
                                        </p:tav>
                                      </p:tavLst>
                                    </p:anim>
                                    <p:animEffect transition="in" filter="wipe(down)">
                                      <p:cBhvr>
                                        <p:cTn id="51" dur="500"/>
                                        <p:tgtEl>
                                          <p:spTgt spid="53"/>
                                        </p:tgtEl>
                                      </p:cBhvr>
                                    </p:animEffect>
                                  </p:childTnLst>
                                </p:cTn>
                              </p:par>
                              <p:par>
                                <p:cTn id="52" presetID="12" presetClass="entr" presetSubtype="1" fill="hold" grpId="0" nodeType="withEffect">
                                  <p:stCondLst>
                                    <p:cond delay="80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p:tgtEl>
                                          <p:spTgt spid="52"/>
                                        </p:tgtEl>
                                        <p:attrNameLst>
                                          <p:attrName>ppt_y</p:attrName>
                                        </p:attrNameLst>
                                      </p:cBhvr>
                                      <p:tavLst>
                                        <p:tav tm="0">
                                          <p:val>
                                            <p:strVal val="#ppt_y-#ppt_h*1.125000"/>
                                          </p:val>
                                        </p:tav>
                                        <p:tav tm="100000">
                                          <p:val>
                                            <p:strVal val="#ppt_y"/>
                                          </p:val>
                                        </p:tav>
                                      </p:tavLst>
                                    </p:anim>
                                    <p:animEffect transition="in" filter="wipe(down)">
                                      <p:cBhvr>
                                        <p:cTn id="55" dur="500"/>
                                        <p:tgtEl>
                                          <p:spTgt spid="52"/>
                                        </p:tgtEl>
                                      </p:cBhvr>
                                    </p:animEffect>
                                  </p:childTnLst>
                                </p:cTn>
                              </p:par>
                            </p:childTnLst>
                          </p:cTn>
                        </p:par>
                        <p:par>
                          <p:cTn id="56" fill="hold">
                            <p:stCondLst>
                              <p:cond delay="5100"/>
                            </p:stCondLst>
                            <p:childTnLst>
                              <p:par>
                                <p:cTn id="57" presetID="2" presetClass="entr" presetSubtype="1"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ppt_x"/>
                                          </p:val>
                                        </p:tav>
                                        <p:tav tm="100000">
                                          <p:val>
                                            <p:strVal val="#ppt_x"/>
                                          </p:val>
                                        </p:tav>
                                      </p:tavLst>
                                    </p:anim>
                                    <p:anim calcmode="lin" valueType="num">
                                      <p:cBhvr additive="base">
                                        <p:cTn id="60" dur="500" fill="hold"/>
                                        <p:tgtEl>
                                          <p:spTgt spid="54"/>
                                        </p:tgtEl>
                                        <p:attrNameLst>
                                          <p:attrName>ppt_y</p:attrName>
                                        </p:attrNameLst>
                                      </p:cBhvr>
                                      <p:tavLst>
                                        <p:tav tm="0">
                                          <p:val>
                                            <p:strVal val="0-#ppt_h/2"/>
                                          </p:val>
                                        </p:tav>
                                        <p:tav tm="100000">
                                          <p:val>
                                            <p:strVal val="#ppt_y"/>
                                          </p:val>
                                        </p:tav>
                                      </p:tavLst>
                                    </p:anim>
                                  </p:childTnLst>
                                </p:cTn>
                              </p:par>
                            </p:childTnLst>
                          </p:cTn>
                        </p:par>
                        <p:par>
                          <p:cTn id="61" fill="hold">
                            <p:stCondLst>
                              <p:cond delay="5600"/>
                            </p:stCondLst>
                            <p:childTnLst>
                              <p:par>
                                <p:cTn id="62" presetID="12" presetClass="entr" presetSubtype="1"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ppt_y</p:attrName>
                                        </p:attrNameLst>
                                      </p:cBhvr>
                                      <p:tavLst>
                                        <p:tav tm="0">
                                          <p:val>
                                            <p:strVal val="#ppt_y-#ppt_h*1.125000"/>
                                          </p:val>
                                        </p:tav>
                                        <p:tav tm="100000">
                                          <p:val>
                                            <p:strVal val="#ppt_y"/>
                                          </p:val>
                                        </p:tav>
                                      </p:tavLst>
                                    </p:anim>
                                    <p:animEffect transition="in" filter="wipe(down)">
                                      <p:cBhvr>
                                        <p:cTn id="65" dur="500"/>
                                        <p:tgtEl>
                                          <p:spTgt spid="61"/>
                                        </p:tgtEl>
                                      </p:cBhvr>
                                    </p:animEffect>
                                  </p:childTnLst>
                                </p:cTn>
                              </p:par>
                              <p:par>
                                <p:cTn id="66" presetID="12" presetClass="entr" presetSubtype="1" fill="hold" nodeType="withEffect">
                                  <p:stCondLst>
                                    <p:cond delay="40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down)">
                                      <p:cBhvr>
                                        <p:cTn id="69" dur="500"/>
                                        <p:tgtEl>
                                          <p:spTgt spid="63"/>
                                        </p:tgtEl>
                                      </p:cBhvr>
                                    </p:animEffect>
                                  </p:childTnLst>
                                </p:cTn>
                              </p:par>
                              <p:par>
                                <p:cTn id="70" presetID="12" presetClass="entr" presetSubtype="1" fill="hold" grpId="0" nodeType="withEffect">
                                  <p:stCondLst>
                                    <p:cond delay="80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500"/>
                                        <p:tgtEl>
                                          <p:spTgt spid="62"/>
                                        </p:tgtEl>
                                        <p:attrNameLst>
                                          <p:attrName>ppt_y</p:attrName>
                                        </p:attrNameLst>
                                      </p:cBhvr>
                                      <p:tavLst>
                                        <p:tav tm="0">
                                          <p:val>
                                            <p:strVal val="#ppt_y-#ppt_h*1.125000"/>
                                          </p:val>
                                        </p:tav>
                                        <p:tav tm="100000">
                                          <p:val>
                                            <p:strVal val="#ppt_y"/>
                                          </p:val>
                                        </p:tav>
                                      </p:tavLst>
                                    </p:anim>
                                    <p:animEffect transition="in" filter="wipe(down)">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35" grpId="0"/>
      <p:bldP spid="43" grpId="0"/>
      <p:bldP spid="51" grpId="0"/>
      <p:bldP spid="52" grpId="0"/>
      <p:bldP spid="53" grpId="0" animBg="1"/>
      <p:bldP spid="61" grpId="0"/>
      <p:bldP spid="6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5592348" y="1608452"/>
            <a:ext cx="2796076" cy="2835506"/>
            <a:chOff x="1331640" y="1707654"/>
            <a:chExt cx="2796076" cy="2835506"/>
          </a:xfrm>
        </p:grpSpPr>
        <p:sp>
          <p:nvSpPr>
            <p:cNvPr id="79"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5" name="矩形 1"/>
          <p:cNvSpPr>
            <a:spLocks noChangeArrowheads="1"/>
          </p:cNvSpPr>
          <p:nvPr/>
        </p:nvSpPr>
        <p:spPr bwMode="auto">
          <a:xfrm>
            <a:off x="1097143" y="1754330"/>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6" name="矩形 1"/>
          <p:cNvSpPr>
            <a:spLocks noChangeArrowheads="1"/>
          </p:cNvSpPr>
          <p:nvPr/>
        </p:nvSpPr>
        <p:spPr bwMode="auto">
          <a:xfrm>
            <a:off x="1097143" y="2486425"/>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7" name="矩形 1"/>
          <p:cNvSpPr>
            <a:spLocks noChangeArrowheads="1"/>
          </p:cNvSpPr>
          <p:nvPr/>
        </p:nvSpPr>
        <p:spPr bwMode="auto">
          <a:xfrm>
            <a:off x="1097143" y="3218520"/>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88" name="矩形 1"/>
          <p:cNvSpPr>
            <a:spLocks noChangeArrowheads="1"/>
          </p:cNvSpPr>
          <p:nvPr/>
        </p:nvSpPr>
        <p:spPr bwMode="auto">
          <a:xfrm>
            <a:off x="1097143" y="3950616"/>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89" name="直接连接符 88"/>
          <p:cNvCxnSpPr/>
          <p:nvPr/>
        </p:nvCxnSpPr>
        <p:spPr>
          <a:xfrm flipH="1">
            <a:off x="4716017" y="1969634"/>
            <a:ext cx="79208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4716017" y="2696646"/>
            <a:ext cx="79208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4716017" y="3423658"/>
            <a:ext cx="79208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4716017" y="4150671"/>
            <a:ext cx="79208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9207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right)">
                                          <p:cBhvr>
                                            <p:cTn id="27" dur="500"/>
                                            <p:tgtEl>
                                              <p:spTgt spid="89"/>
                                            </p:tgtEl>
                                          </p:cBhvr>
                                        </p:animEffect>
                                      </p:childTnLst>
                                    </p:cTn>
                                  </p:par>
                                  <p:par>
                                    <p:cTn id="28" presetID="2" presetClass="entr" presetSubtype="8" fill="hold" grpId="0" nodeType="withEffect" p14:presetBounceEnd="50000">
                                      <p:stCondLst>
                                        <p:cond delay="300"/>
                                      </p:stCondLst>
                                      <p:childTnLst>
                                        <p:set>
                                          <p:cBhvr>
                                            <p:cTn id="29" dur="1" fill="hold">
                                              <p:stCondLst>
                                                <p:cond delay="0"/>
                                              </p:stCondLst>
                                            </p:cTn>
                                            <p:tgtEl>
                                              <p:spTgt spid="85"/>
                                            </p:tgtEl>
                                            <p:attrNameLst>
                                              <p:attrName>style.visibility</p:attrName>
                                            </p:attrNameLst>
                                          </p:cBhvr>
                                          <p:to>
                                            <p:strVal val="visible"/>
                                          </p:to>
                                        </p:set>
                                        <p:anim calcmode="lin" valueType="num" p14:bounceEnd="50000">
                                          <p:cBhvr additive="base">
                                            <p:cTn id="30" dur="300" fill="hold"/>
                                            <p:tgtEl>
                                              <p:spTgt spid="85"/>
                                            </p:tgtEl>
                                            <p:attrNameLst>
                                              <p:attrName>ppt_x</p:attrName>
                                            </p:attrNameLst>
                                          </p:cBhvr>
                                          <p:tavLst>
                                            <p:tav tm="0">
                                              <p:val>
                                                <p:strVal val="0-#ppt_w/2"/>
                                              </p:val>
                                            </p:tav>
                                            <p:tav tm="100000">
                                              <p:val>
                                                <p:strVal val="#ppt_x"/>
                                              </p:val>
                                            </p:tav>
                                          </p:tavLst>
                                        </p:anim>
                                        <p:anim calcmode="lin" valueType="num" p14:bounceEnd="50000">
                                          <p:cBhvr additive="base">
                                            <p:cTn id="31" dur="300" fill="hold"/>
                                            <p:tgtEl>
                                              <p:spTgt spid="85"/>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2"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right)">
                                          <p:cBhvr>
                                            <p:cTn id="35" dur="500"/>
                                            <p:tgtEl>
                                              <p:spTgt spid="90"/>
                                            </p:tgtEl>
                                          </p:cBhvr>
                                        </p:animEffect>
                                      </p:childTnLst>
                                    </p:cTn>
                                  </p:par>
                                  <p:par>
                                    <p:cTn id="36" presetID="2" presetClass="entr" presetSubtype="8" fill="hold" grpId="0" nodeType="withEffect" p14:presetBounceEnd="50000">
                                      <p:stCondLst>
                                        <p:cond delay="300"/>
                                      </p:stCondLst>
                                      <p:childTnLst>
                                        <p:set>
                                          <p:cBhvr>
                                            <p:cTn id="37" dur="1" fill="hold">
                                              <p:stCondLst>
                                                <p:cond delay="0"/>
                                              </p:stCondLst>
                                            </p:cTn>
                                            <p:tgtEl>
                                              <p:spTgt spid="86"/>
                                            </p:tgtEl>
                                            <p:attrNameLst>
                                              <p:attrName>style.visibility</p:attrName>
                                            </p:attrNameLst>
                                          </p:cBhvr>
                                          <p:to>
                                            <p:strVal val="visible"/>
                                          </p:to>
                                        </p:set>
                                        <p:anim calcmode="lin" valueType="num" p14:bounceEnd="50000">
                                          <p:cBhvr additive="base">
                                            <p:cTn id="38" dur="300" fill="hold"/>
                                            <p:tgtEl>
                                              <p:spTgt spid="86"/>
                                            </p:tgtEl>
                                            <p:attrNameLst>
                                              <p:attrName>ppt_x</p:attrName>
                                            </p:attrNameLst>
                                          </p:cBhvr>
                                          <p:tavLst>
                                            <p:tav tm="0">
                                              <p:val>
                                                <p:strVal val="0-#ppt_w/2"/>
                                              </p:val>
                                            </p:tav>
                                            <p:tav tm="100000">
                                              <p:val>
                                                <p:strVal val="#ppt_x"/>
                                              </p:val>
                                            </p:tav>
                                          </p:tavLst>
                                        </p:anim>
                                        <p:anim calcmode="lin" valueType="num" p14:bounceEnd="50000">
                                          <p:cBhvr additive="base">
                                            <p:cTn id="39" dur="300" fill="hold"/>
                                            <p:tgtEl>
                                              <p:spTgt spid="86"/>
                                            </p:tgtEl>
                                            <p:attrNameLst>
                                              <p:attrName>ppt_y</p:attrName>
                                            </p:attrNameLst>
                                          </p:cBhvr>
                                          <p:tavLst>
                                            <p:tav tm="0">
                                              <p:val>
                                                <p:strVal val="#ppt_y"/>
                                              </p:val>
                                            </p:tav>
                                            <p:tav tm="100000">
                                              <p:val>
                                                <p:strVal val="#ppt_y"/>
                                              </p:val>
                                            </p:tav>
                                          </p:tavLst>
                                        </p:anim>
                                      </p:childTnLst>
                                    </p:cTn>
                                  </p:par>
                                </p:childTnLst>
                              </p:cTn>
                            </p:par>
                            <p:par>
                              <p:cTn id="40" fill="hold">
                                <p:stCondLst>
                                  <p:cond delay="2700"/>
                                </p:stCondLst>
                                <p:childTnLst>
                                  <p:par>
                                    <p:cTn id="41" presetID="22" presetClass="entr" presetSubtype="2" fill="hold"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right)">
                                          <p:cBhvr>
                                            <p:cTn id="43" dur="500"/>
                                            <p:tgtEl>
                                              <p:spTgt spid="91"/>
                                            </p:tgtEl>
                                          </p:cBhvr>
                                        </p:animEffect>
                                      </p:childTnLst>
                                    </p:cTn>
                                  </p:par>
                                  <p:par>
                                    <p:cTn id="44" presetID="2" presetClass="entr" presetSubtype="8" fill="hold" grpId="0" nodeType="withEffect" p14:presetBounceEnd="50000">
                                      <p:stCondLst>
                                        <p:cond delay="300"/>
                                      </p:stCondLst>
                                      <p:childTnLst>
                                        <p:set>
                                          <p:cBhvr>
                                            <p:cTn id="45" dur="1" fill="hold">
                                              <p:stCondLst>
                                                <p:cond delay="0"/>
                                              </p:stCondLst>
                                            </p:cTn>
                                            <p:tgtEl>
                                              <p:spTgt spid="87"/>
                                            </p:tgtEl>
                                            <p:attrNameLst>
                                              <p:attrName>style.visibility</p:attrName>
                                            </p:attrNameLst>
                                          </p:cBhvr>
                                          <p:to>
                                            <p:strVal val="visible"/>
                                          </p:to>
                                        </p:set>
                                        <p:anim calcmode="lin" valueType="num" p14:bounceEnd="50000">
                                          <p:cBhvr additive="base">
                                            <p:cTn id="46" dur="300" fill="hold"/>
                                            <p:tgtEl>
                                              <p:spTgt spid="87"/>
                                            </p:tgtEl>
                                            <p:attrNameLst>
                                              <p:attrName>ppt_x</p:attrName>
                                            </p:attrNameLst>
                                          </p:cBhvr>
                                          <p:tavLst>
                                            <p:tav tm="0">
                                              <p:val>
                                                <p:strVal val="0-#ppt_w/2"/>
                                              </p:val>
                                            </p:tav>
                                            <p:tav tm="100000">
                                              <p:val>
                                                <p:strVal val="#ppt_x"/>
                                              </p:val>
                                            </p:tav>
                                          </p:tavLst>
                                        </p:anim>
                                        <p:anim calcmode="lin" valueType="num" p14:bounceEnd="50000">
                                          <p:cBhvr additive="base">
                                            <p:cTn id="47" dur="300" fill="hold"/>
                                            <p:tgtEl>
                                              <p:spTgt spid="87"/>
                                            </p:tgtEl>
                                            <p:attrNameLst>
                                              <p:attrName>ppt_y</p:attrName>
                                            </p:attrNameLst>
                                          </p:cBhvr>
                                          <p:tavLst>
                                            <p:tav tm="0">
                                              <p:val>
                                                <p:strVal val="#ppt_y"/>
                                              </p:val>
                                            </p:tav>
                                            <p:tav tm="100000">
                                              <p:val>
                                                <p:strVal val="#ppt_y"/>
                                              </p:val>
                                            </p:tav>
                                          </p:tavLst>
                                        </p:anim>
                                      </p:childTnLst>
                                    </p:cTn>
                                  </p:par>
                                </p:childTnLst>
                              </p:cTn>
                            </p:par>
                            <p:par>
                              <p:cTn id="48" fill="hold">
                                <p:stCondLst>
                                  <p:cond delay="3300"/>
                                </p:stCondLst>
                                <p:childTnLst>
                                  <p:par>
                                    <p:cTn id="49" presetID="22" presetClass="entr" presetSubtype="2" fill="hold"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right)">
                                          <p:cBhvr>
                                            <p:cTn id="51" dur="500"/>
                                            <p:tgtEl>
                                              <p:spTgt spid="92"/>
                                            </p:tgtEl>
                                          </p:cBhvr>
                                        </p:animEffect>
                                      </p:childTnLst>
                                    </p:cTn>
                                  </p:par>
                                  <p:par>
                                    <p:cTn id="52" presetID="2" presetClass="entr" presetSubtype="8" fill="hold" grpId="0" nodeType="withEffect" p14:presetBounceEnd="50000">
                                      <p:stCondLst>
                                        <p:cond delay="300"/>
                                      </p:stCondLst>
                                      <p:childTnLst>
                                        <p:set>
                                          <p:cBhvr>
                                            <p:cTn id="53" dur="1" fill="hold">
                                              <p:stCondLst>
                                                <p:cond delay="0"/>
                                              </p:stCondLst>
                                            </p:cTn>
                                            <p:tgtEl>
                                              <p:spTgt spid="88"/>
                                            </p:tgtEl>
                                            <p:attrNameLst>
                                              <p:attrName>style.visibility</p:attrName>
                                            </p:attrNameLst>
                                          </p:cBhvr>
                                          <p:to>
                                            <p:strVal val="visible"/>
                                          </p:to>
                                        </p:set>
                                        <p:anim calcmode="lin" valueType="num" p14:bounceEnd="50000">
                                          <p:cBhvr additive="base">
                                            <p:cTn id="54" dur="300" fill="hold"/>
                                            <p:tgtEl>
                                              <p:spTgt spid="88"/>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85" grpId="0"/>
          <p:bldP spid="86"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right)">
                                          <p:cBhvr>
                                            <p:cTn id="27" dur="500"/>
                                            <p:tgtEl>
                                              <p:spTgt spid="89"/>
                                            </p:tgtEl>
                                          </p:cBhvr>
                                        </p:animEffect>
                                      </p:childTnLst>
                                    </p:cTn>
                                  </p:par>
                                  <p:par>
                                    <p:cTn id="28" presetID="2" presetClass="entr" presetSubtype="8" fill="hold" grpId="0" nodeType="withEffect">
                                      <p:stCondLst>
                                        <p:cond delay="300"/>
                                      </p:stCondLst>
                                      <p:childTnLst>
                                        <p:set>
                                          <p:cBhvr>
                                            <p:cTn id="29" dur="1" fill="hold">
                                              <p:stCondLst>
                                                <p:cond delay="0"/>
                                              </p:stCondLst>
                                            </p:cTn>
                                            <p:tgtEl>
                                              <p:spTgt spid="85"/>
                                            </p:tgtEl>
                                            <p:attrNameLst>
                                              <p:attrName>style.visibility</p:attrName>
                                            </p:attrNameLst>
                                          </p:cBhvr>
                                          <p:to>
                                            <p:strVal val="visible"/>
                                          </p:to>
                                        </p:set>
                                        <p:anim calcmode="lin" valueType="num">
                                          <p:cBhvr additive="base">
                                            <p:cTn id="30" dur="300" fill="hold"/>
                                            <p:tgtEl>
                                              <p:spTgt spid="85"/>
                                            </p:tgtEl>
                                            <p:attrNameLst>
                                              <p:attrName>ppt_x</p:attrName>
                                            </p:attrNameLst>
                                          </p:cBhvr>
                                          <p:tavLst>
                                            <p:tav tm="0">
                                              <p:val>
                                                <p:strVal val="0-#ppt_w/2"/>
                                              </p:val>
                                            </p:tav>
                                            <p:tav tm="100000">
                                              <p:val>
                                                <p:strVal val="#ppt_x"/>
                                              </p:val>
                                            </p:tav>
                                          </p:tavLst>
                                        </p:anim>
                                        <p:anim calcmode="lin" valueType="num">
                                          <p:cBhvr additive="base">
                                            <p:cTn id="31" dur="300" fill="hold"/>
                                            <p:tgtEl>
                                              <p:spTgt spid="85"/>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2"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right)">
                                          <p:cBhvr>
                                            <p:cTn id="35" dur="500"/>
                                            <p:tgtEl>
                                              <p:spTgt spid="90"/>
                                            </p:tgtEl>
                                          </p:cBhvr>
                                        </p:animEffect>
                                      </p:childTnLst>
                                    </p:cTn>
                                  </p:par>
                                  <p:par>
                                    <p:cTn id="36" presetID="2" presetClass="entr" presetSubtype="8" fill="hold" grpId="0" nodeType="withEffect">
                                      <p:stCondLst>
                                        <p:cond delay="30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300" fill="hold"/>
                                            <p:tgtEl>
                                              <p:spTgt spid="86"/>
                                            </p:tgtEl>
                                            <p:attrNameLst>
                                              <p:attrName>ppt_x</p:attrName>
                                            </p:attrNameLst>
                                          </p:cBhvr>
                                          <p:tavLst>
                                            <p:tav tm="0">
                                              <p:val>
                                                <p:strVal val="0-#ppt_w/2"/>
                                              </p:val>
                                            </p:tav>
                                            <p:tav tm="100000">
                                              <p:val>
                                                <p:strVal val="#ppt_x"/>
                                              </p:val>
                                            </p:tav>
                                          </p:tavLst>
                                        </p:anim>
                                        <p:anim calcmode="lin" valueType="num">
                                          <p:cBhvr additive="base">
                                            <p:cTn id="39" dur="300" fill="hold"/>
                                            <p:tgtEl>
                                              <p:spTgt spid="86"/>
                                            </p:tgtEl>
                                            <p:attrNameLst>
                                              <p:attrName>ppt_y</p:attrName>
                                            </p:attrNameLst>
                                          </p:cBhvr>
                                          <p:tavLst>
                                            <p:tav tm="0">
                                              <p:val>
                                                <p:strVal val="#ppt_y"/>
                                              </p:val>
                                            </p:tav>
                                            <p:tav tm="100000">
                                              <p:val>
                                                <p:strVal val="#ppt_y"/>
                                              </p:val>
                                            </p:tav>
                                          </p:tavLst>
                                        </p:anim>
                                      </p:childTnLst>
                                    </p:cTn>
                                  </p:par>
                                </p:childTnLst>
                              </p:cTn>
                            </p:par>
                            <p:par>
                              <p:cTn id="40" fill="hold">
                                <p:stCondLst>
                                  <p:cond delay="2700"/>
                                </p:stCondLst>
                                <p:childTnLst>
                                  <p:par>
                                    <p:cTn id="41" presetID="22" presetClass="entr" presetSubtype="2" fill="hold"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right)">
                                          <p:cBhvr>
                                            <p:cTn id="43" dur="500"/>
                                            <p:tgtEl>
                                              <p:spTgt spid="91"/>
                                            </p:tgtEl>
                                          </p:cBhvr>
                                        </p:animEffect>
                                      </p:childTnLst>
                                    </p:cTn>
                                  </p:par>
                                  <p:par>
                                    <p:cTn id="44" presetID="2" presetClass="entr" presetSubtype="8" fill="hold" grpId="0" nodeType="withEffect">
                                      <p:stCondLst>
                                        <p:cond delay="300"/>
                                      </p:stCondLst>
                                      <p:childTnLst>
                                        <p:set>
                                          <p:cBhvr>
                                            <p:cTn id="45" dur="1" fill="hold">
                                              <p:stCondLst>
                                                <p:cond delay="0"/>
                                              </p:stCondLst>
                                            </p:cTn>
                                            <p:tgtEl>
                                              <p:spTgt spid="87"/>
                                            </p:tgtEl>
                                            <p:attrNameLst>
                                              <p:attrName>style.visibility</p:attrName>
                                            </p:attrNameLst>
                                          </p:cBhvr>
                                          <p:to>
                                            <p:strVal val="visible"/>
                                          </p:to>
                                        </p:set>
                                        <p:anim calcmode="lin" valueType="num">
                                          <p:cBhvr additive="base">
                                            <p:cTn id="46" dur="300" fill="hold"/>
                                            <p:tgtEl>
                                              <p:spTgt spid="87"/>
                                            </p:tgtEl>
                                            <p:attrNameLst>
                                              <p:attrName>ppt_x</p:attrName>
                                            </p:attrNameLst>
                                          </p:cBhvr>
                                          <p:tavLst>
                                            <p:tav tm="0">
                                              <p:val>
                                                <p:strVal val="0-#ppt_w/2"/>
                                              </p:val>
                                            </p:tav>
                                            <p:tav tm="100000">
                                              <p:val>
                                                <p:strVal val="#ppt_x"/>
                                              </p:val>
                                            </p:tav>
                                          </p:tavLst>
                                        </p:anim>
                                        <p:anim calcmode="lin" valueType="num">
                                          <p:cBhvr additive="base">
                                            <p:cTn id="47" dur="300" fill="hold"/>
                                            <p:tgtEl>
                                              <p:spTgt spid="87"/>
                                            </p:tgtEl>
                                            <p:attrNameLst>
                                              <p:attrName>ppt_y</p:attrName>
                                            </p:attrNameLst>
                                          </p:cBhvr>
                                          <p:tavLst>
                                            <p:tav tm="0">
                                              <p:val>
                                                <p:strVal val="#ppt_y"/>
                                              </p:val>
                                            </p:tav>
                                            <p:tav tm="100000">
                                              <p:val>
                                                <p:strVal val="#ppt_y"/>
                                              </p:val>
                                            </p:tav>
                                          </p:tavLst>
                                        </p:anim>
                                      </p:childTnLst>
                                    </p:cTn>
                                  </p:par>
                                </p:childTnLst>
                              </p:cTn>
                            </p:par>
                            <p:par>
                              <p:cTn id="48" fill="hold">
                                <p:stCondLst>
                                  <p:cond delay="3300"/>
                                </p:stCondLst>
                                <p:childTnLst>
                                  <p:par>
                                    <p:cTn id="49" presetID="22" presetClass="entr" presetSubtype="2" fill="hold"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right)">
                                          <p:cBhvr>
                                            <p:cTn id="51" dur="500"/>
                                            <p:tgtEl>
                                              <p:spTgt spid="92"/>
                                            </p:tgtEl>
                                          </p:cBhvr>
                                        </p:animEffect>
                                      </p:childTnLst>
                                    </p:cTn>
                                  </p:par>
                                  <p:par>
                                    <p:cTn id="52" presetID="2" presetClass="entr" presetSubtype="8" fill="hold" grpId="0" nodeType="withEffect">
                                      <p:stCondLst>
                                        <p:cond delay="300"/>
                                      </p:stCondLst>
                                      <p:childTnLst>
                                        <p:set>
                                          <p:cBhvr>
                                            <p:cTn id="53" dur="1" fill="hold">
                                              <p:stCondLst>
                                                <p:cond delay="0"/>
                                              </p:stCondLst>
                                            </p:cTn>
                                            <p:tgtEl>
                                              <p:spTgt spid="88"/>
                                            </p:tgtEl>
                                            <p:attrNameLst>
                                              <p:attrName>style.visibility</p:attrName>
                                            </p:attrNameLst>
                                          </p:cBhvr>
                                          <p:to>
                                            <p:strVal val="visible"/>
                                          </p:to>
                                        </p:set>
                                        <p:anim calcmode="lin" valueType="num">
                                          <p:cBhvr additive="base">
                                            <p:cTn id="54" dur="300" fill="hold"/>
                                            <p:tgtEl>
                                              <p:spTgt spid="88"/>
                                            </p:tgtEl>
                                            <p:attrNameLst>
                                              <p:attrName>ppt_x</p:attrName>
                                            </p:attrNameLst>
                                          </p:cBhvr>
                                          <p:tavLst>
                                            <p:tav tm="0">
                                              <p:val>
                                                <p:strVal val="0-#ppt_w/2"/>
                                              </p:val>
                                            </p:tav>
                                            <p:tav tm="100000">
                                              <p:val>
                                                <p:strVal val="#ppt_x"/>
                                              </p:val>
                                            </p:tav>
                                          </p:tavLst>
                                        </p:anim>
                                        <p:anim calcmode="lin" valueType="num">
                                          <p:cBhvr additive="base">
                                            <p:cTn id="55" dur="3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85" grpId="0"/>
          <p:bldP spid="86" grpId="0"/>
          <p:bldP spid="87" grpId="0"/>
          <p:bldP spid="8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8" name="平行四边形 9"/>
          <p:cNvSpPr/>
          <p:nvPr/>
        </p:nvSpPr>
        <p:spPr>
          <a:xfrm>
            <a:off x="1372316" y="2018827"/>
            <a:ext cx="3045187" cy="327910"/>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29" name="平行四边形 9"/>
          <p:cNvSpPr/>
          <p:nvPr/>
        </p:nvSpPr>
        <p:spPr>
          <a:xfrm>
            <a:off x="1211404" y="3843355"/>
            <a:ext cx="3045187" cy="323707"/>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30" name="平行四边形 9"/>
          <p:cNvSpPr/>
          <p:nvPr/>
        </p:nvSpPr>
        <p:spPr>
          <a:xfrm>
            <a:off x="1372050" y="2938760"/>
            <a:ext cx="2884540" cy="323707"/>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grpSp>
        <p:nvGrpSpPr>
          <p:cNvPr id="31" name="组合 30"/>
          <p:cNvGrpSpPr/>
          <p:nvPr/>
        </p:nvGrpSpPr>
        <p:grpSpPr>
          <a:xfrm>
            <a:off x="1215686" y="4157071"/>
            <a:ext cx="3359838" cy="574919"/>
            <a:chOff x="5589165" y="4040863"/>
            <a:chExt cx="2899968" cy="496228"/>
          </a:xfrm>
          <a:effectLst>
            <a:outerShdw blurRad="63500" dist="63500" dir="2700000" algn="tl" rotWithShape="0">
              <a:prstClr val="black">
                <a:alpha val="40000"/>
              </a:prstClr>
            </a:outerShdw>
          </a:effectLst>
        </p:grpSpPr>
        <p:sp>
          <p:nvSpPr>
            <p:cNvPr id="32" name="五边形 31"/>
            <p:cNvSpPr/>
            <p:nvPr/>
          </p:nvSpPr>
          <p:spPr>
            <a:xfrm>
              <a:off x="5589165" y="4040863"/>
              <a:ext cx="2899968" cy="496228"/>
            </a:xfrm>
            <a:prstGeom prst="homePlate">
              <a:avLst>
                <a:gd name="adj" fmla="val 57298"/>
              </a:avLst>
            </a:prstGeom>
            <a:solidFill>
              <a:schemeClr val="tx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33"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grpSp>
      <p:grpSp>
        <p:nvGrpSpPr>
          <p:cNvPr id="34" name="组合 33"/>
          <p:cNvGrpSpPr/>
          <p:nvPr/>
        </p:nvGrpSpPr>
        <p:grpSpPr>
          <a:xfrm flipH="1">
            <a:off x="1054078" y="1453868"/>
            <a:ext cx="3359838" cy="574919"/>
            <a:chOff x="5589165" y="4040863"/>
            <a:chExt cx="2899968" cy="496228"/>
          </a:xfrm>
          <a:effectLst>
            <a:outerShdw blurRad="63500" dist="63500" dir="2700000" algn="tl" rotWithShape="0">
              <a:prstClr val="black">
                <a:alpha val="40000"/>
              </a:prstClr>
            </a:outerShdw>
          </a:effectLst>
        </p:grpSpPr>
        <p:sp>
          <p:nvSpPr>
            <p:cNvPr id="35" name="五边形 34"/>
            <p:cNvSpPr/>
            <p:nvPr/>
          </p:nvSpPr>
          <p:spPr>
            <a:xfrm>
              <a:off x="5589165" y="4040863"/>
              <a:ext cx="2899968" cy="496228"/>
            </a:xfrm>
            <a:prstGeom prst="homePlate">
              <a:avLst>
                <a:gd name="adj" fmla="val 57298"/>
              </a:avLst>
            </a:prstGeom>
            <a:solidFill>
              <a:schemeClr val="tx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36"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grpSp>
      <p:grpSp>
        <p:nvGrpSpPr>
          <p:cNvPr id="37" name="组合 36"/>
          <p:cNvGrpSpPr/>
          <p:nvPr/>
        </p:nvGrpSpPr>
        <p:grpSpPr>
          <a:xfrm>
            <a:off x="1372051" y="2337123"/>
            <a:ext cx="2902784" cy="601637"/>
            <a:chOff x="1303560" y="2406327"/>
            <a:chExt cx="2505472" cy="519289"/>
          </a:xfrm>
          <a:effectLst>
            <a:outerShdw blurRad="63500" dist="63500" dir="2700000" algn="tl" rotWithShape="0">
              <a:prstClr val="black">
                <a:alpha val="40000"/>
              </a:prstClr>
            </a:outerShdw>
          </a:effectLst>
        </p:grpSpPr>
        <p:sp>
          <p:nvSpPr>
            <p:cNvPr id="38" name="矩形 37"/>
            <p:cNvSpPr/>
            <p:nvPr/>
          </p:nvSpPr>
          <p:spPr>
            <a:xfrm>
              <a:off x="1303560" y="2406327"/>
              <a:ext cx="2505472" cy="519289"/>
            </a:xfrm>
            <a:prstGeom prst="rect">
              <a:avLst/>
            </a:prstGeom>
            <a:solidFill>
              <a:schemeClr val="tx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39" name="矩形 26"/>
            <p:cNvSpPr/>
            <p:nvPr/>
          </p:nvSpPr>
          <p:spPr>
            <a:xfrm>
              <a:off x="1303560" y="2406327"/>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grpSp>
      <p:grpSp>
        <p:nvGrpSpPr>
          <p:cNvPr id="40" name="组合 39"/>
          <p:cNvGrpSpPr/>
          <p:nvPr/>
        </p:nvGrpSpPr>
        <p:grpSpPr>
          <a:xfrm>
            <a:off x="1372051" y="3247097"/>
            <a:ext cx="2902784" cy="601637"/>
            <a:chOff x="1303560" y="3191750"/>
            <a:chExt cx="2505472" cy="519289"/>
          </a:xfrm>
          <a:effectLst>
            <a:outerShdw blurRad="63500" dist="63500" dir="2700000" algn="tl" rotWithShape="0">
              <a:prstClr val="black">
                <a:alpha val="40000"/>
              </a:prstClr>
            </a:outerShdw>
          </a:effectLst>
        </p:grpSpPr>
        <p:sp>
          <p:nvSpPr>
            <p:cNvPr id="41" name="矩形 40"/>
            <p:cNvSpPr/>
            <p:nvPr/>
          </p:nvSpPr>
          <p:spPr>
            <a:xfrm>
              <a:off x="1303560" y="3191750"/>
              <a:ext cx="2505472" cy="519289"/>
            </a:xfrm>
            <a:prstGeom prst="rect">
              <a:avLst/>
            </a:prstGeom>
            <a:solidFill>
              <a:schemeClr val="tx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sp>
          <p:nvSpPr>
            <p:cNvPr id="42" name="矩形 26"/>
            <p:cNvSpPr/>
            <p:nvPr/>
          </p:nvSpPr>
          <p:spPr>
            <a:xfrm>
              <a:off x="1303560" y="3191750"/>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endParaRPr>
            </a:p>
          </p:txBody>
        </p:sp>
      </p:grpSp>
      <p:sp>
        <p:nvSpPr>
          <p:cNvPr id="43" name="Freeform 6"/>
          <p:cNvSpPr>
            <a:spLocks noEditPoints="1"/>
          </p:cNvSpPr>
          <p:nvPr/>
        </p:nvSpPr>
        <p:spPr bwMode="auto">
          <a:xfrm>
            <a:off x="3663795" y="1557645"/>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4" name="Freeform 11"/>
          <p:cNvSpPr>
            <a:spLocks noEditPoints="1"/>
          </p:cNvSpPr>
          <p:nvPr/>
        </p:nvSpPr>
        <p:spPr bwMode="auto">
          <a:xfrm>
            <a:off x="3629770" y="2499320"/>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5" name="Freeform 16"/>
          <p:cNvSpPr>
            <a:spLocks noEditPoints="1"/>
          </p:cNvSpPr>
          <p:nvPr/>
        </p:nvSpPr>
        <p:spPr bwMode="auto">
          <a:xfrm>
            <a:off x="3618758" y="3393492"/>
            <a:ext cx="372990" cy="308845"/>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6" name="Freeform 21"/>
          <p:cNvSpPr>
            <a:spLocks noEditPoints="1"/>
          </p:cNvSpPr>
          <p:nvPr/>
        </p:nvSpPr>
        <p:spPr bwMode="auto">
          <a:xfrm>
            <a:off x="3609653" y="4306333"/>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7" name="TextBox 46"/>
          <p:cNvSpPr txBox="1"/>
          <p:nvPr/>
        </p:nvSpPr>
        <p:spPr>
          <a:xfrm>
            <a:off x="2121332" y="1555676"/>
            <a:ext cx="1120820"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KEY WORD</a:t>
            </a:r>
            <a:endParaRPr lang="zh-CN" altLang="en-US" sz="1800" dirty="0">
              <a:solidFill>
                <a:prstClr val="white"/>
              </a:solidFill>
              <a:latin typeface="Impact" pitchFamily="34" charset="0"/>
            </a:endParaRPr>
          </a:p>
        </p:txBody>
      </p:sp>
      <p:sp>
        <p:nvSpPr>
          <p:cNvPr id="48" name="TextBox 47"/>
          <p:cNvSpPr txBox="1"/>
          <p:nvPr/>
        </p:nvSpPr>
        <p:spPr>
          <a:xfrm>
            <a:off x="2121332" y="2433378"/>
            <a:ext cx="1120820"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KEY WORD</a:t>
            </a:r>
            <a:endParaRPr lang="zh-CN" altLang="en-US" sz="1800" dirty="0">
              <a:solidFill>
                <a:prstClr val="white"/>
              </a:solidFill>
              <a:latin typeface="Impact" pitchFamily="34" charset="0"/>
            </a:endParaRPr>
          </a:p>
        </p:txBody>
      </p:sp>
      <p:sp>
        <p:nvSpPr>
          <p:cNvPr id="49" name="TextBox 48"/>
          <p:cNvSpPr txBox="1"/>
          <p:nvPr/>
        </p:nvSpPr>
        <p:spPr>
          <a:xfrm>
            <a:off x="2121332" y="3363249"/>
            <a:ext cx="1120820"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KEY WORD</a:t>
            </a:r>
            <a:endParaRPr lang="zh-CN" altLang="en-US" sz="1800" dirty="0">
              <a:solidFill>
                <a:prstClr val="white"/>
              </a:solidFill>
              <a:latin typeface="Impact" pitchFamily="34" charset="0"/>
            </a:endParaRPr>
          </a:p>
        </p:txBody>
      </p:sp>
      <p:sp>
        <p:nvSpPr>
          <p:cNvPr id="50" name="TextBox 49"/>
          <p:cNvSpPr txBox="1"/>
          <p:nvPr/>
        </p:nvSpPr>
        <p:spPr>
          <a:xfrm>
            <a:off x="2121332" y="4249978"/>
            <a:ext cx="1120820" cy="369332"/>
          </a:xfrm>
          <a:prstGeom prst="rect">
            <a:avLst/>
          </a:prstGeom>
          <a:noFill/>
        </p:spPr>
        <p:txBody>
          <a:bodyPr wrap="none" rtlCol="0">
            <a:spAutoFit/>
          </a:bodyPr>
          <a:lstStyle/>
          <a:p>
            <a:pPr defTabSz="914400" fontAlgn="base">
              <a:spcBef>
                <a:spcPct val="0"/>
              </a:spcBef>
              <a:spcAft>
                <a:spcPct val="0"/>
              </a:spcAft>
            </a:pPr>
            <a:r>
              <a:rPr lang="en-US" altLang="zh-CN" sz="1800" dirty="0">
                <a:solidFill>
                  <a:prstClr val="white"/>
                </a:solidFill>
                <a:latin typeface="Impact" pitchFamily="34" charset="0"/>
              </a:rPr>
              <a:t>KEY WORD</a:t>
            </a:r>
            <a:endParaRPr lang="zh-CN" altLang="en-US" sz="1800" dirty="0">
              <a:solidFill>
                <a:prstClr val="white"/>
              </a:solidFill>
              <a:latin typeface="Impact" pitchFamily="34" charset="0"/>
            </a:endParaRPr>
          </a:p>
        </p:txBody>
      </p:sp>
      <p:cxnSp>
        <p:nvCxnSpPr>
          <p:cNvPr id="51" name="直接连接符 50"/>
          <p:cNvCxnSpPr/>
          <p:nvPr/>
        </p:nvCxnSpPr>
        <p:spPr>
          <a:xfrm>
            <a:off x="4189892" y="1743502"/>
            <a:ext cx="1318418" cy="0"/>
          </a:xfrm>
          <a:prstGeom prst="line">
            <a:avLst/>
          </a:prstGeom>
          <a:noFill/>
          <a:ln w="9525" cap="flat" cmpd="sng" algn="ctr">
            <a:solidFill>
              <a:sysClr val="windowText" lastClr="000000"/>
            </a:solidFill>
            <a:prstDash val="sysDash"/>
            <a:headEnd type="oval"/>
            <a:tailEnd type="oval"/>
          </a:ln>
          <a:effectLst/>
        </p:spPr>
      </p:cxnSp>
      <p:cxnSp>
        <p:nvCxnSpPr>
          <p:cNvPr id="52" name="直接连接符 51"/>
          <p:cNvCxnSpPr/>
          <p:nvPr/>
        </p:nvCxnSpPr>
        <p:spPr>
          <a:xfrm>
            <a:off x="4189892" y="4426399"/>
            <a:ext cx="1318418" cy="0"/>
          </a:xfrm>
          <a:prstGeom prst="line">
            <a:avLst/>
          </a:prstGeom>
          <a:noFill/>
          <a:ln w="9525" cap="flat" cmpd="sng" algn="ctr">
            <a:solidFill>
              <a:sysClr val="windowText" lastClr="000000"/>
            </a:solidFill>
            <a:prstDash val="sysDash"/>
            <a:headEnd type="oval"/>
            <a:tailEnd type="oval"/>
          </a:ln>
          <a:effectLst/>
        </p:spPr>
      </p:cxnSp>
      <p:cxnSp>
        <p:nvCxnSpPr>
          <p:cNvPr id="53" name="直接连接符 52"/>
          <p:cNvCxnSpPr/>
          <p:nvPr/>
        </p:nvCxnSpPr>
        <p:spPr>
          <a:xfrm>
            <a:off x="4189892" y="3547915"/>
            <a:ext cx="1318418" cy="0"/>
          </a:xfrm>
          <a:prstGeom prst="line">
            <a:avLst/>
          </a:prstGeom>
          <a:noFill/>
          <a:ln w="9525" cap="flat" cmpd="sng" algn="ctr">
            <a:solidFill>
              <a:sysClr val="windowText" lastClr="000000"/>
            </a:solidFill>
            <a:prstDash val="sysDash"/>
            <a:headEnd type="oval"/>
            <a:tailEnd type="oval"/>
          </a:ln>
          <a:effectLst/>
        </p:spPr>
      </p:cxnSp>
      <p:cxnSp>
        <p:nvCxnSpPr>
          <p:cNvPr id="54" name="直接连接符 53"/>
          <p:cNvCxnSpPr/>
          <p:nvPr/>
        </p:nvCxnSpPr>
        <p:spPr>
          <a:xfrm>
            <a:off x="4189892" y="2664145"/>
            <a:ext cx="1318418" cy="0"/>
          </a:xfrm>
          <a:prstGeom prst="line">
            <a:avLst/>
          </a:prstGeom>
          <a:noFill/>
          <a:ln w="9525" cap="flat" cmpd="sng" algn="ctr">
            <a:solidFill>
              <a:sysClr val="windowText" lastClr="000000"/>
            </a:solidFill>
            <a:prstDash val="sysDash"/>
            <a:headEnd type="oval"/>
            <a:tailEnd type="oval"/>
          </a:ln>
          <a:effectLst/>
        </p:spPr>
      </p:cxnSp>
      <p:sp>
        <p:nvSpPr>
          <p:cNvPr id="55" name="矩形 54"/>
          <p:cNvSpPr/>
          <p:nvPr/>
        </p:nvSpPr>
        <p:spPr>
          <a:xfrm>
            <a:off x="5796342" y="146432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6" name="矩形 55"/>
          <p:cNvSpPr/>
          <p:nvPr/>
        </p:nvSpPr>
        <p:spPr>
          <a:xfrm>
            <a:off x="5796342" y="2387146"/>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7" name="矩形 56"/>
          <p:cNvSpPr/>
          <p:nvPr/>
        </p:nvSpPr>
        <p:spPr>
          <a:xfrm>
            <a:off x="5796342" y="3270915"/>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8" name="矩形 57"/>
          <p:cNvSpPr/>
          <p:nvPr/>
        </p:nvSpPr>
        <p:spPr>
          <a:xfrm>
            <a:off x="5796342" y="4147358"/>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42049153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400"/>
                                            <p:tgtEl>
                                              <p:spTgt spid="34"/>
                                            </p:tgtEl>
                                          </p:cBhvr>
                                        </p:animEffect>
                                      </p:childTnLst>
                                    </p:cTn>
                                  </p:par>
                                  <p:par>
                                    <p:cTn id="24" presetID="22" presetClass="entr" presetSubtype="8"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400"/>
                                            <p:tgtEl>
                                              <p:spTgt spid="31"/>
                                            </p:tgtEl>
                                          </p:cBhvr>
                                        </p:animEffect>
                                      </p:childTnLst>
                                    </p:cTn>
                                  </p:par>
                                </p:childTnLst>
                              </p:cTn>
                            </p:par>
                            <p:par>
                              <p:cTn id="27" fill="hold">
                                <p:stCondLst>
                                  <p:cond delay="1900"/>
                                </p:stCondLst>
                                <p:childTnLst>
                                  <p:par>
                                    <p:cTn id="28" presetID="22" presetClass="entr" presetSubtype="1"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400"/>
                                            <p:tgtEl>
                                              <p:spTgt spid="2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400"/>
                                            <p:tgtEl>
                                              <p:spTgt spid="29"/>
                                            </p:tgtEl>
                                          </p:cBhvr>
                                        </p:animEffect>
                                      </p:childTnLst>
                                    </p:cTn>
                                  </p:par>
                                </p:childTnLst>
                              </p:cTn>
                            </p:par>
                            <p:par>
                              <p:cTn id="34" fill="hold">
                                <p:stCondLst>
                                  <p:cond delay="2300"/>
                                </p:stCondLst>
                                <p:childTnLst>
                                  <p:par>
                                    <p:cTn id="35" presetID="22" presetClass="entr" presetSubtype="2"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400"/>
                                            <p:tgtEl>
                                              <p:spTgt spid="40"/>
                                            </p:tgtEl>
                                          </p:cBhvr>
                                        </p:animEffect>
                                      </p:childTnLst>
                                    </p:cTn>
                                  </p:par>
                                  <p:par>
                                    <p:cTn id="38" presetID="22" presetClass="entr" presetSubtype="8"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400"/>
                                            <p:tgtEl>
                                              <p:spTgt spid="37"/>
                                            </p:tgtEl>
                                          </p:cBhvr>
                                        </p:animEffect>
                                      </p:childTnLst>
                                    </p:cTn>
                                  </p:par>
                                </p:childTnLst>
                              </p:cTn>
                            </p:par>
                            <p:par>
                              <p:cTn id="41" fill="hold">
                                <p:stCondLst>
                                  <p:cond delay="2700"/>
                                </p:stCondLst>
                                <p:childTnLst>
                                  <p:par>
                                    <p:cTn id="42" presetID="22" presetClass="entr" presetSubtype="1"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400"/>
                                            <p:tgtEl>
                                              <p:spTgt spid="30"/>
                                            </p:tgtEl>
                                          </p:cBhvr>
                                        </p:animEffect>
                                      </p:childTnLst>
                                    </p:cTn>
                                  </p:par>
                                </p:childTnLst>
                              </p:cTn>
                            </p:par>
                            <p:par>
                              <p:cTn id="45" fill="hold">
                                <p:stCondLst>
                                  <p:cond delay="3100"/>
                                </p:stCondLst>
                                <p:childTnLst>
                                  <p:par>
                                    <p:cTn id="46" presetID="1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400"/>
                                            <p:tgtEl>
                                              <p:spTgt spid="43"/>
                                            </p:tgtEl>
                                            <p:attrNameLst>
                                              <p:attrName>ppt_y</p:attrName>
                                            </p:attrNameLst>
                                          </p:cBhvr>
                                          <p:tavLst>
                                            <p:tav tm="0">
                                              <p:val>
                                                <p:strVal val="#ppt_y-#ppt_h*1.125000"/>
                                              </p:val>
                                            </p:tav>
                                            <p:tav tm="100000">
                                              <p:val>
                                                <p:strVal val="#ppt_y"/>
                                              </p:val>
                                            </p:tav>
                                          </p:tavLst>
                                        </p:anim>
                                        <p:animEffect transition="in" filter="wipe(down)">
                                          <p:cBhvr>
                                            <p:cTn id="49" dur="400"/>
                                            <p:tgtEl>
                                              <p:spTgt spid="43"/>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400"/>
                                            <p:tgtEl>
                                              <p:spTgt spid="44"/>
                                            </p:tgtEl>
                                            <p:attrNameLst>
                                              <p:attrName>ppt_y</p:attrName>
                                            </p:attrNameLst>
                                          </p:cBhvr>
                                          <p:tavLst>
                                            <p:tav tm="0">
                                              <p:val>
                                                <p:strVal val="#ppt_y-#ppt_h*1.125000"/>
                                              </p:val>
                                            </p:tav>
                                            <p:tav tm="100000">
                                              <p:val>
                                                <p:strVal val="#ppt_y"/>
                                              </p:val>
                                            </p:tav>
                                          </p:tavLst>
                                        </p:anim>
                                        <p:animEffect transition="in" filter="wipe(down)">
                                          <p:cBhvr>
                                            <p:cTn id="53" dur="400"/>
                                            <p:tgtEl>
                                              <p:spTgt spid="44"/>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400"/>
                                            <p:tgtEl>
                                              <p:spTgt spid="45"/>
                                            </p:tgtEl>
                                            <p:attrNameLst>
                                              <p:attrName>ppt_y</p:attrName>
                                            </p:attrNameLst>
                                          </p:cBhvr>
                                          <p:tavLst>
                                            <p:tav tm="0">
                                              <p:val>
                                                <p:strVal val="#ppt_y-#ppt_h*1.125000"/>
                                              </p:val>
                                            </p:tav>
                                            <p:tav tm="100000">
                                              <p:val>
                                                <p:strVal val="#ppt_y"/>
                                              </p:val>
                                            </p:tav>
                                          </p:tavLst>
                                        </p:anim>
                                        <p:animEffect transition="in" filter="wipe(down)">
                                          <p:cBhvr>
                                            <p:cTn id="57" dur="400"/>
                                            <p:tgtEl>
                                              <p:spTgt spid="45"/>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400"/>
                                            <p:tgtEl>
                                              <p:spTgt spid="46"/>
                                            </p:tgtEl>
                                            <p:attrNameLst>
                                              <p:attrName>ppt_y</p:attrName>
                                            </p:attrNameLst>
                                          </p:cBhvr>
                                          <p:tavLst>
                                            <p:tav tm="0">
                                              <p:val>
                                                <p:strVal val="#ppt_y-#ppt_h*1.125000"/>
                                              </p:val>
                                            </p:tav>
                                            <p:tav tm="100000">
                                              <p:val>
                                                <p:strVal val="#ppt_y"/>
                                              </p:val>
                                            </p:tav>
                                          </p:tavLst>
                                        </p:anim>
                                        <p:animEffect transition="in" filter="wipe(down)">
                                          <p:cBhvr>
                                            <p:cTn id="61" dur="400"/>
                                            <p:tgtEl>
                                              <p:spTgt spid="46"/>
                                            </p:tgtEl>
                                          </p:cBhvr>
                                        </p:animEffect>
                                      </p:childTnLst>
                                    </p:cTn>
                                  </p:par>
                                </p:childTnLst>
                              </p:cTn>
                            </p:par>
                            <p:par>
                              <p:cTn id="62" fill="hold">
                                <p:stCondLst>
                                  <p:cond delay="3500"/>
                                </p:stCondLst>
                                <p:childTnLst>
                                  <p:par>
                                    <p:cTn id="63" presetID="2" presetClass="entr" presetSubtype="8" fill="hold" grpId="0" nodeType="afterEffect" p14:presetBounceEnd="47500">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14:bounceEnd="47500">
                                          <p:cBhvr additive="base">
                                            <p:cTn id="65" dur="400" fill="hold"/>
                                            <p:tgtEl>
                                              <p:spTgt spid="47"/>
                                            </p:tgtEl>
                                            <p:attrNameLst>
                                              <p:attrName>ppt_x</p:attrName>
                                            </p:attrNameLst>
                                          </p:cBhvr>
                                          <p:tavLst>
                                            <p:tav tm="0">
                                              <p:val>
                                                <p:strVal val="0-#ppt_w/2"/>
                                              </p:val>
                                            </p:tav>
                                            <p:tav tm="100000">
                                              <p:val>
                                                <p:strVal val="#ppt_x"/>
                                              </p:val>
                                            </p:tav>
                                          </p:tavLst>
                                        </p:anim>
                                        <p:anim calcmode="lin" valueType="num" p14:bounceEnd="47500">
                                          <p:cBhvr additive="base">
                                            <p:cTn id="66" dur="400" fill="hold"/>
                                            <p:tgtEl>
                                              <p:spTgt spid="4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14:presetBounceEnd="47500">
                                      <p:stCondLst>
                                        <p:cond delay="200"/>
                                      </p:stCondLst>
                                      <p:childTnLst>
                                        <p:set>
                                          <p:cBhvr>
                                            <p:cTn id="68" dur="1" fill="hold">
                                              <p:stCondLst>
                                                <p:cond delay="0"/>
                                              </p:stCondLst>
                                            </p:cTn>
                                            <p:tgtEl>
                                              <p:spTgt spid="48"/>
                                            </p:tgtEl>
                                            <p:attrNameLst>
                                              <p:attrName>style.visibility</p:attrName>
                                            </p:attrNameLst>
                                          </p:cBhvr>
                                          <p:to>
                                            <p:strVal val="visible"/>
                                          </p:to>
                                        </p:set>
                                        <p:anim calcmode="lin" valueType="num" p14:bounceEnd="47500">
                                          <p:cBhvr additive="base">
                                            <p:cTn id="69" dur="400" fill="hold"/>
                                            <p:tgtEl>
                                              <p:spTgt spid="48"/>
                                            </p:tgtEl>
                                            <p:attrNameLst>
                                              <p:attrName>ppt_x</p:attrName>
                                            </p:attrNameLst>
                                          </p:cBhvr>
                                          <p:tavLst>
                                            <p:tav tm="0">
                                              <p:val>
                                                <p:strVal val="0-#ppt_w/2"/>
                                              </p:val>
                                            </p:tav>
                                            <p:tav tm="100000">
                                              <p:val>
                                                <p:strVal val="#ppt_x"/>
                                              </p:val>
                                            </p:tav>
                                          </p:tavLst>
                                        </p:anim>
                                        <p:anim calcmode="lin" valueType="num" p14:bounceEnd="47500">
                                          <p:cBhvr additive="base">
                                            <p:cTn id="70" dur="4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14:presetBounceEnd="47500">
                                      <p:stCondLst>
                                        <p:cond delay="400"/>
                                      </p:stCondLst>
                                      <p:childTnLst>
                                        <p:set>
                                          <p:cBhvr>
                                            <p:cTn id="72" dur="1" fill="hold">
                                              <p:stCondLst>
                                                <p:cond delay="0"/>
                                              </p:stCondLst>
                                            </p:cTn>
                                            <p:tgtEl>
                                              <p:spTgt spid="49"/>
                                            </p:tgtEl>
                                            <p:attrNameLst>
                                              <p:attrName>style.visibility</p:attrName>
                                            </p:attrNameLst>
                                          </p:cBhvr>
                                          <p:to>
                                            <p:strVal val="visible"/>
                                          </p:to>
                                        </p:set>
                                        <p:anim calcmode="lin" valueType="num" p14:bounceEnd="47500">
                                          <p:cBhvr additive="base">
                                            <p:cTn id="73" dur="400" fill="hold"/>
                                            <p:tgtEl>
                                              <p:spTgt spid="49"/>
                                            </p:tgtEl>
                                            <p:attrNameLst>
                                              <p:attrName>ppt_x</p:attrName>
                                            </p:attrNameLst>
                                          </p:cBhvr>
                                          <p:tavLst>
                                            <p:tav tm="0">
                                              <p:val>
                                                <p:strVal val="0-#ppt_w/2"/>
                                              </p:val>
                                            </p:tav>
                                            <p:tav tm="100000">
                                              <p:val>
                                                <p:strVal val="#ppt_x"/>
                                              </p:val>
                                            </p:tav>
                                          </p:tavLst>
                                        </p:anim>
                                        <p:anim calcmode="lin" valueType="num" p14:bounceEnd="47500">
                                          <p:cBhvr additive="base">
                                            <p:cTn id="74" dur="400" fill="hold"/>
                                            <p:tgtEl>
                                              <p:spTgt spid="4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14:presetBounceEnd="47500">
                                      <p:stCondLst>
                                        <p:cond delay="600"/>
                                      </p:stCondLst>
                                      <p:childTnLst>
                                        <p:set>
                                          <p:cBhvr>
                                            <p:cTn id="76" dur="1" fill="hold">
                                              <p:stCondLst>
                                                <p:cond delay="0"/>
                                              </p:stCondLst>
                                            </p:cTn>
                                            <p:tgtEl>
                                              <p:spTgt spid="50"/>
                                            </p:tgtEl>
                                            <p:attrNameLst>
                                              <p:attrName>style.visibility</p:attrName>
                                            </p:attrNameLst>
                                          </p:cBhvr>
                                          <p:to>
                                            <p:strVal val="visible"/>
                                          </p:to>
                                        </p:set>
                                        <p:anim calcmode="lin" valueType="num" p14:bounceEnd="47500">
                                          <p:cBhvr additive="base">
                                            <p:cTn id="77" dur="400" fill="hold"/>
                                            <p:tgtEl>
                                              <p:spTgt spid="50"/>
                                            </p:tgtEl>
                                            <p:attrNameLst>
                                              <p:attrName>ppt_x</p:attrName>
                                            </p:attrNameLst>
                                          </p:cBhvr>
                                          <p:tavLst>
                                            <p:tav tm="0">
                                              <p:val>
                                                <p:strVal val="0-#ppt_w/2"/>
                                              </p:val>
                                            </p:tav>
                                            <p:tav tm="100000">
                                              <p:val>
                                                <p:strVal val="#ppt_x"/>
                                              </p:val>
                                            </p:tav>
                                          </p:tavLst>
                                        </p:anim>
                                        <p:anim calcmode="lin" valueType="num" p14:bounceEnd="47500">
                                          <p:cBhvr additive="base">
                                            <p:cTn id="78" dur="40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22" presetClass="entr" presetSubtype="8" fill="hold" nodeType="after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left)">
                                          <p:cBhvr>
                                            <p:cTn id="82" dur="300"/>
                                            <p:tgtEl>
                                              <p:spTgt spid="51"/>
                                            </p:tgtEl>
                                          </p:cBhvr>
                                        </p:animEffect>
                                      </p:childTnLst>
                                    </p:cTn>
                                  </p:par>
                                  <p:par>
                                    <p:cTn id="83" presetID="22" presetClass="entr" presetSubtype="8" fill="hold" nodeType="withEffect">
                                      <p:stCondLst>
                                        <p:cond delay="10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300"/>
                                            <p:tgtEl>
                                              <p:spTgt spid="54"/>
                                            </p:tgtEl>
                                          </p:cBhvr>
                                        </p:animEffect>
                                      </p:childTnLst>
                                    </p:cTn>
                                  </p:par>
                                  <p:par>
                                    <p:cTn id="86" presetID="22" presetClass="entr" presetSubtype="8" fill="hold" nodeType="withEffect">
                                      <p:stCondLst>
                                        <p:cond delay="200"/>
                                      </p:stCondLst>
                                      <p:childTnLst>
                                        <p:set>
                                          <p:cBhvr>
                                            <p:cTn id="87" dur="1" fill="hold">
                                              <p:stCondLst>
                                                <p:cond delay="0"/>
                                              </p:stCondLst>
                                            </p:cTn>
                                            <p:tgtEl>
                                              <p:spTgt spid="53"/>
                                            </p:tgtEl>
                                            <p:attrNameLst>
                                              <p:attrName>style.visibility</p:attrName>
                                            </p:attrNameLst>
                                          </p:cBhvr>
                                          <p:to>
                                            <p:strVal val="visible"/>
                                          </p:to>
                                        </p:set>
                                        <p:animEffect transition="in" filter="wipe(left)">
                                          <p:cBhvr>
                                            <p:cTn id="88" dur="300"/>
                                            <p:tgtEl>
                                              <p:spTgt spid="53"/>
                                            </p:tgtEl>
                                          </p:cBhvr>
                                        </p:animEffect>
                                      </p:childTnLst>
                                    </p:cTn>
                                  </p:par>
                                  <p:par>
                                    <p:cTn id="89" presetID="22" presetClass="entr" presetSubtype="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Effect transition="in" filter="wipe(left)">
                                          <p:cBhvr>
                                            <p:cTn id="91" dur="300"/>
                                            <p:tgtEl>
                                              <p:spTgt spid="52"/>
                                            </p:tgtEl>
                                          </p:cBhvr>
                                        </p:animEffect>
                                      </p:childTnLst>
                                    </p:cTn>
                                  </p:par>
                                </p:childTnLst>
                              </p:cTn>
                            </p:par>
                            <p:par>
                              <p:cTn id="92" fill="hold">
                                <p:stCondLst>
                                  <p:cond delay="5100"/>
                                </p:stCondLst>
                                <p:childTnLst>
                                  <p:par>
                                    <p:cTn id="93" presetID="2" presetClass="entr" presetSubtype="2" fill="hold" grpId="0" nodeType="afterEffect" p14:presetBounceEnd="56667">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14:bounceEnd="56667">
                                          <p:cBhvr additive="base">
                                            <p:cTn id="95" dur="300" fill="hold"/>
                                            <p:tgtEl>
                                              <p:spTgt spid="55"/>
                                            </p:tgtEl>
                                            <p:attrNameLst>
                                              <p:attrName>ppt_x</p:attrName>
                                            </p:attrNameLst>
                                          </p:cBhvr>
                                          <p:tavLst>
                                            <p:tav tm="0">
                                              <p:val>
                                                <p:strVal val="1+#ppt_w/2"/>
                                              </p:val>
                                            </p:tav>
                                            <p:tav tm="100000">
                                              <p:val>
                                                <p:strVal val="#ppt_x"/>
                                              </p:val>
                                            </p:tav>
                                          </p:tavLst>
                                        </p:anim>
                                        <p:anim calcmode="lin" valueType="num" p14:bounceEnd="56667">
                                          <p:cBhvr additive="base">
                                            <p:cTn id="96" dur="300" fill="hold"/>
                                            <p:tgtEl>
                                              <p:spTgt spid="55"/>
                                            </p:tgtEl>
                                            <p:attrNameLst>
                                              <p:attrName>ppt_y</p:attrName>
                                            </p:attrNameLst>
                                          </p:cBhvr>
                                          <p:tavLst>
                                            <p:tav tm="0">
                                              <p:val>
                                                <p:strVal val="#ppt_y"/>
                                              </p:val>
                                            </p:tav>
                                            <p:tav tm="100000">
                                              <p:val>
                                                <p:strVal val="#ppt_y"/>
                                              </p:val>
                                            </p:tav>
                                          </p:tavLst>
                                        </p:anim>
                                      </p:childTnLst>
                                    </p:cTn>
                                  </p:par>
                                </p:childTnLst>
                              </p:cTn>
                            </p:par>
                            <p:par>
                              <p:cTn id="97" fill="hold">
                                <p:stCondLst>
                                  <p:cond delay="5400"/>
                                </p:stCondLst>
                                <p:childTnLst>
                                  <p:par>
                                    <p:cTn id="98" presetID="2" presetClass="entr" presetSubtype="2" fill="hold" grpId="0" nodeType="afterEffect" p14:presetBounceEnd="56667">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14:bounceEnd="56667">
                                          <p:cBhvr additive="base">
                                            <p:cTn id="100" dur="300" fill="hold"/>
                                            <p:tgtEl>
                                              <p:spTgt spid="56"/>
                                            </p:tgtEl>
                                            <p:attrNameLst>
                                              <p:attrName>ppt_x</p:attrName>
                                            </p:attrNameLst>
                                          </p:cBhvr>
                                          <p:tavLst>
                                            <p:tav tm="0">
                                              <p:val>
                                                <p:strVal val="1+#ppt_w/2"/>
                                              </p:val>
                                            </p:tav>
                                            <p:tav tm="100000">
                                              <p:val>
                                                <p:strVal val="#ppt_x"/>
                                              </p:val>
                                            </p:tav>
                                          </p:tavLst>
                                        </p:anim>
                                        <p:anim calcmode="lin" valueType="num" p14:bounceEnd="56667">
                                          <p:cBhvr additive="base">
                                            <p:cTn id="101" dur="300" fill="hold"/>
                                            <p:tgtEl>
                                              <p:spTgt spid="56"/>
                                            </p:tgtEl>
                                            <p:attrNameLst>
                                              <p:attrName>ppt_y</p:attrName>
                                            </p:attrNameLst>
                                          </p:cBhvr>
                                          <p:tavLst>
                                            <p:tav tm="0">
                                              <p:val>
                                                <p:strVal val="#ppt_y"/>
                                              </p:val>
                                            </p:tav>
                                            <p:tav tm="100000">
                                              <p:val>
                                                <p:strVal val="#ppt_y"/>
                                              </p:val>
                                            </p:tav>
                                          </p:tavLst>
                                        </p:anim>
                                      </p:childTnLst>
                                    </p:cTn>
                                  </p:par>
                                </p:childTnLst>
                              </p:cTn>
                            </p:par>
                            <p:par>
                              <p:cTn id="102" fill="hold">
                                <p:stCondLst>
                                  <p:cond delay="5700"/>
                                </p:stCondLst>
                                <p:childTnLst>
                                  <p:par>
                                    <p:cTn id="103" presetID="2" presetClass="entr" presetSubtype="2" fill="hold" grpId="0" nodeType="afterEffect" p14:presetBounceEnd="56667">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14:bounceEnd="56667">
                                          <p:cBhvr additive="base">
                                            <p:cTn id="105" dur="300" fill="hold"/>
                                            <p:tgtEl>
                                              <p:spTgt spid="57"/>
                                            </p:tgtEl>
                                            <p:attrNameLst>
                                              <p:attrName>ppt_x</p:attrName>
                                            </p:attrNameLst>
                                          </p:cBhvr>
                                          <p:tavLst>
                                            <p:tav tm="0">
                                              <p:val>
                                                <p:strVal val="1+#ppt_w/2"/>
                                              </p:val>
                                            </p:tav>
                                            <p:tav tm="100000">
                                              <p:val>
                                                <p:strVal val="#ppt_x"/>
                                              </p:val>
                                            </p:tav>
                                          </p:tavLst>
                                        </p:anim>
                                        <p:anim calcmode="lin" valueType="num" p14:bounceEnd="56667">
                                          <p:cBhvr additive="base">
                                            <p:cTn id="106" dur="300" fill="hold"/>
                                            <p:tgtEl>
                                              <p:spTgt spid="57"/>
                                            </p:tgtEl>
                                            <p:attrNameLst>
                                              <p:attrName>ppt_y</p:attrName>
                                            </p:attrNameLst>
                                          </p:cBhvr>
                                          <p:tavLst>
                                            <p:tav tm="0">
                                              <p:val>
                                                <p:strVal val="#ppt_y"/>
                                              </p:val>
                                            </p:tav>
                                            <p:tav tm="100000">
                                              <p:val>
                                                <p:strVal val="#ppt_y"/>
                                              </p:val>
                                            </p:tav>
                                          </p:tavLst>
                                        </p:anim>
                                      </p:childTnLst>
                                    </p:cTn>
                                  </p:par>
                                </p:childTnLst>
                              </p:cTn>
                            </p:par>
                            <p:par>
                              <p:cTn id="107" fill="hold">
                                <p:stCondLst>
                                  <p:cond delay="6000"/>
                                </p:stCondLst>
                                <p:childTnLst>
                                  <p:par>
                                    <p:cTn id="108" presetID="2" presetClass="entr" presetSubtype="2" fill="hold" grpId="0" nodeType="afterEffect" p14:presetBounceEnd="56667">
                                      <p:stCondLst>
                                        <p:cond delay="0"/>
                                      </p:stCondLst>
                                      <p:childTnLst>
                                        <p:set>
                                          <p:cBhvr>
                                            <p:cTn id="109" dur="1" fill="hold">
                                              <p:stCondLst>
                                                <p:cond delay="0"/>
                                              </p:stCondLst>
                                            </p:cTn>
                                            <p:tgtEl>
                                              <p:spTgt spid="58"/>
                                            </p:tgtEl>
                                            <p:attrNameLst>
                                              <p:attrName>style.visibility</p:attrName>
                                            </p:attrNameLst>
                                          </p:cBhvr>
                                          <p:to>
                                            <p:strVal val="visible"/>
                                          </p:to>
                                        </p:set>
                                        <p:anim calcmode="lin" valueType="num" p14:bounceEnd="56667">
                                          <p:cBhvr additive="base">
                                            <p:cTn id="110" dur="300" fill="hold"/>
                                            <p:tgtEl>
                                              <p:spTgt spid="58"/>
                                            </p:tgtEl>
                                            <p:attrNameLst>
                                              <p:attrName>ppt_x</p:attrName>
                                            </p:attrNameLst>
                                          </p:cBhvr>
                                          <p:tavLst>
                                            <p:tav tm="0">
                                              <p:val>
                                                <p:strVal val="1+#ppt_w/2"/>
                                              </p:val>
                                            </p:tav>
                                            <p:tav tm="100000">
                                              <p:val>
                                                <p:strVal val="#ppt_x"/>
                                              </p:val>
                                            </p:tav>
                                          </p:tavLst>
                                        </p:anim>
                                        <p:anim calcmode="lin" valueType="num" p14:bounceEnd="56667">
                                          <p:cBhvr additive="base">
                                            <p:cTn id="111"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8" grpId="0" animBg="1"/>
          <p:bldP spid="29" grpId="0" animBg="1"/>
          <p:bldP spid="30" grpId="0" animBg="1"/>
          <p:bldP spid="43" grpId="0" animBg="1"/>
          <p:bldP spid="44" grpId="0" animBg="1"/>
          <p:bldP spid="45" grpId="0" animBg="1"/>
          <p:bldP spid="46" grpId="0" animBg="1"/>
          <p:bldP spid="47" grpId="0"/>
          <p:bldP spid="48" grpId="0"/>
          <p:bldP spid="49" grpId="0"/>
          <p:bldP spid="50"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400"/>
                                            <p:tgtEl>
                                              <p:spTgt spid="34"/>
                                            </p:tgtEl>
                                          </p:cBhvr>
                                        </p:animEffect>
                                      </p:childTnLst>
                                    </p:cTn>
                                  </p:par>
                                  <p:par>
                                    <p:cTn id="24" presetID="22" presetClass="entr" presetSubtype="8"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400"/>
                                            <p:tgtEl>
                                              <p:spTgt spid="31"/>
                                            </p:tgtEl>
                                          </p:cBhvr>
                                        </p:animEffect>
                                      </p:childTnLst>
                                    </p:cTn>
                                  </p:par>
                                </p:childTnLst>
                              </p:cTn>
                            </p:par>
                            <p:par>
                              <p:cTn id="27" fill="hold">
                                <p:stCondLst>
                                  <p:cond delay="1900"/>
                                </p:stCondLst>
                                <p:childTnLst>
                                  <p:par>
                                    <p:cTn id="28" presetID="22" presetClass="entr" presetSubtype="1"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400"/>
                                            <p:tgtEl>
                                              <p:spTgt spid="2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400"/>
                                            <p:tgtEl>
                                              <p:spTgt spid="29"/>
                                            </p:tgtEl>
                                          </p:cBhvr>
                                        </p:animEffect>
                                      </p:childTnLst>
                                    </p:cTn>
                                  </p:par>
                                </p:childTnLst>
                              </p:cTn>
                            </p:par>
                            <p:par>
                              <p:cTn id="34" fill="hold">
                                <p:stCondLst>
                                  <p:cond delay="2300"/>
                                </p:stCondLst>
                                <p:childTnLst>
                                  <p:par>
                                    <p:cTn id="35" presetID="22" presetClass="entr" presetSubtype="2"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400"/>
                                            <p:tgtEl>
                                              <p:spTgt spid="40"/>
                                            </p:tgtEl>
                                          </p:cBhvr>
                                        </p:animEffect>
                                      </p:childTnLst>
                                    </p:cTn>
                                  </p:par>
                                  <p:par>
                                    <p:cTn id="38" presetID="22" presetClass="entr" presetSubtype="8"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400"/>
                                            <p:tgtEl>
                                              <p:spTgt spid="37"/>
                                            </p:tgtEl>
                                          </p:cBhvr>
                                        </p:animEffect>
                                      </p:childTnLst>
                                    </p:cTn>
                                  </p:par>
                                </p:childTnLst>
                              </p:cTn>
                            </p:par>
                            <p:par>
                              <p:cTn id="41" fill="hold">
                                <p:stCondLst>
                                  <p:cond delay="2700"/>
                                </p:stCondLst>
                                <p:childTnLst>
                                  <p:par>
                                    <p:cTn id="42" presetID="22" presetClass="entr" presetSubtype="1"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400"/>
                                            <p:tgtEl>
                                              <p:spTgt spid="30"/>
                                            </p:tgtEl>
                                          </p:cBhvr>
                                        </p:animEffect>
                                      </p:childTnLst>
                                    </p:cTn>
                                  </p:par>
                                </p:childTnLst>
                              </p:cTn>
                            </p:par>
                            <p:par>
                              <p:cTn id="45" fill="hold">
                                <p:stCondLst>
                                  <p:cond delay="3100"/>
                                </p:stCondLst>
                                <p:childTnLst>
                                  <p:par>
                                    <p:cTn id="46" presetID="1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400"/>
                                            <p:tgtEl>
                                              <p:spTgt spid="43"/>
                                            </p:tgtEl>
                                            <p:attrNameLst>
                                              <p:attrName>ppt_y</p:attrName>
                                            </p:attrNameLst>
                                          </p:cBhvr>
                                          <p:tavLst>
                                            <p:tav tm="0">
                                              <p:val>
                                                <p:strVal val="#ppt_y-#ppt_h*1.125000"/>
                                              </p:val>
                                            </p:tav>
                                            <p:tav tm="100000">
                                              <p:val>
                                                <p:strVal val="#ppt_y"/>
                                              </p:val>
                                            </p:tav>
                                          </p:tavLst>
                                        </p:anim>
                                        <p:animEffect transition="in" filter="wipe(down)">
                                          <p:cBhvr>
                                            <p:cTn id="49" dur="400"/>
                                            <p:tgtEl>
                                              <p:spTgt spid="43"/>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400"/>
                                            <p:tgtEl>
                                              <p:spTgt spid="44"/>
                                            </p:tgtEl>
                                            <p:attrNameLst>
                                              <p:attrName>ppt_y</p:attrName>
                                            </p:attrNameLst>
                                          </p:cBhvr>
                                          <p:tavLst>
                                            <p:tav tm="0">
                                              <p:val>
                                                <p:strVal val="#ppt_y-#ppt_h*1.125000"/>
                                              </p:val>
                                            </p:tav>
                                            <p:tav tm="100000">
                                              <p:val>
                                                <p:strVal val="#ppt_y"/>
                                              </p:val>
                                            </p:tav>
                                          </p:tavLst>
                                        </p:anim>
                                        <p:animEffect transition="in" filter="wipe(down)">
                                          <p:cBhvr>
                                            <p:cTn id="53" dur="400"/>
                                            <p:tgtEl>
                                              <p:spTgt spid="44"/>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400"/>
                                            <p:tgtEl>
                                              <p:spTgt spid="45"/>
                                            </p:tgtEl>
                                            <p:attrNameLst>
                                              <p:attrName>ppt_y</p:attrName>
                                            </p:attrNameLst>
                                          </p:cBhvr>
                                          <p:tavLst>
                                            <p:tav tm="0">
                                              <p:val>
                                                <p:strVal val="#ppt_y-#ppt_h*1.125000"/>
                                              </p:val>
                                            </p:tav>
                                            <p:tav tm="100000">
                                              <p:val>
                                                <p:strVal val="#ppt_y"/>
                                              </p:val>
                                            </p:tav>
                                          </p:tavLst>
                                        </p:anim>
                                        <p:animEffect transition="in" filter="wipe(down)">
                                          <p:cBhvr>
                                            <p:cTn id="57" dur="400"/>
                                            <p:tgtEl>
                                              <p:spTgt spid="45"/>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400"/>
                                            <p:tgtEl>
                                              <p:spTgt spid="46"/>
                                            </p:tgtEl>
                                            <p:attrNameLst>
                                              <p:attrName>ppt_y</p:attrName>
                                            </p:attrNameLst>
                                          </p:cBhvr>
                                          <p:tavLst>
                                            <p:tav tm="0">
                                              <p:val>
                                                <p:strVal val="#ppt_y-#ppt_h*1.125000"/>
                                              </p:val>
                                            </p:tav>
                                            <p:tav tm="100000">
                                              <p:val>
                                                <p:strVal val="#ppt_y"/>
                                              </p:val>
                                            </p:tav>
                                          </p:tavLst>
                                        </p:anim>
                                        <p:animEffect transition="in" filter="wipe(down)">
                                          <p:cBhvr>
                                            <p:cTn id="61" dur="400"/>
                                            <p:tgtEl>
                                              <p:spTgt spid="46"/>
                                            </p:tgtEl>
                                          </p:cBhvr>
                                        </p:animEffect>
                                      </p:childTnLst>
                                    </p:cTn>
                                  </p:par>
                                </p:childTnLst>
                              </p:cTn>
                            </p:par>
                            <p:par>
                              <p:cTn id="62" fill="hold">
                                <p:stCondLst>
                                  <p:cond delay="3500"/>
                                </p:stCondLst>
                                <p:childTnLst>
                                  <p:par>
                                    <p:cTn id="63" presetID="2" presetClass="entr" presetSubtype="8"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400" fill="hold"/>
                                            <p:tgtEl>
                                              <p:spTgt spid="47"/>
                                            </p:tgtEl>
                                            <p:attrNameLst>
                                              <p:attrName>ppt_x</p:attrName>
                                            </p:attrNameLst>
                                          </p:cBhvr>
                                          <p:tavLst>
                                            <p:tav tm="0">
                                              <p:val>
                                                <p:strVal val="0-#ppt_w/2"/>
                                              </p:val>
                                            </p:tav>
                                            <p:tav tm="100000">
                                              <p:val>
                                                <p:strVal val="#ppt_x"/>
                                              </p:val>
                                            </p:tav>
                                          </p:tavLst>
                                        </p:anim>
                                        <p:anim calcmode="lin" valueType="num">
                                          <p:cBhvr additive="base">
                                            <p:cTn id="66" dur="400" fill="hold"/>
                                            <p:tgtEl>
                                              <p:spTgt spid="4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20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400" fill="hold"/>
                                            <p:tgtEl>
                                              <p:spTgt spid="48"/>
                                            </p:tgtEl>
                                            <p:attrNameLst>
                                              <p:attrName>ppt_x</p:attrName>
                                            </p:attrNameLst>
                                          </p:cBhvr>
                                          <p:tavLst>
                                            <p:tav tm="0">
                                              <p:val>
                                                <p:strVal val="0-#ppt_w/2"/>
                                              </p:val>
                                            </p:tav>
                                            <p:tav tm="100000">
                                              <p:val>
                                                <p:strVal val="#ppt_x"/>
                                              </p:val>
                                            </p:tav>
                                          </p:tavLst>
                                        </p:anim>
                                        <p:anim calcmode="lin" valueType="num">
                                          <p:cBhvr additive="base">
                                            <p:cTn id="70" dur="4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40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400" fill="hold"/>
                                            <p:tgtEl>
                                              <p:spTgt spid="49"/>
                                            </p:tgtEl>
                                            <p:attrNameLst>
                                              <p:attrName>ppt_x</p:attrName>
                                            </p:attrNameLst>
                                          </p:cBhvr>
                                          <p:tavLst>
                                            <p:tav tm="0">
                                              <p:val>
                                                <p:strVal val="0-#ppt_w/2"/>
                                              </p:val>
                                            </p:tav>
                                            <p:tav tm="100000">
                                              <p:val>
                                                <p:strVal val="#ppt_x"/>
                                              </p:val>
                                            </p:tav>
                                          </p:tavLst>
                                        </p:anim>
                                        <p:anim calcmode="lin" valueType="num">
                                          <p:cBhvr additive="base">
                                            <p:cTn id="74" dur="400" fill="hold"/>
                                            <p:tgtEl>
                                              <p:spTgt spid="4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60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400" fill="hold"/>
                                            <p:tgtEl>
                                              <p:spTgt spid="50"/>
                                            </p:tgtEl>
                                            <p:attrNameLst>
                                              <p:attrName>ppt_x</p:attrName>
                                            </p:attrNameLst>
                                          </p:cBhvr>
                                          <p:tavLst>
                                            <p:tav tm="0">
                                              <p:val>
                                                <p:strVal val="0-#ppt_w/2"/>
                                              </p:val>
                                            </p:tav>
                                            <p:tav tm="100000">
                                              <p:val>
                                                <p:strVal val="#ppt_x"/>
                                              </p:val>
                                            </p:tav>
                                          </p:tavLst>
                                        </p:anim>
                                        <p:anim calcmode="lin" valueType="num">
                                          <p:cBhvr additive="base">
                                            <p:cTn id="78" dur="40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22" presetClass="entr" presetSubtype="8" fill="hold" nodeType="after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left)">
                                          <p:cBhvr>
                                            <p:cTn id="82" dur="300"/>
                                            <p:tgtEl>
                                              <p:spTgt spid="51"/>
                                            </p:tgtEl>
                                          </p:cBhvr>
                                        </p:animEffect>
                                      </p:childTnLst>
                                    </p:cTn>
                                  </p:par>
                                  <p:par>
                                    <p:cTn id="83" presetID="22" presetClass="entr" presetSubtype="8" fill="hold" nodeType="withEffect">
                                      <p:stCondLst>
                                        <p:cond delay="10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300"/>
                                            <p:tgtEl>
                                              <p:spTgt spid="54"/>
                                            </p:tgtEl>
                                          </p:cBhvr>
                                        </p:animEffect>
                                      </p:childTnLst>
                                    </p:cTn>
                                  </p:par>
                                  <p:par>
                                    <p:cTn id="86" presetID="22" presetClass="entr" presetSubtype="8" fill="hold" nodeType="withEffect">
                                      <p:stCondLst>
                                        <p:cond delay="200"/>
                                      </p:stCondLst>
                                      <p:childTnLst>
                                        <p:set>
                                          <p:cBhvr>
                                            <p:cTn id="87" dur="1" fill="hold">
                                              <p:stCondLst>
                                                <p:cond delay="0"/>
                                              </p:stCondLst>
                                            </p:cTn>
                                            <p:tgtEl>
                                              <p:spTgt spid="53"/>
                                            </p:tgtEl>
                                            <p:attrNameLst>
                                              <p:attrName>style.visibility</p:attrName>
                                            </p:attrNameLst>
                                          </p:cBhvr>
                                          <p:to>
                                            <p:strVal val="visible"/>
                                          </p:to>
                                        </p:set>
                                        <p:animEffect transition="in" filter="wipe(left)">
                                          <p:cBhvr>
                                            <p:cTn id="88" dur="300"/>
                                            <p:tgtEl>
                                              <p:spTgt spid="53"/>
                                            </p:tgtEl>
                                          </p:cBhvr>
                                        </p:animEffect>
                                      </p:childTnLst>
                                    </p:cTn>
                                  </p:par>
                                  <p:par>
                                    <p:cTn id="89" presetID="22" presetClass="entr" presetSubtype="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Effect transition="in" filter="wipe(left)">
                                          <p:cBhvr>
                                            <p:cTn id="91" dur="300"/>
                                            <p:tgtEl>
                                              <p:spTgt spid="52"/>
                                            </p:tgtEl>
                                          </p:cBhvr>
                                        </p:animEffect>
                                      </p:childTnLst>
                                    </p:cTn>
                                  </p:par>
                                </p:childTnLst>
                              </p:cTn>
                            </p:par>
                            <p:par>
                              <p:cTn id="92" fill="hold">
                                <p:stCondLst>
                                  <p:cond delay="5100"/>
                                </p:stCondLst>
                                <p:childTnLst>
                                  <p:par>
                                    <p:cTn id="93" presetID="2" presetClass="entr" presetSubtype="2"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300" fill="hold"/>
                                            <p:tgtEl>
                                              <p:spTgt spid="55"/>
                                            </p:tgtEl>
                                            <p:attrNameLst>
                                              <p:attrName>ppt_x</p:attrName>
                                            </p:attrNameLst>
                                          </p:cBhvr>
                                          <p:tavLst>
                                            <p:tav tm="0">
                                              <p:val>
                                                <p:strVal val="1+#ppt_w/2"/>
                                              </p:val>
                                            </p:tav>
                                            <p:tav tm="100000">
                                              <p:val>
                                                <p:strVal val="#ppt_x"/>
                                              </p:val>
                                            </p:tav>
                                          </p:tavLst>
                                        </p:anim>
                                        <p:anim calcmode="lin" valueType="num">
                                          <p:cBhvr additive="base">
                                            <p:cTn id="96" dur="300" fill="hold"/>
                                            <p:tgtEl>
                                              <p:spTgt spid="55"/>
                                            </p:tgtEl>
                                            <p:attrNameLst>
                                              <p:attrName>ppt_y</p:attrName>
                                            </p:attrNameLst>
                                          </p:cBhvr>
                                          <p:tavLst>
                                            <p:tav tm="0">
                                              <p:val>
                                                <p:strVal val="#ppt_y"/>
                                              </p:val>
                                            </p:tav>
                                            <p:tav tm="100000">
                                              <p:val>
                                                <p:strVal val="#ppt_y"/>
                                              </p:val>
                                            </p:tav>
                                          </p:tavLst>
                                        </p:anim>
                                      </p:childTnLst>
                                    </p:cTn>
                                  </p:par>
                                </p:childTnLst>
                              </p:cTn>
                            </p:par>
                            <p:par>
                              <p:cTn id="97" fill="hold">
                                <p:stCondLst>
                                  <p:cond delay="54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300" fill="hold"/>
                                            <p:tgtEl>
                                              <p:spTgt spid="56"/>
                                            </p:tgtEl>
                                            <p:attrNameLst>
                                              <p:attrName>ppt_x</p:attrName>
                                            </p:attrNameLst>
                                          </p:cBhvr>
                                          <p:tavLst>
                                            <p:tav tm="0">
                                              <p:val>
                                                <p:strVal val="1+#ppt_w/2"/>
                                              </p:val>
                                            </p:tav>
                                            <p:tav tm="100000">
                                              <p:val>
                                                <p:strVal val="#ppt_x"/>
                                              </p:val>
                                            </p:tav>
                                          </p:tavLst>
                                        </p:anim>
                                        <p:anim calcmode="lin" valueType="num">
                                          <p:cBhvr additive="base">
                                            <p:cTn id="101" dur="300" fill="hold"/>
                                            <p:tgtEl>
                                              <p:spTgt spid="56"/>
                                            </p:tgtEl>
                                            <p:attrNameLst>
                                              <p:attrName>ppt_y</p:attrName>
                                            </p:attrNameLst>
                                          </p:cBhvr>
                                          <p:tavLst>
                                            <p:tav tm="0">
                                              <p:val>
                                                <p:strVal val="#ppt_y"/>
                                              </p:val>
                                            </p:tav>
                                            <p:tav tm="100000">
                                              <p:val>
                                                <p:strVal val="#ppt_y"/>
                                              </p:val>
                                            </p:tav>
                                          </p:tavLst>
                                        </p:anim>
                                      </p:childTnLst>
                                    </p:cTn>
                                  </p:par>
                                </p:childTnLst>
                              </p:cTn>
                            </p:par>
                            <p:par>
                              <p:cTn id="102" fill="hold">
                                <p:stCondLst>
                                  <p:cond delay="5700"/>
                                </p:stCondLst>
                                <p:childTnLst>
                                  <p:par>
                                    <p:cTn id="103" presetID="2" presetClass="entr" presetSubtype="2" fill="hold" grpId="0" nodeType="after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300" fill="hold"/>
                                            <p:tgtEl>
                                              <p:spTgt spid="57"/>
                                            </p:tgtEl>
                                            <p:attrNameLst>
                                              <p:attrName>ppt_x</p:attrName>
                                            </p:attrNameLst>
                                          </p:cBhvr>
                                          <p:tavLst>
                                            <p:tav tm="0">
                                              <p:val>
                                                <p:strVal val="1+#ppt_w/2"/>
                                              </p:val>
                                            </p:tav>
                                            <p:tav tm="100000">
                                              <p:val>
                                                <p:strVal val="#ppt_x"/>
                                              </p:val>
                                            </p:tav>
                                          </p:tavLst>
                                        </p:anim>
                                        <p:anim calcmode="lin" valueType="num">
                                          <p:cBhvr additive="base">
                                            <p:cTn id="106" dur="300" fill="hold"/>
                                            <p:tgtEl>
                                              <p:spTgt spid="57"/>
                                            </p:tgtEl>
                                            <p:attrNameLst>
                                              <p:attrName>ppt_y</p:attrName>
                                            </p:attrNameLst>
                                          </p:cBhvr>
                                          <p:tavLst>
                                            <p:tav tm="0">
                                              <p:val>
                                                <p:strVal val="#ppt_y"/>
                                              </p:val>
                                            </p:tav>
                                            <p:tav tm="100000">
                                              <p:val>
                                                <p:strVal val="#ppt_y"/>
                                              </p:val>
                                            </p:tav>
                                          </p:tavLst>
                                        </p:anim>
                                      </p:childTnLst>
                                    </p:cTn>
                                  </p:par>
                                </p:childTnLst>
                              </p:cTn>
                            </p:par>
                            <p:par>
                              <p:cTn id="107" fill="hold">
                                <p:stCondLst>
                                  <p:cond delay="6000"/>
                                </p:stCondLst>
                                <p:childTnLst>
                                  <p:par>
                                    <p:cTn id="108" presetID="2" presetClass="entr" presetSubtype="2" fill="hold" grpId="0" nodeType="afterEffect">
                                      <p:stCondLst>
                                        <p:cond delay="0"/>
                                      </p:stCondLst>
                                      <p:childTnLst>
                                        <p:set>
                                          <p:cBhvr>
                                            <p:cTn id="109" dur="1" fill="hold">
                                              <p:stCondLst>
                                                <p:cond delay="0"/>
                                              </p:stCondLst>
                                            </p:cTn>
                                            <p:tgtEl>
                                              <p:spTgt spid="58"/>
                                            </p:tgtEl>
                                            <p:attrNameLst>
                                              <p:attrName>style.visibility</p:attrName>
                                            </p:attrNameLst>
                                          </p:cBhvr>
                                          <p:to>
                                            <p:strVal val="visible"/>
                                          </p:to>
                                        </p:set>
                                        <p:anim calcmode="lin" valueType="num">
                                          <p:cBhvr additive="base">
                                            <p:cTn id="110" dur="300" fill="hold"/>
                                            <p:tgtEl>
                                              <p:spTgt spid="58"/>
                                            </p:tgtEl>
                                            <p:attrNameLst>
                                              <p:attrName>ppt_x</p:attrName>
                                            </p:attrNameLst>
                                          </p:cBhvr>
                                          <p:tavLst>
                                            <p:tav tm="0">
                                              <p:val>
                                                <p:strVal val="1+#ppt_w/2"/>
                                              </p:val>
                                            </p:tav>
                                            <p:tav tm="100000">
                                              <p:val>
                                                <p:strVal val="#ppt_x"/>
                                              </p:val>
                                            </p:tav>
                                          </p:tavLst>
                                        </p:anim>
                                        <p:anim calcmode="lin" valueType="num">
                                          <p:cBhvr additive="base">
                                            <p:cTn id="111"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8" grpId="0" animBg="1"/>
          <p:bldP spid="29" grpId="0" animBg="1"/>
          <p:bldP spid="30" grpId="0" animBg="1"/>
          <p:bldP spid="43" grpId="0" animBg="1"/>
          <p:bldP spid="44" grpId="0" animBg="1"/>
          <p:bldP spid="45" grpId="0" animBg="1"/>
          <p:bldP spid="46" grpId="0" animBg="1"/>
          <p:bldP spid="47" grpId="0"/>
          <p:bldP spid="48" grpId="0"/>
          <p:bldP spid="49" grpId="0"/>
          <p:bldP spid="50" grpId="0"/>
          <p:bldP spid="55" grpId="0"/>
          <p:bldP spid="56" grpId="0"/>
          <p:bldP spid="57" grpId="0"/>
          <p:bldP spid="5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p:cNvSpPr txBox="1"/>
          <p:nvPr/>
        </p:nvSpPr>
        <p:spPr>
          <a:xfrm>
            <a:off x="2689958" y="1945301"/>
            <a:ext cx="3701654" cy="964367"/>
          </a:xfrm>
          <a:prstGeom prst="rect">
            <a:avLst/>
          </a:prstGeom>
          <a:noFill/>
        </p:spPr>
        <p:txBody>
          <a:bodyPr wrap="none" rtlCol="0">
            <a:spAutoFit/>
          </a:bodyPr>
          <a:lstStyle/>
          <a:p>
            <a:pPr algn="ctr">
              <a:lnSpc>
                <a:spcPts val="3400"/>
              </a:lnSpc>
            </a:pPr>
            <a:r>
              <a:rPr lang="en-US" altLang="zh-CN" sz="3600" dirty="0">
                <a:solidFill>
                  <a:schemeClr val="bg1"/>
                </a:solidFill>
                <a:latin typeface="Impact" panose="020B0806030902050204" pitchFamily="34" charset="0"/>
                <a:ea typeface="微软雅黑" panose="020B0503020204020204" pitchFamily="34" charset="-122"/>
              </a:rPr>
              <a:t>THANK  YOU</a:t>
            </a:r>
          </a:p>
          <a:p>
            <a:pPr algn="ctr">
              <a:lnSpc>
                <a:spcPts val="3400"/>
              </a:lnSpc>
            </a:pPr>
            <a:r>
              <a:rPr lang="en-US" altLang="zh-CN" sz="3600" dirty="0">
                <a:solidFill>
                  <a:schemeClr val="bg1"/>
                </a:solidFill>
                <a:latin typeface="Impact" panose="020B0806030902050204" pitchFamily="34" charset="0"/>
                <a:ea typeface="微软雅黑" panose="020B0503020204020204" pitchFamily="34" charset="-122"/>
              </a:rPr>
              <a:t>FOR YOUR listening</a:t>
            </a:r>
          </a:p>
        </p:txBody>
      </p:sp>
      <p:sp>
        <p:nvSpPr>
          <p:cNvPr id="3" name="TextBox 41"/>
          <p:cNvSpPr txBox="1"/>
          <p:nvPr/>
        </p:nvSpPr>
        <p:spPr>
          <a:xfrm>
            <a:off x="2557531" y="2763839"/>
            <a:ext cx="3339056" cy="300082"/>
          </a:xfrm>
          <a:prstGeom prst="rect">
            <a:avLst/>
          </a:prstGeom>
          <a:noFill/>
        </p:spPr>
        <p:txBody>
          <a:bodyPr wrap="none" rtlCol="0">
            <a:spAutoFit/>
          </a:bodyPr>
          <a:lstStyle/>
          <a:p>
            <a:pPr algn="ctr"/>
            <a:r>
              <a:rPr lang="en-US" altLang="zh-CN" dirty="0" smtClean="0">
                <a:solidFill>
                  <a:schemeClr val="bg1"/>
                </a:solidFill>
                <a:latin typeface="Bodoni MT Condensed" panose="02070606080606020203" pitchFamily="18" charset="0"/>
              </a:rPr>
              <a:t>Business </a:t>
            </a:r>
            <a:r>
              <a:rPr lang="en-US" altLang="zh-CN" dirty="0" err="1" smtClean="0">
                <a:solidFill>
                  <a:schemeClr val="bg1"/>
                </a:solidFill>
                <a:latin typeface="Bodoni MT Condensed" panose="02070606080606020203" pitchFamily="18" charset="0"/>
              </a:rPr>
              <a:t>powerpoint</a:t>
            </a:r>
            <a:r>
              <a:rPr lang="en-US" altLang="zh-CN" dirty="0" smtClean="0">
                <a:solidFill>
                  <a:schemeClr val="bg1"/>
                </a:solidFill>
                <a:latin typeface="Bodoni MT Condensed" panose="02070606080606020203" pitchFamily="18" charset="0"/>
              </a:rPr>
              <a:t> template for consulting planning  reporting</a:t>
            </a:r>
            <a:endParaRPr lang="zh-CN" altLang="en-US" dirty="0">
              <a:solidFill>
                <a:schemeClr val="bg1"/>
              </a:solidFill>
              <a:latin typeface="Bodoni MT Condensed" panose="02070606080606020203" pitchFamily="18" charset="0"/>
            </a:endParaRPr>
          </a:p>
        </p:txBody>
      </p:sp>
      <p:sp>
        <p:nvSpPr>
          <p:cNvPr id="7" name="TextBox 35"/>
          <p:cNvSpPr txBox="1"/>
          <p:nvPr/>
        </p:nvSpPr>
        <p:spPr>
          <a:xfrm>
            <a:off x="2842358" y="2097701"/>
            <a:ext cx="3701654" cy="964367"/>
          </a:xfrm>
          <a:prstGeom prst="rect">
            <a:avLst/>
          </a:prstGeom>
          <a:noFill/>
        </p:spPr>
        <p:txBody>
          <a:bodyPr wrap="none" rtlCol="0">
            <a:spAutoFit/>
          </a:bodyPr>
          <a:lstStyle/>
          <a:p>
            <a:pPr algn="ctr">
              <a:lnSpc>
                <a:spcPts val="3400"/>
              </a:lnSpc>
            </a:pPr>
            <a:r>
              <a:rPr lang="en-US" altLang="zh-CN" sz="3600" dirty="0">
                <a:solidFill>
                  <a:schemeClr val="tx2"/>
                </a:solidFill>
                <a:latin typeface="Impact" panose="020B0806030902050204" pitchFamily="34" charset="0"/>
                <a:ea typeface="微软雅黑" panose="020B0503020204020204" pitchFamily="34" charset="-122"/>
              </a:rPr>
              <a:t>THANK  YOU</a:t>
            </a:r>
          </a:p>
          <a:p>
            <a:pPr algn="ctr">
              <a:lnSpc>
                <a:spcPts val="3400"/>
              </a:lnSpc>
            </a:pPr>
            <a:r>
              <a:rPr lang="en-US" altLang="zh-CN" sz="3600" dirty="0">
                <a:solidFill>
                  <a:schemeClr val="tx2"/>
                </a:solidFill>
                <a:latin typeface="Impact" panose="020B0806030902050204" pitchFamily="34" charset="0"/>
                <a:ea typeface="微软雅黑" panose="020B0503020204020204" pitchFamily="34" charset="-122"/>
              </a:rPr>
              <a:t>FOR YOUR listening</a:t>
            </a:r>
          </a:p>
        </p:txBody>
      </p:sp>
      <p:sp>
        <p:nvSpPr>
          <p:cNvPr id="8" name="TextBox 41"/>
          <p:cNvSpPr txBox="1"/>
          <p:nvPr/>
        </p:nvSpPr>
        <p:spPr>
          <a:xfrm>
            <a:off x="3023657" y="2914386"/>
            <a:ext cx="3339056" cy="300082"/>
          </a:xfrm>
          <a:prstGeom prst="rect">
            <a:avLst/>
          </a:prstGeom>
          <a:noFill/>
        </p:spPr>
        <p:txBody>
          <a:bodyPr wrap="none" rtlCol="0">
            <a:spAutoFit/>
          </a:bodyPr>
          <a:lstStyle/>
          <a:p>
            <a:pPr algn="ctr"/>
            <a:r>
              <a:rPr lang="en-US" altLang="zh-CN" dirty="0" smtClean="0">
                <a:solidFill>
                  <a:schemeClr val="tx2"/>
                </a:solidFill>
                <a:latin typeface="Bodoni MT Condensed" panose="02070606080606020203" pitchFamily="18" charset="0"/>
              </a:rPr>
              <a:t>Business </a:t>
            </a:r>
            <a:r>
              <a:rPr lang="en-US" altLang="zh-CN" dirty="0" err="1" smtClean="0">
                <a:solidFill>
                  <a:schemeClr val="tx2"/>
                </a:solidFill>
                <a:latin typeface="Bodoni MT Condensed" panose="02070606080606020203" pitchFamily="18" charset="0"/>
              </a:rPr>
              <a:t>powerpoint</a:t>
            </a:r>
            <a:r>
              <a:rPr lang="en-US" altLang="zh-CN" dirty="0" smtClean="0">
                <a:solidFill>
                  <a:schemeClr val="tx2"/>
                </a:solidFill>
                <a:latin typeface="Bodoni MT Condensed" panose="02070606080606020203" pitchFamily="18" charset="0"/>
              </a:rPr>
              <a:t> template for consulting planning  reporting</a:t>
            </a:r>
            <a:endParaRPr lang="zh-CN" altLang="en-US" dirty="0">
              <a:solidFill>
                <a:schemeClr val="tx2"/>
              </a:solidFill>
              <a:latin typeface="Bodoni MT Condensed" panose="02070606080606020203" pitchFamily="18" charset="0"/>
            </a:endParaRP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80468"/>
          <a:stretch/>
        </p:blipFill>
        <p:spPr>
          <a:xfrm>
            <a:off x="1354" y="4138862"/>
            <a:ext cx="9141291" cy="1004637"/>
          </a:xfrm>
          <a:prstGeom prst="rect">
            <a:avLst/>
          </a:prstGeom>
        </p:spPr>
      </p:pic>
    </p:spTree>
    <p:extLst>
      <p:ext uri="{BB962C8B-B14F-4D97-AF65-F5344CB8AC3E}">
        <p14:creationId xmlns:p14="http://schemas.microsoft.com/office/powerpoint/2010/main" val="30978834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1619671" y="2073206"/>
            <a:ext cx="5904656" cy="2489200"/>
          </a:xfrm>
          <a:prstGeom prst="roundRect">
            <a:avLst>
              <a:gd name="adj" fmla="val 0"/>
            </a:avLst>
          </a:prstGeom>
          <a:solidFill>
            <a:schemeClr val="bg1">
              <a:alpha val="23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6"/>
          <p:cNvSpPr>
            <a:spLocks noEditPoints="1"/>
          </p:cNvSpPr>
          <p:nvPr/>
        </p:nvSpPr>
        <p:spPr bwMode="auto">
          <a:xfrm>
            <a:off x="5148064" y="1217285"/>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23" name="TextBox 22"/>
          <p:cNvSpPr txBox="1"/>
          <p:nvPr/>
        </p:nvSpPr>
        <p:spPr>
          <a:xfrm>
            <a:off x="1547664" y="1010221"/>
            <a:ext cx="1313180" cy="769441"/>
          </a:xfrm>
          <a:prstGeom prst="rect">
            <a:avLst/>
          </a:prstGeom>
          <a:noFill/>
        </p:spPr>
        <p:txBody>
          <a:bodyPr wrap="none" rtlCol="0">
            <a:spAutoFit/>
          </a:bodyPr>
          <a:lstStyle/>
          <a:p>
            <a:pPr defTabSz="914400" fontAlgn="base">
              <a:spcBef>
                <a:spcPct val="0"/>
              </a:spcBef>
              <a:spcAft>
                <a:spcPct val="0"/>
              </a:spcAft>
            </a:pPr>
            <a:r>
              <a:rPr lang="zh-CN" altLang="en-US" sz="4400" b="1" dirty="0">
                <a:solidFill>
                  <a:schemeClr val="tx2"/>
                </a:solidFill>
                <a:latin typeface="微软雅黑" pitchFamily="34" charset="-122"/>
                <a:ea typeface="微软雅黑" pitchFamily="34" charset="-122"/>
              </a:rPr>
              <a:t>目录</a:t>
            </a:r>
          </a:p>
        </p:txBody>
      </p:sp>
      <p:sp>
        <p:nvSpPr>
          <p:cNvPr id="26" name="矩形 25"/>
          <p:cNvSpPr/>
          <p:nvPr/>
        </p:nvSpPr>
        <p:spPr>
          <a:xfrm>
            <a:off x="2817217" y="1251063"/>
            <a:ext cx="1561646" cy="523220"/>
          </a:xfrm>
          <a:prstGeom prst="rect">
            <a:avLst/>
          </a:prstGeom>
        </p:spPr>
        <p:txBody>
          <a:bodyPr wrap="none">
            <a:spAutoFit/>
          </a:bodyPr>
          <a:lstStyle/>
          <a:p>
            <a:pPr defTabSz="914400" fontAlgn="base">
              <a:spcBef>
                <a:spcPct val="0"/>
              </a:spcBef>
              <a:spcAft>
                <a:spcPct val="0"/>
              </a:spcAft>
            </a:pPr>
            <a:r>
              <a:rPr lang="en-US" altLang="zh-CN" sz="2800" dirty="0" err="1">
                <a:solidFill>
                  <a:schemeClr val="tx2"/>
                </a:solidFill>
                <a:latin typeface="Impact" pitchFamily="34" charset="0"/>
              </a:rPr>
              <a:t>concents</a:t>
            </a:r>
            <a:endParaRPr lang="en-US" altLang="zh-CN" sz="2800" dirty="0">
              <a:solidFill>
                <a:schemeClr val="tx2"/>
              </a:solidFill>
              <a:latin typeface="Impact" pitchFamily="34" charset="0"/>
            </a:endParaRPr>
          </a:p>
        </p:txBody>
      </p:sp>
      <p:cxnSp>
        <p:nvCxnSpPr>
          <p:cNvPr id="10" name="直接连接符 9"/>
          <p:cNvCxnSpPr/>
          <p:nvPr/>
        </p:nvCxnSpPr>
        <p:spPr>
          <a:xfrm>
            <a:off x="1388618" y="1776060"/>
            <a:ext cx="6287537" cy="0"/>
          </a:xfrm>
          <a:prstGeom prst="line">
            <a:avLst/>
          </a:prstGeom>
          <a:ln>
            <a:solidFill>
              <a:schemeClr val="tx2"/>
            </a:solidFill>
            <a:headEnd type="oval" w="sm" len="sm"/>
            <a:tailEnd type="oval" w="sm" len="sm"/>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标题层"/>
          <p:cNvSpPr txBox="1"/>
          <p:nvPr/>
        </p:nvSpPr>
        <p:spPr bwMode="auto">
          <a:xfrm>
            <a:off x="2051720" y="2287910"/>
            <a:ext cx="599460" cy="523220"/>
          </a:xfrm>
          <a:prstGeom prst="rect">
            <a:avLst/>
          </a:prstGeom>
          <a:noFill/>
          <a:effectLst/>
        </p:spPr>
        <p:txBody>
          <a:bodyPr wrap="square">
            <a:spAutoFit/>
          </a:bodyPr>
          <a:lstStyle/>
          <a:p>
            <a:pPr algn="ctr" defTabSz="914400">
              <a:defRPr/>
            </a:pPr>
            <a:r>
              <a:rPr lang="en-US" altLang="zh-CN" sz="2800" kern="0" dirty="0">
                <a:solidFill>
                  <a:schemeClr val="tx2"/>
                </a:solidFill>
                <a:latin typeface="Impact" pitchFamily="34" charset="0"/>
                <a:ea typeface="微软雅黑" pitchFamily="34" charset="-122"/>
                <a:cs typeface="Arial" panose="020B0604020202020204" pitchFamily="34" charset="0"/>
              </a:rPr>
              <a:t>01</a:t>
            </a:r>
            <a:endParaRPr lang="zh-CN" altLang="en-US" sz="2800" kern="0" dirty="0">
              <a:solidFill>
                <a:schemeClr val="tx2"/>
              </a:solidFill>
              <a:latin typeface="Impact" pitchFamily="34" charset="0"/>
              <a:ea typeface="微软雅黑" pitchFamily="34" charset="-122"/>
              <a:cs typeface="Arial" panose="020B0604020202020204" pitchFamily="34" charset="0"/>
            </a:endParaRPr>
          </a:p>
        </p:txBody>
      </p:sp>
      <p:cxnSp>
        <p:nvCxnSpPr>
          <p:cNvPr id="27" name="直接连接符 26"/>
          <p:cNvCxnSpPr/>
          <p:nvPr/>
        </p:nvCxnSpPr>
        <p:spPr>
          <a:xfrm>
            <a:off x="2711035" y="2340849"/>
            <a:ext cx="0" cy="417343"/>
          </a:xfrm>
          <a:prstGeom prst="line">
            <a:avLst/>
          </a:prstGeom>
          <a:noFill/>
          <a:ln w="9525" cap="flat" cmpd="sng" algn="ctr">
            <a:solidFill>
              <a:schemeClr val="tx2"/>
            </a:solidFill>
            <a:prstDash val="solid"/>
          </a:ln>
          <a:effectLst>
            <a:outerShdw blurRad="50800" dist="38100" dir="2700000" algn="tl" rotWithShape="0">
              <a:prstClr val="black">
                <a:alpha val="40000"/>
              </a:prstClr>
            </a:outerShdw>
          </a:effectLst>
        </p:spPr>
      </p:cxnSp>
      <p:sp>
        <p:nvSpPr>
          <p:cNvPr id="28" name="标题层"/>
          <p:cNvSpPr txBox="1"/>
          <p:nvPr/>
        </p:nvSpPr>
        <p:spPr bwMode="auto">
          <a:xfrm>
            <a:off x="2819425" y="2359918"/>
            <a:ext cx="2728614" cy="400110"/>
          </a:xfrm>
          <a:prstGeom prst="rect">
            <a:avLst/>
          </a:prstGeom>
          <a:noFill/>
          <a:effectLst/>
        </p:spPr>
        <p:txBody>
          <a:bodyPr wrap="square">
            <a:spAutoFit/>
          </a:bodyPr>
          <a:lstStyle/>
          <a:p>
            <a:pPr defTabSz="914400" fontAlgn="base">
              <a:spcBef>
                <a:spcPct val="0"/>
              </a:spcBef>
              <a:spcAft>
                <a:spcPct val="0"/>
              </a:spcAft>
              <a:defRPr/>
            </a:pPr>
            <a:r>
              <a:rPr lang="zh-CN" altLang="en-US" sz="2000" dirty="0">
                <a:solidFill>
                  <a:schemeClr val="tx2"/>
                </a:solidFill>
                <a:latin typeface="微软雅黑" pitchFamily="34" charset="-122"/>
                <a:ea typeface="微软雅黑" pitchFamily="34" charset="-122"/>
              </a:rPr>
              <a:t>这里点击填写标题</a:t>
            </a:r>
          </a:p>
        </p:txBody>
      </p:sp>
      <p:cxnSp>
        <p:nvCxnSpPr>
          <p:cNvPr id="30" name="直接连接符 29"/>
          <p:cNvCxnSpPr/>
          <p:nvPr/>
        </p:nvCxnSpPr>
        <p:spPr>
          <a:xfrm>
            <a:off x="5148064" y="2549520"/>
            <a:ext cx="1366279" cy="0"/>
          </a:xfrm>
          <a:prstGeom prst="line">
            <a:avLst/>
          </a:prstGeom>
          <a:noFill/>
          <a:ln w="9525" cap="flat" cmpd="sng" algn="ctr">
            <a:solidFill>
              <a:schemeClr val="tx2"/>
            </a:solidFill>
            <a:prstDash val="dash"/>
            <a:tailEnd type="oval"/>
          </a:ln>
          <a:effectLst>
            <a:outerShdw blurRad="50800" dist="38100" dir="2700000" algn="tl" rotWithShape="0">
              <a:prstClr val="black">
                <a:alpha val="40000"/>
              </a:prstClr>
            </a:outerShdw>
          </a:effectLst>
        </p:spPr>
      </p:cxnSp>
      <p:sp>
        <p:nvSpPr>
          <p:cNvPr id="31" name="标题层"/>
          <p:cNvSpPr txBox="1"/>
          <p:nvPr/>
        </p:nvSpPr>
        <p:spPr bwMode="auto">
          <a:xfrm>
            <a:off x="6446696" y="2380243"/>
            <a:ext cx="656827" cy="338554"/>
          </a:xfrm>
          <a:prstGeom prst="rect">
            <a:avLst/>
          </a:prstGeom>
          <a:noFill/>
          <a:effectLst/>
        </p:spPr>
        <p:txBody>
          <a:bodyPr wrap="square">
            <a:spAutoFit/>
          </a:bodyPr>
          <a:lstStyle/>
          <a:p>
            <a:pPr algn="ctr" defTabSz="914400">
              <a:defRPr/>
            </a:pPr>
            <a:r>
              <a:rPr lang="en-US" altLang="zh-CN" sz="1600" kern="0" dirty="0">
                <a:solidFill>
                  <a:schemeClr val="tx2"/>
                </a:solidFill>
                <a:latin typeface="Impact" pitchFamily="34" charset="0"/>
                <a:ea typeface="微软雅黑" pitchFamily="34" charset="-122"/>
                <a:cs typeface="Arial" panose="020B0604020202020204" pitchFamily="34" charset="0"/>
              </a:rPr>
              <a:t>P10</a:t>
            </a:r>
            <a:endParaRPr lang="zh-CN" altLang="en-US" sz="1600" kern="0" dirty="0">
              <a:solidFill>
                <a:schemeClr val="tx2"/>
              </a:solidFill>
              <a:latin typeface="Impact" pitchFamily="34" charset="0"/>
              <a:ea typeface="微软雅黑" pitchFamily="34" charset="-122"/>
              <a:cs typeface="Arial" panose="020B0604020202020204" pitchFamily="34" charset="0"/>
            </a:endParaRPr>
          </a:p>
        </p:txBody>
      </p:sp>
      <p:sp>
        <p:nvSpPr>
          <p:cNvPr id="32" name="标题层"/>
          <p:cNvSpPr txBox="1"/>
          <p:nvPr/>
        </p:nvSpPr>
        <p:spPr bwMode="auto">
          <a:xfrm>
            <a:off x="2051720" y="2858459"/>
            <a:ext cx="599460" cy="523220"/>
          </a:xfrm>
          <a:prstGeom prst="rect">
            <a:avLst/>
          </a:prstGeom>
          <a:noFill/>
          <a:effectLst/>
        </p:spPr>
        <p:txBody>
          <a:bodyPr wrap="square">
            <a:spAutoFit/>
          </a:bodyPr>
          <a:lstStyle/>
          <a:p>
            <a:pPr algn="ctr" defTabSz="914400">
              <a:defRPr/>
            </a:pPr>
            <a:r>
              <a:rPr lang="en-US" altLang="zh-CN" sz="2800" kern="0" dirty="0">
                <a:solidFill>
                  <a:schemeClr val="tx2"/>
                </a:solidFill>
                <a:latin typeface="Impact" pitchFamily="34" charset="0"/>
                <a:ea typeface="微软雅黑" pitchFamily="34" charset="-122"/>
                <a:cs typeface="Arial" panose="020B0604020202020204" pitchFamily="34" charset="0"/>
              </a:rPr>
              <a:t>02</a:t>
            </a:r>
            <a:endParaRPr lang="zh-CN" altLang="en-US" sz="2800" kern="0" dirty="0">
              <a:solidFill>
                <a:schemeClr val="tx2"/>
              </a:solidFill>
              <a:latin typeface="Impact" pitchFamily="34" charset="0"/>
              <a:ea typeface="微软雅黑" pitchFamily="34" charset="-122"/>
              <a:cs typeface="Arial" panose="020B0604020202020204" pitchFamily="34" charset="0"/>
            </a:endParaRPr>
          </a:p>
        </p:txBody>
      </p:sp>
      <p:cxnSp>
        <p:nvCxnSpPr>
          <p:cNvPr id="33" name="直接连接符 32"/>
          <p:cNvCxnSpPr/>
          <p:nvPr/>
        </p:nvCxnSpPr>
        <p:spPr>
          <a:xfrm>
            <a:off x="2711035" y="2911398"/>
            <a:ext cx="0" cy="417343"/>
          </a:xfrm>
          <a:prstGeom prst="line">
            <a:avLst/>
          </a:prstGeom>
          <a:noFill/>
          <a:ln w="9525" cap="flat" cmpd="sng" algn="ctr">
            <a:solidFill>
              <a:schemeClr val="tx2"/>
            </a:solidFill>
            <a:prstDash val="solid"/>
          </a:ln>
          <a:effectLst>
            <a:outerShdw blurRad="50800" dist="38100" dir="2700000" algn="tl" rotWithShape="0">
              <a:prstClr val="black">
                <a:alpha val="40000"/>
              </a:prstClr>
            </a:outerShdw>
          </a:effectLst>
        </p:spPr>
      </p:cxnSp>
      <p:sp>
        <p:nvSpPr>
          <p:cNvPr id="34" name="标题层"/>
          <p:cNvSpPr txBox="1"/>
          <p:nvPr/>
        </p:nvSpPr>
        <p:spPr bwMode="auto">
          <a:xfrm>
            <a:off x="2819425" y="2934012"/>
            <a:ext cx="2520189" cy="400110"/>
          </a:xfrm>
          <a:prstGeom prst="rect">
            <a:avLst/>
          </a:prstGeom>
          <a:noFill/>
          <a:effectLst/>
        </p:spPr>
        <p:txBody>
          <a:bodyPr wrap="square">
            <a:spAutoFit/>
          </a:bodyPr>
          <a:lstStyle/>
          <a:p>
            <a:pPr defTabSz="914400" fontAlgn="base">
              <a:spcBef>
                <a:spcPct val="0"/>
              </a:spcBef>
              <a:spcAft>
                <a:spcPct val="0"/>
              </a:spcAft>
              <a:defRPr/>
            </a:pPr>
            <a:r>
              <a:rPr lang="zh-CN" altLang="en-US" sz="2000" dirty="0">
                <a:solidFill>
                  <a:schemeClr val="tx2"/>
                </a:solidFill>
                <a:latin typeface="微软雅黑" pitchFamily="34" charset="-122"/>
                <a:ea typeface="微软雅黑" pitchFamily="34" charset="-122"/>
              </a:rPr>
              <a:t>这里点击填写标题</a:t>
            </a:r>
          </a:p>
        </p:txBody>
      </p:sp>
      <p:cxnSp>
        <p:nvCxnSpPr>
          <p:cNvPr id="35" name="直接连接符 34"/>
          <p:cNvCxnSpPr/>
          <p:nvPr/>
        </p:nvCxnSpPr>
        <p:spPr>
          <a:xfrm>
            <a:off x="5148064" y="3120069"/>
            <a:ext cx="1366279" cy="0"/>
          </a:xfrm>
          <a:prstGeom prst="line">
            <a:avLst/>
          </a:prstGeom>
          <a:noFill/>
          <a:ln w="9525" cap="flat" cmpd="sng" algn="ctr">
            <a:solidFill>
              <a:schemeClr val="tx2"/>
            </a:solidFill>
            <a:prstDash val="dash"/>
            <a:tailEnd type="oval"/>
          </a:ln>
          <a:effectLst>
            <a:outerShdw blurRad="50800" dist="38100" dir="2700000" algn="tl" rotWithShape="0">
              <a:prstClr val="black">
                <a:alpha val="40000"/>
              </a:prstClr>
            </a:outerShdw>
          </a:effectLst>
        </p:spPr>
      </p:cxnSp>
      <p:sp>
        <p:nvSpPr>
          <p:cNvPr id="36" name="标题层"/>
          <p:cNvSpPr txBox="1"/>
          <p:nvPr/>
        </p:nvSpPr>
        <p:spPr bwMode="auto">
          <a:xfrm>
            <a:off x="6446696" y="2950792"/>
            <a:ext cx="656827" cy="338554"/>
          </a:xfrm>
          <a:prstGeom prst="rect">
            <a:avLst/>
          </a:prstGeom>
          <a:noFill/>
          <a:effectLst/>
        </p:spPr>
        <p:txBody>
          <a:bodyPr wrap="square">
            <a:spAutoFit/>
          </a:bodyPr>
          <a:lstStyle/>
          <a:p>
            <a:pPr algn="ctr" defTabSz="914400" fontAlgn="base">
              <a:spcBef>
                <a:spcPct val="0"/>
              </a:spcBef>
              <a:spcAft>
                <a:spcPct val="0"/>
              </a:spcAft>
              <a:defRPr/>
            </a:pPr>
            <a:r>
              <a:rPr lang="en-US" altLang="zh-CN" sz="1600" kern="0" dirty="0">
                <a:solidFill>
                  <a:schemeClr val="tx2"/>
                </a:solidFill>
                <a:latin typeface="Impact" pitchFamily="34" charset="0"/>
                <a:ea typeface="微软雅黑" pitchFamily="34" charset="-122"/>
                <a:cs typeface="Arial" panose="020B0604020202020204" pitchFamily="34" charset="0"/>
              </a:rPr>
              <a:t>P20</a:t>
            </a:r>
            <a:endParaRPr lang="zh-CN" altLang="en-US" sz="1600" kern="0" dirty="0">
              <a:solidFill>
                <a:schemeClr val="tx2"/>
              </a:solidFill>
              <a:latin typeface="Impact" pitchFamily="34" charset="0"/>
              <a:ea typeface="微软雅黑" pitchFamily="34" charset="-122"/>
              <a:cs typeface="Arial" panose="020B0604020202020204" pitchFamily="34" charset="0"/>
            </a:endParaRPr>
          </a:p>
        </p:txBody>
      </p:sp>
      <p:sp>
        <p:nvSpPr>
          <p:cNvPr id="37" name="标题层"/>
          <p:cNvSpPr txBox="1"/>
          <p:nvPr/>
        </p:nvSpPr>
        <p:spPr bwMode="auto">
          <a:xfrm>
            <a:off x="2051720" y="3429008"/>
            <a:ext cx="599460" cy="523220"/>
          </a:xfrm>
          <a:prstGeom prst="rect">
            <a:avLst/>
          </a:prstGeom>
          <a:noFill/>
          <a:effectLst/>
        </p:spPr>
        <p:txBody>
          <a:bodyPr wrap="square">
            <a:spAutoFit/>
          </a:bodyPr>
          <a:lstStyle/>
          <a:p>
            <a:pPr algn="ctr" defTabSz="914400">
              <a:defRPr/>
            </a:pPr>
            <a:r>
              <a:rPr lang="en-US" altLang="zh-CN" sz="2800" kern="0" dirty="0">
                <a:solidFill>
                  <a:schemeClr val="tx2"/>
                </a:solidFill>
                <a:latin typeface="Impact" pitchFamily="34" charset="0"/>
                <a:ea typeface="微软雅黑" pitchFamily="34" charset="-122"/>
                <a:cs typeface="Arial" panose="020B0604020202020204" pitchFamily="34" charset="0"/>
              </a:rPr>
              <a:t>03</a:t>
            </a:r>
            <a:endParaRPr lang="zh-CN" altLang="en-US" sz="2800" kern="0" dirty="0">
              <a:solidFill>
                <a:schemeClr val="tx2"/>
              </a:solidFill>
              <a:latin typeface="Impact" pitchFamily="34" charset="0"/>
              <a:ea typeface="微软雅黑" pitchFamily="34" charset="-122"/>
              <a:cs typeface="Arial" panose="020B0604020202020204" pitchFamily="34" charset="0"/>
            </a:endParaRPr>
          </a:p>
        </p:txBody>
      </p:sp>
      <p:cxnSp>
        <p:nvCxnSpPr>
          <p:cNvPr id="38" name="直接连接符 37"/>
          <p:cNvCxnSpPr/>
          <p:nvPr/>
        </p:nvCxnSpPr>
        <p:spPr>
          <a:xfrm>
            <a:off x="2711035" y="3481947"/>
            <a:ext cx="0" cy="417343"/>
          </a:xfrm>
          <a:prstGeom prst="line">
            <a:avLst/>
          </a:prstGeom>
          <a:noFill/>
          <a:ln w="9525" cap="flat" cmpd="sng" algn="ctr">
            <a:solidFill>
              <a:schemeClr val="tx2"/>
            </a:solidFill>
            <a:prstDash val="solid"/>
          </a:ln>
          <a:effectLst>
            <a:outerShdw blurRad="50800" dist="38100" dir="2700000" algn="tl" rotWithShape="0">
              <a:prstClr val="black">
                <a:alpha val="40000"/>
              </a:prstClr>
            </a:outerShdw>
          </a:effectLst>
        </p:spPr>
      </p:cxnSp>
      <p:sp>
        <p:nvSpPr>
          <p:cNvPr id="39" name="标题层"/>
          <p:cNvSpPr txBox="1"/>
          <p:nvPr/>
        </p:nvSpPr>
        <p:spPr bwMode="auto">
          <a:xfrm>
            <a:off x="2819425" y="3476168"/>
            <a:ext cx="2520189" cy="400110"/>
          </a:xfrm>
          <a:prstGeom prst="rect">
            <a:avLst/>
          </a:prstGeom>
          <a:noFill/>
          <a:effectLst/>
        </p:spPr>
        <p:txBody>
          <a:bodyPr wrap="square">
            <a:spAutoFit/>
          </a:bodyPr>
          <a:lstStyle/>
          <a:p>
            <a:pPr defTabSz="914400" fontAlgn="base">
              <a:spcBef>
                <a:spcPct val="0"/>
              </a:spcBef>
              <a:spcAft>
                <a:spcPct val="0"/>
              </a:spcAft>
              <a:defRPr/>
            </a:pPr>
            <a:r>
              <a:rPr lang="zh-CN" altLang="en-US" sz="2000">
                <a:solidFill>
                  <a:schemeClr val="tx2"/>
                </a:solidFill>
                <a:latin typeface="微软雅黑" pitchFamily="34" charset="-122"/>
                <a:ea typeface="微软雅黑" pitchFamily="34" charset="-122"/>
              </a:rPr>
              <a:t>这里点击</a:t>
            </a:r>
            <a:r>
              <a:rPr lang="zh-CN" altLang="en-US" sz="2000" dirty="0">
                <a:solidFill>
                  <a:schemeClr val="tx2"/>
                </a:solidFill>
                <a:latin typeface="微软雅黑" pitchFamily="34" charset="-122"/>
                <a:ea typeface="微软雅黑" pitchFamily="34" charset="-122"/>
              </a:rPr>
              <a:t>填写标题</a:t>
            </a:r>
          </a:p>
        </p:txBody>
      </p:sp>
      <p:cxnSp>
        <p:nvCxnSpPr>
          <p:cNvPr id="40" name="直接连接符 39"/>
          <p:cNvCxnSpPr/>
          <p:nvPr/>
        </p:nvCxnSpPr>
        <p:spPr>
          <a:xfrm>
            <a:off x="5148064" y="3690618"/>
            <a:ext cx="1366279" cy="0"/>
          </a:xfrm>
          <a:prstGeom prst="line">
            <a:avLst/>
          </a:prstGeom>
          <a:noFill/>
          <a:ln w="9525" cap="flat" cmpd="sng" algn="ctr">
            <a:solidFill>
              <a:schemeClr val="tx2"/>
            </a:solidFill>
            <a:prstDash val="dash"/>
            <a:tailEnd type="oval"/>
          </a:ln>
          <a:effectLst>
            <a:outerShdw blurRad="50800" dist="38100" dir="2700000" algn="tl" rotWithShape="0">
              <a:prstClr val="black">
                <a:alpha val="40000"/>
              </a:prstClr>
            </a:outerShdw>
          </a:effectLst>
        </p:spPr>
      </p:cxnSp>
      <p:sp>
        <p:nvSpPr>
          <p:cNvPr id="41" name="标题层"/>
          <p:cNvSpPr txBox="1"/>
          <p:nvPr/>
        </p:nvSpPr>
        <p:spPr bwMode="auto">
          <a:xfrm>
            <a:off x="6446696" y="3521341"/>
            <a:ext cx="656827" cy="338554"/>
          </a:xfrm>
          <a:prstGeom prst="rect">
            <a:avLst/>
          </a:prstGeom>
          <a:noFill/>
          <a:effectLst/>
        </p:spPr>
        <p:txBody>
          <a:bodyPr wrap="square">
            <a:spAutoFit/>
          </a:bodyPr>
          <a:lstStyle/>
          <a:p>
            <a:pPr algn="ctr" defTabSz="914400" fontAlgn="base">
              <a:spcBef>
                <a:spcPct val="0"/>
              </a:spcBef>
              <a:spcAft>
                <a:spcPct val="0"/>
              </a:spcAft>
              <a:defRPr/>
            </a:pPr>
            <a:r>
              <a:rPr lang="en-US" altLang="zh-CN" sz="1600" kern="0" dirty="0" smtClean="0">
                <a:solidFill>
                  <a:schemeClr val="tx2"/>
                </a:solidFill>
                <a:latin typeface="Impact" pitchFamily="34" charset="0"/>
                <a:ea typeface="微软雅黑" pitchFamily="34" charset="-122"/>
                <a:cs typeface="Arial" panose="020B0604020202020204" pitchFamily="34" charset="0"/>
              </a:rPr>
              <a:t>P27</a:t>
            </a:r>
            <a:endParaRPr lang="zh-CN" altLang="en-US" sz="1600" kern="0" dirty="0">
              <a:solidFill>
                <a:schemeClr val="tx2"/>
              </a:solidFill>
              <a:latin typeface="Impact" pitchFamily="34" charset="0"/>
              <a:ea typeface="微软雅黑" pitchFamily="34" charset="-122"/>
              <a:cs typeface="Arial" panose="020B0604020202020204" pitchFamily="34" charset="0"/>
            </a:endParaRPr>
          </a:p>
        </p:txBody>
      </p:sp>
      <p:grpSp>
        <p:nvGrpSpPr>
          <p:cNvPr id="59" name="组合 58"/>
          <p:cNvGrpSpPr/>
          <p:nvPr/>
        </p:nvGrpSpPr>
        <p:grpSpPr>
          <a:xfrm>
            <a:off x="6488381" y="771550"/>
            <a:ext cx="963939" cy="963939"/>
            <a:chOff x="4752974" y="731199"/>
            <a:chExt cx="963939" cy="963939"/>
          </a:xfrm>
        </p:grpSpPr>
        <p:grpSp>
          <p:nvGrpSpPr>
            <p:cNvPr id="60" name="组合 59"/>
            <p:cNvGrpSpPr/>
            <p:nvPr/>
          </p:nvGrpSpPr>
          <p:grpSpPr>
            <a:xfrm flipH="1">
              <a:off x="5025665" y="1068916"/>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62"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3"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4"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61" name="Freeform 48"/>
            <p:cNvSpPr>
              <a:spLocks noEditPoints="1"/>
            </p:cNvSpPr>
            <p:nvPr/>
          </p:nvSpPr>
          <p:spPr bwMode="auto">
            <a:xfrm>
              <a:off x="4752974" y="731199"/>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no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grpSp>
      <p:sp>
        <p:nvSpPr>
          <p:cNvPr id="98" name="Freeform 48"/>
          <p:cNvSpPr>
            <a:spLocks noEditPoints="1"/>
          </p:cNvSpPr>
          <p:nvPr/>
        </p:nvSpPr>
        <p:spPr bwMode="auto">
          <a:xfrm>
            <a:off x="6488381" y="771550"/>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solidFill>
          <a:ln>
            <a:solidFill>
              <a:schemeClr val="bg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a typeface="微软雅黑"/>
            </a:endParaRPr>
          </a:p>
        </p:txBody>
      </p:sp>
    </p:spTree>
    <p:custDataLst>
      <p:tags r:id="rId1"/>
    </p:custDataLst>
    <p:extLst>
      <p:ext uri="{BB962C8B-B14F-4D97-AF65-F5344CB8AC3E}">
        <p14:creationId xmlns:p14="http://schemas.microsoft.com/office/powerpoint/2010/main" val="23088679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1400" fill="hold"/>
                                            <p:tgtEl>
                                              <p:spTgt spid="98"/>
                                            </p:tgtEl>
                                            <p:attrNameLst>
                                              <p:attrName>ppt_x</p:attrName>
                                            </p:attrNameLst>
                                          </p:cBhvr>
                                          <p:tavLst>
                                            <p:tav tm="0">
                                              <p:val>
                                                <p:strVal val="0-#ppt_w/2"/>
                                              </p:val>
                                            </p:tav>
                                            <p:tav tm="100000">
                                              <p:val>
                                                <p:strVal val="#ppt_x"/>
                                              </p:val>
                                            </p:tav>
                                          </p:tavLst>
                                        </p:anim>
                                        <p:anim calcmode="lin" valueType="num">
                                          <p:cBhvr additive="base">
                                            <p:cTn id="13" dur="1400" fill="hold"/>
                                            <p:tgtEl>
                                              <p:spTgt spid="9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98"/>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400" fill="hold"/>
                                            <p:tgtEl>
                                              <p:spTgt spid="59"/>
                                            </p:tgtEl>
                                            <p:attrNameLst>
                                              <p:attrName>ppt_x</p:attrName>
                                            </p:attrNameLst>
                                          </p:cBhvr>
                                          <p:tavLst>
                                            <p:tav tm="0">
                                              <p:val>
                                                <p:strVal val="0-#ppt_w/2"/>
                                              </p:val>
                                            </p:tav>
                                            <p:tav tm="100000">
                                              <p:val>
                                                <p:strVal val="#ppt_x"/>
                                              </p:val>
                                            </p:tav>
                                          </p:tavLst>
                                        </p:anim>
                                        <p:anim calcmode="lin" valueType="num">
                                          <p:cBhvr additive="base">
                                            <p:cTn id="19" dur="14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14:presetBounceEnd="46000">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14:bounceEnd="46000">
                                          <p:cBhvr additive="base">
                                            <p:cTn id="22"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46000">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14:bounceEnd="46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6000">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47" presetClass="entr" presetSubtype="0" fill="hold" nodeType="withEffect">
                                      <p:stCondLst>
                                        <p:cond delay="28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600"/>
                                            <p:tgtEl>
                                              <p:spTgt spid="27"/>
                                            </p:tgtEl>
                                          </p:cBhvr>
                                        </p:animEffec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ppt_y-.1"/>
                                              </p:val>
                                            </p:tav>
                                            <p:tav tm="100000">
                                              <p:val>
                                                <p:strVal val="#ppt_y"/>
                                              </p:val>
                                            </p:tav>
                                          </p:tavLst>
                                        </p:anim>
                                      </p:childTnLst>
                                    </p:cTn>
                                  </p:par>
                                  <p:par>
                                    <p:cTn id="33" presetID="2" presetClass="entr" presetSubtype="8" decel="52500" fill="hold" grpId="0" nodeType="withEffect">
                                      <p:stCondLst>
                                        <p:cond delay="34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400" fill="hold"/>
                                            <p:tgtEl>
                                              <p:spTgt spid="25"/>
                                            </p:tgtEl>
                                            <p:attrNameLst>
                                              <p:attrName>ppt_x</p:attrName>
                                            </p:attrNameLst>
                                          </p:cBhvr>
                                          <p:tavLst>
                                            <p:tav tm="0">
                                              <p:val>
                                                <p:strVal val="0-#ppt_w/2"/>
                                              </p:val>
                                            </p:tav>
                                            <p:tav tm="100000">
                                              <p:val>
                                                <p:strVal val="#ppt_x"/>
                                              </p:val>
                                            </p:tav>
                                          </p:tavLst>
                                        </p:anim>
                                        <p:anim calcmode="lin" valueType="num">
                                          <p:cBhvr additive="base">
                                            <p:cTn id="36" dur="4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2" decel="52500" fill="hold" grpId="0" nodeType="withEffect">
                                      <p:stCondLst>
                                        <p:cond delay="34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400" fill="hold"/>
                                            <p:tgtEl>
                                              <p:spTgt spid="28"/>
                                            </p:tgtEl>
                                            <p:attrNameLst>
                                              <p:attrName>ppt_x</p:attrName>
                                            </p:attrNameLst>
                                          </p:cBhvr>
                                          <p:tavLst>
                                            <p:tav tm="0">
                                              <p:val>
                                                <p:strVal val="1+#ppt_w/2"/>
                                              </p:val>
                                            </p:tav>
                                            <p:tav tm="100000">
                                              <p:val>
                                                <p:strVal val="#ppt_x"/>
                                              </p:val>
                                            </p:tav>
                                          </p:tavLst>
                                        </p:anim>
                                        <p:anim calcmode="lin" valueType="num">
                                          <p:cBhvr additive="base">
                                            <p:cTn id="40" dur="400" fill="hold"/>
                                            <p:tgtEl>
                                              <p:spTgt spid="28"/>
                                            </p:tgtEl>
                                            <p:attrNameLst>
                                              <p:attrName>ppt_y</p:attrName>
                                            </p:attrNameLst>
                                          </p:cBhvr>
                                          <p:tavLst>
                                            <p:tav tm="0">
                                              <p:val>
                                                <p:strVal val="#ppt_y"/>
                                              </p:val>
                                            </p:tav>
                                            <p:tav tm="100000">
                                              <p:val>
                                                <p:strVal val="#ppt_y"/>
                                              </p:val>
                                            </p:tav>
                                          </p:tavLst>
                                        </p:anim>
                                      </p:childTnLst>
                                    </p:cTn>
                                  </p:par>
                                  <p:par>
                                    <p:cTn id="41" presetID="22" presetClass="entr" presetSubtype="8" fill="hold" nodeType="withEffect">
                                      <p:stCondLst>
                                        <p:cond delay="38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12" presetClass="entr" presetSubtype="4" fill="hold" grpId="0" nodeType="withEffect">
                                      <p:stCondLst>
                                        <p:cond delay="43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400"/>
                                            <p:tgtEl>
                                              <p:spTgt spid="31"/>
                                            </p:tgtEl>
                                            <p:attrNameLst>
                                              <p:attrName>ppt_y</p:attrName>
                                            </p:attrNameLst>
                                          </p:cBhvr>
                                          <p:tavLst>
                                            <p:tav tm="0">
                                              <p:val>
                                                <p:strVal val="#ppt_y+#ppt_h*1.125000"/>
                                              </p:val>
                                            </p:tav>
                                            <p:tav tm="100000">
                                              <p:val>
                                                <p:strVal val="#ppt_y"/>
                                              </p:val>
                                            </p:tav>
                                          </p:tavLst>
                                        </p:anim>
                                        <p:animEffect transition="in" filter="wipe(up)">
                                          <p:cBhvr>
                                            <p:cTn id="47" dur="400"/>
                                            <p:tgtEl>
                                              <p:spTgt spid="31"/>
                                            </p:tgtEl>
                                          </p:cBhvr>
                                        </p:animEffect>
                                      </p:childTnLst>
                                    </p:cTn>
                                  </p:par>
                                  <p:par>
                                    <p:cTn id="48" presetID="47" presetClass="entr" presetSubtype="0" fill="hold" nodeType="withEffect">
                                      <p:stCondLst>
                                        <p:cond delay="470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600"/>
                                            <p:tgtEl>
                                              <p:spTgt spid="33"/>
                                            </p:tgtEl>
                                          </p:cBhvr>
                                        </p:animEffect>
                                        <p:anim calcmode="lin" valueType="num">
                                          <p:cBhvr>
                                            <p:cTn id="51" dur="600" fill="hold"/>
                                            <p:tgtEl>
                                              <p:spTgt spid="33"/>
                                            </p:tgtEl>
                                            <p:attrNameLst>
                                              <p:attrName>ppt_x</p:attrName>
                                            </p:attrNameLst>
                                          </p:cBhvr>
                                          <p:tavLst>
                                            <p:tav tm="0">
                                              <p:val>
                                                <p:strVal val="#ppt_x"/>
                                              </p:val>
                                            </p:tav>
                                            <p:tav tm="100000">
                                              <p:val>
                                                <p:strVal val="#ppt_x"/>
                                              </p:val>
                                            </p:tav>
                                          </p:tavLst>
                                        </p:anim>
                                        <p:anim calcmode="lin" valueType="num">
                                          <p:cBhvr>
                                            <p:cTn id="52" dur="600" fill="hold"/>
                                            <p:tgtEl>
                                              <p:spTgt spid="33"/>
                                            </p:tgtEl>
                                            <p:attrNameLst>
                                              <p:attrName>ppt_y</p:attrName>
                                            </p:attrNameLst>
                                          </p:cBhvr>
                                          <p:tavLst>
                                            <p:tav tm="0">
                                              <p:val>
                                                <p:strVal val="#ppt_y-.1"/>
                                              </p:val>
                                            </p:tav>
                                            <p:tav tm="100000">
                                              <p:val>
                                                <p:strVal val="#ppt_y"/>
                                              </p:val>
                                            </p:tav>
                                          </p:tavLst>
                                        </p:anim>
                                      </p:childTnLst>
                                    </p:cTn>
                                  </p:par>
                                  <p:par>
                                    <p:cTn id="53" presetID="2" presetClass="entr" presetSubtype="8" decel="52500" fill="hold" grpId="0" nodeType="withEffect">
                                      <p:stCondLst>
                                        <p:cond delay="52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400" fill="hold"/>
                                            <p:tgtEl>
                                              <p:spTgt spid="32"/>
                                            </p:tgtEl>
                                            <p:attrNameLst>
                                              <p:attrName>ppt_x</p:attrName>
                                            </p:attrNameLst>
                                          </p:cBhvr>
                                          <p:tavLst>
                                            <p:tav tm="0">
                                              <p:val>
                                                <p:strVal val="0-#ppt_w/2"/>
                                              </p:val>
                                            </p:tav>
                                            <p:tav tm="100000">
                                              <p:val>
                                                <p:strVal val="#ppt_x"/>
                                              </p:val>
                                            </p:tav>
                                          </p:tavLst>
                                        </p:anim>
                                        <p:anim calcmode="lin" valueType="num">
                                          <p:cBhvr additive="base">
                                            <p:cTn id="56" dur="4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2500" fill="hold" grpId="0" nodeType="withEffect">
                                      <p:stCondLst>
                                        <p:cond delay="52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fill="hold"/>
                                            <p:tgtEl>
                                              <p:spTgt spid="34"/>
                                            </p:tgtEl>
                                            <p:attrNameLst>
                                              <p:attrName>ppt_x</p:attrName>
                                            </p:attrNameLst>
                                          </p:cBhvr>
                                          <p:tavLst>
                                            <p:tav tm="0">
                                              <p:val>
                                                <p:strVal val="1+#ppt_w/2"/>
                                              </p:val>
                                            </p:tav>
                                            <p:tav tm="100000">
                                              <p:val>
                                                <p:strVal val="#ppt_x"/>
                                              </p:val>
                                            </p:tav>
                                          </p:tavLst>
                                        </p:anim>
                                        <p:anim calcmode="lin" valueType="num">
                                          <p:cBhvr additive="base">
                                            <p:cTn id="60" dur="400" fill="hold"/>
                                            <p:tgtEl>
                                              <p:spTgt spid="34"/>
                                            </p:tgtEl>
                                            <p:attrNameLst>
                                              <p:attrName>ppt_y</p:attrName>
                                            </p:attrNameLst>
                                          </p:cBhvr>
                                          <p:tavLst>
                                            <p:tav tm="0">
                                              <p:val>
                                                <p:strVal val="#ppt_y"/>
                                              </p:val>
                                            </p:tav>
                                            <p:tav tm="100000">
                                              <p:val>
                                                <p:strVal val="#ppt_y"/>
                                              </p:val>
                                            </p:tav>
                                          </p:tavLst>
                                        </p:anim>
                                      </p:childTnLst>
                                    </p:cTn>
                                  </p:par>
                                  <p:par>
                                    <p:cTn id="61" presetID="22" presetClass="entr" presetSubtype="8" fill="hold" nodeType="withEffect">
                                      <p:stCondLst>
                                        <p:cond delay="550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12" presetClass="entr" presetSubtype="4" fill="hold" grpId="0" nodeType="withEffect">
                                      <p:stCondLst>
                                        <p:cond delay="59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400"/>
                                            <p:tgtEl>
                                              <p:spTgt spid="36"/>
                                            </p:tgtEl>
                                            <p:attrNameLst>
                                              <p:attrName>ppt_y</p:attrName>
                                            </p:attrNameLst>
                                          </p:cBhvr>
                                          <p:tavLst>
                                            <p:tav tm="0">
                                              <p:val>
                                                <p:strVal val="#ppt_y+#ppt_h*1.125000"/>
                                              </p:val>
                                            </p:tav>
                                            <p:tav tm="100000">
                                              <p:val>
                                                <p:strVal val="#ppt_y"/>
                                              </p:val>
                                            </p:tav>
                                          </p:tavLst>
                                        </p:anim>
                                        <p:animEffect transition="in" filter="wipe(up)">
                                          <p:cBhvr>
                                            <p:cTn id="67" dur="400"/>
                                            <p:tgtEl>
                                              <p:spTgt spid="36"/>
                                            </p:tgtEl>
                                          </p:cBhvr>
                                        </p:animEffect>
                                      </p:childTnLst>
                                    </p:cTn>
                                  </p:par>
                                  <p:par>
                                    <p:cTn id="68" presetID="47" presetClass="entr" presetSubtype="0" fill="hold" nodeType="withEffect">
                                      <p:stCondLst>
                                        <p:cond delay="620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600"/>
                                            <p:tgtEl>
                                              <p:spTgt spid="38"/>
                                            </p:tgtEl>
                                          </p:cBhvr>
                                        </p:animEffect>
                                        <p:anim calcmode="lin" valueType="num">
                                          <p:cBhvr>
                                            <p:cTn id="71" dur="600" fill="hold"/>
                                            <p:tgtEl>
                                              <p:spTgt spid="38"/>
                                            </p:tgtEl>
                                            <p:attrNameLst>
                                              <p:attrName>ppt_x</p:attrName>
                                            </p:attrNameLst>
                                          </p:cBhvr>
                                          <p:tavLst>
                                            <p:tav tm="0">
                                              <p:val>
                                                <p:strVal val="#ppt_x"/>
                                              </p:val>
                                            </p:tav>
                                            <p:tav tm="100000">
                                              <p:val>
                                                <p:strVal val="#ppt_x"/>
                                              </p:val>
                                            </p:tav>
                                          </p:tavLst>
                                        </p:anim>
                                        <p:anim calcmode="lin" valueType="num">
                                          <p:cBhvr>
                                            <p:cTn id="72" dur="600" fill="hold"/>
                                            <p:tgtEl>
                                              <p:spTgt spid="38"/>
                                            </p:tgtEl>
                                            <p:attrNameLst>
                                              <p:attrName>ppt_y</p:attrName>
                                            </p:attrNameLst>
                                          </p:cBhvr>
                                          <p:tavLst>
                                            <p:tav tm="0">
                                              <p:val>
                                                <p:strVal val="#ppt_y-.1"/>
                                              </p:val>
                                            </p:tav>
                                            <p:tav tm="100000">
                                              <p:val>
                                                <p:strVal val="#ppt_y"/>
                                              </p:val>
                                            </p:tav>
                                          </p:tavLst>
                                        </p:anim>
                                      </p:childTnLst>
                                    </p:cTn>
                                  </p:par>
                                  <p:par>
                                    <p:cTn id="73" presetID="2" presetClass="entr" presetSubtype="8" decel="52500" fill="hold" grpId="0" nodeType="withEffect">
                                      <p:stCondLst>
                                        <p:cond delay="670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400" fill="hold"/>
                                            <p:tgtEl>
                                              <p:spTgt spid="37"/>
                                            </p:tgtEl>
                                            <p:attrNameLst>
                                              <p:attrName>ppt_x</p:attrName>
                                            </p:attrNameLst>
                                          </p:cBhvr>
                                          <p:tavLst>
                                            <p:tav tm="0">
                                              <p:val>
                                                <p:strVal val="0-#ppt_w/2"/>
                                              </p:val>
                                            </p:tav>
                                            <p:tav tm="100000">
                                              <p:val>
                                                <p:strVal val="#ppt_x"/>
                                              </p:val>
                                            </p:tav>
                                          </p:tavLst>
                                        </p:anim>
                                        <p:anim calcmode="lin" valueType="num">
                                          <p:cBhvr additive="base">
                                            <p:cTn id="76" dur="4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decel="52500" fill="hold" grpId="0" nodeType="withEffect">
                                      <p:stCondLst>
                                        <p:cond delay="670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400" fill="hold"/>
                                            <p:tgtEl>
                                              <p:spTgt spid="39"/>
                                            </p:tgtEl>
                                            <p:attrNameLst>
                                              <p:attrName>ppt_x</p:attrName>
                                            </p:attrNameLst>
                                          </p:cBhvr>
                                          <p:tavLst>
                                            <p:tav tm="0">
                                              <p:val>
                                                <p:strVal val="1+#ppt_w/2"/>
                                              </p:val>
                                            </p:tav>
                                            <p:tav tm="100000">
                                              <p:val>
                                                <p:strVal val="#ppt_x"/>
                                              </p:val>
                                            </p:tav>
                                          </p:tavLst>
                                        </p:anim>
                                        <p:anim calcmode="lin" valueType="num">
                                          <p:cBhvr additive="base">
                                            <p:cTn id="80" dur="400" fill="hold"/>
                                            <p:tgtEl>
                                              <p:spTgt spid="39"/>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71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12" presetClass="entr" presetSubtype="4" fill="hold" grpId="0" nodeType="withEffect">
                                      <p:stCondLst>
                                        <p:cond delay="75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400"/>
                                            <p:tgtEl>
                                              <p:spTgt spid="41"/>
                                            </p:tgtEl>
                                            <p:attrNameLst>
                                              <p:attrName>ppt_y</p:attrName>
                                            </p:attrNameLst>
                                          </p:cBhvr>
                                          <p:tavLst>
                                            <p:tav tm="0">
                                              <p:val>
                                                <p:strVal val="#ppt_y+#ppt_h*1.125000"/>
                                              </p:val>
                                            </p:tav>
                                            <p:tav tm="100000">
                                              <p:val>
                                                <p:strVal val="#ppt_y"/>
                                              </p:val>
                                            </p:tav>
                                          </p:tavLst>
                                        </p:anim>
                                        <p:animEffect transition="in" filter="wipe(up)">
                                          <p:cBhvr>
                                            <p:cTn id="8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5" grpId="0"/>
          <p:bldP spid="28" grpId="0"/>
          <p:bldP spid="31" grpId="0"/>
          <p:bldP spid="32" grpId="0"/>
          <p:bldP spid="34" grpId="0"/>
          <p:bldP spid="36" grpId="0"/>
          <p:bldP spid="37" grpId="0"/>
          <p:bldP spid="39" grpId="0"/>
          <p:bldP spid="41" grpId="0"/>
          <p:bldP spid="98" grpId="0" animBg="1"/>
          <p:bldP spid="9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1400" fill="hold"/>
                                            <p:tgtEl>
                                              <p:spTgt spid="98"/>
                                            </p:tgtEl>
                                            <p:attrNameLst>
                                              <p:attrName>ppt_x</p:attrName>
                                            </p:attrNameLst>
                                          </p:cBhvr>
                                          <p:tavLst>
                                            <p:tav tm="0">
                                              <p:val>
                                                <p:strVal val="0-#ppt_w/2"/>
                                              </p:val>
                                            </p:tav>
                                            <p:tav tm="100000">
                                              <p:val>
                                                <p:strVal val="#ppt_x"/>
                                              </p:val>
                                            </p:tav>
                                          </p:tavLst>
                                        </p:anim>
                                        <p:anim calcmode="lin" valueType="num">
                                          <p:cBhvr additive="base">
                                            <p:cTn id="13" dur="1400" fill="hold"/>
                                            <p:tgtEl>
                                              <p:spTgt spid="9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98"/>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400" fill="hold"/>
                                            <p:tgtEl>
                                              <p:spTgt spid="59"/>
                                            </p:tgtEl>
                                            <p:attrNameLst>
                                              <p:attrName>ppt_x</p:attrName>
                                            </p:attrNameLst>
                                          </p:cBhvr>
                                          <p:tavLst>
                                            <p:tav tm="0">
                                              <p:val>
                                                <p:strVal val="0-#ppt_w/2"/>
                                              </p:val>
                                            </p:tav>
                                            <p:tav tm="100000">
                                              <p:val>
                                                <p:strVal val="#ppt_x"/>
                                              </p:val>
                                            </p:tav>
                                          </p:tavLst>
                                        </p:anim>
                                        <p:anim calcmode="lin" valueType="num">
                                          <p:cBhvr additive="base">
                                            <p:cTn id="19" dur="14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47" presetClass="entr" presetSubtype="0" fill="hold" nodeType="withEffect">
                                      <p:stCondLst>
                                        <p:cond delay="28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600"/>
                                            <p:tgtEl>
                                              <p:spTgt spid="27"/>
                                            </p:tgtEl>
                                          </p:cBhvr>
                                        </p:animEffec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ppt_y-.1"/>
                                              </p:val>
                                            </p:tav>
                                            <p:tav tm="100000">
                                              <p:val>
                                                <p:strVal val="#ppt_y"/>
                                              </p:val>
                                            </p:tav>
                                          </p:tavLst>
                                        </p:anim>
                                      </p:childTnLst>
                                    </p:cTn>
                                  </p:par>
                                  <p:par>
                                    <p:cTn id="33" presetID="2" presetClass="entr" presetSubtype="8" decel="52500" fill="hold" grpId="0" nodeType="withEffect">
                                      <p:stCondLst>
                                        <p:cond delay="34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400" fill="hold"/>
                                            <p:tgtEl>
                                              <p:spTgt spid="25"/>
                                            </p:tgtEl>
                                            <p:attrNameLst>
                                              <p:attrName>ppt_x</p:attrName>
                                            </p:attrNameLst>
                                          </p:cBhvr>
                                          <p:tavLst>
                                            <p:tav tm="0">
                                              <p:val>
                                                <p:strVal val="0-#ppt_w/2"/>
                                              </p:val>
                                            </p:tav>
                                            <p:tav tm="100000">
                                              <p:val>
                                                <p:strVal val="#ppt_x"/>
                                              </p:val>
                                            </p:tav>
                                          </p:tavLst>
                                        </p:anim>
                                        <p:anim calcmode="lin" valueType="num">
                                          <p:cBhvr additive="base">
                                            <p:cTn id="36" dur="4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2" decel="52500" fill="hold" grpId="0" nodeType="withEffect">
                                      <p:stCondLst>
                                        <p:cond delay="34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400" fill="hold"/>
                                            <p:tgtEl>
                                              <p:spTgt spid="28"/>
                                            </p:tgtEl>
                                            <p:attrNameLst>
                                              <p:attrName>ppt_x</p:attrName>
                                            </p:attrNameLst>
                                          </p:cBhvr>
                                          <p:tavLst>
                                            <p:tav tm="0">
                                              <p:val>
                                                <p:strVal val="1+#ppt_w/2"/>
                                              </p:val>
                                            </p:tav>
                                            <p:tav tm="100000">
                                              <p:val>
                                                <p:strVal val="#ppt_x"/>
                                              </p:val>
                                            </p:tav>
                                          </p:tavLst>
                                        </p:anim>
                                        <p:anim calcmode="lin" valueType="num">
                                          <p:cBhvr additive="base">
                                            <p:cTn id="40" dur="400" fill="hold"/>
                                            <p:tgtEl>
                                              <p:spTgt spid="28"/>
                                            </p:tgtEl>
                                            <p:attrNameLst>
                                              <p:attrName>ppt_y</p:attrName>
                                            </p:attrNameLst>
                                          </p:cBhvr>
                                          <p:tavLst>
                                            <p:tav tm="0">
                                              <p:val>
                                                <p:strVal val="#ppt_y"/>
                                              </p:val>
                                            </p:tav>
                                            <p:tav tm="100000">
                                              <p:val>
                                                <p:strVal val="#ppt_y"/>
                                              </p:val>
                                            </p:tav>
                                          </p:tavLst>
                                        </p:anim>
                                      </p:childTnLst>
                                    </p:cTn>
                                  </p:par>
                                  <p:par>
                                    <p:cTn id="41" presetID="22" presetClass="entr" presetSubtype="8" fill="hold" nodeType="withEffect">
                                      <p:stCondLst>
                                        <p:cond delay="38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12" presetClass="entr" presetSubtype="4" fill="hold" grpId="0" nodeType="withEffect">
                                      <p:stCondLst>
                                        <p:cond delay="43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400"/>
                                            <p:tgtEl>
                                              <p:spTgt spid="31"/>
                                            </p:tgtEl>
                                            <p:attrNameLst>
                                              <p:attrName>ppt_y</p:attrName>
                                            </p:attrNameLst>
                                          </p:cBhvr>
                                          <p:tavLst>
                                            <p:tav tm="0">
                                              <p:val>
                                                <p:strVal val="#ppt_y+#ppt_h*1.125000"/>
                                              </p:val>
                                            </p:tav>
                                            <p:tav tm="100000">
                                              <p:val>
                                                <p:strVal val="#ppt_y"/>
                                              </p:val>
                                            </p:tav>
                                          </p:tavLst>
                                        </p:anim>
                                        <p:animEffect transition="in" filter="wipe(up)">
                                          <p:cBhvr>
                                            <p:cTn id="47" dur="400"/>
                                            <p:tgtEl>
                                              <p:spTgt spid="31"/>
                                            </p:tgtEl>
                                          </p:cBhvr>
                                        </p:animEffect>
                                      </p:childTnLst>
                                    </p:cTn>
                                  </p:par>
                                  <p:par>
                                    <p:cTn id="48" presetID="47" presetClass="entr" presetSubtype="0" fill="hold" nodeType="withEffect">
                                      <p:stCondLst>
                                        <p:cond delay="470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600"/>
                                            <p:tgtEl>
                                              <p:spTgt spid="33"/>
                                            </p:tgtEl>
                                          </p:cBhvr>
                                        </p:animEffect>
                                        <p:anim calcmode="lin" valueType="num">
                                          <p:cBhvr>
                                            <p:cTn id="51" dur="600" fill="hold"/>
                                            <p:tgtEl>
                                              <p:spTgt spid="33"/>
                                            </p:tgtEl>
                                            <p:attrNameLst>
                                              <p:attrName>ppt_x</p:attrName>
                                            </p:attrNameLst>
                                          </p:cBhvr>
                                          <p:tavLst>
                                            <p:tav tm="0">
                                              <p:val>
                                                <p:strVal val="#ppt_x"/>
                                              </p:val>
                                            </p:tav>
                                            <p:tav tm="100000">
                                              <p:val>
                                                <p:strVal val="#ppt_x"/>
                                              </p:val>
                                            </p:tav>
                                          </p:tavLst>
                                        </p:anim>
                                        <p:anim calcmode="lin" valueType="num">
                                          <p:cBhvr>
                                            <p:cTn id="52" dur="600" fill="hold"/>
                                            <p:tgtEl>
                                              <p:spTgt spid="33"/>
                                            </p:tgtEl>
                                            <p:attrNameLst>
                                              <p:attrName>ppt_y</p:attrName>
                                            </p:attrNameLst>
                                          </p:cBhvr>
                                          <p:tavLst>
                                            <p:tav tm="0">
                                              <p:val>
                                                <p:strVal val="#ppt_y-.1"/>
                                              </p:val>
                                            </p:tav>
                                            <p:tav tm="100000">
                                              <p:val>
                                                <p:strVal val="#ppt_y"/>
                                              </p:val>
                                            </p:tav>
                                          </p:tavLst>
                                        </p:anim>
                                      </p:childTnLst>
                                    </p:cTn>
                                  </p:par>
                                  <p:par>
                                    <p:cTn id="53" presetID="2" presetClass="entr" presetSubtype="8" decel="52500" fill="hold" grpId="0" nodeType="withEffect">
                                      <p:stCondLst>
                                        <p:cond delay="52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400" fill="hold"/>
                                            <p:tgtEl>
                                              <p:spTgt spid="32"/>
                                            </p:tgtEl>
                                            <p:attrNameLst>
                                              <p:attrName>ppt_x</p:attrName>
                                            </p:attrNameLst>
                                          </p:cBhvr>
                                          <p:tavLst>
                                            <p:tav tm="0">
                                              <p:val>
                                                <p:strVal val="0-#ppt_w/2"/>
                                              </p:val>
                                            </p:tav>
                                            <p:tav tm="100000">
                                              <p:val>
                                                <p:strVal val="#ppt_x"/>
                                              </p:val>
                                            </p:tav>
                                          </p:tavLst>
                                        </p:anim>
                                        <p:anim calcmode="lin" valueType="num">
                                          <p:cBhvr additive="base">
                                            <p:cTn id="56" dur="4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2500" fill="hold" grpId="0" nodeType="withEffect">
                                      <p:stCondLst>
                                        <p:cond delay="52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fill="hold"/>
                                            <p:tgtEl>
                                              <p:spTgt spid="34"/>
                                            </p:tgtEl>
                                            <p:attrNameLst>
                                              <p:attrName>ppt_x</p:attrName>
                                            </p:attrNameLst>
                                          </p:cBhvr>
                                          <p:tavLst>
                                            <p:tav tm="0">
                                              <p:val>
                                                <p:strVal val="1+#ppt_w/2"/>
                                              </p:val>
                                            </p:tav>
                                            <p:tav tm="100000">
                                              <p:val>
                                                <p:strVal val="#ppt_x"/>
                                              </p:val>
                                            </p:tav>
                                          </p:tavLst>
                                        </p:anim>
                                        <p:anim calcmode="lin" valueType="num">
                                          <p:cBhvr additive="base">
                                            <p:cTn id="60" dur="400" fill="hold"/>
                                            <p:tgtEl>
                                              <p:spTgt spid="34"/>
                                            </p:tgtEl>
                                            <p:attrNameLst>
                                              <p:attrName>ppt_y</p:attrName>
                                            </p:attrNameLst>
                                          </p:cBhvr>
                                          <p:tavLst>
                                            <p:tav tm="0">
                                              <p:val>
                                                <p:strVal val="#ppt_y"/>
                                              </p:val>
                                            </p:tav>
                                            <p:tav tm="100000">
                                              <p:val>
                                                <p:strVal val="#ppt_y"/>
                                              </p:val>
                                            </p:tav>
                                          </p:tavLst>
                                        </p:anim>
                                      </p:childTnLst>
                                    </p:cTn>
                                  </p:par>
                                  <p:par>
                                    <p:cTn id="61" presetID="22" presetClass="entr" presetSubtype="8" fill="hold" nodeType="withEffect">
                                      <p:stCondLst>
                                        <p:cond delay="550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12" presetClass="entr" presetSubtype="4" fill="hold" grpId="0" nodeType="withEffect">
                                      <p:stCondLst>
                                        <p:cond delay="59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400"/>
                                            <p:tgtEl>
                                              <p:spTgt spid="36"/>
                                            </p:tgtEl>
                                            <p:attrNameLst>
                                              <p:attrName>ppt_y</p:attrName>
                                            </p:attrNameLst>
                                          </p:cBhvr>
                                          <p:tavLst>
                                            <p:tav tm="0">
                                              <p:val>
                                                <p:strVal val="#ppt_y+#ppt_h*1.125000"/>
                                              </p:val>
                                            </p:tav>
                                            <p:tav tm="100000">
                                              <p:val>
                                                <p:strVal val="#ppt_y"/>
                                              </p:val>
                                            </p:tav>
                                          </p:tavLst>
                                        </p:anim>
                                        <p:animEffect transition="in" filter="wipe(up)">
                                          <p:cBhvr>
                                            <p:cTn id="67" dur="400"/>
                                            <p:tgtEl>
                                              <p:spTgt spid="36"/>
                                            </p:tgtEl>
                                          </p:cBhvr>
                                        </p:animEffect>
                                      </p:childTnLst>
                                    </p:cTn>
                                  </p:par>
                                  <p:par>
                                    <p:cTn id="68" presetID="47" presetClass="entr" presetSubtype="0" fill="hold" nodeType="withEffect">
                                      <p:stCondLst>
                                        <p:cond delay="620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600"/>
                                            <p:tgtEl>
                                              <p:spTgt spid="38"/>
                                            </p:tgtEl>
                                          </p:cBhvr>
                                        </p:animEffect>
                                        <p:anim calcmode="lin" valueType="num">
                                          <p:cBhvr>
                                            <p:cTn id="71" dur="600" fill="hold"/>
                                            <p:tgtEl>
                                              <p:spTgt spid="38"/>
                                            </p:tgtEl>
                                            <p:attrNameLst>
                                              <p:attrName>ppt_x</p:attrName>
                                            </p:attrNameLst>
                                          </p:cBhvr>
                                          <p:tavLst>
                                            <p:tav tm="0">
                                              <p:val>
                                                <p:strVal val="#ppt_x"/>
                                              </p:val>
                                            </p:tav>
                                            <p:tav tm="100000">
                                              <p:val>
                                                <p:strVal val="#ppt_x"/>
                                              </p:val>
                                            </p:tav>
                                          </p:tavLst>
                                        </p:anim>
                                        <p:anim calcmode="lin" valueType="num">
                                          <p:cBhvr>
                                            <p:cTn id="72" dur="600" fill="hold"/>
                                            <p:tgtEl>
                                              <p:spTgt spid="38"/>
                                            </p:tgtEl>
                                            <p:attrNameLst>
                                              <p:attrName>ppt_y</p:attrName>
                                            </p:attrNameLst>
                                          </p:cBhvr>
                                          <p:tavLst>
                                            <p:tav tm="0">
                                              <p:val>
                                                <p:strVal val="#ppt_y-.1"/>
                                              </p:val>
                                            </p:tav>
                                            <p:tav tm="100000">
                                              <p:val>
                                                <p:strVal val="#ppt_y"/>
                                              </p:val>
                                            </p:tav>
                                          </p:tavLst>
                                        </p:anim>
                                      </p:childTnLst>
                                    </p:cTn>
                                  </p:par>
                                  <p:par>
                                    <p:cTn id="73" presetID="2" presetClass="entr" presetSubtype="8" decel="52500" fill="hold" grpId="0" nodeType="withEffect">
                                      <p:stCondLst>
                                        <p:cond delay="670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400" fill="hold"/>
                                            <p:tgtEl>
                                              <p:spTgt spid="37"/>
                                            </p:tgtEl>
                                            <p:attrNameLst>
                                              <p:attrName>ppt_x</p:attrName>
                                            </p:attrNameLst>
                                          </p:cBhvr>
                                          <p:tavLst>
                                            <p:tav tm="0">
                                              <p:val>
                                                <p:strVal val="0-#ppt_w/2"/>
                                              </p:val>
                                            </p:tav>
                                            <p:tav tm="100000">
                                              <p:val>
                                                <p:strVal val="#ppt_x"/>
                                              </p:val>
                                            </p:tav>
                                          </p:tavLst>
                                        </p:anim>
                                        <p:anim calcmode="lin" valueType="num">
                                          <p:cBhvr additive="base">
                                            <p:cTn id="76" dur="4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decel="52500" fill="hold" grpId="0" nodeType="withEffect">
                                      <p:stCondLst>
                                        <p:cond delay="670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400" fill="hold"/>
                                            <p:tgtEl>
                                              <p:spTgt spid="39"/>
                                            </p:tgtEl>
                                            <p:attrNameLst>
                                              <p:attrName>ppt_x</p:attrName>
                                            </p:attrNameLst>
                                          </p:cBhvr>
                                          <p:tavLst>
                                            <p:tav tm="0">
                                              <p:val>
                                                <p:strVal val="1+#ppt_w/2"/>
                                              </p:val>
                                            </p:tav>
                                            <p:tav tm="100000">
                                              <p:val>
                                                <p:strVal val="#ppt_x"/>
                                              </p:val>
                                            </p:tav>
                                          </p:tavLst>
                                        </p:anim>
                                        <p:anim calcmode="lin" valueType="num">
                                          <p:cBhvr additive="base">
                                            <p:cTn id="80" dur="400" fill="hold"/>
                                            <p:tgtEl>
                                              <p:spTgt spid="39"/>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71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12" presetClass="entr" presetSubtype="4" fill="hold" grpId="0" nodeType="withEffect">
                                      <p:stCondLst>
                                        <p:cond delay="75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400"/>
                                            <p:tgtEl>
                                              <p:spTgt spid="41"/>
                                            </p:tgtEl>
                                            <p:attrNameLst>
                                              <p:attrName>ppt_y</p:attrName>
                                            </p:attrNameLst>
                                          </p:cBhvr>
                                          <p:tavLst>
                                            <p:tav tm="0">
                                              <p:val>
                                                <p:strVal val="#ppt_y+#ppt_h*1.125000"/>
                                              </p:val>
                                            </p:tav>
                                            <p:tav tm="100000">
                                              <p:val>
                                                <p:strVal val="#ppt_y"/>
                                              </p:val>
                                            </p:tav>
                                          </p:tavLst>
                                        </p:anim>
                                        <p:animEffect transition="in" filter="wipe(up)">
                                          <p:cBhvr>
                                            <p:cTn id="8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5" grpId="0"/>
          <p:bldP spid="28" grpId="0"/>
          <p:bldP spid="31" grpId="0"/>
          <p:bldP spid="32" grpId="0"/>
          <p:bldP spid="34" grpId="0"/>
          <p:bldP spid="36" grpId="0"/>
          <p:bldP spid="37" grpId="0"/>
          <p:bldP spid="39" grpId="0"/>
          <p:bldP spid="41" grpId="0"/>
          <p:bldP spid="98" grpId="0" animBg="1"/>
          <p:bldP spid="98" grpId="1"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43" name="矩形 42"/>
          <p:cNvSpPr/>
          <p:nvPr/>
        </p:nvSpPr>
        <p:spPr>
          <a:xfrm>
            <a:off x="0" y="1914795"/>
            <a:ext cx="9144000" cy="1410811"/>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75" name="TextBox 74"/>
          <p:cNvSpPr txBox="1"/>
          <p:nvPr/>
        </p:nvSpPr>
        <p:spPr>
          <a:xfrm>
            <a:off x="1187624" y="2203192"/>
            <a:ext cx="5624512" cy="656590"/>
          </a:xfrm>
          <a:prstGeom prst="rect">
            <a:avLst/>
          </a:prstGeom>
          <a:noFill/>
          <a:effectLst/>
        </p:spPr>
        <p:txBody>
          <a:bodyPr>
            <a:spAutoFit/>
          </a:bodyPr>
          <a:lstStyle/>
          <a:p>
            <a:pPr algn="r" defTabSz="914400">
              <a:lnSpc>
                <a:spcPts val="4400"/>
              </a:lnSpc>
              <a:defRPr/>
            </a:pPr>
            <a:r>
              <a:rPr lang="zh-CN" altLang="en-US" sz="3600" b="1" dirty="0">
                <a:ln w="6350">
                  <a:noFill/>
                </a:ln>
                <a:solidFill>
                  <a:prstClr val="white"/>
                </a:solidFill>
                <a:latin typeface="Modern No. 20" pitchFamily="18" charset="0"/>
                <a:ea typeface="微软雅黑" pitchFamily="34" charset="-122"/>
              </a:rPr>
              <a:t>填写过渡页标题</a:t>
            </a:r>
          </a:p>
        </p:txBody>
      </p:sp>
      <p:sp>
        <p:nvSpPr>
          <p:cNvPr id="76" name="矩形 75"/>
          <p:cNvSpPr/>
          <p:nvPr/>
        </p:nvSpPr>
        <p:spPr>
          <a:xfrm>
            <a:off x="4266722" y="2787774"/>
            <a:ext cx="2541080" cy="461665"/>
          </a:xfrm>
          <a:prstGeom prst="rect">
            <a:avLst/>
          </a:prstGeom>
        </p:spPr>
        <p:txBody>
          <a:bodyPr wrap="none">
            <a:spAutoFit/>
          </a:bodyPr>
          <a:lstStyle/>
          <a:p>
            <a:pPr defTabSz="914400" fontAlgn="base">
              <a:spcBef>
                <a:spcPct val="0"/>
              </a:spcBef>
              <a:spcAft>
                <a:spcPct val="0"/>
              </a:spcAft>
            </a:pPr>
            <a:r>
              <a:rPr lang="en-US" altLang="zh-CN" sz="2400" dirty="0">
                <a:solidFill>
                  <a:prstClr val="white"/>
                </a:solidFill>
                <a:latin typeface="Impact" pitchFamily="34" charset="0"/>
              </a:rPr>
              <a:t>Fill in the title here</a:t>
            </a:r>
            <a:endParaRPr lang="zh-CN" altLang="en-US" sz="2400" dirty="0">
              <a:solidFill>
                <a:prstClr val="white"/>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sp>
        <p:nvSpPr>
          <p:cNvPr id="112" name="标题层"/>
          <p:cNvSpPr txBox="1"/>
          <p:nvPr/>
        </p:nvSpPr>
        <p:spPr bwMode="auto">
          <a:xfrm>
            <a:off x="6845725" y="2040399"/>
            <a:ext cx="1195688" cy="1323439"/>
          </a:xfrm>
          <a:prstGeom prst="rect">
            <a:avLst/>
          </a:prstGeom>
          <a:noFill/>
          <a:effectLst/>
        </p:spPr>
        <p:txBody>
          <a:bodyPr wrap="square">
            <a:spAutoFit/>
          </a:bodyPr>
          <a:lstStyle/>
          <a:p>
            <a:pPr algn="ctr" defTabSz="914400">
              <a:defRPr/>
            </a:pPr>
            <a:r>
              <a:rPr lang="en-US" altLang="zh-CN" sz="8000" kern="0" dirty="0">
                <a:solidFill>
                  <a:prstClr val="white"/>
                </a:solidFill>
                <a:latin typeface="Impact" pitchFamily="34" charset="0"/>
                <a:ea typeface="微软雅黑" pitchFamily="34" charset="-122"/>
                <a:cs typeface="Arial" panose="020B0604020202020204" pitchFamily="34" charset="0"/>
              </a:rPr>
              <a:t>01</a:t>
            </a:r>
            <a:endParaRPr lang="zh-CN" altLang="en-US" sz="8000" kern="0" dirty="0">
              <a:solidFill>
                <a:prstClr val="white"/>
              </a:solidFill>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4995122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 presetClass="entr" presetSubtype="8" fill="hold" nodeType="withEffect">
                                  <p:stCondLst>
                                    <p:cond delay="500"/>
                                  </p:stCondLst>
                                  <p:childTnLst>
                                    <p:set>
                                      <p:cBhvr>
                                        <p:cTn id="8" dur="1" fill="hold">
                                          <p:stCondLst>
                                            <p:cond delay="0"/>
                                          </p:stCondLst>
                                        </p:cTn>
                                        <p:tgtEl>
                                          <p:spTgt spid="96"/>
                                        </p:tgtEl>
                                        <p:attrNameLst>
                                          <p:attrName>style.visibility</p:attrName>
                                        </p:attrNameLst>
                                      </p:cBhvr>
                                      <p:to>
                                        <p:strVal val="visible"/>
                                      </p:to>
                                    </p:set>
                                    <p:anim calcmode="lin" valueType="num">
                                      <p:cBhvr additive="base">
                                        <p:cTn id="9" dur="1400" fill="hold"/>
                                        <p:tgtEl>
                                          <p:spTgt spid="96"/>
                                        </p:tgtEl>
                                        <p:attrNameLst>
                                          <p:attrName>ppt_x</p:attrName>
                                        </p:attrNameLst>
                                      </p:cBhvr>
                                      <p:tavLst>
                                        <p:tav tm="0">
                                          <p:val>
                                            <p:strVal val="0-#ppt_w/2"/>
                                          </p:val>
                                        </p:tav>
                                        <p:tav tm="100000">
                                          <p:val>
                                            <p:strVal val="#ppt_x"/>
                                          </p:val>
                                        </p:tav>
                                      </p:tavLst>
                                    </p:anim>
                                    <p:anim calcmode="lin" valueType="num">
                                      <p:cBhvr additive="base">
                                        <p:cTn id="10" dur="1400" fill="hold"/>
                                        <p:tgtEl>
                                          <p:spTgt spid="96"/>
                                        </p:tgtEl>
                                        <p:attrNameLst>
                                          <p:attrName>ppt_y</p:attrName>
                                        </p:attrNameLst>
                                      </p:cBhvr>
                                      <p:tavLst>
                                        <p:tav tm="0">
                                          <p:val>
                                            <p:strVal val="#ppt_y"/>
                                          </p:val>
                                        </p:tav>
                                        <p:tav tm="100000">
                                          <p:val>
                                            <p:strVal val="#ppt_y"/>
                                          </p:val>
                                        </p:tav>
                                      </p:tavLst>
                                    </p:anim>
                                  </p:childTnLst>
                                </p:cTn>
                              </p:par>
                              <p:par>
                                <p:cTn id="11" presetID="8" presetClass="emph" presetSubtype="0" fill="hold" nodeType="withEffect">
                                  <p:stCondLst>
                                    <p:cond delay="500"/>
                                  </p:stCondLst>
                                  <p:childTnLst>
                                    <p:animRot by="21600000">
                                      <p:cBhvr>
                                        <p:cTn id="12" dur="1400" fill="hold"/>
                                        <p:tgtEl>
                                          <p:spTgt spid="96"/>
                                        </p:tgtEl>
                                        <p:attrNameLst>
                                          <p:attrName>r</p:attrName>
                                        </p:attrNameLst>
                                      </p:cBhvr>
                                    </p:animRot>
                                  </p:childTnLst>
                                </p:cTn>
                              </p:par>
                              <p:par>
                                <p:cTn id="13" presetID="2" presetClass="entr" presetSubtype="8" fill="hold" nodeType="withEffect">
                                  <p:stCondLst>
                                    <p:cond delay="50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400" fill="hold"/>
                                        <p:tgtEl>
                                          <p:spTgt spid="77"/>
                                        </p:tgtEl>
                                        <p:attrNameLst>
                                          <p:attrName>ppt_x</p:attrName>
                                        </p:attrNameLst>
                                      </p:cBhvr>
                                      <p:tavLst>
                                        <p:tav tm="0">
                                          <p:val>
                                            <p:strVal val="0-#ppt_w/2"/>
                                          </p:val>
                                        </p:tav>
                                        <p:tav tm="100000">
                                          <p:val>
                                            <p:strVal val="#ppt_x"/>
                                          </p:val>
                                        </p:tav>
                                      </p:tavLst>
                                    </p:anim>
                                    <p:anim calcmode="lin" valueType="num">
                                      <p:cBhvr additive="base">
                                        <p:cTn id="16" dur="1400" fill="hold"/>
                                        <p:tgtEl>
                                          <p:spTgt spid="77"/>
                                        </p:tgtEl>
                                        <p:attrNameLst>
                                          <p:attrName>ppt_y</p:attrName>
                                        </p:attrNameLst>
                                      </p:cBhvr>
                                      <p:tavLst>
                                        <p:tav tm="0">
                                          <p:val>
                                            <p:strVal val="#ppt_y"/>
                                          </p:val>
                                        </p:tav>
                                        <p:tav tm="100000">
                                          <p:val>
                                            <p:strVal val="#ppt_y"/>
                                          </p:val>
                                        </p:tav>
                                      </p:tavLst>
                                    </p:anim>
                                  </p:childTnLst>
                                </p:cTn>
                              </p:par>
                              <p:par>
                                <p:cTn id="17" presetID="2" presetClass="entr" presetSubtype="8" decel="52500" fill="hold" grpId="0" nodeType="withEffect">
                                  <p:stCondLst>
                                    <p:cond delay="170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400" fill="hold"/>
                                        <p:tgtEl>
                                          <p:spTgt spid="112"/>
                                        </p:tgtEl>
                                        <p:attrNameLst>
                                          <p:attrName>ppt_x</p:attrName>
                                        </p:attrNameLst>
                                      </p:cBhvr>
                                      <p:tavLst>
                                        <p:tav tm="0">
                                          <p:val>
                                            <p:strVal val="0-#ppt_w/2"/>
                                          </p:val>
                                        </p:tav>
                                        <p:tav tm="100000">
                                          <p:val>
                                            <p:strVal val="#ppt_x"/>
                                          </p:val>
                                        </p:tav>
                                      </p:tavLst>
                                    </p:anim>
                                    <p:anim calcmode="lin" valueType="num">
                                      <p:cBhvr additive="base">
                                        <p:cTn id="20" dur="400" fill="hold"/>
                                        <p:tgtEl>
                                          <p:spTgt spid="112"/>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1900"/>
                                  </p:stCondLst>
                                  <p:childTnLst>
                                    <p:set>
                                      <p:cBhvr>
                                        <p:cTn id="22" dur="1" fill="hold">
                                          <p:stCondLst>
                                            <p:cond delay="0"/>
                                          </p:stCondLst>
                                        </p:cTn>
                                        <p:tgtEl>
                                          <p:spTgt spid="75"/>
                                        </p:tgtEl>
                                        <p:attrNameLst>
                                          <p:attrName>style.visibility</p:attrName>
                                        </p:attrNameLst>
                                      </p:cBhvr>
                                      <p:to>
                                        <p:strVal val="visible"/>
                                      </p:to>
                                    </p:set>
                                    <p:anim calcmode="lin" valueType="num">
                                      <p:cBhvr>
                                        <p:cTn id="23" dur="600" fill="hold"/>
                                        <p:tgtEl>
                                          <p:spTgt spid="75"/>
                                        </p:tgtEl>
                                        <p:attrNameLst>
                                          <p:attrName>ppt_w</p:attrName>
                                        </p:attrNameLst>
                                      </p:cBhvr>
                                      <p:tavLst>
                                        <p:tav tm="0">
                                          <p:val>
                                            <p:fltVal val="0"/>
                                          </p:val>
                                        </p:tav>
                                        <p:tav tm="100000">
                                          <p:val>
                                            <p:strVal val="#ppt_w"/>
                                          </p:val>
                                        </p:tav>
                                      </p:tavLst>
                                    </p:anim>
                                    <p:anim calcmode="lin" valueType="num">
                                      <p:cBhvr>
                                        <p:cTn id="24" dur="600" fill="hold"/>
                                        <p:tgtEl>
                                          <p:spTgt spid="75"/>
                                        </p:tgtEl>
                                        <p:attrNameLst>
                                          <p:attrName>ppt_h</p:attrName>
                                        </p:attrNameLst>
                                      </p:cBhvr>
                                      <p:tavLst>
                                        <p:tav tm="0">
                                          <p:val>
                                            <p:fltVal val="0"/>
                                          </p:val>
                                        </p:tav>
                                        <p:tav tm="100000">
                                          <p:val>
                                            <p:strVal val="#ppt_h"/>
                                          </p:val>
                                        </p:tav>
                                      </p:tavLst>
                                    </p:anim>
                                    <p:animEffect transition="in" filter="fade">
                                      <p:cBhvr>
                                        <p:cTn id="25" dur="600"/>
                                        <p:tgtEl>
                                          <p:spTgt spid="75"/>
                                        </p:tgtEl>
                                      </p:cBhvr>
                                    </p:animEffect>
                                  </p:childTnLst>
                                </p:cTn>
                              </p:par>
                              <p:par>
                                <p:cTn id="26" presetID="53" presetClass="entr" presetSubtype="16" fill="hold" grpId="0" nodeType="withEffect">
                                  <p:stCondLst>
                                    <p:cond delay="2200"/>
                                  </p:stCondLst>
                                  <p:childTnLst>
                                    <p:set>
                                      <p:cBhvr>
                                        <p:cTn id="27" dur="1" fill="hold">
                                          <p:stCondLst>
                                            <p:cond delay="0"/>
                                          </p:stCondLst>
                                        </p:cTn>
                                        <p:tgtEl>
                                          <p:spTgt spid="76"/>
                                        </p:tgtEl>
                                        <p:attrNameLst>
                                          <p:attrName>style.visibility</p:attrName>
                                        </p:attrNameLst>
                                      </p:cBhvr>
                                      <p:to>
                                        <p:strVal val="visible"/>
                                      </p:to>
                                    </p:set>
                                    <p:anim calcmode="lin" valueType="num">
                                      <p:cBhvr>
                                        <p:cTn id="28" dur="700" fill="hold"/>
                                        <p:tgtEl>
                                          <p:spTgt spid="76"/>
                                        </p:tgtEl>
                                        <p:attrNameLst>
                                          <p:attrName>ppt_w</p:attrName>
                                        </p:attrNameLst>
                                      </p:cBhvr>
                                      <p:tavLst>
                                        <p:tav tm="0">
                                          <p:val>
                                            <p:fltVal val="0"/>
                                          </p:val>
                                        </p:tav>
                                        <p:tav tm="100000">
                                          <p:val>
                                            <p:strVal val="#ppt_w"/>
                                          </p:val>
                                        </p:tav>
                                      </p:tavLst>
                                    </p:anim>
                                    <p:anim calcmode="lin" valueType="num">
                                      <p:cBhvr>
                                        <p:cTn id="29" dur="700" fill="hold"/>
                                        <p:tgtEl>
                                          <p:spTgt spid="76"/>
                                        </p:tgtEl>
                                        <p:attrNameLst>
                                          <p:attrName>ppt_h</p:attrName>
                                        </p:attrNameLst>
                                      </p:cBhvr>
                                      <p:tavLst>
                                        <p:tav tm="0">
                                          <p:val>
                                            <p:fltVal val="0"/>
                                          </p:val>
                                        </p:tav>
                                        <p:tav tm="100000">
                                          <p:val>
                                            <p:strVal val="#ppt_h"/>
                                          </p:val>
                                        </p:tav>
                                      </p:tavLst>
                                    </p:anim>
                                    <p:animEffect transition="in" filter="fade">
                                      <p:cBhvr>
                                        <p:cTn id="30" dur="700"/>
                                        <p:tgtEl>
                                          <p:spTgt spid="7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111" grpId="0" animBg="1"/>
      <p:bldP spid="75" grpId="0"/>
      <p:bldP spid="76" grpId="0"/>
      <p:bldP spid="1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6" name="Rectangle 5"/>
          <p:cNvSpPr>
            <a:spLocks/>
          </p:cNvSpPr>
          <p:nvPr/>
        </p:nvSpPr>
        <p:spPr bwMode="auto">
          <a:xfrm>
            <a:off x="889054" y="1640227"/>
            <a:ext cx="2124640" cy="240263"/>
          </a:xfrm>
          <a:prstGeom prst="rect">
            <a:avLst/>
          </a:prstGeom>
          <a:solidFill>
            <a:schemeClr val="bg2"/>
          </a:solidFill>
          <a:ln>
            <a:noFill/>
          </a:ln>
        </p:spPr>
        <p:txBody>
          <a:bodyPr lIns="144000" tIns="38100" rIns="38100" bIns="3810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defTabSz="914400" eaLnBrk="1" fontAlgn="base" hangingPunct="1">
              <a:spcBef>
                <a:spcPct val="0"/>
              </a:spcBef>
              <a:spcAft>
                <a:spcPct val="0"/>
              </a:spcAft>
            </a:pPr>
            <a:r>
              <a:rPr lang="zh-CN" altLang="en-US" sz="1200" dirty="0">
                <a:solidFill>
                  <a:prstClr val="white"/>
                </a:solidFill>
                <a:latin typeface="微软雅黑" pitchFamily="34" charset="-122"/>
                <a:ea typeface="微软雅黑" pitchFamily="34" charset="-122"/>
              </a:rPr>
              <a:t>这里点击填写</a:t>
            </a:r>
            <a:r>
              <a:rPr lang="zh-CN" altLang="en-US" sz="1200" dirty="0" smtClean="0">
                <a:solidFill>
                  <a:prstClr val="white"/>
                </a:solidFill>
                <a:latin typeface="微软雅黑" pitchFamily="34" charset="-122"/>
                <a:ea typeface="微软雅黑" pitchFamily="34" charset="-122"/>
              </a:rPr>
              <a:t>标题</a:t>
            </a:r>
            <a:endParaRPr lang="zh-CN" altLang="en-US" sz="1200" dirty="0">
              <a:solidFill>
                <a:prstClr val="white"/>
              </a:solidFill>
              <a:latin typeface="微软雅黑" pitchFamily="34" charset="-122"/>
              <a:ea typeface="微软雅黑" pitchFamily="34" charset="-122"/>
            </a:endParaRPr>
          </a:p>
        </p:txBody>
      </p:sp>
      <p:sp>
        <p:nvSpPr>
          <p:cNvPr id="27" name="Rectangle 6"/>
          <p:cNvSpPr>
            <a:spLocks/>
          </p:cNvSpPr>
          <p:nvPr/>
        </p:nvSpPr>
        <p:spPr bwMode="auto">
          <a:xfrm>
            <a:off x="889054" y="2670429"/>
            <a:ext cx="2124640" cy="239271"/>
          </a:xfrm>
          <a:prstGeom prst="rect">
            <a:avLst/>
          </a:prstGeom>
          <a:solidFill>
            <a:schemeClr val="bg2"/>
          </a:solidFill>
          <a:ln>
            <a:noFill/>
          </a:ln>
        </p:spPr>
        <p:txBody>
          <a:bodyPr lIns="144000" tIns="38100" rIns="38100" bIns="3810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defTabSz="914400" eaLnBrk="1" fontAlgn="base" hangingPunct="1">
              <a:spcBef>
                <a:spcPct val="0"/>
              </a:spcBef>
              <a:spcAft>
                <a:spcPct val="0"/>
              </a:spcAft>
            </a:pPr>
            <a:r>
              <a:rPr lang="zh-CN" altLang="en-US" sz="1200" dirty="0">
                <a:solidFill>
                  <a:prstClr val="white"/>
                </a:solidFill>
                <a:latin typeface="微软雅黑" pitchFamily="34" charset="-122"/>
                <a:ea typeface="微软雅黑" pitchFamily="34" charset="-122"/>
              </a:rPr>
              <a:t>这里点击填写</a:t>
            </a:r>
            <a:r>
              <a:rPr lang="zh-CN" altLang="en-US" sz="1200" dirty="0" smtClean="0">
                <a:solidFill>
                  <a:prstClr val="white"/>
                </a:solidFill>
                <a:latin typeface="微软雅黑" pitchFamily="34" charset="-122"/>
                <a:ea typeface="微软雅黑" pitchFamily="34" charset="-122"/>
              </a:rPr>
              <a:t>标题</a:t>
            </a:r>
            <a:endParaRPr lang="zh-CN" altLang="en-US" sz="1200" dirty="0">
              <a:solidFill>
                <a:prstClr val="white"/>
              </a:solidFill>
              <a:latin typeface="微软雅黑" pitchFamily="34" charset="-122"/>
              <a:ea typeface="微软雅黑" pitchFamily="34" charset="-122"/>
            </a:endParaRPr>
          </a:p>
        </p:txBody>
      </p:sp>
      <p:sp>
        <p:nvSpPr>
          <p:cNvPr id="28" name="Rectangle 7"/>
          <p:cNvSpPr>
            <a:spLocks/>
          </p:cNvSpPr>
          <p:nvPr/>
        </p:nvSpPr>
        <p:spPr bwMode="auto">
          <a:xfrm>
            <a:off x="889054" y="3699639"/>
            <a:ext cx="2124640" cy="240263"/>
          </a:xfrm>
          <a:prstGeom prst="rect">
            <a:avLst/>
          </a:prstGeom>
          <a:solidFill>
            <a:schemeClr val="bg2"/>
          </a:solidFill>
          <a:ln>
            <a:noFill/>
          </a:ln>
        </p:spPr>
        <p:txBody>
          <a:bodyPr lIns="144000" tIns="38100" rIns="38100" bIns="3810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defTabSz="914400" eaLnBrk="1" fontAlgn="base" hangingPunct="1">
              <a:spcBef>
                <a:spcPct val="0"/>
              </a:spcBef>
              <a:spcAft>
                <a:spcPct val="0"/>
              </a:spcAft>
            </a:pPr>
            <a:r>
              <a:rPr lang="zh-CN" altLang="en-US" sz="1200" dirty="0">
                <a:solidFill>
                  <a:prstClr val="white"/>
                </a:solidFill>
                <a:latin typeface="微软雅黑" pitchFamily="34" charset="-122"/>
                <a:ea typeface="微软雅黑" pitchFamily="34" charset="-122"/>
              </a:rPr>
              <a:t>这里点击填写</a:t>
            </a:r>
            <a:r>
              <a:rPr lang="zh-CN" altLang="en-US" sz="1200" dirty="0" smtClean="0">
                <a:solidFill>
                  <a:prstClr val="white"/>
                </a:solidFill>
                <a:latin typeface="微软雅黑" pitchFamily="34" charset="-122"/>
                <a:ea typeface="微软雅黑" pitchFamily="34" charset="-122"/>
              </a:rPr>
              <a:t>标题</a:t>
            </a:r>
            <a:endParaRPr lang="zh-CN" altLang="en-US" sz="1200" dirty="0">
              <a:solidFill>
                <a:prstClr val="white"/>
              </a:solidFill>
              <a:latin typeface="微软雅黑" pitchFamily="34" charset="-122"/>
              <a:ea typeface="微软雅黑" pitchFamily="34" charset="-122"/>
            </a:endParaRPr>
          </a:p>
        </p:txBody>
      </p:sp>
      <p:sp>
        <p:nvSpPr>
          <p:cNvPr id="29" name="Rectangle 8"/>
          <p:cNvSpPr>
            <a:spLocks/>
          </p:cNvSpPr>
          <p:nvPr/>
        </p:nvSpPr>
        <p:spPr bwMode="auto">
          <a:xfrm>
            <a:off x="3486278" y="1651148"/>
            <a:ext cx="4686122" cy="2792810"/>
          </a:xfrm>
          <a:prstGeom prst="rect">
            <a:avLst/>
          </a:prstGeom>
          <a:blipFill>
            <a:blip r:embed="rId4" cstate="print"/>
            <a:stretch>
              <a:fillRect/>
            </a:stretch>
          </a:blipFill>
          <a:ln w="63500">
            <a:solidFill>
              <a:srgbClr val="FFFFFF"/>
            </a:solidFill>
            <a:miter lim="800000"/>
            <a:headEnd/>
            <a:tailEnd/>
          </a:ln>
          <a:effectLst>
            <a:outerShdw blurRad="38100" dist="23000" dir="5400000" algn="ctr" rotWithShape="0">
              <a:schemeClr val="bg2">
                <a:alpha val="14998"/>
              </a:schemeClr>
            </a:outerShdw>
          </a:effectLst>
        </p:spPr>
        <p:txBody>
          <a:bodyPr lIns="38100" tIns="38100" rIns="38100" bIns="38100" anchor="ctr"/>
          <a:lstStyle/>
          <a:p>
            <a:pPr defTabSz="914400" fontAlgn="base">
              <a:spcBef>
                <a:spcPct val="0"/>
              </a:spcBef>
              <a:spcAft>
                <a:spcPct val="0"/>
              </a:spcAft>
              <a:defRPr/>
            </a:pPr>
            <a:endParaRPr lang="en-US" altLang="zh-CN" sz="1200" dirty="0">
              <a:solidFill>
                <a:srgbClr val="FFFFFF"/>
              </a:solidFill>
              <a:latin typeface="nevis Bold" charset="0"/>
              <a:sym typeface="nevis Bold" charset="0"/>
            </a:endParaRPr>
          </a:p>
        </p:txBody>
      </p:sp>
      <p:sp>
        <p:nvSpPr>
          <p:cNvPr id="34" name="矩形 33"/>
          <p:cNvSpPr/>
          <p:nvPr/>
        </p:nvSpPr>
        <p:spPr>
          <a:xfrm>
            <a:off x="899592" y="1945744"/>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5" name="矩形 34"/>
          <p:cNvSpPr/>
          <p:nvPr/>
        </p:nvSpPr>
        <p:spPr>
          <a:xfrm>
            <a:off x="924924" y="3014831"/>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6" name="矩形 35"/>
          <p:cNvSpPr/>
          <p:nvPr/>
        </p:nvSpPr>
        <p:spPr>
          <a:xfrm>
            <a:off x="924924" y="4033976"/>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custDataLst>
      <p:tags r:id="rId1"/>
    </p:custDataLst>
    <p:extLst>
      <p:ext uri="{BB962C8B-B14F-4D97-AF65-F5344CB8AC3E}">
        <p14:creationId xmlns:p14="http://schemas.microsoft.com/office/powerpoint/2010/main" val="25463014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1000" fill="hold"/>
                                        <p:tgtEl>
                                          <p:spTgt spid="29"/>
                                        </p:tgtEl>
                                        <p:attrNameLst>
                                          <p:attrName>ppt_w</p:attrName>
                                        </p:attrNameLst>
                                      </p:cBhvr>
                                      <p:tavLst>
                                        <p:tav tm="0">
                                          <p:val>
                                            <p:fltVal val="0"/>
                                          </p:val>
                                        </p:tav>
                                        <p:tav tm="100000">
                                          <p:val>
                                            <p:strVal val="#ppt_w"/>
                                          </p:val>
                                        </p:tav>
                                      </p:tavLst>
                                    </p:anim>
                                    <p:anim calcmode="lin" valueType="num">
                                      <p:cBhvr>
                                        <p:cTn id="24" dur="1000" fill="hold"/>
                                        <p:tgtEl>
                                          <p:spTgt spid="29"/>
                                        </p:tgtEl>
                                        <p:attrNameLst>
                                          <p:attrName>ppt_h</p:attrName>
                                        </p:attrNameLst>
                                      </p:cBhvr>
                                      <p:tavLst>
                                        <p:tav tm="0">
                                          <p:val>
                                            <p:fltVal val="0"/>
                                          </p:val>
                                        </p:tav>
                                        <p:tav tm="100000">
                                          <p:val>
                                            <p:strVal val="#ppt_h"/>
                                          </p:val>
                                        </p:tav>
                                      </p:tavLst>
                                    </p:anim>
                                    <p:anim calcmode="lin" valueType="num">
                                      <p:cBhvr>
                                        <p:cTn id="25" dur="1000" fill="hold"/>
                                        <p:tgtEl>
                                          <p:spTgt spid="29"/>
                                        </p:tgtEl>
                                        <p:attrNameLst>
                                          <p:attrName>style.rotation</p:attrName>
                                        </p:attrNameLst>
                                      </p:cBhvr>
                                      <p:tavLst>
                                        <p:tav tm="0">
                                          <p:val>
                                            <p:fltVal val="90"/>
                                          </p:val>
                                        </p:tav>
                                        <p:tav tm="100000">
                                          <p:val>
                                            <p:fltVal val="0"/>
                                          </p:val>
                                        </p:tav>
                                      </p:tavLst>
                                    </p:anim>
                                    <p:animEffect transition="in" filter="fade">
                                      <p:cBhvr>
                                        <p:cTn id="26" dur="1000"/>
                                        <p:tgtEl>
                                          <p:spTgt spid="29"/>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4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0-#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par>
                          <p:cTn id="40" fill="hold">
                            <p:stCondLst>
                              <p:cond delay="3400"/>
                            </p:stCondLst>
                            <p:childTnLst>
                              <p:par>
                                <p:cTn id="41" presetID="47"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8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26" grpId="0" animBg="1"/>
      <p:bldP spid="27" grpId="0" animBg="1"/>
      <p:bldP spid="28" grpId="0" animBg="1"/>
      <p:bldP spid="29" grpId="0" animBg="1"/>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3972456" y="1635646"/>
            <a:ext cx="4176464" cy="938362"/>
            <a:chOff x="2987824" y="1328290"/>
            <a:chExt cx="4176464" cy="938362"/>
          </a:xfrm>
        </p:grpSpPr>
        <p:grpSp>
          <p:nvGrpSpPr>
            <p:cNvPr id="27" name="组合 26"/>
            <p:cNvGrpSpPr/>
            <p:nvPr/>
          </p:nvGrpSpPr>
          <p:grpSpPr>
            <a:xfrm>
              <a:off x="2987824" y="1328290"/>
              <a:ext cx="4176464" cy="938362"/>
              <a:chOff x="3707904" y="1549051"/>
              <a:chExt cx="4176464" cy="938362"/>
            </a:xfrm>
          </p:grpSpPr>
          <p:grpSp>
            <p:nvGrpSpPr>
              <p:cNvPr id="29" name="组合 28"/>
              <p:cNvGrpSpPr/>
              <p:nvPr/>
            </p:nvGrpSpPr>
            <p:grpSpPr>
              <a:xfrm>
                <a:off x="3707904" y="1549051"/>
                <a:ext cx="4176464" cy="938362"/>
                <a:chOff x="2123728" y="1563638"/>
                <a:chExt cx="4176464" cy="938362"/>
              </a:xfrm>
            </p:grpSpPr>
            <p:sp>
              <p:nvSpPr>
                <p:cNvPr id="32" name="圆角矩形 31"/>
                <p:cNvSpPr/>
                <p:nvPr/>
              </p:nvSpPr>
              <p:spPr>
                <a:xfrm>
                  <a:off x="2123728" y="1741320"/>
                  <a:ext cx="4176464" cy="582997"/>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3" name="Freeform 7"/>
                <p:cNvSpPr>
                  <a:spLocks/>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
                <p:cNvSpPr>
                  <a:spLocks/>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a:extLst/>
              </p:spPr>
              <p:txBody>
                <a:bodyPr rtlCol="0" anchor="ctr"/>
                <a:lstStyle/>
                <a:p>
                  <a:pPr algn="ctr" fontAlgn="base">
                    <a:spcBef>
                      <a:spcPct val="0"/>
                    </a:spcBef>
                    <a:spcAft>
                      <a:spcPct val="0"/>
                    </a:spcAft>
                  </a:pPr>
                  <a:endParaRPr lang="zh-CN" altLang="en-US" kern="0">
                    <a:solidFill>
                      <a:prstClr val="black"/>
                    </a:solidFill>
                    <a:latin typeface="Calibri"/>
                    <a:ea typeface="宋体"/>
                  </a:endParaRPr>
                </a:p>
              </p:txBody>
            </p:sp>
          </p:grpSp>
          <p:sp>
            <p:nvSpPr>
              <p:cNvPr id="31" name="标题层"/>
              <p:cNvSpPr txBox="1"/>
              <p:nvPr/>
            </p:nvSpPr>
            <p:spPr bwMode="auto">
              <a:xfrm>
                <a:off x="4126818" y="1756621"/>
                <a:ext cx="617718"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01</a:t>
                </a:r>
                <a:endParaRPr kumimoji="0" lang="zh-CN" altLang="en-US" sz="28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grpSp>
        <p:sp>
          <p:nvSpPr>
            <p:cNvPr id="28" name="矩形 27"/>
            <p:cNvSpPr/>
            <p:nvPr/>
          </p:nvSpPr>
          <p:spPr>
            <a:xfrm>
              <a:off x="4188184" y="1597415"/>
              <a:ext cx="2832088" cy="400110"/>
            </a:xfrm>
            <a:prstGeom prst="rect">
              <a:avLst/>
            </a:prstGeom>
          </p:spPr>
          <p:txBody>
            <a:bodyPr wrap="square">
              <a:spAutoFit/>
            </a:bodyPr>
            <a:lstStyle/>
            <a:p>
              <a:pPr algn="just">
                <a:lnSpc>
                  <a:spcPts val="1200"/>
                </a:lnSpc>
              </a:pPr>
              <a:r>
                <a:rPr lang="zh-CN" altLang="en-US" sz="1000" dirty="0">
                  <a:solidFill>
                    <a:schemeClr val="bg1"/>
                  </a:solidFill>
                  <a:latin typeface="微软雅黑" pitchFamily="34" charset="-122"/>
                  <a:ea typeface="微软雅黑" pitchFamily="34" charset="-122"/>
                </a:rPr>
                <a:t>随着</a:t>
              </a:r>
              <a:r>
                <a:rPr lang="zh-CN" altLang="en-US" sz="1000" dirty="0" smtClean="0">
                  <a:solidFill>
                    <a:schemeClr val="bg1"/>
                  </a:solidFill>
                  <a:latin typeface="微软雅黑" pitchFamily="34" charset="-122"/>
                  <a:ea typeface="微软雅黑" pitchFamily="34" charset="-122"/>
                </a:rPr>
                <a:t>计算机技术发展印刷</a:t>
              </a:r>
              <a:r>
                <a:rPr lang="zh-CN" altLang="en-US" sz="1000" dirty="0">
                  <a:solidFill>
                    <a:schemeClr val="bg1"/>
                  </a:solidFill>
                  <a:latin typeface="微软雅黑" pitchFamily="34" charset="-122"/>
                  <a:ea typeface="微软雅黑" pitchFamily="34" charset="-122"/>
                </a:rPr>
                <a:t>技术的进步，平面设计在视觉感观领域的</a:t>
              </a:r>
              <a:r>
                <a:rPr lang="zh-CN" altLang="en-US" sz="1000" dirty="0" smtClean="0">
                  <a:solidFill>
                    <a:schemeClr val="bg1"/>
                  </a:solidFill>
                  <a:latin typeface="微软雅黑" pitchFamily="34" charset="-122"/>
                  <a:ea typeface="微软雅黑" pitchFamily="34" charset="-122"/>
                </a:rPr>
                <a:t>表现和应用也</a:t>
              </a:r>
              <a:r>
                <a:rPr lang="zh-CN" altLang="en-US" sz="1000" dirty="0">
                  <a:solidFill>
                    <a:schemeClr val="bg1"/>
                  </a:solidFill>
                  <a:latin typeface="微软雅黑" pitchFamily="34" charset="-122"/>
                  <a:ea typeface="微软雅黑" pitchFamily="34" charset="-122"/>
                </a:rPr>
                <a:t>越来越</a:t>
              </a:r>
              <a:r>
                <a:rPr lang="zh-CN" altLang="en-US" sz="1000" dirty="0" smtClean="0">
                  <a:solidFill>
                    <a:schemeClr val="bg1"/>
                  </a:solidFill>
                  <a:latin typeface="微软雅黑" pitchFamily="34" charset="-122"/>
                  <a:ea typeface="微软雅黑" pitchFamily="34" charset="-122"/>
                </a:rPr>
                <a:t>丰富。</a:t>
              </a:r>
              <a:endParaRPr lang="zh-CN" altLang="en-US" sz="10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3972456" y="2580283"/>
            <a:ext cx="4176464" cy="938362"/>
            <a:chOff x="2987824" y="2266652"/>
            <a:chExt cx="4176464" cy="938362"/>
          </a:xfrm>
        </p:grpSpPr>
        <p:grpSp>
          <p:nvGrpSpPr>
            <p:cNvPr id="36" name="组合 35"/>
            <p:cNvGrpSpPr/>
            <p:nvPr/>
          </p:nvGrpSpPr>
          <p:grpSpPr>
            <a:xfrm>
              <a:off x="2987824" y="2266652"/>
              <a:ext cx="4176464" cy="938362"/>
              <a:chOff x="3707904" y="1549051"/>
              <a:chExt cx="4176464" cy="938362"/>
            </a:xfrm>
          </p:grpSpPr>
          <p:grpSp>
            <p:nvGrpSpPr>
              <p:cNvPr id="46" name="组合 45"/>
              <p:cNvGrpSpPr/>
              <p:nvPr/>
            </p:nvGrpSpPr>
            <p:grpSpPr>
              <a:xfrm>
                <a:off x="3707904" y="1549051"/>
                <a:ext cx="4176464" cy="938362"/>
                <a:chOff x="2123728" y="1563638"/>
                <a:chExt cx="4176464" cy="938362"/>
              </a:xfrm>
            </p:grpSpPr>
            <p:sp>
              <p:nvSpPr>
                <p:cNvPr id="48" name="圆角矩形 47"/>
                <p:cNvSpPr/>
                <p:nvPr/>
              </p:nvSpPr>
              <p:spPr>
                <a:xfrm>
                  <a:off x="2123728" y="1741320"/>
                  <a:ext cx="4176464" cy="582997"/>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9" name="Freeform 7"/>
                <p:cNvSpPr>
                  <a:spLocks/>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
                <p:cNvSpPr>
                  <a:spLocks/>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a:extLst/>
              </p:spPr>
              <p:txBody>
                <a:bodyPr rtlCol="0" anchor="ctr"/>
                <a:lstStyle/>
                <a:p>
                  <a:pPr algn="ctr"/>
                  <a:endParaRPr lang="zh-CN" altLang="en-US" kern="0">
                    <a:solidFill>
                      <a:prstClr val="black"/>
                    </a:solidFill>
                    <a:latin typeface="Calibri"/>
                    <a:ea typeface="宋体"/>
                  </a:endParaRPr>
                </a:p>
              </p:txBody>
            </p:sp>
          </p:grpSp>
          <p:sp>
            <p:nvSpPr>
              <p:cNvPr id="47" name="标题层"/>
              <p:cNvSpPr txBox="1"/>
              <p:nvPr/>
            </p:nvSpPr>
            <p:spPr bwMode="auto">
              <a:xfrm>
                <a:off x="4126818" y="1756621"/>
                <a:ext cx="617718"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02</a:t>
                </a:r>
                <a:endParaRPr kumimoji="0" lang="zh-CN" altLang="en-US" sz="28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grpSp>
        <p:sp>
          <p:nvSpPr>
            <p:cNvPr id="45" name="矩形 44"/>
            <p:cNvSpPr/>
            <p:nvPr/>
          </p:nvSpPr>
          <p:spPr>
            <a:xfrm>
              <a:off x="4188184" y="2535778"/>
              <a:ext cx="2832088" cy="400110"/>
            </a:xfrm>
            <a:prstGeom prst="rect">
              <a:avLst/>
            </a:prstGeom>
          </p:spPr>
          <p:txBody>
            <a:bodyPr wrap="square">
              <a:spAutoFit/>
            </a:bodyPr>
            <a:lstStyle/>
            <a:p>
              <a:pPr algn="just">
                <a:lnSpc>
                  <a:spcPts val="1200"/>
                </a:lnSpc>
              </a:pPr>
              <a:r>
                <a:rPr lang="zh-CN" altLang="en-US" sz="1000" dirty="0">
                  <a:solidFill>
                    <a:schemeClr val="bg1"/>
                  </a:solidFill>
                  <a:latin typeface="微软雅黑" pitchFamily="34" charset="-122"/>
                  <a:ea typeface="微软雅黑" pitchFamily="34" charset="-122"/>
                </a:rPr>
                <a:t>随着</a:t>
              </a:r>
              <a:r>
                <a:rPr lang="zh-CN" altLang="en-US" sz="1000" dirty="0" smtClean="0">
                  <a:solidFill>
                    <a:schemeClr val="bg1"/>
                  </a:solidFill>
                  <a:latin typeface="微软雅黑" pitchFamily="34" charset="-122"/>
                  <a:ea typeface="微软雅黑" pitchFamily="34" charset="-122"/>
                </a:rPr>
                <a:t>计算机技术发展印刷</a:t>
              </a:r>
              <a:r>
                <a:rPr lang="zh-CN" altLang="en-US" sz="1000" dirty="0">
                  <a:solidFill>
                    <a:schemeClr val="bg1"/>
                  </a:solidFill>
                  <a:latin typeface="微软雅黑" pitchFamily="34" charset="-122"/>
                  <a:ea typeface="微软雅黑" pitchFamily="34" charset="-122"/>
                </a:rPr>
                <a:t>技术的进步，平面设计在视觉感观领域的</a:t>
              </a:r>
              <a:r>
                <a:rPr lang="zh-CN" altLang="en-US" sz="1000" dirty="0" smtClean="0">
                  <a:solidFill>
                    <a:schemeClr val="bg1"/>
                  </a:solidFill>
                  <a:latin typeface="微软雅黑" pitchFamily="34" charset="-122"/>
                  <a:ea typeface="微软雅黑" pitchFamily="34" charset="-122"/>
                </a:rPr>
                <a:t>表现和应用也</a:t>
              </a:r>
              <a:r>
                <a:rPr lang="zh-CN" altLang="en-US" sz="1000" dirty="0">
                  <a:solidFill>
                    <a:schemeClr val="bg1"/>
                  </a:solidFill>
                  <a:latin typeface="微软雅黑" pitchFamily="34" charset="-122"/>
                  <a:ea typeface="微软雅黑" pitchFamily="34" charset="-122"/>
                </a:rPr>
                <a:t>越来越</a:t>
              </a:r>
              <a:r>
                <a:rPr lang="zh-CN" altLang="en-US" sz="1000" dirty="0" smtClean="0">
                  <a:solidFill>
                    <a:schemeClr val="bg1"/>
                  </a:solidFill>
                  <a:latin typeface="微软雅黑" pitchFamily="34" charset="-122"/>
                  <a:ea typeface="微软雅黑" pitchFamily="34" charset="-122"/>
                </a:rPr>
                <a:t>丰富。</a:t>
              </a:r>
              <a:endParaRPr lang="zh-CN" altLang="en-US" sz="1000" dirty="0">
                <a:solidFill>
                  <a:schemeClr val="bg1"/>
                </a:solidFill>
                <a:latin typeface="微软雅黑" pitchFamily="34" charset="-122"/>
                <a:ea typeface="微软雅黑" pitchFamily="34" charset="-122"/>
              </a:endParaRPr>
            </a:p>
          </p:txBody>
        </p:sp>
      </p:grpSp>
      <p:grpSp>
        <p:nvGrpSpPr>
          <p:cNvPr id="51" name="组合 50"/>
          <p:cNvGrpSpPr/>
          <p:nvPr/>
        </p:nvGrpSpPr>
        <p:grpSpPr>
          <a:xfrm>
            <a:off x="3972456" y="3524920"/>
            <a:ext cx="4176464" cy="938362"/>
            <a:chOff x="2987824" y="3217564"/>
            <a:chExt cx="4176464" cy="938362"/>
          </a:xfrm>
        </p:grpSpPr>
        <p:grpSp>
          <p:nvGrpSpPr>
            <p:cNvPr id="52" name="组合 51"/>
            <p:cNvGrpSpPr/>
            <p:nvPr/>
          </p:nvGrpSpPr>
          <p:grpSpPr>
            <a:xfrm>
              <a:off x="2987824" y="3217564"/>
              <a:ext cx="4176464" cy="938362"/>
              <a:chOff x="3707904" y="1549051"/>
              <a:chExt cx="4176464" cy="938362"/>
            </a:xfrm>
          </p:grpSpPr>
          <p:grpSp>
            <p:nvGrpSpPr>
              <p:cNvPr id="54" name="组合 53"/>
              <p:cNvGrpSpPr/>
              <p:nvPr/>
            </p:nvGrpSpPr>
            <p:grpSpPr>
              <a:xfrm>
                <a:off x="3707904" y="1549051"/>
                <a:ext cx="4176464" cy="938362"/>
                <a:chOff x="2123728" y="1563638"/>
                <a:chExt cx="4176464" cy="938362"/>
              </a:xfrm>
            </p:grpSpPr>
            <p:sp>
              <p:nvSpPr>
                <p:cNvPr id="56" name="圆角矩形 55"/>
                <p:cNvSpPr/>
                <p:nvPr/>
              </p:nvSpPr>
              <p:spPr>
                <a:xfrm>
                  <a:off x="2123728" y="1741320"/>
                  <a:ext cx="4176464" cy="582997"/>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7" name="Freeform 7"/>
                <p:cNvSpPr>
                  <a:spLocks/>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p:cNvSpPr>
                  <a:spLocks/>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a:extLst/>
              </p:spPr>
              <p:txBody>
                <a:bodyPr rtlCol="0" anchor="ctr"/>
                <a:lstStyle/>
                <a:p>
                  <a:pPr algn="ctr"/>
                  <a:endParaRPr lang="zh-CN" altLang="en-US" kern="0">
                    <a:solidFill>
                      <a:prstClr val="black"/>
                    </a:solidFill>
                    <a:latin typeface="Calibri"/>
                    <a:ea typeface="宋体"/>
                  </a:endParaRPr>
                </a:p>
              </p:txBody>
            </p:sp>
          </p:grpSp>
          <p:sp>
            <p:nvSpPr>
              <p:cNvPr id="55" name="标题层"/>
              <p:cNvSpPr txBox="1"/>
              <p:nvPr/>
            </p:nvSpPr>
            <p:spPr bwMode="auto">
              <a:xfrm>
                <a:off x="4126818" y="1756621"/>
                <a:ext cx="617718"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03</a:t>
                </a:r>
                <a:endParaRPr kumimoji="0" lang="zh-CN" altLang="en-US" sz="28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grpSp>
        <p:sp>
          <p:nvSpPr>
            <p:cNvPr id="53" name="矩形 52"/>
            <p:cNvSpPr/>
            <p:nvPr/>
          </p:nvSpPr>
          <p:spPr>
            <a:xfrm>
              <a:off x="4188184" y="3486690"/>
              <a:ext cx="2832088" cy="400110"/>
            </a:xfrm>
            <a:prstGeom prst="rect">
              <a:avLst/>
            </a:prstGeom>
          </p:spPr>
          <p:txBody>
            <a:bodyPr wrap="square">
              <a:spAutoFit/>
            </a:bodyPr>
            <a:lstStyle/>
            <a:p>
              <a:pPr algn="just">
                <a:lnSpc>
                  <a:spcPts val="1200"/>
                </a:lnSpc>
              </a:pPr>
              <a:r>
                <a:rPr lang="zh-CN" altLang="en-US" sz="1000" dirty="0">
                  <a:solidFill>
                    <a:schemeClr val="bg1"/>
                  </a:solidFill>
                  <a:latin typeface="微软雅黑" pitchFamily="34" charset="-122"/>
                  <a:ea typeface="微软雅黑" pitchFamily="34" charset="-122"/>
                </a:rPr>
                <a:t>随着</a:t>
              </a:r>
              <a:r>
                <a:rPr lang="zh-CN" altLang="en-US" sz="1000" dirty="0" smtClean="0">
                  <a:solidFill>
                    <a:schemeClr val="bg1"/>
                  </a:solidFill>
                  <a:latin typeface="微软雅黑" pitchFamily="34" charset="-122"/>
                  <a:ea typeface="微软雅黑" pitchFamily="34" charset="-122"/>
                </a:rPr>
                <a:t>计算机技术发展印刷</a:t>
              </a:r>
              <a:r>
                <a:rPr lang="zh-CN" altLang="en-US" sz="1000" dirty="0">
                  <a:solidFill>
                    <a:schemeClr val="bg1"/>
                  </a:solidFill>
                  <a:latin typeface="微软雅黑" pitchFamily="34" charset="-122"/>
                  <a:ea typeface="微软雅黑" pitchFamily="34" charset="-122"/>
                </a:rPr>
                <a:t>技术的进步，平面设计在视觉感观领域的</a:t>
              </a:r>
              <a:r>
                <a:rPr lang="zh-CN" altLang="en-US" sz="1000" dirty="0" smtClean="0">
                  <a:solidFill>
                    <a:schemeClr val="bg1"/>
                  </a:solidFill>
                  <a:latin typeface="微软雅黑" pitchFamily="34" charset="-122"/>
                  <a:ea typeface="微软雅黑" pitchFamily="34" charset="-122"/>
                </a:rPr>
                <a:t>表现和应用也</a:t>
              </a:r>
              <a:r>
                <a:rPr lang="zh-CN" altLang="en-US" sz="1000" dirty="0">
                  <a:solidFill>
                    <a:schemeClr val="bg1"/>
                  </a:solidFill>
                  <a:latin typeface="微软雅黑" pitchFamily="34" charset="-122"/>
                  <a:ea typeface="微软雅黑" pitchFamily="34" charset="-122"/>
                </a:rPr>
                <a:t>越来越</a:t>
              </a:r>
              <a:r>
                <a:rPr lang="zh-CN" altLang="en-US" sz="1000" dirty="0" smtClean="0">
                  <a:solidFill>
                    <a:schemeClr val="bg1"/>
                  </a:solidFill>
                  <a:latin typeface="微软雅黑" pitchFamily="34" charset="-122"/>
                  <a:ea typeface="微软雅黑" pitchFamily="34" charset="-122"/>
                </a:rPr>
                <a:t>丰富。</a:t>
              </a:r>
              <a:endParaRPr lang="zh-CN" altLang="en-US" sz="1000" dirty="0">
                <a:solidFill>
                  <a:schemeClr val="bg1"/>
                </a:solidFill>
                <a:latin typeface="微软雅黑" pitchFamily="34" charset="-122"/>
                <a:ea typeface="微软雅黑" pitchFamily="34" charset="-122"/>
              </a:endParaRPr>
            </a:p>
          </p:txBody>
        </p:sp>
      </p:grpSp>
      <p:sp>
        <p:nvSpPr>
          <p:cNvPr id="59" name="圆角矩形 58"/>
          <p:cNvSpPr/>
          <p:nvPr/>
        </p:nvSpPr>
        <p:spPr>
          <a:xfrm>
            <a:off x="899592" y="1681311"/>
            <a:ext cx="2736304" cy="2736304"/>
          </a:xfrm>
          <a:prstGeom prst="roundRect">
            <a:avLst>
              <a:gd name="adj" fmla="val 9899"/>
            </a:avLst>
          </a:prstGeom>
          <a:blipFill>
            <a:blip r:embed="rId4" cstate="print"/>
            <a:stretch>
              <a:fillRect/>
            </a:stretch>
          </a:blipFill>
          <a:ln w="508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175011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Effect transition="in" filter="fade">
                                      <p:cBhvr>
                                        <p:cTn id="25" dur="500"/>
                                        <p:tgtEl>
                                          <p:spTgt spid="59"/>
                                        </p:tgtEl>
                                      </p:cBhvr>
                                    </p:animEffect>
                                  </p:childTnLst>
                                </p:cTn>
                              </p:par>
                            </p:childTnLst>
                          </p:cTn>
                        </p:par>
                        <p:par>
                          <p:cTn id="26" fill="hold">
                            <p:stCondLst>
                              <p:cond delay="2000"/>
                            </p:stCondLst>
                            <p:childTnLst>
                              <p:par>
                                <p:cTn id="27" presetID="2" presetClass="entr" presetSubtype="2" decel="5200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1+#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2" decel="52000" fill="hold" nodeType="withEffect">
                                  <p:stCondLst>
                                    <p:cond delay="20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ppt_y"/>
                                          </p:val>
                                        </p:tav>
                                        <p:tav tm="100000">
                                          <p:val>
                                            <p:strVal val="#ppt_y"/>
                                          </p:val>
                                        </p:tav>
                                      </p:tavLst>
                                    </p:anim>
                                  </p:childTnLst>
                                </p:cTn>
                              </p:par>
                              <p:par>
                                <p:cTn id="35" presetID="2" presetClass="entr" presetSubtype="2" decel="52000" fill="hold"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grpSp>
        <p:nvGrpSpPr>
          <p:cNvPr id="10" name="组合 9"/>
          <p:cNvGrpSpPr/>
          <p:nvPr/>
        </p:nvGrpSpPr>
        <p:grpSpPr>
          <a:xfrm flipH="1">
            <a:off x="1525385" y="1322982"/>
            <a:ext cx="2376264" cy="4078310"/>
            <a:chOff x="5652120" y="1312360"/>
            <a:chExt cx="2232248" cy="3831140"/>
          </a:xfrm>
        </p:grpSpPr>
        <p:sp>
          <p:nvSpPr>
            <p:cNvPr id="9" name="矩形 8"/>
            <p:cNvSpPr/>
            <p:nvPr/>
          </p:nvSpPr>
          <p:spPr>
            <a:xfrm>
              <a:off x="6041792" y="1614008"/>
              <a:ext cx="1328640" cy="2132576"/>
            </a:xfrm>
            <a:prstGeom prst="rect">
              <a:avLst/>
            </a:prstGeom>
            <a:blipFill>
              <a:blip r:embed="rId4" cstate="prin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2120" y="1312360"/>
              <a:ext cx="2232248" cy="3831140"/>
            </a:xfrm>
            <a:prstGeom prst="rect">
              <a:avLst/>
            </a:prstGeom>
          </p:spPr>
        </p:pic>
      </p:grpSp>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576798" y="1585704"/>
            <a:ext cx="432048" cy="432048"/>
            <a:chOff x="751903" y="3435846"/>
            <a:chExt cx="432048" cy="432048"/>
          </a:xfrm>
        </p:grpSpPr>
        <p:sp>
          <p:nvSpPr>
            <p:cNvPr id="32" name="圆角矩形 31"/>
            <p:cNvSpPr/>
            <p:nvPr/>
          </p:nvSpPr>
          <p:spPr>
            <a:xfrm>
              <a:off x="751903" y="3435846"/>
              <a:ext cx="432048" cy="432048"/>
            </a:xfrm>
            <a:prstGeom prst="round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33" name="Group 6"/>
            <p:cNvGrpSpPr>
              <a:grpSpLocks noChangeAspect="1"/>
            </p:cNvGrpSpPr>
            <p:nvPr/>
          </p:nvGrpSpPr>
          <p:grpSpPr bwMode="auto">
            <a:xfrm>
              <a:off x="841927" y="3525870"/>
              <a:ext cx="252000" cy="252000"/>
              <a:chOff x="1654" y="2302"/>
              <a:chExt cx="303" cy="303"/>
            </a:xfrm>
            <a:solidFill>
              <a:schemeClr val="tx1"/>
            </a:solidFill>
            <a:effectLst/>
          </p:grpSpPr>
          <p:sp>
            <p:nvSpPr>
              <p:cNvPr id="34" name="Freeform 7"/>
              <p:cNvSpPr>
                <a:spLocks/>
              </p:cNvSpPr>
              <p:nvPr/>
            </p:nvSpPr>
            <p:spPr bwMode="auto">
              <a:xfrm>
                <a:off x="1822" y="2352"/>
                <a:ext cx="135" cy="236"/>
              </a:xfrm>
              <a:custGeom>
                <a:avLst/>
                <a:gdLst>
                  <a:gd name="T0" fmla="*/ 57 w 57"/>
                  <a:gd name="T1" fmla="*/ 47 h 100"/>
                  <a:gd name="T2" fmla="*/ 57 w 57"/>
                  <a:gd name="T3" fmla="*/ 43 h 100"/>
                  <a:gd name="T4" fmla="*/ 57 w 57"/>
                  <a:gd name="T5" fmla="*/ 40 h 100"/>
                  <a:gd name="T6" fmla="*/ 39 w 57"/>
                  <a:gd name="T7" fmla="*/ 0 h 100"/>
                  <a:gd name="T8" fmla="*/ 4 w 57"/>
                  <a:gd name="T9" fmla="*/ 40 h 100"/>
                  <a:gd name="T10" fmla="*/ 0 w 57"/>
                  <a:gd name="T11" fmla="*/ 44 h 100"/>
                  <a:gd name="T12" fmla="*/ 1 w 57"/>
                  <a:gd name="T13" fmla="*/ 47 h 100"/>
                  <a:gd name="T14" fmla="*/ 22 w 57"/>
                  <a:gd name="T15" fmla="*/ 100 h 100"/>
                  <a:gd name="T16" fmla="*/ 57 w 57"/>
                  <a:gd name="T1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00">
                    <a:moveTo>
                      <a:pt x="57" y="47"/>
                    </a:moveTo>
                    <a:cubicBezTo>
                      <a:pt x="57" y="46"/>
                      <a:pt x="57" y="45"/>
                      <a:pt x="57" y="43"/>
                    </a:cubicBezTo>
                    <a:cubicBezTo>
                      <a:pt x="57" y="42"/>
                      <a:pt x="57" y="41"/>
                      <a:pt x="57" y="40"/>
                    </a:cubicBezTo>
                    <a:cubicBezTo>
                      <a:pt x="56" y="25"/>
                      <a:pt x="50" y="10"/>
                      <a:pt x="39" y="0"/>
                    </a:cubicBezTo>
                    <a:cubicBezTo>
                      <a:pt x="4" y="40"/>
                      <a:pt x="4" y="40"/>
                      <a:pt x="4" y="40"/>
                    </a:cubicBezTo>
                    <a:cubicBezTo>
                      <a:pt x="0" y="44"/>
                      <a:pt x="0" y="44"/>
                      <a:pt x="0" y="44"/>
                    </a:cubicBezTo>
                    <a:cubicBezTo>
                      <a:pt x="1" y="47"/>
                      <a:pt x="1" y="47"/>
                      <a:pt x="1" y="47"/>
                    </a:cubicBezTo>
                    <a:cubicBezTo>
                      <a:pt x="22" y="100"/>
                      <a:pt x="22" y="100"/>
                      <a:pt x="22" y="100"/>
                    </a:cubicBezTo>
                    <a:cubicBezTo>
                      <a:pt x="42" y="90"/>
                      <a:pt x="56" y="70"/>
                      <a:pt x="5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35" name="Freeform 8"/>
              <p:cNvSpPr>
                <a:spLocks/>
              </p:cNvSpPr>
              <p:nvPr/>
            </p:nvSpPr>
            <p:spPr bwMode="auto">
              <a:xfrm>
                <a:off x="1654" y="2463"/>
                <a:ext cx="199" cy="142"/>
              </a:xfrm>
              <a:custGeom>
                <a:avLst/>
                <a:gdLst>
                  <a:gd name="T0" fmla="*/ 84 w 84"/>
                  <a:gd name="T1" fmla="*/ 56 h 60"/>
                  <a:gd name="T2" fmla="*/ 63 w 84"/>
                  <a:gd name="T3" fmla="*/ 3 h 60"/>
                  <a:gd name="T4" fmla="*/ 62 w 84"/>
                  <a:gd name="T5" fmla="*/ 0 h 60"/>
                  <a:gd name="T6" fmla="*/ 57 w 84"/>
                  <a:gd name="T7" fmla="*/ 0 h 60"/>
                  <a:gd name="T8" fmla="*/ 0 w 84"/>
                  <a:gd name="T9" fmla="*/ 0 h 60"/>
                  <a:gd name="T10" fmla="*/ 19 w 84"/>
                  <a:gd name="T11" fmla="*/ 42 h 60"/>
                  <a:gd name="T12" fmla="*/ 24 w 84"/>
                  <a:gd name="T13" fmla="*/ 47 h 60"/>
                  <a:gd name="T14" fmla="*/ 63 w 84"/>
                  <a:gd name="T15" fmla="*/ 60 h 60"/>
                  <a:gd name="T16" fmla="*/ 84 w 84"/>
                  <a:gd name="T1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0">
                    <a:moveTo>
                      <a:pt x="84" y="56"/>
                    </a:moveTo>
                    <a:cubicBezTo>
                      <a:pt x="63" y="3"/>
                      <a:pt x="63" y="3"/>
                      <a:pt x="63" y="3"/>
                    </a:cubicBezTo>
                    <a:cubicBezTo>
                      <a:pt x="62" y="0"/>
                      <a:pt x="62" y="0"/>
                      <a:pt x="62" y="0"/>
                    </a:cubicBezTo>
                    <a:cubicBezTo>
                      <a:pt x="57" y="0"/>
                      <a:pt x="57" y="0"/>
                      <a:pt x="57" y="0"/>
                    </a:cubicBezTo>
                    <a:cubicBezTo>
                      <a:pt x="0" y="0"/>
                      <a:pt x="0" y="0"/>
                      <a:pt x="0" y="0"/>
                    </a:cubicBezTo>
                    <a:cubicBezTo>
                      <a:pt x="1" y="17"/>
                      <a:pt x="8" y="32"/>
                      <a:pt x="19" y="42"/>
                    </a:cubicBezTo>
                    <a:cubicBezTo>
                      <a:pt x="21" y="44"/>
                      <a:pt x="23" y="45"/>
                      <a:pt x="24" y="47"/>
                    </a:cubicBezTo>
                    <a:cubicBezTo>
                      <a:pt x="35" y="55"/>
                      <a:pt x="48" y="60"/>
                      <a:pt x="63" y="60"/>
                    </a:cubicBezTo>
                    <a:cubicBezTo>
                      <a:pt x="70" y="60"/>
                      <a:pt x="77" y="58"/>
                      <a:pt x="8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36" name="Freeform 9"/>
              <p:cNvSpPr>
                <a:spLocks/>
              </p:cNvSpPr>
              <p:nvPr/>
            </p:nvSpPr>
            <p:spPr bwMode="auto">
              <a:xfrm>
                <a:off x="1659" y="2302"/>
                <a:ext cx="241" cy="140"/>
              </a:xfrm>
              <a:custGeom>
                <a:avLst/>
                <a:gdLst>
                  <a:gd name="T0" fmla="*/ 62 w 102"/>
                  <a:gd name="T1" fmla="*/ 0 h 59"/>
                  <a:gd name="T2" fmla="*/ 44 w 102"/>
                  <a:gd name="T3" fmla="*/ 2 h 59"/>
                  <a:gd name="T4" fmla="*/ 38 w 102"/>
                  <a:gd name="T5" fmla="*/ 5 h 59"/>
                  <a:gd name="T6" fmla="*/ 8 w 102"/>
                  <a:gd name="T7" fmla="*/ 31 h 59"/>
                  <a:gd name="T8" fmla="*/ 56 w 102"/>
                  <a:gd name="T9" fmla="*/ 31 h 59"/>
                  <a:gd name="T10" fmla="*/ 58 w 102"/>
                  <a:gd name="T11" fmla="*/ 33 h 59"/>
                  <a:gd name="T12" fmla="*/ 58 w 102"/>
                  <a:gd name="T13" fmla="*/ 36 h 59"/>
                  <a:gd name="T14" fmla="*/ 56 w 102"/>
                  <a:gd name="T15" fmla="*/ 37 h 59"/>
                  <a:gd name="T16" fmla="*/ 5 w 102"/>
                  <a:gd name="T17" fmla="*/ 37 h 59"/>
                  <a:gd name="T18" fmla="*/ 3 w 102"/>
                  <a:gd name="T19" fmla="*/ 43 h 59"/>
                  <a:gd name="T20" fmla="*/ 51 w 102"/>
                  <a:gd name="T21" fmla="*/ 43 h 59"/>
                  <a:gd name="T22" fmla="*/ 54 w 102"/>
                  <a:gd name="T23" fmla="*/ 44 h 59"/>
                  <a:gd name="T24" fmla="*/ 54 w 102"/>
                  <a:gd name="T25" fmla="*/ 47 h 59"/>
                  <a:gd name="T26" fmla="*/ 51 w 102"/>
                  <a:gd name="T27" fmla="*/ 48 h 59"/>
                  <a:gd name="T28" fmla="*/ 1 w 102"/>
                  <a:gd name="T29" fmla="*/ 48 h 59"/>
                  <a:gd name="T30" fmla="*/ 0 w 102"/>
                  <a:gd name="T31" fmla="*/ 59 h 59"/>
                  <a:gd name="T32" fmla="*/ 59 w 102"/>
                  <a:gd name="T33" fmla="*/ 59 h 59"/>
                  <a:gd name="T34" fmla="*/ 62 w 102"/>
                  <a:gd name="T35" fmla="*/ 59 h 59"/>
                  <a:gd name="T36" fmla="*/ 65 w 102"/>
                  <a:gd name="T37" fmla="*/ 56 h 59"/>
                  <a:gd name="T38" fmla="*/ 102 w 102"/>
                  <a:gd name="T39" fmla="*/ 14 h 59"/>
                  <a:gd name="T40" fmla="*/ 62 w 102"/>
                  <a:gd name="T4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59">
                    <a:moveTo>
                      <a:pt x="62" y="0"/>
                    </a:moveTo>
                    <a:cubicBezTo>
                      <a:pt x="56" y="0"/>
                      <a:pt x="50" y="1"/>
                      <a:pt x="44" y="2"/>
                    </a:cubicBezTo>
                    <a:cubicBezTo>
                      <a:pt x="42" y="3"/>
                      <a:pt x="40" y="4"/>
                      <a:pt x="38" y="5"/>
                    </a:cubicBezTo>
                    <a:cubicBezTo>
                      <a:pt x="25" y="10"/>
                      <a:pt x="14" y="19"/>
                      <a:pt x="8" y="31"/>
                    </a:cubicBezTo>
                    <a:cubicBezTo>
                      <a:pt x="56" y="31"/>
                      <a:pt x="56" y="31"/>
                      <a:pt x="56" y="31"/>
                    </a:cubicBezTo>
                    <a:cubicBezTo>
                      <a:pt x="57" y="31"/>
                      <a:pt x="58" y="32"/>
                      <a:pt x="58" y="33"/>
                    </a:cubicBezTo>
                    <a:cubicBezTo>
                      <a:pt x="58" y="36"/>
                      <a:pt x="58" y="36"/>
                      <a:pt x="58" y="36"/>
                    </a:cubicBezTo>
                    <a:cubicBezTo>
                      <a:pt x="58" y="37"/>
                      <a:pt x="57" y="37"/>
                      <a:pt x="56" y="37"/>
                    </a:cubicBezTo>
                    <a:cubicBezTo>
                      <a:pt x="5" y="37"/>
                      <a:pt x="5" y="37"/>
                      <a:pt x="5" y="37"/>
                    </a:cubicBezTo>
                    <a:cubicBezTo>
                      <a:pt x="4" y="39"/>
                      <a:pt x="3" y="41"/>
                      <a:pt x="3" y="43"/>
                    </a:cubicBezTo>
                    <a:cubicBezTo>
                      <a:pt x="51" y="43"/>
                      <a:pt x="51" y="43"/>
                      <a:pt x="51" y="43"/>
                    </a:cubicBezTo>
                    <a:cubicBezTo>
                      <a:pt x="53" y="43"/>
                      <a:pt x="54" y="43"/>
                      <a:pt x="54" y="44"/>
                    </a:cubicBezTo>
                    <a:cubicBezTo>
                      <a:pt x="54" y="47"/>
                      <a:pt x="54" y="47"/>
                      <a:pt x="54" y="47"/>
                    </a:cubicBezTo>
                    <a:cubicBezTo>
                      <a:pt x="54" y="48"/>
                      <a:pt x="53" y="48"/>
                      <a:pt x="51" y="48"/>
                    </a:cubicBezTo>
                    <a:cubicBezTo>
                      <a:pt x="1" y="48"/>
                      <a:pt x="1" y="48"/>
                      <a:pt x="1" y="48"/>
                    </a:cubicBezTo>
                    <a:cubicBezTo>
                      <a:pt x="0" y="52"/>
                      <a:pt x="0" y="55"/>
                      <a:pt x="0" y="59"/>
                    </a:cubicBezTo>
                    <a:cubicBezTo>
                      <a:pt x="59" y="59"/>
                      <a:pt x="59" y="59"/>
                      <a:pt x="59" y="59"/>
                    </a:cubicBezTo>
                    <a:cubicBezTo>
                      <a:pt x="62" y="59"/>
                      <a:pt x="62" y="59"/>
                      <a:pt x="62" y="59"/>
                    </a:cubicBezTo>
                    <a:cubicBezTo>
                      <a:pt x="65" y="56"/>
                      <a:pt x="65" y="56"/>
                      <a:pt x="65" y="56"/>
                    </a:cubicBezTo>
                    <a:cubicBezTo>
                      <a:pt x="102" y="14"/>
                      <a:pt x="102" y="14"/>
                      <a:pt x="102" y="14"/>
                    </a:cubicBezTo>
                    <a:cubicBezTo>
                      <a:pt x="91" y="5"/>
                      <a:pt x="77"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sp>
        <p:nvSpPr>
          <p:cNvPr id="45" name="矩形 1"/>
          <p:cNvSpPr>
            <a:spLocks noChangeArrowheads="1"/>
          </p:cNvSpPr>
          <p:nvPr/>
        </p:nvSpPr>
        <p:spPr bwMode="auto">
          <a:xfrm>
            <a:off x="5154142" y="1538451"/>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black"/>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6" name="矩形 1"/>
          <p:cNvSpPr>
            <a:spLocks noChangeArrowheads="1"/>
          </p:cNvSpPr>
          <p:nvPr/>
        </p:nvSpPr>
        <p:spPr bwMode="auto">
          <a:xfrm>
            <a:off x="5154142" y="2370293"/>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black"/>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7" name="组合 46"/>
          <p:cNvGrpSpPr/>
          <p:nvPr/>
        </p:nvGrpSpPr>
        <p:grpSpPr>
          <a:xfrm>
            <a:off x="4576798" y="2417546"/>
            <a:ext cx="432048" cy="432048"/>
            <a:chOff x="1181547" y="4275187"/>
            <a:chExt cx="432048" cy="432048"/>
          </a:xfrm>
        </p:grpSpPr>
        <p:sp>
          <p:nvSpPr>
            <p:cNvPr id="48" name="圆角矩形 47"/>
            <p:cNvSpPr/>
            <p:nvPr/>
          </p:nvSpPr>
          <p:spPr>
            <a:xfrm>
              <a:off x="1181547" y="4275187"/>
              <a:ext cx="432048" cy="432048"/>
            </a:xfrm>
            <a:prstGeom prst="round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49" name="Group 23"/>
            <p:cNvGrpSpPr>
              <a:grpSpLocks noChangeAspect="1"/>
            </p:cNvGrpSpPr>
            <p:nvPr/>
          </p:nvGrpSpPr>
          <p:grpSpPr bwMode="auto">
            <a:xfrm>
              <a:off x="1265895" y="4383211"/>
              <a:ext cx="263351" cy="216000"/>
              <a:chOff x="2676" y="1452"/>
              <a:chExt cx="406" cy="333"/>
            </a:xfrm>
            <a:solidFill>
              <a:schemeClr val="tx1"/>
            </a:solidFill>
          </p:grpSpPr>
          <p:sp>
            <p:nvSpPr>
              <p:cNvPr id="50" name="Freeform 24"/>
              <p:cNvSpPr>
                <a:spLocks noEditPoints="1"/>
              </p:cNvSpPr>
              <p:nvPr/>
            </p:nvSpPr>
            <p:spPr bwMode="auto">
              <a:xfrm>
                <a:off x="2676" y="1515"/>
                <a:ext cx="406" cy="270"/>
              </a:xfrm>
              <a:custGeom>
                <a:avLst/>
                <a:gdLst>
                  <a:gd name="T0" fmla="*/ 136 w 172"/>
                  <a:gd name="T1" fmla="*/ 0 h 114"/>
                  <a:gd name="T2" fmla="*/ 131 w 172"/>
                  <a:gd name="T3" fmla="*/ 0 h 114"/>
                  <a:gd name="T4" fmla="*/ 132 w 172"/>
                  <a:gd name="T5" fmla="*/ 9 h 114"/>
                  <a:gd name="T6" fmla="*/ 132 w 172"/>
                  <a:gd name="T7" fmla="*/ 10 h 114"/>
                  <a:gd name="T8" fmla="*/ 119 w 172"/>
                  <a:gd name="T9" fmla="*/ 10 h 114"/>
                  <a:gd name="T10" fmla="*/ 119 w 172"/>
                  <a:gd name="T11" fmla="*/ 9 h 114"/>
                  <a:gd name="T12" fmla="*/ 117 w 172"/>
                  <a:gd name="T13" fmla="*/ 0 h 114"/>
                  <a:gd name="T14" fmla="*/ 55 w 172"/>
                  <a:gd name="T15" fmla="*/ 0 h 114"/>
                  <a:gd name="T16" fmla="*/ 54 w 172"/>
                  <a:gd name="T17" fmla="*/ 9 h 114"/>
                  <a:gd name="T18" fmla="*/ 53 w 172"/>
                  <a:gd name="T19" fmla="*/ 10 h 114"/>
                  <a:gd name="T20" fmla="*/ 40 w 172"/>
                  <a:gd name="T21" fmla="*/ 10 h 114"/>
                  <a:gd name="T22" fmla="*/ 40 w 172"/>
                  <a:gd name="T23" fmla="*/ 9 h 114"/>
                  <a:gd name="T24" fmla="*/ 41 w 172"/>
                  <a:gd name="T25" fmla="*/ 0 h 114"/>
                  <a:gd name="T26" fmla="*/ 36 w 172"/>
                  <a:gd name="T27" fmla="*/ 0 h 114"/>
                  <a:gd name="T28" fmla="*/ 0 w 172"/>
                  <a:gd name="T29" fmla="*/ 36 h 114"/>
                  <a:gd name="T30" fmla="*/ 0 w 172"/>
                  <a:gd name="T31" fmla="*/ 78 h 114"/>
                  <a:gd name="T32" fmla="*/ 36 w 172"/>
                  <a:gd name="T33" fmla="*/ 114 h 114"/>
                  <a:gd name="T34" fmla="*/ 136 w 172"/>
                  <a:gd name="T35" fmla="*/ 114 h 114"/>
                  <a:gd name="T36" fmla="*/ 172 w 172"/>
                  <a:gd name="T37" fmla="*/ 78 h 114"/>
                  <a:gd name="T38" fmla="*/ 172 w 172"/>
                  <a:gd name="T39" fmla="*/ 36 h 114"/>
                  <a:gd name="T40" fmla="*/ 136 w 172"/>
                  <a:gd name="T41" fmla="*/ 0 h 114"/>
                  <a:gd name="T42" fmla="*/ 141 w 172"/>
                  <a:gd name="T43" fmla="*/ 93 h 114"/>
                  <a:gd name="T44" fmla="*/ 34 w 172"/>
                  <a:gd name="T45" fmla="*/ 93 h 114"/>
                  <a:gd name="T46" fmla="*/ 26 w 172"/>
                  <a:gd name="T47" fmla="*/ 86 h 114"/>
                  <a:gd name="T48" fmla="*/ 34 w 172"/>
                  <a:gd name="T49" fmla="*/ 78 h 114"/>
                  <a:gd name="T50" fmla="*/ 141 w 172"/>
                  <a:gd name="T51" fmla="*/ 78 h 114"/>
                  <a:gd name="T52" fmla="*/ 149 w 172"/>
                  <a:gd name="T53" fmla="*/ 86 h 114"/>
                  <a:gd name="T54" fmla="*/ 141 w 172"/>
                  <a:gd name="T55" fmla="*/ 93 h 114"/>
                  <a:gd name="T56" fmla="*/ 141 w 172"/>
                  <a:gd name="T57" fmla="*/ 68 h 114"/>
                  <a:gd name="T58" fmla="*/ 34 w 172"/>
                  <a:gd name="T59" fmla="*/ 68 h 114"/>
                  <a:gd name="T60" fmla="*/ 26 w 172"/>
                  <a:gd name="T61" fmla="*/ 60 h 114"/>
                  <a:gd name="T62" fmla="*/ 34 w 172"/>
                  <a:gd name="T63" fmla="*/ 52 h 114"/>
                  <a:gd name="T64" fmla="*/ 141 w 172"/>
                  <a:gd name="T65" fmla="*/ 52 h 114"/>
                  <a:gd name="T66" fmla="*/ 149 w 172"/>
                  <a:gd name="T67" fmla="*/ 60 h 114"/>
                  <a:gd name="T68" fmla="*/ 141 w 172"/>
                  <a:gd name="T69" fmla="*/ 68 h 114"/>
                  <a:gd name="T70" fmla="*/ 141 w 172"/>
                  <a:gd name="T71" fmla="*/ 43 h 114"/>
                  <a:gd name="T72" fmla="*/ 34 w 172"/>
                  <a:gd name="T73" fmla="*/ 43 h 114"/>
                  <a:gd name="T74" fmla="*/ 26 w 172"/>
                  <a:gd name="T75" fmla="*/ 35 h 114"/>
                  <a:gd name="T76" fmla="*/ 34 w 172"/>
                  <a:gd name="T77" fmla="*/ 27 h 114"/>
                  <a:gd name="T78" fmla="*/ 141 w 172"/>
                  <a:gd name="T79" fmla="*/ 27 h 114"/>
                  <a:gd name="T80" fmla="*/ 149 w 172"/>
                  <a:gd name="T81" fmla="*/ 35 h 114"/>
                  <a:gd name="T82" fmla="*/ 141 w 172"/>
                  <a:gd name="T83" fmla="*/ 4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14">
                    <a:moveTo>
                      <a:pt x="136" y="0"/>
                    </a:moveTo>
                    <a:cubicBezTo>
                      <a:pt x="131" y="0"/>
                      <a:pt x="131" y="0"/>
                      <a:pt x="131" y="0"/>
                    </a:cubicBezTo>
                    <a:cubicBezTo>
                      <a:pt x="131" y="3"/>
                      <a:pt x="132" y="6"/>
                      <a:pt x="132" y="9"/>
                    </a:cubicBezTo>
                    <a:cubicBezTo>
                      <a:pt x="132" y="10"/>
                      <a:pt x="132" y="10"/>
                      <a:pt x="132" y="10"/>
                    </a:cubicBezTo>
                    <a:cubicBezTo>
                      <a:pt x="119" y="10"/>
                      <a:pt x="119" y="10"/>
                      <a:pt x="119" y="10"/>
                    </a:cubicBezTo>
                    <a:cubicBezTo>
                      <a:pt x="119" y="9"/>
                      <a:pt x="119" y="9"/>
                      <a:pt x="119" y="9"/>
                    </a:cubicBezTo>
                    <a:cubicBezTo>
                      <a:pt x="118" y="6"/>
                      <a:pt x="118" y="3"/>
                      <a:pt x="117" y="0"/>
                    </a:cubicBezTo>
                    <a:cubicBezTo>
                      <a:pt x="55" y="0"/>
                      <a:pt x="55" y="0"/>
                      <a:pt x="55" y="0"/>
                    </a:cubicBezTo>
                    <a:cubicBezTo>
                      <a:pt x="54" y="3"/>
                      <a:pt x="54" y="6"/>
                      <a:pt x="54" y="9"/>
                    </a:cubicBezTo>
                    <a:cubicBezTo>
                      <a:pt x="53" y="10"/>
                      <a:pt x="53" y="10"/>
                      <a:pt x="53" y="10"/>
                    </a:cubicBezTo>
                    <a:cubicBezTo>
                      <a:pt x="40" y="10"/>
                      <a:pt x="40" y="10"/>
                      <a:pt x="40" y="10"/>
                    </a:cubicBezTo>
                    <a:cubicBezTo>
                      <a:pt x="40" y="9"/>
                      <a:pt x="40" y="9"/>
                      <a:pt x="40" y="9"/>
                    </a:cubicBezTo>
                    <a:cubicBezTo>
                      <a:pt x="41" y="6"/>
                      <a:pt x="41" y="3"/>
                      <a:pt x="41" y="0"/>
                    </a:cubicBezTo>
                    <a:cubicBezTo>
                      <a:pt x="36" y="0"/>
                      <a:pt x="36" y="0"/>
                      <a:pt x="36" y="0"/>
                    </a:cubicBezTo>
                    <a:cubicBezTo>
                      <a:pt x="16" y="0"/>
                      <a:pt x="0" y="16"/>
                      <a:pt x="0" y="36"/>
                    </a:cubicBezTo>
                    <a:cubicBezTo>
                      <a:pt x="0" y="78"/>
                      <a:pt x="0" y="78"/>
                      <a:pt x="0" y="78"/>
                    </a:cubicBezTo>
                    <a:cubicBezTo>
                      <a:pt x="0" y="98"/>
                      <a:pt x="16" y="114"/>
                      <a:pt x="36" y="114"/>
                    </a:cubicBezTo>
                    <a:cubicBezTo>
                      <a:pt x="136" y="114"/>
                      <a:pt x="136" y="114"/>
                      <a:pt x="136" y="114"/>
                    </a:cubicBezTo>
                    <a:cubicBezTo>
                      <a:pt x="156" y="114"/>
                      <a:pt x="172" y="98"/>
                      <a:pt x="172" y="78"/>
                    </a:cubicBezTo>
                    <a:cubicBezTo>
                      <a:pt x="172" y="36"/>
                      <a:pt x="172" y="36"/>
                      <a:pt x="172" y="36"/>
                    </a:cubicBezTo>
                    <a:cubicBezTo>
                      <a:pt x="172" y="16"/>
                      <a:pt x="156" y="0"/>
                      <a:pt x="136" y="0"/>
                    </a:cubicBezTo>
                    <a:close/>
                    <a:moveTo>
                      <a:pt x="141" y="93"/>
                    </a:moveTo>
                    <a:cubicBezTo>
                      <a:pt x="34" y="93"/>
                      <a:pt x="34" y="93"/>
                      <a:pt x="34" y="93"/>
                    </a:cubicBezTo>
                    <a:cubicBezTo>
                      <a:pt x="30" y="93"/>
                      <a:pt x="26" y="90"/>
                      <a:pt x="26" y="86"/>
                    </a:cubicBezTo>
                    <a:cubicBezTo>
                      <a:pt x="26" y="81"/>
                      <a:pt x="30" y="78"/>
                      <a:pt x="34" y="78"/>
                    </a:cubicBezTo>
                    <a:cubicBezTo>
                      <a:pt x="141" y="78"/>
                      <a:pt x="141" y="78"/>
                      <a:pt x="141" y="78"/>
                    </a:cubicBezTo>
                    <a:cubicBezTo>
                      <a:pt x="145" y="78"/>
                      <a:pt x="149" y="81"/>
                      <a:pt x="149" y="86"/>
                    </a:cubicBezTo>
                    <a:cubicBezTo>
                      <a:pt x="149" y="90"/>
                      <a:pt x="145" y="93"/>
                      <a:pt x="141" y="93"/>
                    </a:cubicBezTo>
                    <a:close/>
                    <a:moveTo>
                      <a:pt x="141" y="68"/>
                    </a:moveTo>
                    <a:cubicBezTo>
                      <a:pt x="34" y="68"/>
                      <a:pt x="34" y="68"/>
                      <a:pt x="34" y="68"/>
                    </a:cubicBezTo>
                    <a:cubicBezTo>
                      <a:pt x="30" y="68"/>
                      <a:pt x="26" y="65"/>
                      <a:pt x="26" y="60"/>
                    </a:cubicBezTo>
                    <a:cubicBezTo>
                      <a:pt x="26" y="56"/>
                      <a:pt x="30" y="52"/>
                      <a:pt x="34" y="52"/>
                    </a:cubicBezTo>
                    <a:cubicBezTo>
                      <a:pt x="141" y="52"/>
                      <a:pt x="141" y="52"/>
                      <a:pt x="141" y="52"/>
                    </a:cubicBezTo>
                    <a:cubicBezTo>
                      <a:pt x="145" y="52"/>
                      <a:pt x="149" y="56"/>
                      <a:pt x="149" y="60"/>
                    </a:cubicBezTo>
                    <a:cubicBezTo>
                      <a:pt x="149" y="65"/>
                      <a:pt x="145" y="68"/>
                      <a:pt x="141" y="68"/>
                    </a:cubicBezTo>
                    <a:close/>
                    <a:moveTo>
                      <a:pt x="141" y="43"/>
                    </a:moveTo>
                    <a:cubicBezTo>
                      <a:pt x="34" y="43"/>
                      <a:pt x="34" y="43"/>
                      <a:pt x="34" y="43"/>
                    </a:cubicBezTo>
                    <a:cubicBezTo>
                      <a:pt x="30" y="43"/>
                      <a:pt x="26" y="39"/>
                      <a:pt x="26" y="35"/>
                    </a:cubicBezTo>
                    <a:cubicBezTo>
                      <a:pt x="26" y="30"/>
                      <a:pt x="30" y="27"/>
                      <a:pt x="34" y="27"/>
                    </a:cubicBezTo>
                    <a:cubicBezTo>
                      <a:pt x="141" y="27"/>
                      <a:pt x="141" y="27"/>
                      <a:pt x="141" y="27"/>
                    </a:cubicBezTo>
                    <a:cubicBezTo>
                      <a:pt x="145" y="27"/>
                      <a:pt x="149" y="30"/>
                      <a:pt x="149" y="35"/>
                    </a:cubicBezTo>
                    <a:cubicBezTo>
                      <a:pt x="149" y="39"/>
                      <a:pt x="145" y="43"/>
                      <a:pt x="1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1" name="Freeform 25"/>
              <p:cNvSpPr>
                <a:spLocks/>
              </p:cNvSpPr>
              <p:nvPr/>
            </p:nvSpPr>
            <p:spPr bwMode="auto">
              <a:xfrm>
                <a:off x="2777" y="1452"/>
                <a:ext cx="206" cy="82"/>
              </a:xfrm>
              <a:custGeom>
                <a:avLst/>
                <a:gdLst>
                  <a:gd name="T0" fmla="*/ 86 w 87"/>
                  <a:gd name="T1" fmla="*/ 27 h 35"/>
                  <a:gd name="T2" fmla="*/ 62 w 87"/>
                  <a:gd name="T3" fmla="*/ 0 h 35"/>
                  <a:gd name="T4" fmla="*/ 24 w 87"/>
                  <a:gd name="T5" fmla="*/ 0 h 35"/>
                  <a:gd name="T6" fmla="*/ 1 w 87"/>
                  <a:gd name="T7" fmla="*/ 27 h 35"/>
                  <a:gd name="T8" fmla="*/ 0 w 87"/>
                  <a:gd name="T9" fmla="*/ 35 h 35"/>
                  <a:gd name="T10" fmla="*/ 9 w 87"/>
                  <a:gd name="T11" fmla="*/ 35 h 35"/>
                  <a:gd name="T12" fmla="*/ 10 w 87"/>
                  <a:gd name="T13" fmla="*/ 27 h 35"/>
                  <a:gd name="T14" fmla="*/ 29 w 87"/>
                  <a:gd name="T15" fmla="*/ 8 h 35"/>
                  <a:gd name="T16" fmla="*/ 58 w 87"/>
                  <a:gd name="T17" fmla="*/ 8 h 35"/>
                  <a:gd name="T18" fmla="*/ 76 w 87"/>
                  <a:gd name="T19" fmla="*/ 27 h 35"/>
                  <a:gd name="T20" fmla="*/ 78 w 87"/>
                  <a:gd name="T21" fmla="*/ 35 h 35"/>
                  <a:gd name="T22" fmla="*/ 87 w 87"/>
                  <a:gd name="T23" fmla="*/ 35 h 35"/>
                  <a:gd name="T24" fmla="*/ 86 w 87"/>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35">
                    <a:moveTo>
                      <a:pt x="86" y="27"/>
                    </a:moveTo>
                    <a:cubicBezTo>
                      <a:pt x="83" y="11"/>
                      <a:pt x="73" y="0"/>
                      <a:pt x="62" y="0"/>
                    </a:cubicBezTo>
                    <a:cubicBezTo>
                      <a:pt x="24" y="0"/>
                      <a:pt x="24" y="0"/>
                      <a:pt x="24" y="0"/>
                    </a:cubicBezTo>
                    <a:cubicBezTo>
                      <a:pt x="13" y="0"/>
                      <a:pt x="4" y="11"/>
                      <a:pt x="1" y="27"/>
                    </a:cubicBezTo>
                    <a:cubicBezTo>
                      <a:pt x="0" y="30"/>
                      <a:pt x="0" y="32"/>
                      <a:pt x="0" y="35"/>
                    </a:cubicBezTo>
                    <a:cubicBezTo>
                      <a:pt x="9" y="35"/>
                      <a:pt x="9" y="35"/>
                      <a:pt x="9" y="35"/>
                    </a:cubicBezTo>
                    <a:cubicBezTo>
                      <a:pt x="9" y="32"/>
                      <a:pt x="9" y="30"/>
                      <a:pt x="10" y="27"/>
                    </a:cubicBezTo>
                    <a:cubicBezTo>
                      <a:pt x="13" y="16"/>
                      <a:pt x="20" y="8"/>
                      <a:pt x="29" y="8"/>
                    </a:cubicBezTo>
                    <a:cubicBezTo>
                      <a:pt x="58" y="8"/>
                      <a:pt x="58" y="8"/>
                      <a:pt x="58" y="8"/>
                    </a:cubicBezTo>
                    <a:cubicBezTo>
                      <a:pt x="66" y="8"/>
                      <a:pt x="74" y="16"/>
                      <a:pt x="76" y="27"/>
                    </a:cubicBezTo>
                    <a:cubicBezTo>
                      <a:pt x="77" y="30"/>
                      <a:pt x="77" y="32"/>
                      <a:pt x="78" y="35"/>
                    </a:cubicBezTo>
                    <a:cubicBezTo>
                      <a:pt x="87" y="35"/>
                      <a:pt x="87" y="35"/>
                      <a:pt x="87" y="35"/>
                    </a:cubicBezTo>
                    <a:cubicBezTo>
                      <a:pt x="86" y="32"/>
                      <a:pt x="86" y="30"/>
                      <a:pt x="8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sp>
        <p:nvSpPr>
          <p:cNvPr id="52" name="矩形 1"/>
          <p:cNvSpPr>
            <a:spLocks noChangeArrowheads="1"/>
          </p:cNvSpPr>
          <p:nvPr/>
        </p:nvSpPr>
        <p:spPr bwMode="auto">
          <a:xfrm>
            <a:off x="5149345" y="3202135"/>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black"/>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53" name="组合 52"/>
          <p:cNvGrpSpPr/>
          <p:nvPr/>
        </p:nvGrpSpPr>
        <p:grpSpPr>
          <a:xfrm>
            <a:off x="4572001" y="3249388"/>
            <a:ext cx="432048" cy="432048"/>
            <a:chOff x="5074776" y="3435846"/>
            <a:chExt cx="432048" cy="432048"/>
          </a:xfrm>
        </p:grpSpPr>
        <p:sp>
          <p:nvSpPr>
            <p:cNvPr id="54" name="圆角矩形 53"/>
            <p:cNvSpPr/>
            <p:nvPr/>
          </p:nvSpPr>
          <p:spPr>
            <a:xfrm>
              <a:off x="5074776" y="3435846"/>
              <a:ext cx="432048" cy="432048"/>
            </a:xfrm>
            <a:prstGeom prst="round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55" name="Group 13"/>
            <p:cNvGrpSpPr>
              <a:grpSpLocks noChangeAspect="1"/>
            </p:cNvGrpSpPr>
            <p:nvPr/>
          </p:nvGrpSpPr>
          <p:grpSpPr bwMode="auto">
            <a:xfrm>
              <a:off x="5128999" y="3548595"/>
              <a:ext cx="323601" cy="216000"/>
              <a:chOff x="2668" y="2494"/>
              <a:chExt cx="406" cy="271"/>
            </a:xfrm>
            <a:solidFill>
              <a:schemeClr val="tx1"/>
            </a:solidFill>
          </p:grpSpPr>
          <p:sp>
            <p:nvSpPr>
              <p:cNvPr id="56" name="Freeform 14"/>
              <p:cNvSpPr>
                <a:spLocks/>
              </p:cNvSpPr>
              <p:nvPr/>
            </p:nvSpPr>
            <p:spPr bwMode="auto">
              <a:xfrm>
                <a:off x="2668" y="2753"/>
                <a:ext cx="406" cy="12"/>
              </a:xfrm>
              <a:custGeom>
                <a:avLst/>
                <a:gdLst>
                  <a:gd name="T0" fmla="*/ 3 w 172"/>
                  <a:gd name="T1" fmla="*/ 5 h 5"/>
                  <a:gd name="T2" fmla="*/ 0 w 172"/>
                  <a:gd name="T3" fmla="*/ 2 h 5"/>
                  <a:gd name="T4" fmla="*/ 3 w 172"/>
                  <a:gd name="T5" fmla="*/ 0 h 5"/>
                  <a:gd name="T6" fmla="*/ 169 w 172"/>
                  <a:gd name="T7" fmla="*/ 0 h 5"/>
                  <a:gd name="T8" fmla="*/ 172 w 172"/>
                  <a:gd name="T9" fmla="*/ 2 h 5"/>
                  <a:gd name="T10" fmla="*/ 169 w 172"/>
                  <a:gd name="T11" fmla="*/ 5 h 5"/>
                  <a:gd name="T12" fmla="*/ 3 w 17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72" h="5">
                    <a:moveTo>
                      <a:pt x="3" y="5"/>
                    </a:moveTo>
                    <a:cubicBezTo>
                      <a:pt x="1" y="5"/>
                      <a:pt x="0" y="4"/>
                      <a:pt x="0" y="2"/>
                    </a:cubicBezTo>
                    <a:cubicBezTo>
                      <a:pt x="0" y="1"/>
                      <a:pt x="1" y="0"/>
                      <a:pt x="3" y="0"/>
                    </a:cubicBezTo>
                    <a:cubicBezTo>
                      <a:pt x="169" y="0"/>
                      <a:pt x="169" y="0"/>
                      <a:pt x="169" y="0"/>
                    </a:cubicBezTo>
                    <a:cubicBezTo>
                      <a:pt x="171" y="0"/>
                      <a:pt x="172" y="1"/>
                      <a:pt x="172" y="2"/>
                    </a:cubicBezTo>
                    <a:cubicBezTo>
                      <a:pt x="172" y="4"/>
                      <a:pt x="171" y="5"/>
                      <a:pt x="169"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7" name="Freeform 15"/>
              <p:cNvSpPr>
                <a:spLocks/>
              </p:cNvSpPr>
              <p:nvPr/>
            </p:nvSpPr>
            <p:spPr bwMode="auto">
              <a:xfrm>
                <a:off x="2762" y="2536"/>
                <a:ext cx="54" cy="208"/>
              </a:xfrm>
              <a:custGeom>
                <a:avLst/>
                <a:gdLst>
                  <a:gd name="T0" fmla="*/ 23 w 23"/>
                  <a:gd name="T1" fmla="*/ 77 h 88"/>
                  <a:gd name="T2" fmla="*/ 12 w 23"/>
                  <a:gd name="T3" fmla="*/ 88 h 88"/>
                  <a:gd name="T4" fmla="*/ 11 w 23"/>
                  <a:gd name="T5" fmla="*/ 88 h 88"/>
                  <a:gd name="T6" fmla="*/ 0 w 23"/>
                  <a:gd name="T7" fmla="*/ 77 h 88"/>
                  <a:gd name="T8" fmla="*/ 0 w 23"/>
                  <a:gd name="T9" fmla="*/ 11 h 88"/>
                  <a:gd name="T10" fmla="*/ 11 w 23"/>
                  <a:gd name="T11" fmla="*/ 0 h 88"/>
                  <a:gd name="T12" fmla="*/ 12 w 23"/>
                  <a:gd name="T13" fmla="*/ 0 h 88"/>
                  <a:gd name="T14" fmla="*/ 23 w 23"/>
                  <a:gd name="T15" fmla="*/ 11 h 88"/>
                  <a:gd name="T16" fmla="*/ 23 w 23"/>
                  <a:gd name="T17"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88">
                    <a:moveTo>
                      <a:pt x="23" y="77"/>
                    </a:moveTo>
                    <a:cubicBezTo>
                      <a:pt x="23" y="83"/>
                      <a:pt x="18" y="88"/>
                      <a:pt x="12" y="88"/>
                    </a:cubicBezTo>
                    <a:cubicBezTo>
                      <a:pt x="11" y="88"/>
                      <a:pt x="11" y="88"/>
                      <a:pt x="11" y="88"/>
                    </a:cubicBezTo>
                    <a:cubicBezTo>
                      <a:pt x="5" y="88"/>
                      <a:pt x="0" y="83"/>
                      <a:pt x="0" y="77"/>
                    </a:cubicBezTo>
                    <a:cubicBezTo>
                      <a:pt x="0" y="11"/>
                      <a:pt x="0" y="11"/>
                      <a:pt x="0" y="11"/>
                    </a:cubicBezTo>
                    <a:cubicBezTo>
                      <a:pt x="0" y="5"/>
                      <a:pt x="5" y="0"/>
                      <a:pt x="11" y="0"/>
                    </a:cubicBezTo>
                    <a:cubicBezTo>
                      <a:pt x="12" y="0"/>
                      <a:pt x="12" y="0"/>
                      <a:pt x="12" y="0"/>
                    </a:cubicBezTo>
                    <a:cubicBezTo>
                      <a:pt x="18" y="0"/>
                      <a:pt x="23" y="5"/>
                      <a:pt x="23" y="11"/>
                    </a:cubicBezTo>
                    <a:lnTo>
                      <a:pt x="2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8" name="Freeform 16"/>
              <p:cNvSpPr>
                <a:spLocks/>
              </p:cNvSpPr>
              <p:nvPr/>
            </p:nvSpPr>
            <p:spPr bwMode="auto">
              <a:xfrm>
                <a:off x="2682" y="2494"/>
                <a:ext cx="54" cy="250"/>
              </a:xfrm>
              <a:custGeom>
                <a:avLst/>
                <a:gdLst>
                  <a:gd name="T0" fmla="*/ 23 w 23"/>
                  <a:gd name="T1" fmla="*/ 95 h 106"/>
                  <a:gd name="T2" fmla="*/ 12 w 23"/>
                  <a:gd name="T3" fmla="*/ 106 h 106"/>
                  <a:gd name="T4" fmla="*/ 11 w 23"/>
                  <a:gd name="T5" fmla="*/ 106 h 106"/>
                  <a:gd name="T6" fmla="*/ 0 w 23"/>
                  <a:gd name="T7" fmla="*/ 95 h 106"/>
                  <a:gd name="T8" fmla="*/ 0 w 23"/>
                  <a:gd name="T9" fmla="*/ 11 h 106"/>
                  <a:gd name="T10" fmla="*/ 11 w 23"/>
                  <a:gd name="T11" fmla="*/ 0 h 106"/>
                  <a:gd name="T12" fmla="*/ 12 w 23"/>
                  <a:gd name="T13" fmla="*/ 0 h 106"/>
                  <a:gd name="T14" fmla="*/ 23 w 23"/>
                  <a:gd name="T15" fmla="*/ 11 h 106"/>
                  <a:gd name="T16" fmla="*/ 23 w 23"/>
                  <a:gd name="T17"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06">
                    <a:moveTo>
                      <a:pt x="23" y="95"/>
                    </a:moveTo>
                    <a:cubicBezTo>
                      <a:pt x="23" y="101"/>
                      <a:pt x="18" y="106"/>
                      <a:pt x="12" y="106"/>
                    </a:cubicBezTo>
                    <a:cubicBezTo>
                      <a:pt x="11" y="106"/>
                      <a:pt x="11" y="106"/>
                      <a:pt x="11" y="106"/>
                    </a:cubicBezTo>
                    <a:cubicBezTo>
                      <a:pt x="5" y="106"/>
                      <a:pt x="0" y="101"/>
                      <a:pt x="0" y="95"/>
                    </a:cubicBezTo>
                    <a:cubicBezTo>
                      <a:pt x="0" y="11"/>
                      <a:pt x="0" y="11"/>
                      <a:pt x="0" y="11"/>
                    </a:cubicBezTo>
                    <a:cubicBezTo>
                      <a:pt x="0" y="5"/>
                      <a:pt x="5" y="0"/>
                      <a:pt x="11" y="0"/>
                    </a:cubicBezTo>
                    <a:cubicBezTo>
                      <a:pt x="12" y="0"/>
                      <a:pt x="12" y="0"/>
                      <a:pt x="12" y="0"/>
                    </a:cubicBezTo>
                    <a:cubicBezTo>
                      <a:pt x="18" y="0"/>
                      <a:pt x="23" y="5"/>
                      <a:pt x="23" y="11"/>
                    </a:cubicBezTo>
                    <a:lnTo>
                      <a:pt x="23"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9" name="Freeform 17"/>
              <p:cNvSpPr>
                <a:spLocks/>
              </p:cNvSpPr>
              <p:nvPr/>
            </p:nvSpPr>
            <p:spPr bwMode="auto">
              <a:xfrm>
                <a:off x="2842" y="2576"/>
                <a:ext cx="55" cy="168"/>
              </a:xfrm>
              <a:custGeom>
                <a:avLst/>
                <a:gdLst>
                  <a:gd name="T0" fmla="*/ 23 w 23"/>
                  <a:gd name="T1" fmla="*/ 60 h 71"/>
                  <a:gd name="T2" fmla="*/ 12 w 23"/>
                  <a:gd name="T3" fmla="*/ 71 h 71"/>
                  <a:gd name="T4" fmla="*/ 11 w 23"/>
                  <a:gd name="T5" fmla="*/ 71 h 71"/>
                  <a:gd name="T6" fmla="*/ 0 w 23"/>
                  <a:gd name="T7" fmla="*/ 60 h 71"/>
                  <a:gd name="T8" fmla="*/ 0 w 23"/>
                  <a:gd name="T9" fmla="*/ 11 h 71"/>
                  <a:gd name="T10" fmla="*/ 11 w 23"/>
                  <a:gd name="T11" fmla="*/ 0 h 71"/>
                  <a:gd name="T12" fmla="*/ 12 w 23"/>
                  <a:gd name="T13" fmla="*/ 0 h 71"/>
                  <a:gd name="T14" fmla="*/ 23 w 23"/>
                  <a:gd name="T15" fmla="*/ 11 h 71"/>
                  <a:gd name="T16" fmla="*/ 23 w 23"/>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71">
                    <a:moveTo>
                      <a:pt x="23" y="60"/>
                    </a:moveTo>
                    <a:cubicBezTo>
                      <a:pt x="23" y="66"/>
                      <a:pt x="18" y="71"/>
                      <a:pt x="12" y="71"/>
                    </a:cubicBezTo>
                    <a:cubicBezTo>
                      <a:pt x="11" y="71"/>
                      <a:pt x="11" y="71"/>
                      <a:pt x="11" y="71"/>
                    </a:cubicBezTo>
                    <a:cubicBezTo>
                      <a:pt x="5" y="71"/>
                      <a:pt x="0" y="66"/>
                      <a:pt x="0" y="60"/>
                    </a:cubicBezTo>
                    <a:cubicBezTo>
                      <a:pt x="0" y="11"/>
                      <a:pt x="0" y="11"/>
                      <a:pt x="0" y="11"/>
                    </a:cubicBezTo>
                    <a:cubicBezTo>
                      <a:pt x="0" y="5"/>
                      <a:pt x="5" y="0"/>
                      <a:pt x="11" y="0"/>
                    </a:cubicBezTo>
                    <a:cubicBezTo>
                      <a:pt x="12" y="0"/>
                      <a:pt x="12" y="0"/>
                      <a:pt x="12" y="0"/>
                    </a:cubicBezTo>
                    <a:cubicBezTo>
                      <a:pt x="18" y="0"/>
                      <a:pt x="23" y="5"/>
                      <a:pt x="23" y="11"/>
                    </a:cubicBezTo>
                    <a:lnTo>
                      <a:pt x="2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0" name="Freeform 18"/>
              <p:cNvSpPr>
                <a:spLocks/>
              </p:cNvSpPr>
              <p:nvPr/>
            </p:nvSpPr>
            <p:spPr bwMode="auto">
              <a:xfrm>
                <a:off x="2923" y="2619"/>
                <a:ext cx="57" cy="125"/>
              </a:xfrm>
              <a:custGeom>
                <a:avLst/>
                <a:gdLst>
                  <a:gd name="T0" fmla="*/ 24 w 24"/>
                  <a:gd name="T1" fmla="*/ 42 h 53"/>
                  <a:gd name="T2" fmla="*/ 12 w 24"/>
                  <a:gd name="T3" fmla="*/ 53 h 53"/>
                  <a:gd name="T4" fmla="*/ 11 w 24"/>
                  <a:gd name="T5" fmla="*/ 53 h 53"/>
                  <a:gd name="T6" fmla="*/ 0 w 24"/>
                  <a:gd name="T7" fmla="*/ 42 h 53"/>
                  <a:gd name="T8" fmla="*/ 0 w 24"/>
                  <a:gd name="T9" fmla="*/ 11 h 53"/>
                  <a:gd name="T10" fmla="*/ 11 w 24"/>
                  <a:gd name="T11" fmla="*/ 0 h 53"/>
                  <a:gd name="T12" fmla="*/ 12 w 24"/>
                  <a:gd name="T13" fmla="*/ 0 h 53"/>
                  <a:gd name="T14" fmla="*/ 24 w 24"/>
                  <a:gd name="T15" fmla="*/ 11 h 53"/>
                  <a:gd name="T16" fmla="*/ 24 w 24"/>
                  <a:gd name="T17"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3">
                    <a:moveTo>
                      <a:pt x="24" y="42"/>
                    </a:moveTo>
                    <a:cubicBezTo>
                      <a:pt x="24" y="48"/>
                      <a:pt x="19" y="53"/>
                      <a:pt x="12" y="53"/>
                    </a:cubicBezTo>
                    <a:cubicBezTo>
                      <a:pt x="11" y="53"/>
                      <a:pt x="11" y="53"/>
                      <a:pt x="11" y="53"/>
                    </a:cubicBezTo>
                    <a:cubicBezTo>
                      <a:pt x="5" y="53"/>
                      <a:pt x="0" y="48"/>
                      <a:pt x="0" y="42"/>
                    </a:cubicBezTo>
                    <a:cubicBezTo>
                      <a:pt x="0" y="11"/>
                      <a:pt x="0" y="11"/>
                      <a:pt x="0" y="11"/>
                    </a:cubicBezTo>
                    <a:cubicBezTo>
                      <a:pt x="0" y="5"/>
                      <a:pt x="5" y="0"/>
                      <a:pt x="11" y="0"/>
                    </a:cubicBezTo>
                    <a:cubicBezTo>
                      <a:pt x="12" y="0"/>
                      <a:pt x="12" y="0"/>
                      <a:pt x="12" y="0"/>
                    </a:cubicBezTo>
                    <a:cubicBezTo>
                      <a:pt x="19" y="0"/>
                      <a:pt x="24" y="5"/>
                      <a:pt x="24" y="11"/>
                    </a:cubicBezTo>
                    <a:lnTo>
                      <a:pt x="2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1" name="Freeform 19"/>
              <p:cNvSpPr>
                <a:spLocks/>
              </p:cNvSpPr>
              <p:nvPr/>
            </p:nvSpPr>
            <p:spPr bwMode="auto">
              <a:xfrm>
                <a:off x="3003" y="2659"/>
                <a:ext cx="57" cy="85"/>
              </a:xfrm>
              <a:custGeom>
                <a:avLst/>
                <a:gdLst>
                  <a:gd name="T0" fmla="*/ 24 w 24"/>
                  <a:gd name="T1" fmla="*/ 25 h 36"/>
                  <a:gd name="T2" fmla="*/ 13 w 24"/>
                  <a:gd name="T3" fmla="*/ 36 h 36"/>
                  <a:gd name="T4" fmla="*/ 12 w 24"/>
                  <a:gd name="T5" fmla="*/ 36 h 36"/>
                  <a:gd name="T6" fmla="*/ 0 w 24"/>
                  <a:gd name="T7" fmla="*/ 25 h 36"/>
                  <a:gd name="T8" fmla="*/ 0 w 24"/>
                  <a:gd name="T9" fmla="*/ 11 h 36"/>
                  <a:gd name="T10" fmla="*/ 12 w 24"/>
                  <a:gd name="T11" fmla="*/ 0 h 36"/>
                  <a:gd name="T12" fmla="*/ 13 w 24"/>
                  <a:gd name="T13" fmla="*/ 0 h 36"/>
                  <a:gd name="T14" fmla="*/ 24 w 24"/>
                  <a:gd name="T15" fmla="*/ 11 h 36"/>
                  <a:gd name="T16" fmla="*/ 24 w 24"/>
                  <a:gd name="T1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6">
                    <a:moveTo>
                      <a:pt x="24" y="25"/>
                    </a:moveTo>
                    <a:cubicBezTo>
                      <a:pt x="24" y="31"/>
                      <a:pt x="19" y="36"/>
                      <a:pt x="13" y="36"/>
                    </a:cubicBezTo>
                    <a:cubicBezTo>
                      <a:pt x="12" y="36"/>
                      <a:pt x="12" y="36"/>
                      <a:pt x="12" y="36"/>
                    </a:cubicBezTo>
                    <a:cubicBezTo>
                      <a:pt x="5" y="36"/>
                      <a:pt x="0" y="31"/>
                      <a:pt x="0" y="25"/>
                    </a:cubicBezTo>
                    <a:cubicBezTo>
                      <a:pt x="0" y="11"/>
                      <a:pt x="0" y="11"/>
                      <a:pt x="0" y="11"/>
                    </a:cubicBezTo>
                    <a:cubicBezTo>
                      <a:pt x="0" y="5"/>
                      <a:pt x="5" y="0"/>
                      <a:pt x="12" y="0"/>
                    </a:cubicBezTo>
                    <a:cubicBezTo>
                      <a:pt x="13" y="0"/>
                      <a:pt x="13" y="0"/>
                      <a:pt x="13" y="0"/>
                    </a:cubicBezTo>
                    <a:cubicBezTo>
                      <a:pt x="19" y="0"/>
                      <a:pt x="24" y="5"/>
                      <a:pt x="24" y="11"/>
                    </a:cubicBezTo>
                    <a:lnTo>
                      <a:pt x="2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sp>
        <p:nvSpPr>
          <p:cNvPr id="62" name="矩形 1"/>
          <p:cNvSpPr>
            <a:spLocks noChangeArrowheads="1"/>
          </p:cNvSpPr>
          <p:nvPr/>
        </p:nvSpPr>
        <p:spPr bwMode="auto">
          <a:xfrm>
            <a:off x="5149344" y="4033976"/>
            <a:ext cx="24530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base">
              <a:spcBef>
                <a:spcPct val="0"/>
              </a:spcBef>
              <a:spcAft>
                <a:spcPct val="0"/>
              </a:spcAft>
              <a:defRPr/>
            </a:pPr>
            <a:r>
              <a:rPr lang="zh-CN" altLang="en-US" sz="1000" kern="0" dirty="0">
                <a:solidFill>
                  <a:prstClr val="black"/>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63" name="组合 62"/>
          <p:cNvGrpSpPr/>
          <p:nvPr/>
        </p:nvGrpSpPr>
        <p:grpSpPr>
          <a:xfrm>
            <a:off x="4572000" y="4081229"/>
            <a:ext cx="432048" cy="432048"/>
            <a:chOff x="5074775" y="4275187"/>
            <a:chExt cx="432048" cy="432048"/>
          </a:xfrm>
        </p:grpSpPr>
        <p:sp>
          <p:nvSpPr>
            <p:cNvPr id="64" name="圆角矩形 63"/>
            <p:cNvSpPr/>
            <p:nvPr/>
          </p:nvSpPr>
          <p:spPr>
            <a:xfrm>
              <a:off x="5074775" y="4275187"/>
              <a:ext cx="432048" cy="432048"/>
            </a:xfrm>
            <a:prstGeom prst="round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65" name="Group 42"/>
            <p:cNvGrpSpPr>
              <a:grpSpLocks noChangeAspect="1"/>
            </p:cNvGrpSpPr>
            <p:nvPr/>
          </p:nvGrpSpPr>
          <p:grpSpPr bwMode="auto">
            <a:xfrm>
              <a:off x="5203921" y="4396933"/>
              <a:ext cx="170971" cy="216000"/>
              <a:chOff x="2864" y="2398"/>
              <a:chExt cx="243" cy="307"/>
            </a:xfrm>
            <a:solidFill>
              <a:schemeClr val="tx1"/>
            </a:solidFill>
          </p:grpSpPr>
          <p:sp>
            <p:nvSpPr>
              <p:cNvPr id="66" name="Freeform 43"/>
              <p:cNvSpPr>
                <a:spLocks noEditPoints="1"/>
              </p:cNvSpPr>
              <p:nvPr/>
            </p:nvSpPr>
            <p:spPr bwMode="auto">
              <a:xfrm>
                <a:off x="2864" y="2516"/>
                <a:ext cx="243" cy="189"/>
              </a:xfrm>
              <a:custGeom>
                <a:avLst/>
                <a:gdLst>
                  <a:gd name="T0" fmla="*/ 103 w 103"/>
                  <a:gd name="T1" fmla="*/ 24 h 80"/>
                  <a:gd name="T2" fmla="*/ 103 w 103"/>
                  <a:gd name="T3" fmla="*/ 12 h 80"/>
                  <a:gd name="T4" fmla="*/ 90 w 103"/>
                  <a:gd name="T5" fmla="*/ 0 h 80"/>
                  <a:gd name="T6" fmla="*/ 13 w 103"/>
                  <a:gd name="T7" fmla="*/ 0 h 80"/>
                  <a:gd name="T8" fmla="*/ 0 w 103"/>
                  <a:gd name="T9" fmla="*/ 12 h 80"/>
                  <a:gd name="T10" fmla="*/ 0 w 103"/>
                  <a:gd name="T11" fmla="*/ 68 h 80"/>
                  <a:gd name="T12" fmla="*/ 13 w 103"/>
                  <a:gd name="T13" fmla="*/ 80 h 80"/>
                  <a:gd name="T14" fmla="*/ 90 w 103"/>
                  <a:gd name="T15" fmla="*/ 80 h 80"/>
                  <a:gd name="T16" fmla="*/ 103 w 103"/>
                  <a:gd name="T17" fmla="*/ 68 h 80"/>
                  <a:gd name="T18" fmla="*/ 103 w 103"/>
                  <a:gd name="T19" fmla="*/ 64 h 80"/>
                  <a:gd name="T20" fmla="*/ 86 w 103"/>
                  <a:gd name="T21" fmla="*/ 64 h 80"/>
                  <a:gd name="T22" fmla="*/ 86 w 103"/>
                  <a:gd name="T23" fmla="*/ 57 h 80"/>
                  <a:gd name="T24" fmla="*/ 103 w 103"/>
                  <a:gd name="T25" fmla="*/ 57 h 80"/>
                  <a:gd name="T26" fmla="*/ 103 w 103"/>
                  <a:gd name="T27" fmla="*/ 48 h 80"/>
                  <a:gd name="T28" fmla="*/ 86 w 103"/>
                  <a:gd name="T29" fmla="*/ 48 h 80"/>
                  <a:gd name="T30" fmla="*/ 86 w 103"/>
                  <a:gd name="T31" fmla="*/ 41 h 80"/>
                  <a:gd name="T32" fmla="*/ 103 w 103"/>
                  <a:gd name="T33" fmla="*/ 41 h 80"/>
                  <a:gd name="T34" fmla="*/ 103 w 103"/>
                  <a:gd name="T35" fmla="*/ 31 h 80"/>
                  <a:gd name="T36" fmla="*/ 86 w 103"/>
                  <a:gd name="T37" fmla="*/ 31 h 80"/>
                  <a:gd name="T38" fmla="*/ 86 w 103"/>
                  <a:gd name="T39" fmla="*/ 24 h 80"/>
                  <a:gd name="T40" fmla="*/ 103 w 103"/>
                  <a:gd name="T41" fmla="*/ 24 h 80"/>
                  <a:gd name="T42" fmla="*/ 56 w 103"/>
                  <a:gd name="T43" fmla="*/ 46 h 80"/>
                  <a:gd name="T44" fmla="*/ 56 w 103"/>
                  <a:gd name="T45" fmla="*/ 55 h 80"/>
                  <a:gd name="T46" fmla="*/ 51 w 103"/>
                  <a:gd name="T47" fmla="*/ 58 h 80"/>
                  <a:gd name="T48" fmla="*/ 47 w 103"/>
                  <a:gd name="T49" fmla="*/ 55 h 80"/>
                  <a:gd name="T50" fmla="*/ 47 w 103"/>
                  <a:gd name="T51" fmla="*/ 46 h 80"/>
                  <a:gd name="T52" fmla="*/ 41 w 103"/>
                  <a:gd name="T53" fmla="*/ 37 h 80"/>
                  <a:gd name="T54" fmla="*/ 51 w 103"/>
                  <a:gd name="T55" fmla="*/ 26 h 80"/>
                  <a:gd name="T56" fmla="*/ 62 w 103"/>
                  <a:gd name="T57" fmla="*/ 37 h 80"/>
                  <a:gd name="T58" fmla="*/ 56 w 103"/>
                  <a:gd name="T59"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3" h="80">
                    <a:moveTo>
                      <a:pt x="103" y="24"/>
                    </a:moveTo>
                    <a:cubicBezTo>
                      <a:pt x="103" y="12"/>
                      <a:pt x="103" y="12"/>
                      <a:pt x="103" y="12"/>
                    </a:cubicBezTo>
                    <a:cubicBezTo>
                      <a:pt x="103" y="5"/>
                      <a:pt x="97" y="0"/>
                      <a:pt x="90" y="0"/>
                    </a:cubicBezTo>
                    <a:cubicBezTo>
                      <a:pt x="13" y="0"/>
                      <a:pt x="13" y="0"/>
                      <a:pt x="13" y="0"/>
                    </a:cubicBezTo>
                    <a:cubicBezTo>
                      <a:pt x="5" y="0"/>
                      <a:pt x="0" y="5"/>
                      <a:pt x="0" y="12"/>
                    </a:cubicBezTo>
                    <a:cubicBezTo>
                      <a:pt x="0" y="68"/>
                      <a:pt x="0" y="68"/>
                      <a:pt x="0" y="68"/>
                    </a:cubicBezTo>
                    <a:cubicBezTo>
                      <a:pt x="0" y="74"/>
                      <a:pt x="5" y="80"/>
                      <a:pt x="13" y="80"/>
                    </a:cubicBezTo>
                    <a:cubicBezTo>
                      <a:pt x="90" y="80"/>
                      <a:pt x="90" y="80"/>
                      <a:pt x="90" y="80"/>
                    </a:cubicBezTo>
                    <a:cubicBezTo>
                      <a:pt x="97" y="80"/>
                      <a:pt x="103" y="74"/>
                      <a:pt x="103" y="68"/>
                    </a:cubicBezTo>
                    <a:cubicBezTo>
                      <a:pt x="103" y="64"/>
                      <a:pt x="103" y="64"/>
                      <a:pt x="103" y="64"/>
                    </a:cubicBezTo>
                    <a:cubicBezTo>
                      <a:pt x="86" y="64"/>
                      <a:pt x="86" y="64"/>
                      <a:pt x="86" y="64"/>
                    </a:cubicBezTo>
                    <a:cubicBezTo>
                      <a:pt x="86" y="57"/>
                      <a:pt x="86" y="57"/>
                      <a:pt x="86" y="57"/>
                    </a:cubicBezTo>
                    <a:cubicBezTo>
                      <a:pt x="103" y="57"/>
                      <a:pt x="103" y="57"/>
                      <a:pt x="103" y="57"/>
                    </a:cubicBezTo>
                    <a:cubicBezTo>
                      <a:pt x="103" y="48"/>
                      <a:pt x="103" y="48"/>
                      <a:pt x="103" y="48"/>
                    </a:cubicBezTo>
                    <a:cubicBezTo>
                      <a:pt x="86" y="48"/>
                      <a:pt x="86" y="48"/>
                      <a:pt x="86" y="48"/>
                    </a:cubicBezTo>
                    <a:cubicBezTo>
                      <a:pt x="86" y="41"/>
                      <a:pt x="86" y="41"/>
                      <a:pt x="86" y="41"/>
                    </a:cubicBezTo>
                    <a:cubicBezTo>
                      <a:pt x="103" y="41"/>
                      <a:pt x="103" y="41"/>
                      <a:pt x="103" y="41"/>
                    </a:cubicBezTo>
                    <a:cubicBezTo>
                      <a:pt x="103" y="31"/>
                      <a:pt x="103" y="31"/>
                      <a:pt x="103" y="31"/>
                    </a:cubicBezTo>
                    <a:cubicBezTo>
                      <a:pt x="86" y="31"/>
                      <a:pt x="86" y="31"/>
                      <a:pt x="86" y="31"/>
                    </a:cubicBezTo>
                    <a:cubicBezTo>
                      <a:pt x="86" y="24"/>
                      <a:pt x="86" y="24"/>
                      <a:pt x="86" y="24"/>
                    </a:cubicBezTo>
                    <a:lnTo>
                      <a:pt x="103" y="24"/>
                    </a:lnTo>
                    <a:close/>
                    <a:moveTo>
                      <a:pt x="56" y="46"/>
                    </a:moveTo>
                    <a:cubicBezTo>
                      <a:pt x="56" y="55"/>
                      <a:pt x="56" y="55"/>
                      <a:pt x="56" y="55"/>
                    </a:cubicBezTo>
                    <a:cubicBezTo>
                      <a:pt x="56" y="57"/>
                      <a:pt x="54" y="58"/>
                      <a:pt x="51" y="58"/>
                    </a:cubicBezTo>
                    <a:cubicBezTo>
                      <a:pt x="49" y="58"/>
                      <a:pt x="47" y="57"/>
                      <a:pt x="47" y="55"/>
                    </a:cubicBezTo>
                    <a:cubicBezTo>
                      <a:pt x="47" y="46"/>
                      <a:pt x="47" y="46"/>
                      <a:pt x="47" y="46"/>
                    </a:cubicBezTo>
                    <a:cubicBezTo>
                      <a:pt x="43" y="45"/>
                      <a:pt x="41" y="41"/>
                      <a:pt x="41" y="37"/>
                    </a:cubicBezTo>
                    <a:cubicBezTo>
                      <a:pt x="41" y="31"/>
                      <a:pt x="46" y="26"/>
                      <a:pt x="51" y="26"/>
                    </a:cubicBezTo>
                    <a:cubicBezTo>
                      <a:pt x="57" y="26"/>
                      <a:pt x="62" y="31"/>
                      <a:pt x="62" y="37"/>
                    </a:cubicBezTo>
                    <a:cubicBezTo>
                      <a:pt x="62" y="41"/>
                      <a:pt x="59" y="45"/>
                      <a:pt x="5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67" name="Freeform 44"/>
              <p:cNvSpPr>
                <a:spLocks/>
              </p:cNvSpPr>
              <p:nvPr/>
            </p:nvSpPr>
            <p:spPr bwMode="auto">
              <a:xfrm>
                <a:off x="2887" y="2398"/>
                <a:ext cx="196" cy="111"/>
              </a:xfrm>
              <a:custGeom>
                <a:avLst/>
                <a:gdLst>
                  <a:gd name="T0" fmla="*/ 14 w 83"/>
                  <a:gd name="T1" fmla="*/ 32 h 47"/>
                  <a:gd name="T2" fmla="*/ 35 w 83"/>
                  <a:gd name="T3" fmla="*/ 12 h 47"/>
                  <a:gd name="T4" fmla="*/ 48 w 83"/>
                  <a:gd name="T5" fmla="*/ 12 h 47"/>
                  <a:gd name="T6" fmla="*/ 68 w 83"/>
                  <a:gd name="T7" fmla="*/ 32 h 47"/>
                  <a:gd name="T8" fmla="*/ 68 w 83"/>
                  <a:gd name="T9" fmla="*/ 47 h 47"/>
                  <a:gd name="T10" fmla="*/ 83 w 83"/>
                  <a:gd name="T11" fmla="*/ 47 h 47"/>
                  <a:gd name="T12" fmla="*/ 83 w 83"/>
                  <a:gd name="T13" fmla="*/ 28 h 47"/>
                  <a:gd name="T14" fmla="*/ 55 w 83"/>
                  <a:gd name="T15" fmla="*/ 0 h 47"/>
                  <a:gd name="T16" fmla="*/ 28 w 83"/>
                  <a:gd name="T17" fmla="*/ 0 h 47"/>
                  <a:gd name="T18" fmla="*/ 0 w 83"/>
                  <a:gd name="T19" fmla="*/ 28 h 47"/>
                  <a:gd name="T20" fmla="*/ 0 w 83"/>
                  <a:gd name="T21" fmla="*/ 47 h 47"/>
                  <a:gd name="T22" fmla="*/ 14 w 83"/>
                  <a:gd name="T23" fmla="*/ 47 h 47"/>
                  <a:gd name="T24" fmla="*/ 14 w 83"/>
                  <a:gd name="T25"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47">
                    <a:moveTo>
                      <a:pt x="14" y="32"/>
                    </a:moveTo>
                    <a:cubicBezTo>
                      <a:pt x="14" y="21"/>
                      <a:pt x="24" y="12"/>
                      <a:pt x="35" y="12"/>
                    </a:cubicBezTo>
                    <a:cubicBezTo>
                      <a:pt x="48" y="12"/>
                      <a:pt x="48" y="12"/>
                      <a:pt x="48" y="12"/>
                    </a:cubicBezTo>
                    <a:cubicBezTo>
                      <a:pt x="59" y="12"/>
                      <a:pt x="68" y="21"/>
                      <a:pt x="68" y="32"/>
                    </a:cubicBezTo>
                    <a:cubicBezTo>
                      <a:pt x="68" y="47"/>
                      <a:pt x="68" y="47"/>
                      <a:pt x="68" y="47"/>
                    </a:cubicBezTo>
                    <a:cubicBezTo>
                      <a:pt x="83" y="47"/>
                      <a:pt x="83" y="47"/>
                      <a:pt x="83" y="47"/>
                    </a:cubicBezTo>
                    <a:cubicBezTo>
                      <a:pt x="83" y="28"/>
                      <a:pt x="83" y="28"/>
                      <a:pt x="83" y="28"/>
                    </a:cubicBezTo>
                    <a:cubicBezTo>
                      <a:pt x="83" y="13"/>
                      <a:pt x="70" y="0"/>
                      <a:pt x="55" y="0"/>
                    </a:cubicBezTo>
                    <a:cubicBezTo>
                      <a:pt x="28" y="0"/>
                      <a:pt x="28" y="0"/>
                      <a:pt x="28" y="0"/>
                    </a:cubicBezTo>
                    <a:cubicBezTo>
                      <a:pt x="12" y="0"/>
                      <a:pt x="0" y="13"/>
                      <a:pt x="0" y="28"/>
                    </a:cubicBezTo>
                    <a:cubicBezTo>
                      <a:pt x="0" y="47"/>
                      <a:pt x="0" y="47"/>
                      <a:pt x="0" y="47"/>
                    </a:cubicBezTo>
                    <a:cubicBezTo>
                      <a:pt x="14" y="47"/>
                      <a:pt x="14" y="47"/>
                      <a:pt x="14" y="47"/>
                    </a:cubicBezTo>
                    <a:lnTo>
                      <a:pt x="1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grpSp>
    </p:spTree>
    <p:custDataLst>
      <p:tags r:id="rId1"/>
    </p:custDataLst>
    <p:extLst>
      <p:ext uri="{BB962C8B-B14F-4D97-AF65-F5344CB8AC3E}">
        <p14:creationId xmlns:p14="http://schemas.microsoft.com/office/powerpoint/2010/main" val="17865106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400"/>
                                            <p:tgtEl>
                                              <p:spTgt spid="31"/>
                                            </p:tgtEl>
                                          </p:cBhvr>
                                        </p:animEffect>
                                        <p:anim calcmode="lin" valueType="num">
                                          <p:cBhvr>
                                            <p:cTn id="29" dur="400" fill="hold"/>
                                            <p:tgtEl>
                                              <p:spTgt spid="31"/>
                                            </p:tgtEl>
                                            <p:attrNameLst>
                                              <p:attrName>ppt_x</p:attrName>
                                            </p:attrNameLst>
                                          </p:cBhvr>
                                          <p:tavLst>
                                            <p:tav tm="0">
                                              <p:val>
                                                <p:strVal val="#ppt_x"/>
                                              </p:val>
                                            </p:tav>
                                            <p:tav tm="100000">
                                              <p:val>
                                                <p:strVal val="#ppt_x"/>
                                              </p:val>
                                            </p:tav>
                                          </p:tavLst>
                                        </p:anim>
                                        <p:anim calcmode="lin" valueType="num">
                                          <p:cBhvr>
                                            <p:cTn id="30" dur="400" fill="hold"/>
                                            <p:tgtEl>
                                              <p:spTgt spid="31"/>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14:presetBounceEnd="50000">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14:bounceEnd="50000">
                                          <p:cBhvr additive="base">
                                            <p:cTn id="33" dur="400" fill="hold"/>
                                            <p:tgtEl>
                                              <p:spTgt spid="45"/>
                                            </p:tgtEl>
                                            <p:attrNameLst>
                                              <p:attrName>ppt_x</p:attrName>
                                            </p:attrNameLst>
                                          </p:cBhvr>
                                          <p:tavLst>
                                            <p:tav tm="0">
                                              <p:val>
                                                <p:strVal val="1+#ppt_w/2"/>
                                              </p:val>
                                            </p:tav>
                                            <p:tav tm="100000">
                                              <p:val>
                                                <p:strVal val="#ppt_x"/>
                                              </p:val>
                                            </p:tav>
                                          </p:tavLst>
                                        </p:anim>
                                        <p:anim calcmode="lin" valueType="num" p14:bounceEnd="50000">
                                          <p:cBhvr additive="base">
                                            <p:cTn id="34" dur="4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2400"/>
                                </p:stCondLst>
                                <p:childTnLst>
                                  <p:par>
                                    <p:cTn id="36" presetID="42" presetClass="entr" presetSubtype="0"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400"/>
                                            <p:tgtEl>
                                              <p:spTgt spid="47"/>
                                            </p:tgtEl>
                                          </p:cBhvr>
                                        </p:animEffect>
                                        <p:anim calcmode="lin" valueType="num">
                                          <p:cBhvr>
                                            <p:cTn id="39" dur="400" fill="hold"/>
                                            <p:tgtEl>
                                              <p:spTgt spid="47"/>
                                            </p:tgtEl>
                                            <p:attrNameLst>
                                              <p:attrName>ppt_x</p:attrName>
                                            </p:attrNameLst>
                                          </p:cBhvr>
                                          <p:tavLst>
                                            <p:tav tm="0">
                                              <p:val>
                                                <p:strVal val="#ppt_x"/>
                                              </p:val>
                                            </p:tav>
                                            <p:tav tm="100000">
                                              <p:val>
                                                <p:strVal val="#ppt_x"/>
                                              </p:val>
                                            </p:tav>
                                          </p:tavLst>
                                        </p:anim>
                                        <p:anim calcmode="lin" valueType="num">
                                          <p:cBhvr>
                                            <p:cTn id="40" dur="400" fill="hold"/>
                                            <p:tgtEl>
                                              <p:spTgt spid="47"/>
                                            </p:tgtEl>
                                            <p:attrNameLst>
                                              <p:attrName>ppt_y</p:attrName>
                                            </p:attrNameLst>
                                          </p:cBhvr>
                                          <p:tavLst>
                                            <p:tav tm="0">
                                              <p:val>
                                                <p:strVal val="#ppt_y+.1"/>
                                              </p:val>
                                            </p:tav>
                                            <p:tav tm="100000">
                                              <p:val>
                                                <p:strVal val="#ppt_y"/>
                                              </p:val>
                                            </p:tav>
                                          </p:tavLst>
                                        </p:anim>
                                      </p:childTnLst>
                                    </p:cTn>
                                  </p:par>
                                  <p:par>
                                    <p:cTn id="41" presetID="2" presetClass="entr" presetSubtype="2" fill="hold" grpId="0" nodeType="withEffect" p14:presetBounceEnd="50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0000">
                                          <p:cBhvr additive="base">
                                            <p:cTn id="43" dur="400" fill="hold"/>
                                            <p:tgtEl>
                                              <p:spTgt spid="46"/>
                                            </p:tgtEl>
                                            <p:attrNameLst>
                                              <p:attrName>ppt_x</p:attrName>
                                            </p:attrNameLst>
                                          </p:cBhvr>
                                          <p:tavLst>
                                            <p:tav tm="0">
                                              <p:val>
                                                <p:strVal val="1+#ppt_w/2"/>
                                              </p:val>
                                            </p:tav>
                                            <p:tav tm="100000">
                                              <p:val>
                                                <p:strVal val="#ppt_x"/>
                                              </p:val>
                                            </p:tav>
                                          </p:tavLst>
                                        </p:anim>
                                        <p:anim calcmode="lin" valueType="num" p14:bounceEnd="50000">
                                          <p:cBhvr additive="base">
                                            <p:cTn id="44" dur="4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2800"/>
                                </p:stCondLst>
                                <p:childTnLst>
                                  <p:par>
                                    <p:cTn id="46" presetID="42" presetClass="entr" presetSubtype="0"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400"/>
                                            <p:tgtEl>
                                              <p:spTgt spid="53"/>
                                            </p:tgtEl>
                                          </p:cBhvr>
                                        </p:animEffect>
                                        <p:anim calcmode="lin" valueType="num">
                                          <p:cBhvr>
                                            <p:cTn id="49" dur="400" fill="hold"/>
                                            <p:tgtEl>
                                              <p:spTgt spid="53"/>
                                            </p:tgtEl>
                                            <p:attrNameLst>
                                              <p:attrName>ppt_x</p:attrName>
                                            </p:attrNameLst>
                                          </p:cBhvr>
                                          <p:tavLst>
                                            <p:tav tm="0">
                                              <p:val>
                                                <p:strVal val="#ppt_x"/>
                                              </p:val>
                                            </p:tav>
                                            <p:tav tm="100000">
                                              <p:val>
                                                <p:strVal val="#ppt_x"/>
                                              </p:val>
                                            </p:tav>
                                          </p:tavLst>
                                        </p:anim>
                                        <p:anim calcmode="lin" valueType="num">
                                          <p:cBhvr>
                                            <p:cTn id="50" dur="400" fill="hold"/>
                                            <p:tgtEl>
                                              <p:spTgt spid="53"/>
                                            </p:tgtEl>
                                            <p:attrNameLst>
                                              <p:attrName>ppt_y</p:attrName>
                                            </p:attrNameLst>
                                          </p:cBhvr>
                                          <p:tavLst>
                                            <p:tav tm="0">
                                              <p:val>
                                                <p:strVal val="#ppt_y+.1"/>
                                              </p:val>
                                            </p:tav>
                                            <p:tav tm="100000">
                                              <p:val>
                                                <p:strVal val="#ppt_y"/>
                                              </p:val>
                                            </p:tav>
                                          </p:tavLst>
                                        </p:anim>
                                      </p:childTnLst>
                                    </p:cTn>
                                  </p:par>
                                  <p:par>
                                    <p:cTn id="51" presetID="2" presetClass="entr" presetSubtype="2" fill="hold" grpId="0" nodeType="withEffect" p14:presetBounceEnd="50000">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14:bounceEnd="50000">
                                          <p:cBhvr additive="base">
                                            <p:cTn id="53" dur="400" fill="hold"/>
                                            <p:tgtEl>
                                              <p:spTgt spid="52"/>
                                            </p:tgtEl>
                                            <p:attrNameLst>
                                              <p:attrName>ppt_x</p:attrName>
                                            </p:attrNameLst>
                                          </p:cBhvr>
                                          <p:tavLst>
                                            <p:tav tm="0">
                                              <p:val>
                                                <p:strVal val="1+#ppt_w/2"/>
                                              </p:val>
                                            </p:tav>
                                            <p:tav tm="100000">
                                              <p:val>
                                                <p:strVal val="#ppt_x"/>
                                              </p:val>
                                            </p:tav>
                                          </p:tavLst>
                                        </p:anim>
                                        <p:anim calcmode="lin" valueType="num" p14:bounceEnd="50000">
                                          <p:cBhvr additive="base">
                                            <p:cTn id="54" dur="400" fill="hold"/>
                                            <p:tgtEl>
                                              <p:spTgt spid="52"/>
                                            </p:tgtEl>
                                            <p:attrNameLst>
                                              <p:attrName>ppt_y</p:attrName>
                                            </p:attrNameLst>
                                          </p:cBhvr>
                                          <p:tavLst>
                                            <p:tav tm="0">
                                              <p:val>
                                                <p:strVal val="#ppt_y"/>
                                              </p:val>
                                            </p:tav>
                                            <p:tav tm="100000">
                                              <p:val>
                                                <p:strVal val="#ppt_y"/>
                                              </p:val>
                                            </p:tav>
                                          </p:tavLst>
                                        </p:anim>
                                      </p:childTnLst>
                                    </p:cTn>
                                  </p:par>
                                </p:childTnLst>
                              </p:cTn>
                            </p:par>
                            <p:par>
                              <p:cTn id="55" fill="hold">
                                <p:stCondLst>
                                  <p:cond delay="3200"/>
                                </p:stCondLst>
                                <p:childTnLst>
                                  <p:par>
                                    <p:cTn id="56" presetID="42" presetClass="entr" presetSubtype="0" fill="hold"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400"/>
                                            <p:tgtEl>
                                              <p:spTgt spid="63"/>
                                            </p:tgtEl>
                                          </p:cBhvr>
                                        </p:animEffect>
                                        <p:anim calcmode="lin" valueType="num">
                                          <p:cBhvr>
                                            <p:cTn id="59" dur="400" fill="hold"/>
                                            <p:tgtEl>
                                              <p:spTgt spid="63"/>
                                            </p:tgtEl>
                                            <p:attrNameLst>
                                              <p:attrName>ppt_x</p:attrName>
                                            </p:attrNameLst>
                                          </p:cBhvr>
                                          <p:tavLst>
                                            <p:tav tm="0">
                                              <p:val>
                                                <p:strVal val="#ppt_x"/>
                                              </p:val>
                                            </p:tav>
                                            <p:tav tm="100000">
                                              <p:val>
                                                <p:strVal val="#ppt_x"/>
                                              </p:val>
                                            </p:tav>
                                          </p:tavLst>
                                        </p:anim>
                                        <p:anim calcmode="lin" valueType="num">
                                          <p:cBhvr>
                                            <p:cTn id="60" dur="400" fill="hold"/>
                                            <p:tgtEl>
                                              <p:spTgt spid="63"/>
                                            </p:tgtEl>
                                            <p:attrNameLst>
                                              <p:attrName>ppt_y</p:attrName>
                                            </p:attrNameLst>
                                          </p:cBhvr>
                                          <p:tavLst>
                                            <p:tav tm="0">
                                              <p:val>
                                                <p:strVal val="#ppt_y+.1"/>
                                              </p:val>
                                            </p:tav>
                                            <p:tav tm="100000">
                                              <p:val>
                                                <p:strVal val="#ppt_y"/>
                                              </p:val>
                                            </p:tav>
                                          </p:tavLst>
                                        </p:anim>
                                      </p:childTnLst>
                                    </p:cTn>
                                  </p:par>
                                  <p:par>
                                    <p:cTn id="61" presetID="2" presetClass="entr" presetSubtype="2" fill="hold" grpId="0" nodeType="withEffect" p14:presetBounceEnd="50000">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14:bounceEnd="50000">
                                          <p:cBhvr additive="base">
                                            <p:cTn id="63" dur="400" fill="hold"/>
                                            <p:tgtEl>
                                              <p:spTgt spid="62"/>
                                            </p:tgtEl>
                                            <p:attrNameLst>
                                              <p:attrName>ppt_x</p:attrName>
                                            </p:attrNameLst>
                                          </p:cBhvr>
                                          <p:tavLst>
                                            <p:tav tm="0">
                                              <p:val>
                                                <p:strVal val="1+#ppt_w/2"/>
                                              </p:val>
                                            </p:tav>
                                            <p:tav tm="100000">
                                              <p:val>
                                                <p:strVal val="#ppt_x"/>
                                              </p:val>
                                            </p:tav>
                                          </p:tavLst>
                                        </p:anim>
                                        <p:anim calcmode="lin" valueType="num" p14:bounceEnd="50000">
                                          <p:cBhvr additive="base">
                                            <p:cTn id="64" dur="4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45" grpId="0"/>
          <p:bldP spid="46" grpId="0"/>
          <p:bldP spid="52"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400"/>
                                            <p:tgtEl>
                                              <p:spTgt spid="31"/>
                                            </p:tgtEl>
                                          </p:cBhvr>
                                        </p:animEffect>
                                        <p:anim calcmode="lin" valueType="num">
                                          <p:cBhvr>
                                            <p:cTn id="29" dur="400" fill="hold"/>
                                            <p:tgtEl>
                                              <p:spTgt spid="31"/>
                                            </p:tgtEl>
                                            <p:attrNameLst>
                                              <p:attrName>ppt_x</p:attrName>
                                            </p:attrNameLst>
                                          </p:cBhvr>
                                          <p:tavLst>
                                            <p:tav tm="0">
                                              <p:val>
                                                <p:strVal val="#ppt_x"/>
                                              </p:val>
                                            </p:tav>
                                            <p:tav tm="100000">
                                              <p:val>
                                                <p:strVal val="#ppt_x"/>
                                              </p:val>
                                            </p:tav>
                                          </p:tavLst>
                                        </p:anim>
                                        <p:anim calcmode="lin" valueType="num">
                                          <p:cBhvr>
                                            <p:cTn id="30" dur="400" fill="hold"/>
                                            <p:tgtEl>
                                              <p:spTgt spid="31"/>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400" fill="hold"/>
                                            <p:tgtEl>
                                              <p:spTgt spid="45"/>
                                            </p:tgtEl>
                                            <p:attrNameLst>
                                              <p:attrName>ppt_x</p:attrName>
                                            </p:attrNameLst>
                                          </p:cBhvr>
                                          <p:tavLst>
                                            <p:tav tm="0">
                                              <p:val>
                                                <p:strVal val="1+#ppt_w/2"/>
                                              </p:val>
                                            </p:tav>
                                            <p:tav tm="100000">
                                              <p:val>
                                                <p:strVal val="#ppt_x"/>
                                              </p:val>
                                            </p:tav>
                                          </p:tavLst>
                                        </p:anim>
                                        <p:anim calcmode="lin" valueType="num">
                                          <p:cBhvr additive="base">
                                            <p:cTn id="34" dur="4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2400"/>
                                </p:stCondLst>
                                <p:childTnLst>
                                  <p:par>
                                    <p:cTn id="36" presetID="42" presetClass="entr" presetSubtype="0"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400"/>
                                            <p:tgtEl>
                                              <p:spTgt spid="47"/>
                                            </p:tgtEl>
                                          </p:cBhvr>
                                        </p:animEffect>
                                        <p:anim calcmode="lin" valueType="num">
                                          <p:cBhvr>
                                            <p:cTn id="39" dur="400" fill="hold"/>
                                            <p:tgtEl>
                                              <p:spTgt spid="47"/>
                                            </p:tgtEl>
                                            <p:attrNameLst>
                                              <p:attrName>ppt_x</p:attrName>
                                            </p:attrNameLst>
                                          </p:cBhvr>
                                          <p:tavLst>
                                            <p:tav tm="0">
                                              <p:val>
                                                <p:strVal val="#ppt_x"/>
                                              </p:val>
                                            </p:tav>
                                            <p:tav tm="100000">
                                              <p:val>
                                                <p:strVal val="#ppt_x"/>
                                              </p:val>
                                            </p:tav>
                                          </p:tavLst>
                                        </p:anim>
                                        <p:anim calcmode="lin" valueType="num">
                                          <p:cBhvr>
                                            <p:cTn id="40" dur="400" fill="hold"/>
                                            <p:tgtEl>
                                              <p:spTgt spid="47"/>
                                            </p:tgtEl>
                                            <p:attrNameLst>
                                              <p:attrName>ppt_y</p:attrName>
                                            </p:attrNameLst>
                                          </p:cBhvr>
                                          <p:tavLst>
                                            <p:tav tm="0">
                                              <p:val>
                                                <p:strVal val="#ppt_y+.1"/>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400" fill="hold"/>
                                            <p:tgtEl>
                                              <p:spTgt spid="46"/>
                                            </p:tgtEl>
                                            <p:attrNameLst>
                                              <p:attrName>ppt_x</p:attrName>
                                            </p:attrNameLst>
                                          </p:cBhvr>
                                          <p:tavLst>
                                            <p:tav tm="0">
                                              <p:val>
                                                <p:strVal val="1+#ppt_w/2"/>
                                              </p:val>
                                            </p:tav>
                                            <p:tav tm="100000">
                                              <p:val>
                                                <p:strVal val="#ppt_x"/>
                                              </p:val>
                                            </p:tav>
                                          </p:tavLst>
                                        </p:anim>
                                        <p:anim calcmode="lin" valueType="num">
                                          <p:cBhvr additive="base">
                                            <p:cTn id="44" dur="4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2800"/>
                                </p:stCondLst>
                                <p:childTnLst>
                                  <p:par>
                                    <p:cTn id="46" presetID="42" presetClass="entr" presetSubtype="0"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400"/>
                                            <p:tgtEl>
                                              <p:spTgt spid="53"/>
                                            </p:tgtEl>
                                          </p:cBhvr>
                                        </p:animEffect>
                                        <p:anim calcmode="lin" valueType="num">
                                          <p:cBhvr>
                                            <p:cTn id="49" dur="400" fill="hold"/>
                                            <p:tgtEl>
                                              <p:spTgt spid="53"/>
                                            </p:tgtEl>
                                            <p:attrNameLst>
                                              <p:attrName>ppt_x</p:attrName>
                                            </p:attrNameLst>
                                          </p:cBhvr>
                                          <p:tavLst>
                                            <p:tav tm="0">
                                              <p:val>
                                                <p:strVal val="#ppt_x"/>
                                              </p:val>
                                            </p:tav>
                                            <p:tav tm="100000">
                                              <p:val>
                                                <p:strVal val="#ppt_x"/>
                                              </p:val>
                                            </p:tav>
                                          </p:tavLst>
                                        </p:anim>
                                        <p:anim calcmode="lin" valueType="num">
                                          <p:cBhvr>
                                            <p:cTn id="50" dur="400" fill="hold"/>
                                            <p:tgtEl>
                                              <p:spTgt spid="53"/>
                                            </p:tgtEl>
                                            <p:attrNameLst>
                                              <p:attrName>ppt_y</p:attrName>
                                            </p:attrNameLst>
                                          </p:cBhvr>
                                          <p:tavLst>
                                            <p:tav tm="0">
                                              <p:val>
                                                <p:strVal val="#ppt_y+.1"/>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400" fill="hold"/>
                                            <p:tgtEl>
                                              <p:spTgt spid="52"/>
                                            </p:tgtEl>
                                            <p:attrNameLst>
                                              <p:attrName>ppt_x</p:attrName>
                                            </p:attrNameLst>
                                          </p:cBhvr>
                                          <p:tavLst>
                                            <p:tav tm="0">
                                              <p:val>
                                                <p:strVal val="1+#ppt_w/2"/>
                                              </p:val>
                                            </p:tav>
                                            <p:tav tm="100000">
                                              <p:val>
                                                <p:strVal val="#ppt_x"/>
                                              </p:val>
                                            </p:tav>
                                          </p:tavLst>
                                        </p:anim>
                                        <p:anim calcmode="lin" valueType="num">
                                          <p:cBhvr additive="base">
                                            <p:cTn id="54" dur="400" fill="hold"/>
                                            <p:tgtEl>
                                              <p:spTgt spid="52"/>
                                            </p:tgtEl>
                                            <p:attrNameLst>
                                              <p:attrName>ppt_y</p:attrName>
                                            </p:attrNameLst>
                                          </p:cBhvr>
                                          <p:tavLst>
                                            <p:tav tm="0">
                                              <p:val>
                                                <p:strVal val="#ppt_y"/>
                                              </p:val>
                                            </p:tav>
                                            <p:tav tm="100000">
                                              <p:val>
                                                <p:strVal val="#ppt_y"/>
                                              </p:val>
                                            </p:tav>
                                          </p:tavLst>
                                        </p:anim>
                                      </p:childTnLst>
                                    </p:cTn>
                                  </p:par>
                                </p:childTnLst>
                              </p:cTn>
                            </p:par>
                            <p:par>
                              <p:cTn id="55" fill="hold">
                                <p:stCondLst>
                                  <p:cond delay="3200"/>
                                </p:stCondLst>
                                <p:childTnLst>
                                  <p:par>
                                    <p:cTn id="56" presetID="42" presetClass="entr" presetSubtype="0" fill="hold"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400"/>
                                            <p:tgtEl>
                                              <p:spTgt spid="63"/>
                                            </p:tgtEl>
                                          </p:cBhvr>
                                        </p:animEffect>
                                        <p:anim calcmode="lin" valueType="num">
                                          <p:cBhvr>
                                            <p:cTn id="59" dur="400" fill="hold"/>
                                            <p:tgtEl>
                                              <p:spTgt spid="63"/>
                                            </p:tgtEl>
                                            <p:attrNameLst>
                                              <p:attrName>ppt_x</p:attrName>
                                            </p:attrNameLst>
                                          </p:cBhvr>
                                          <p:tavLst>
                                            <p:tav tm="0">
                                              <p:val>
                                                <p:strVal val="#ppt_x"/>
                                              </p:val>
                                            </p:tav>
                                            <p:tav tm="100000">
                                              <p:val>
                                                <p:strVal val="#ppt_x"/>
                                              </p:val>
                                            </p:tav>
                                          </p:tavLst>
                                        </p:anim>
                                        <p:anim calcmode="lin" valueType="num">
                                          <p:cBhvr>
                                            <p:cTn id="60" dur="400" fill="hold"/>
                                            <p:tgtEl>
                                              <p:spTgt spid="63"/>
                                            </p:tgtEl>
                                            <p:attrNameLst>
                                              <p:attrName>ppt_y</p:attrName>
                                            </p:attrNameLst>
                                          </p:cBhvr>
                                          <p:tavLst>
                                            <p:tav tm="0">
                                              <p:val>
                                                <p:strVal val="#ppt_y+.1"/>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400" fill="hold"/>
                                            <p:tgtEl>
                                              <p:spTgt spid="62"/>
                                            </p:tgtEl>
                                            <p:attrNameLst>
                                              <p:attrName>ppt_x</p:attrName>
                                            </p:attrNameLst>
                                          </p:cBhvr>
                                          <p:tavLst>
                                            <p:tav tm="0">
                                              <p:val>
                                                <p:strVal val="1+#ppt_w/2"/>
                                              </p:val>
                                            </p:tav>
                                            <p:tav tm="100000">
                                              <p:val>
                                                <p:strVal val="#ppt_x"/>
                                              </p:val>
                                            </p:tav>
                                          </p:tavLst>
                                        </p:anim>
                                        <p:anim calcmode="lin" valueType="num">
                                          <p:cBhvr additive="base">
                                            <p:cTn id="64" dur="4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45" grpId="0"/>
          <p:bldP spid="46" grpId="0"/>
          <p:bldP spid="52" grpId="0"/>
          <p:bldP spid="6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4" name="矩形 43"/>
          <p:cNvSpPr/>
          <p:nvPr/>
        </p:nvSpPr>
        <p:spPr>
          <a:xfrm>
            <a:off x="650793" y="3075806"/>
            <a:ext cx="1596114" cy="159611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5" name="矩形 44"/>
          <p:cNvSpPr/>
          <p:nvPr/>
        </p:nvSpPr>
        <p:spPr>
          <a:xfrm>
            <a:off x="2372047" y="3075806"/>
            <a:ext cx="1596114" cy="1596114"/>
          </a:xfrm>
          <a:prstGeom prst="rect">
            <a:avLst/>
          </a:prstGeom>
          <a:solidFill>
            <a:schemeClr val="tx2"/>
          </a:solidFill>
          <a:ln>
            <a:gradFill>
              <a:gsLst>
                <a:gs pos="0">
                  <a:schemeClr val="bg2"/>
                </a:gs>
                <a:gs pos="50000">
                  <a:schemeClr val="tx2"/>
                </a:gs>
                <a:gs pos="100000">
                  <a:schemeClr val="bg2"/>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6" name="矩形 45"/>
          <p:cNvSpPr/>
          <p:nvPr/>
        </p:nvSpPr>
        <p:spPr>
          <a:xfrm>
            <a:off x="650793" y="1491630"/>
            <a:ext cx="3313046" cy="1473314"/>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sp>
        <p:nvSpPr>
          <p:cNvPr id="47" name="矩形 46"/>
          <p:cNvSpPr/>
          <p:nvPr/>
        </p:nvSpPr>
        <p:spPr>
          <a:xfrm>
            <a:off x="4100240" y="1505708"/>
            <a:ext cx="2088232" cy="3180290"/>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48" name="Group 20"/>
          <p:cNvGrpSpPr>
            <a:grpSpLocks noChangeAspect="1"/>
          </p:cNvGrpSpPr>
          <p:nvPr/>
        </p:nvGrpSpPr>
        <p:grpSpPr bwMode="auto">
          <a:xfrm>
            <a:off x="2883799" y="3394227"/>
            <a:ext cx="548882" cy="454186"/>
            <a:chOff x="1066" y="1895"/>
            <a:chExt cx="314" cy="241"/>
          </a:xfrm>
          <a:solidFill>
            <a:schemeClr val="bg1"/>
          </a:solidFill>
          <a:effectLst>
            <a:outerShdw blurRad="25400" dist="25400" dir="2700000" algn="tl" rotWithShape="0">
              <a:prstClr val="black">
                <a:alpha val="40000"/>
              </a:prstClr>
            </a:outerShdw>
          </a:effectLst>
        </p:grpSpPr>
        <p:sp>
          <p:nvSpPr>
            <p:cNvPr id="49"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0"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1"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2"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sp>
          <p:nvSpPr>
            <p:cNvPr id="53"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zh-CN" altLang="en-US" sz="1800">
                <a:solidFill>
                  <a:prstClr val="black"/>
                </a:solidFill>
              </a:endParaRPr>
            </a:p>
          </p:txBody>
        </p:sp>
      </p:grpSp>
      <p:sp>
        <p:nvSpPr>
          <p:cNvPr id="54" name="TextBox 53"/>
          <p:cNvSpPr txBox="1"/>
          <p:nvPr/>
        </p:nvSpPr>
        <p:spPr>
          <a:xfrm>
            <a:off x="2537210" y="3971840"/>
            <a:ext cx="1242060" cy="400110"/>
          </a:xfrm>
          <a:prstGeom prst="rect">
            <a:avLst/>
          </a:prstGeom>
          <a:noFill/>
        </p:spPr>
        <p:txBody>
          <a:bodyPr wrap="square" rtlCol="0">
            <a:spAutoFit/>
          </a:bodyPr>
          <a:lstStyle/>
          <a:p>
            <a:pPr algn="ctr" defTabSz="914400" fontAlgn="base">
              <a:spcBef>
                <a:spcPct val="0"/>
              </a:spcBef>
              <a:spcAft>
                <a:spcPct val="0"/>
              </a:spcAft>
            </a:pP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55" name="Text Box 11"/>
          <p:cNvSpPr txBox="1">
            <a:spLocks noChangeArrowheads="1"/>
          </p:cNvSpPr>
          <p:nvPr/>
        </p:nvSpPr>
        <p:spPr bwMode="auto">
          <a:xfrm>
            <a:off x="6516216" y="1419622"/>
            <a:ext cx="191192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eaLnBrk="1" fontAlgn="base" hangingPunct="1">
              <a:lnSpc>
                <a:spcPct val="150000"/>
              </a:lnSpc>
              <a:spcBef>
                <a:spcPct val="0"/>
              </a:spcBef>
              <a:spcAft>
                <a:spcPct val="0"/>
              </a:spcAft>
            </a:pPr>
            <a:r>
              <a:rPr lang="zh-CN" altLang="en-US" sz="1200" dirty="0" smtClean="0">
                <a:solidFill>
                  <a:prstClr val="black"/>
                </a:solidFill>
                <a:latin typeface="微软雅黑" pitchFamily="34" charset="-122"/>
                <a:ea typeface="微软雅黑" pitchFamily="34" charset="-122"/>
              </a:rPr>
              <a:t>设计</a:t>
            </a:r>
            <a:r>
              <a:rPr lang="zh-CN" altLang="en-US" sz="1200" dirty="0">
                <a:solidFill>
                  <a:prstClr val="black"/>
                </a:solidFill>
                <a:latin typeface="微软雅黑" pitchFamily="34" charset="-122"/>
                <a:ea typeface="微软雅黑" pitchFamily="34" charset="-122"/>
              </a:rPr>
              <a:t>的发展存在着一个时代价值观的问题，即什么是设计？为什么而设计？围绕这个</a:t>
            </a:r>
            <a:r>
              <a:rPr lang="zh-CN" altLang="en-US" sz="1200" dirty="0" smtClean="0">
                <a:solidFill>
                  <a:prstClr val="black"/>
                </a:solidFill>
                <a:latin typeface="微软雅黑" pitchFamily="34" charset="-122"/>
                <a:ea typeface="微软雅黑" pitchFamily="34" charset="-122"/>
              </a:rPr>
              <a:t>问题不同</a:t>
            </a:r>
            <a:r>
              <a:rPr lang="zh-CN" altLang="en-US" sz="1200" dirty="0">
                <a:solidFill>
                  <a:prstClr val="black"/>
                </a:solidFill>
                <a:latin typeface="微软雅黑" pitchFamily="34" charset="-122"/>
                <a:ea typeface="微软雅黑" pitchFamily="34" charset="-122"/>
              </a:rPr>
              <a:t>的时期就会形成不同的设计面貌。对于多元化对于多元化的今天演绎，如何找到设计自身的演绎趋势，符合现代社会的发展，这就需要设计师赋予设计以</a:t>
            </a:r>
            <a:r>
              <a:rPr lang="zh-CN" altLang="en-US" sz="1200" dirty="0" smtClean="0">
                <a:solidFill>
                  <a:prstClr val="black"/>
                </a:solidFill>
                <a:latin typeface="微软雅黑" pitchFamily="34" charset="-122"/>
                <a:ea typeface="微软雅黑" pitchFamily="34" charset="-122"/>
              </a:rPr>
              <a:t>生命力能动</a:t>
            </a:r>
            <a:r>
              <a:rPr lang="zh-CN" altLang="en-US" sz="1200" dirty="0">
                <a:solidFill>
                  <a:prstClr val="black"/>
                </a:solidFill>
                <a:latin typeface="微软雅黑" pitchFamily="34" charset="-122"/>
                <a:ea typeface="微软雅黑" pitchFamily="34" charset="-122"/>
              </a:rPr>
              <a:t>地给予设计以人性化的体验，建立起</a:t>
            </a:r>
            <a:r>
              <a:rPr lang="zh-CN" altLang="en-US" sz="1200" dirty="0" smtClean="0">
                <a:solidFill>
                  <a:prstClr val="black"/>
                </a:solidFill>
                <a:latin typeface="微软雅黑" pitchFamily="34" charset="-122"/>
                <a:ea typeface="微软雅黑" pitchFamily="34" charset="-122"/>
              </a:rPr>
              <a:t>设的地点。</a:t>
            </a:r>
            <a:endParaRPr lang="zh-CN" altLang="en-US" sz="1800" dirty="0">
              <a:solidFill>
                <a:prstClr val="black"/>
              </a:solidFill>
              <a:latin typeface="Arial" charset="0"/>
            </a:endParaRPr>
          </a:p>
        </p:txBody>
      </p:sp>
    </p:spTree>
    <p:custDataLst>
      <p:tags r:id="rId1"/>
    </p:custDataLst>
    <p:extLst>
      <p:ext uri="{BB962C8B-B14F-4D97-AF65-F5344CB8AC3E}">
        <p14:creationId xmlns:p14="http://schemas.microsoft.com/office/powerpoint/2010/main" val="24433812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2300"/>
                            </p:stCondLst>
                            <p:childTnLst>
                              <p:par>
                                <p:cTn id="31" presetID="53" presetClass="entr" presetSubtype="16"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par>
                                <p:cTn id="36" presetID="42"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1000"/>
                                        <p:tgtEl>
                                          <p:spTgt spid="54"/>
                                        </p:tgtEl>
                                      </p:cBhvr>
                                    </p:animEffect>
                                    <p:anim calcmode="lin" valueType="num">
                                      <p:cBhvr>
                                        <p:cTn id="44" dur="1000" fill="hold"/>
                                        <p:tgtEl>
                                          <p:spTgt spid="54"/>
                                        </p:tgtEl>
                                        <p:attrNameLst>
                                          <p:attrName>ppt_x</p:attrName>
                                        </p:attrNameLst>
                                      </p:cBhvr>
                                      <p:tavLst>
                                        <p:tav tm="0">
                                          <p:val>
                                            <p:strVal val="#ppt_x"/>
                                          </p:val>
                                        </p:tav>
                                        <p:tav tm="100000">
                                          <p:val>
                                            <p:strVal val="#ppt_x"/>
                                          </p:val>
                                        </p:tav>
                                      </p:tavLst>
                                    </p:anim>
                                    <p:anim calcmode="lin" valueType="num">
                                      <p:cBhvr>
                                        <p:cTn id="45" dur="1000" fill="hold"/>
                                        <p:tgtEl>
                                          <p:spTgt spid="54"/>
                                        </p:tgtEl>
                                        <p:attrNameLst>
                                          <p:attrName>ppt_y</p:attrName>
                                        </p:attrNameLst>
                                      </p:cBhvr>
                                      <p:tavLst>
                                        <p:tav tm="0">
                                          <p:val>
                                            <p:strVal val="#ppt_y+.1"/>
                                          </p:val>
                                        </p:tav>
                                        <p:tav tm="100000">
                                          <p:val>
                                            <p:strVal val="#ppt_y"/>
                                          </p:val>
                                        </p:tav>
                                      </p:tavLst>
                                    </p:anim>
                                  </p:childTnLst>
                                </p:cTn>
                              </p:par>
                            </p:childTnLst>
                          </p:cTn>
                        </p:par>
                        <p:par>
                          <p:cTn id="46" fill="hold">
                            <p:stCondLst>
                              <p:cond delay="3300"/>
                            </p:stCondLst>
                            <p:childTnLst>
                              <p:par>
                                <p:cTn id="47" presetID="42"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400"/>
                                        <p:tgtEl>
                                          <p:spTgt spid="55"/>
                                        </p:tgtEl>
                                      </p:cBhvr>
                                    </p:animEffect>
                                    <p:anim calcmode="lin" valueType="num">
                                      <p:cBhvr>
                                        <p:cTn id="50" dur="400" fill="hold"/>
                                        <p:tgtEl>
                                          <p:spTgt spid="55"/>
                                        </p:tgtEl>
                                        <p:attrNameLst>
                                          <p:attrName>ppt_x</p:attrName>
                                        </p:attrNameLst>
                                      </p:cBhvr>
                                      <p:tavLst>
                                        <p:tav tm="0">
                                          <p:val>
                                            <p:strVal val="#ppt_x"/>
                                          </p:val>
                                        </p:tav>
                                        <p:tav tm="100000">
                                          <p:val>
                                            <p:strVal val="#ppt_x"/>
                                          </p:val>
                                        </p:tav>
                                      </p:tavLst>
                                    </p:anim>
                                    <p:anim calcmode="lin" valueType="num">
                                      <p:cBhvr>
                                        <p:cTn id="51" dur="4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44" grpId="0" animBg="1"/>
      <p:bldP spid="45" grpId="0" animBg="1"/>
      <p:bldP spid="46" grpId="0" animBg="1"/>
      <p:bldP spid="47" grpId="0" animBg="1"/>
      <p:bldP spid="54"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矩形 4"/>
          <p:cNvSpPr/>
          <p:nvPr/>
        </p:nvSpPr>
        <p:spPr>
          <a:xfrm>
            <a:off x="899592" y="368750"/>
            <a:ext cx="85180" cy="4434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cxnSp>
        <p:nvCxnSpPr>
          <p:cNvPr id="6" name="直接连接符 5"/>
          <p:cNvCxnSpPr/>
          <p:nvPr/>
        </p:nvCxnSpPr>
        <p:spPr>
          <a:xfrm>
            <a:off x="888777" y="843558"/>
            <a:ext cx="7427639" cy="1736"/>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7097" y="309885"/>
            <a:ext cx="3240360" cy="400110"/>
          </a:xfrm>
          <a:prstGeom prst="rect">
            <a:avLst/>
          </a:prstGeom>
          <a:noFill/>
          <a:effectLst>
            <a:outerShdw blurRad="12700" dist="12700" dir="2700000" algn="tl" rotWithShape="0">
              <a:prstClr val="black">
                <a:alpha val="40000"/>
              </a:prstClr>
            </a:outerShdw>
          </a:effectLst>
        </p:spPr>
        <p:txBody>
          <a:bodyPr wrap="square">
            <a:spAutoFit/>
          </a:bodyPr>
          <a:lstStyle/>
          <a:p>
            <a:pPr defTabSz="914400">
              <a:defRPr/>
            </a:pPr>
            <a:r>
              <a:rPr lang="zh-CN" altLang="en-US" sz="2000" b="1" dirty="0">
                <a:ln w="6350">
                  <a:noFill/>
                </a:ln>
                <a:solidFill>
                  <a:prstClr val="black">
                    <a:lumMod val="65000"/>
                    <a:lumOff val="35000"/>
                  </a:prstClr>
                </a:solidFill>
                <a:latin typeface="微软雅黑" panose="020B0503020204020204" pitchFamily="34" charset="-122"/>
                <a:ea typeface="微软雅黑" panose="020B0503020204020204" pitchFamily="34" charset="-122"/>
              </a:rPr>
              <a:t>在这里填写课件的标题</a:t>
            </a:r>
          </a:p>
        </p:txBody>
      </p:sp>
      <p:sp>
        <p:nvSpPr>
          <p:cNvPr id="4" name="矩形 3"/>
          <p:cNvSpPr/>
          <p:nvPr/>
        </p:nvSpPr>
        <p:spPr>
          <a:xfrm>
            <a:off x="1023938" y="587049"/>
            <a:ext cx="2877711" cy="261610"/>
          </a:xfrm>
          <a:prstGeom prst="rect">
            <a:avLst/>
          </a:prstGeom>
        </p:spPr>
        <p:txBody>
          <a:bodyPr wrap="none">
            <a:spAutoFit/>
          </a:bodyPr>
          <a:lstStyle/>
          <a:p>
            <a:pPr defTabSz="914400" fontAlgn="base">
              <a:spcBef>
                <a:spcPct val="0"/>
              </a:spcBef>
              <a:spcAft>
                <a:spcPct val="0"/>
              </a:spcAft>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Here to fill in the title of the courseware</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9" name="等腰三角形 58"/>
          <p:cNvSpPr/>
          <p:nvPr/>
        </p:nvSpPr>
        <p:spPr>
          <a:xfrm rot="5400000">
            <a:off x="615677" y="1027186"/>
            <a:ext cx="3881214" cy="511256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5339" y="1730338"/>
            <a:ext cx="841033" cy="2560898"/>
          </a:xfrm>
          <a:prstGeom prst="rect">
            <a:avLst/>
          </a:prstGeom>
        </p:spPr>
      </p:pic>
      <p:sp>
        <p:nvSpPr>
          <p:cNvPr id="61" name="等腰三角形 60"/>
          <p:cNvSpPr/>
          <p:nvPr/>
        </p:nvSpPr>
        <p:spPr>
          <a:xfrm rot="16200000" flipH="1">
            <a:off x="4647109" y="1027187"/>
            <a:ext cx="3881214" cy="511256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sz="1800">
              <a:solidFill>
                <a:prstClr val="white"/>
              </a:solidFill>
            </a:endParaRPr>
          </a:p>
        </p:txBody>
      </p:sp>
      <p:grpSp>
        <p:nvGrpSpPr>
          <p:cNvPr id="62" name="组合 61"/>
          <p:cNvGrpSpPr/>
          <p:nvPr/>
        </p:nvGrpSpPr>
        <p:grpSpPr>
          <a:xfrm>
            <a:off x="6012160" y="3676162"/>
            <a:ext cx="630998" cy="630998"/>
            <a:chOff x="4219138" y="1290563"/>
            <a:chExt cx="630998" cy="630998"/>
          </a:xfrm>
        </p:grpSpPr>
        <p:sp>
          <p:nvSpPr>
            <p:cNvPr id="63" name="椭圆 62"/>
            <p:cNvSpPr/>
            <p:nvPr/>
          </p:nvSpPr>
          <p:spPr>
            <a:xfrm rot="20170909">
              <a:off x="4219138" y="129056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sp>
          <p:nvSpPr>
            <p:cNvPr id="64" name="Freeform 15"/>
            <p:cNvSpPr>
              <a:spLocks noChangeAspect="1" noEditPoints="1"/>
            </p:cNvSpPr>
            <p:nvPr/>
          </p:nvSpPr>
          <p:spPr bwMode="auto">
            <a:xfrm>
              <a:off x="4353676" y="1474283"/>
              <a:ext cx="361922" cy="26355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ndParaRPr>
            </a:p>
          </p:txBody>
        </p:sp>
      </p:grpSp>
      <p:grpSp>
        <p:nvGrpSpPr>
          <p:cNvPr id="65" name="组合 64"/>
          <p:cNvGrpSpPr/>
          <p:nvPr/>
        </p:nvGrpSpPr>
        <p:grpSpPr>
          <a:xfrm>
            <a:off x="6012160" y="2813696"/>
            <a:ext cx="630998" cy="630998"/>
            <a:chOff x="5051213" y="1952593"/>
            <a:chExt cx="630998" cy="630998"/>
          </a:xfrm>
        </p:grpSpPr>
        <p:sp>
          <p:nvSpPr>
            <p:cNvPr id="66" name="椭圆 65"/>
            <p:cNvSpPr/>
            <p:nvPr/>
          </p:nvSpPr>
          <p:spPr>
            <a:xfrm rot="20170909">
              <a:off x="5051213" y="195259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sp>
          <p:nvSpPr>
            <p:cNvPr id="67" name="Freeform 21"/>
            <p:cNvSpPr>
              <a:spLocks noChangeAspect="1" noEditPoints="1"/>
            </p:cNvSpPr>
            <p:nvPr/>
          </p:nvSpPr>
          <p:spPr bwMode="auto">
            <a:xfrm>
              <a:off x="5226779" y="2136692"/>
              <a:ext cx="279866" cy="2628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ndParaRPr>
            </a:p>
          </p:txBody>
        </p:sp>
      </p:grpSp>
      <p:grpSp>
        <p:nvGrpSpPr>
          <p:cNvPr id="68" name="组合 67"/>
          <p:cNvGrpSpPr/>
          <p:nvPr/>
        </p:nvGrpSpPr>
        <p:grpSpPr>
          <a:xfrm>
            <a:off x="2440086" y="3676162"/>
            <a:ext cx="630998" cy="630998"/>
            <a:chOff x="5051213" y="2960993"/>
            <a:chExt cx="630998" cy="630998"/>
          </a:xfrm>
        </p:grpSpPr>
        <p:sp>
          <p:nvSpPr>
            <p:cNvPr id="69" name="椭圆 68"/>
            <p:cNvSpPr/>
            <p:nvPr/>
          </p:nvSpPr>
          <p:spPr>
            <a:xfrm rot="20170909">
              <a:off x="5051213" y="2960993"/>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sp>
          <p:nvSpPr>
            <p:cNvPr id="70" name="Freeform 26"/>
            <p:cNvSpPr>
              <a:spLocks noChangeAspect="1" noEditPoints="1"/>
            </p:cNvSpPr>
            <p:nvPr/>
          </p:nvSpPr>
          <p:spPr bwMode="auto">
            <a:xfrm>
              <a:off x="5252481" y="3141502"/>
              <a:ext cx="228462" cy="27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ndParaRPr>
            </a:p>
          </p:txBody>
        </p:sp>
      </p:grpSp>
      <p:grpSp>
        <p:nvGrpSpPr>
          <p:cNvPr id="71" name="组合 70"/>
          <p:cNvGrpSpPr/>
          <p:nvPr/>
        </p:nvGrpSpPr>
        <p:grpSpPr>
          <a:xfrm>
            <a:off x="2440086" y="2850991"/>
            <a:ext cx="630998" cy="630998"/>
            <a:chOff x="4219772" y="3641122"/>
            <a:chExt cx="630998" cy="630998"/>
          </a:xfrm>
        </p:grpSpPr>
        <p:sp>
          <p:nvSpPr>
            <p:cNvPr id="72" name="椭圆 71"/>
            <p:cNvSpPr/>
            <p:nvPr/>
          </p:nvSpPr>
          <p:spPr>
            <a:xfrm rot="20170909">
              <a:off x="4219772" y="3641122"/>
              <a:ext cx="630998" cy="630998"/>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914400" fontAlgn="base">
                <a:spcBef>
                  <a:spcPct val="0"/>
                </a:spcBef>
                <a:spcAft>
                  <a:spcPct val="0"/>
                </a:spcAft>
                <a:defRPr/>
              </a:pPr>
              <a:endParaRPr lang="zh-CN" altLang="en-US" sz="1800" kern="0">
                <a:solidFill>
                  <a:prstClr val="black"/>
                </a:solidFill>
              </a:endParaRPr>
            </a:p>
          </p:txBody>
        </p:sp>
        <p:sp>
          <p:nvSpPr>
            <p:cNvPr id="73" name="Freeform 31"/>
            <p:cNvSpPr>
              <a:spLocks noChangeAspect="1" noEditPoints="1"/>
            </p:cNvSpPr>
            <p:nvPr/>
          </p:nvSpPr>
          <p:spPr bwMode="auto">
            <a:xfrm>
              <a:off x="4410676" y="3808945"/>
              <a:ext cx="249189" cy="295352"/>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prstClr val="black"/>
                </a:solidFill>
              </a:endParaRPr>
            </a:p>
          </p:txBody>
        </p:sp>
      </p:grpSp>
      <p:sp>
        <p:nvSpPr>
          <p:cNvPr id="74" name="矩形 73"/>
          <p:cNvSpPr/>
          <p:nvPr/>
        </p:nvSpPr>
        <p:spPr>
          <a:xfrm>
            <a:off x="323528" y="2889491"/>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white"/>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75" name="矩形 74"/>
          <p:cNvSpPr/>
          <p:nvPr/>
        </p:nvSpPr>
        <p:spPr>
          <a:xfrm>
            <a:off x="323528" y="3714672"/>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white"/>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76" name="矩形 75"/>
          <p:cNvSpPr/>
          <p:nvPr/>
        </p:nvSpPr>
        <p:spPr>
          <a:xfrm>
            <a:off x="6743698" y="2889491"/>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white"/>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77" name="矩形 76"/>
          <p:cNvSpPr/>
          <p:nvPr/>
        </p:nvSpPr>
        <p:spPr>
          <a:xfrm>
            <a:off x="6743698" y="3714662"/>
            <a:ext cx="2016018" cy="553998"/>
          </a:xfrm>
          <a:prstGeom prst="rect">
            <a:avLst/>
          </a:prstGeom>
        </p:spPr>
        <p:txBody>
          <a:bodyPr wrap="square">
            <a:spAutoFit/>
          </a:bodyPr>
          <a:lstStyle/>
          <a:p>
            <a:pPr algn="just" defTabSz="914400" fontAlgn="base">
              <a:lnSpc>
                <a:spcPts val="1200"/>
              </a:lnSpc>
              <a:spcBef>
                <a:spcPct val="0"/>
              </a:spcBef>
              <a:spcAft>
                <a:spcPct val="0"/>
              </a:spcAft>
            </a:pPr>
            <a:r>
              <a:rPr lang="zh-CN" altLang="en-US" sz="1000" dirty="0">
                <a:solidFill>
                  <a:prstClr val="white"/>
                </a:solidFill>
                <a:latin typeface="微软雅黑" pitchFamily="34" charset="-122"/>
                <a:ea typeface="微软雅黑" pitchFamily="34" charset="-122"/>
              </a:rPr>
              <a:t>随着计算机技术的发展及印刷技术的进步，平面设计在视觉感观领域的表现和应用也越来越丰富。</a:t>
            </a:r>
          </a:p>
        </p:txBody>
      </p:sp>
    </p:spTree>
    <p:custDataLst>
      <p:tags r:id="rId1"/>
    </p:custDataLst>
    <p:extLst>
      <p:ext uri="{BB962C8B-B14F-4D97-AF65-F5344CB8AC3E}">
        <p14:creationId xmlns:p14="http://schemas.microsoft.com/office/powerpoint/2010/main" val="6468699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700"/>
                                            <p:tgtEl>
                                              <p:spTgt spid="60"/>
                                            </p:tgtEl>
                                          </p:cBhvr>
                                        </p:animEffect>
                                        <p:anim calcmode="lin" valueType="num">
                                          <p:cBhvr>
                                            <p:cTn id="24" dur="700" fill="hold"/>
                                            <p:tgtEl>
                                              <p:spTgt spid="60"/>
                                            </p:tgtEl>
                                            <p:attrNameLst>
                                              <p:attrName>ppt_x</p:attrName>
                                            </p:attrNameLst>
                                          </p:cBhvr>
                                          <p:tavLst>
                                            <p:tav tm="0">
                                              <p:val>
                                                <p:strVal val="#ppt_x"/>
                                              </p:val>
                                            </p:tav>
                                            <p:tav tm="100000">
                                              <p:val>
                                                <p:strVal val="#ppt_x"/>
                                              </p:val>
                                            </p:tav>
                                          </p:tavLst>
                                        </p:anim>
                                        <p:anim calcmode="lin" valueType="num">
                                          <p:cBhvr>
                                            <p:cTn id="25" dur="700" fill="hold"/>
                                            <p:tgtEl>
                                              <p:spTgt spid="60"/>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500" fill="hold"/>
                                            <p:tgtEl>
                                              <p:spTgt spid="61"/>
                                            </p:tgtEl>
                                            <p:attrNameLst>
                                              <p:attrName>ppt_x</p:attrName>
                                            </p:attrNameLst>
                                          </p:cBhvr>
                                          <p:tavLst>
                                            <p:tav tm="0">
                                              <p:val>
                                                <p:strVal val="1+#ppt_w/2"/>
                                              </p:val>
                                            </p:tav>
                                            <p:tav tm="100000">
                                              <p:val>
                                                <p:strVal val="#ppt_x"/>
                                              </p:val>
                                            </p:tav>
                                          </p:tavLst>
                                        </p:anim>
                                        <p:anim calcmode="lin" valueType="num">
                                          <p:cBhvr additive="base">
                                            <p:cTn id="34" dur="500" fill="hold"/>
                                            <p:tgtEl>
                                              <p:spTgt spid="61"/>
                                            </p:tgtEl>
                                            <p:attrNameLst>
                                              <p:attrName>ppt_y</p:attrName>
                                            </p:attrNameLst>
                                          </p:cBhvr>
                                          <p:tavLst>
                                            <p:tav tm="0">
                                              <p:val>
                                                <p:strVal val="#ppt_y"/>
                                              </p:val>
                                            </p:tav>
                                            <p:tav tm="100000">
                                              <p:val>
                                                <p:strVal val="#ppt_y"/>
                                              </p:val>
                                            </p:tav>
                                          </p:tavLst>
                                        </p:anim>
                                      </p:childTnLst>
                                    </p:cTn>
                                  </p:par>
                                </p:childTnLst>
                              </p:cTn>
                            </p:par>
                            <p:par>
                              <p:cTn id="35" fill="hold">
                                <p:stCondLst>
                                  <p:cond delay="2700"/>
                                </p:stCondLst>
                                <p:childTnLst>
                                  <p:par>
                                    <p:cTn id="36" presetID="53" presetClass="entr" presetSubtype="16"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200" fill="hold"/>
                                            <p:tgtEl>
                                              <p:spTgt spid="71"/>
                                            </p:tgtEl>
                                            <p:attrNameLst>
                                              <p:attrName>ppt_w</p:attrName>
                                            </p:attrNameLst>
                                          </p:cBhvr>
                                          <p:tavLst>
                                            <p:tav tm="0">
                                              <p:val>
                                                <p:fltVal val="0"/>
                                              </p:val>
                                            </p:tav>
                                            <p:tav tm="100000">
                                              <p:val>
                                                <p:strVal val="#ppt_w"/>
                                              </p:val>
                                            </p:tav>
                                          </p:tavLst>
                                        </p:anim>
                                        <p:anim calcmode="lin" valueType="num">
                                          <p:cBhvr>
                                            <p:cTn id="39" dur="200" fill="hold"/>
                                            <p:tgtEl>
                                              <p:spTgt spid="71"/>
                                            </p:tgtEl>
                                            <p:attrNameLst>
                                              <p:attrName>ppt_h</p:attrName>
                                            </p:attrNameLst>
                                          </p:cBhvr>
                                          <p:tavLst>
                                            <p:tav tm="0">
                                              <p:val>
                                                <p:fltVal val="0"/>
                                              </p:val>
                                            </p:tav>
                                            <p:tav tm="100000">
                                              <p:val>
                                                <p:strVal val="#ppt_h"/>
                                              </p:val>
                                            </p:tav>
                                          </p:tavLst>
                                        </p:anim>
                                        <p:animEffect transition="in" filter="fade">
                                          <p:cBhvr>
                                            <p:cTn id="40" dur="200"/>
                                            <p:tgtEl>
                                              <p:spTgt spid="71"/>
                                            </p:tgtEl>
                                          </p:cBhvr>
                                        </p:animEffect>
                                      </p:childTnLst>
                                    </p:cTn>
                                  </p:par>
                                  <p:par>
                                    <p:cTn id="41" presetID="6" presetClass="emph" presetSubtype="0" autoRev="1" fill="hold" nodeType="withEffect">
                                      <p:stCondLst>
                                        <p:cond delay="150"/>
                                      </p:stCondLst>
                                      <p:childTnLst>
                                        <p:animScale>
                                          <p:cBhvr>
                                            <p:cTn id="42" dur="100" fill="hold"/>
                                            <p:tgtEl>
                                              <p:spTgt spid="71"/>
                                            </p:tgtEl>
                                          </p:cBhvr>
                                          <p:by x="130000" y="130000"/>
                                        </p:animScale>
                                      </p:childTnLst>
                                    </p:cTn>
                                  </p:par>
                                </p:childTnLst>
                              </p:cTn>
                            </p:par>
                            <p:par>
                              <p:cTn id="43" fill="hold">
                                <p:stCondLst>
                                  <p:cond delay="3050"/>
                                </p:stCondLst>
                                <p:childTnLst>
                                  <p:par>
                                    <p:cTn id="44" presetID="2" presetClass="entr" presetSubtype="8" fill="hold" grpId="0" nodeType="afterEffect" p14:presetBounceEnd="56667">
                                      <p:stCondLst>
                                        <p:cond delay="0"/>
                                      </p:stCondLst>
                                      <p:childTnLst>
                                        <p:set>
                                          <p:cBhvr>
                                            <p:cTn id="45" dur="1" fill="hold">
                                              <p:stCondLst>
                                                <p:cond delay="0"/>
                                              </p:stCondLst>
                                            </p:cTn>
                                            <p:tgtEl>
                                              <p:spTgt spid="74"/>
                                            </p:tgtEl>
                                            <p:attrNameLst>
                                              <p:attrName>style.visibility</p:attrName>
                                            </p:attrNameLst>
                                          </p:cBhvr>
                                          <p:to>
                                            <p:strVal val="visible"/>
                                          </p:to>
                                        </p:set>
                                        <p:anim calcmode="lin" valueType="num" p14:bounceEnd="56667">
                                          <p:cBhvr additive="base">
                                            <p:cTn id="46" dur="300" fill="hold"/>
                                            <p:tgtEl>
                                              <p:spTgt spid="74"/>
                                            </p:tgtEl>
                                            <p:attrNameLst>
                                              <p:attrName>ppt_x</p:attrName>
                                            </p:attrNameLst>
                                          </p:cBhvr>
                                          <p:tavLst>
                                            <p:tav tm="0">
                                              <p:val>
                                                <p:strVal val="0-#ppt_w/2"/>
                                              </p:val>
                                            </p:tav>
                                            <p:tav tm="100000">
                                              <p:val>
                                                <p:strVal val="#ppt_x"/>
                                              </p:val>
                                            </p:tav>
                                          </p:tavLst>
                                        </p:anim>
                                        <p:anim calcmode="lin" valueType="num" p14:bounceEnd="56667">
                                          <p:cBhvr additive="base">
                                            <p:cTn id="47" dur="300" fill="hold"/>
                                            <p:tgtEl>
                                              <p:spTgt spid="74"/>
                                            </p:tgtEl>
                                            <p:attrNameLst>
                                              <p:attrName>ppt_y</p:attrName>
                                            </p:attrNameLst>
                                          </p:cBhvr>
                                          <p:tavLst>
                                            <p:tav tm="0">
                                              <p:val>
                                                <p:strVal val="#ppt_y"/>
                                              </p:val>
                                            </p:tav>
                                            <p:tav tm="100000">
                                              <p:val>
                                                <p:strVal val="#ppt_y"/>
                                              </p:val>
                                            </p:tav>
                                          </p:tavLst>
                                        </p:anim>
                                      </p:childTnLst>
                                    </p:cTn>
                                  </p:par>
                                </p:childTnLst>
                              </p:cTn>
                            </p:par>
                            <p:par>
                              <p:cTn id="48" fill="hold">
                                <p:stCondLst>
                                  <p:cond delay="3350"/>
                                </p:stCondLst>
                                <p:childTnLst>
                                  <p:par>
                                    <p:cTn id="49" presetID="53" presetClass="entr" presetSubtype="16"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200" fill="hold"/>
                                            <p:tgtEl>
                                              <p:spTgt spid="68"/>
                                            </p:tgtEl>
                                            <p:attrNameLst>
                                              <p:attrName>ppt_w</p:attrName>
                                            </p:attrNameLst>
                                          </p:cBhvr>
                                          <p:tavLst>
                                            <p:tav tm="0">
                                              <p:val>
                                                <p:fltVal val="0"/>
                                              </p:val>
                                            </p:tav>
                                            <p:tav tm="100000">
                                              <p:val>
                                                <p:strVal val="#ppt_w"/>
                                              </p:val>
                                            </p:tav>
                                          </p:tavLst>
                                        </p:anim>
                                        <p:anim calcmode="lin" valueType="num">
                                          <p:cBhvr>
                                            <p:cTn id="52" dur="200" fill="hold"/>
                                            <p:tgtEl>
                                              <p:spTgt spid="68"/>
                                            </p:tgtEl>
                                            <p:attrNameLst>
                                              <p:attrName>ppt_h</p:attrName>
                                            </p:attrNameLst>
                                          </p:cBhvr>
                                          <p:tavLst>
                                            <p:tav tm="0">
                                              <p:val>
                                                <p:fltVal val="0"/>
                                              </p:val>
                                            </p:tav>
                                            <p:tav tm="100000">
                                              <p:val>
                                                <p:strVal val="#ppt_h"/>
                                              </p:val>
                                            </p:tav>
                                          </p:tavLst>
                                        </p:anim>
                                        <p:animEffect transition="in" filter="fade">
                                          <p:cBhvr>
                                            <p:cTn id="53" dur="200"/>
                                            <p:tgtEl>
                                              <p:spTgt spid="68"/>
                                            </p:tgtEl>
                                          </p:cBhvr>
                                        </p:animEffect>
                                      </p:childTnLst>
                                    </p:cTn>
                                  </p:par>
                                  <p:par>
                                    <p:cTn id="54" presetID="6" presetClass="emph" presetSubtype="0" autoRev="1" fill="hold" nodeType="withEffect">
                                      <p:stCondLst>
                                        <p:cond delay="150"/>
                                      </p:stCondLst>
                                      <p:childTnLst>
                                        <p:animScale>
                                          <p:cBhvr>
                                            <p:cTn id="55" dur="100" fill="hold"/>
                                            <p:tgtEl>
                                              <p:spTgt spid="68"/>
                                            </p:tgtEl>
                                          </p:cBhvr>
                                          <p:by x="130000" y="130000"/>
                                        </p:animScale>
                                      </p:childTnLst>
                                    </p:cTn>
                                  </p:par>
                                </p:childTnLst>
                              </p:cTn>
                            </p:par>
                            <p:par>
                              <p:cTn id="56" fill="hold">
                                <p:stCondLst>
                                  <p:cond delay="3700"/>
                                </p:stCondLst>
                                <p:childTnLst>
                                  <p:par>
                                    <p:cTn id="57" presetID="2" presetClass="entr" presetSubtype="8" fill="hold" grpId="0" nodeType="afterEffect" p14:presetBounceEnd="56667">
                                      <p:stCondLst>
                                        <p:cond delay="0"/>
                                      </p:stCondLst>
                                      <p:childTnLst>
                                        <p:set>
                                          <p:cBhvr>
                                            <p:cTn id="58" dur="1" fill="hold">
                                              <p:stCondLst>
                                                <p:cond delay="0"/>
                                              </p:stCondLst>
                                            </p:cTn>
                                            <p:tgtEl>
                                              <p:spTgt spid="75"/>
                                            </p:tgtEl>
                                            <p:attrNameLst>
                                              <p:attrName>style.visibility</p:attrName>
                                            </p:attrNameLst>
                                          </p:cBhvr>
                                          <p:to>
                                            <p:strVal val="visible"/>
                                          </p:to>
                                        </p:set>
                                        <p:anim calcmode="lin" valueType="num" p14:bounceEnd="56667">
                                          <p:cBhvr additive="base">
                                            <p:cTn id="59" dur="300" fill="hold"/>
                                            <p:tgtEl>
                                              <p:spTgt spid="75"/>
                                            </p:tgtEl>
                                            <p:attrNameLst>
                                              <p:attrName>ppt_x</p:attrName>
                                            </p:attrNameLst>
                                          </p:cBhvr>
                                          <p:tavLst>
                                            <p:tav tm="0">
                                              <p:val>
                                                <p:strVal val="0-#ppt_w/2"/>
                                              </p:val>
                                            </p:tav>
                                            <p:tav tm="100000">
                                              <p:val>
                                                <p:strVal val="#ppt_x"/>
                                              </p:val>
                                            </p:tav>
                                          </p:tavLst>
                                        </p:anim>
                                        <p:anim calcmode="lin" valueType="num" p14:bounceEnd="56667">
                                          <p:cBhvr additive="base">
                                            <p:cTn id="60" dur="300" fill="hold"/>
                                            <p:tgtEl>
                                              <p:spTgt spid="75"/>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200" fill="hold"/>
                                            <p:tgtEl>
                                              <p:spTgt spid="65"/>
                                            </p:tgtEl>
                                            <p:attrNameLst>
                                              <p:attrName>ppt_w</p:attrName>
                                            </p:attrNameLst>
                                          </p:cBhvr>
                                          <p:tavLst>
                                            <p:tav tm="0">
                                              <p:val>
                                                <p:fltVal val="0"/>
                                              </p:val>
                                            </p:tav>
                                            <p:tav tm="100000">
                                              <p:val>
                                                <p:strVal val="#ppt_w"/>
                                              </p:val>
                                            </p:tav>
                                          </p:tavLst>
                                        </p:anim>
                                        <p:anim calcmode="lin" valueType="num">
                                          <p:cBhvr>
                                            <p:cTn id="65" dur="200" fill="hold"/>
                                            <p:tgtEl>
                                              <p:spTgt spid="65"/>
                                            </p:tgtEl>
                                            <p:attrNameLst>
                                              <p:attrName>ppt_h</p:attrName>
                                            </p:attrNameLst>
                                          </p:cBhvr>
                                          <p:tavLst>
                                            <p:tav tm="0">
                                              <p:val>
                                                <p:fltVal val="0"/>
                                              </p:val>
                                            </p:tav>
                                            <p:tav tm="100000">
                                              <p:val>
                                                <p:strVal val="#ppt_h"/>
                                              </p:val>
                                            </p:tav>
                                          </p:tavLst>
                                        </p:anim>
                                        <p:animEffect transition="in" filter="fade">
                                          <p:cBhvr>
                                            <p:cTn id="66" dur="200"/>
                                            <p:tgtEl>
                                              <p:spTgt spid="65"/>
                                            </p:tgtEl>
                                          </p:cBhvr>
                                        </p:animEffect>
                                      </p:childTnLst>
                                    </p:cTn>
                                  </p:par>
                                  <p:par>
                                    <p:cTn id="67" presetID="6" presetClass="emph" presetSubtype="0" autoRev="1" fill="hold" nodeType="withEffect">
                                      <p:stCondLst>
                                        <p:cond delay="150"/>
                                      </p:stCondLst>
                                      <p:childTnLst>
                                        <p:animScale>
                                          <p:cBhvr>
                                            <p:cTn id="68" dur="100" fill="hold"/>
                                            <p:tgtEl>
                                              <p:spTgt spid="65"/>
                                            </p:tgtEl>
                                          </p:cBhvr>
                                          <p:by x="130000" y="130000"/>
                                        </p:animScale>
                                      </p:childTnLst>
                                    </p:cTn>
                                  </p:par>
                                </p:childTnLst>
                              </p:cTn>
                            </p:par>
                            <p:par>
                              <p:cTn id="69" fill="hold">
                                <p:stCondLst>
                                  <p:cond delay="4350"/>
                                </p:stCondLst>
                                <p:childTnLst>
                                  <p:par>
                                    <p:cTn id="70" presetID="2" presetClass="entr" presetSubtype="2" fill="hold" grpId="0" nodeType="afterEffect" p14:presetBounceEnd="56667">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14:bounceEnd="56667">
                                          <p:cBhvr additive="base">
                                            <p:cTn id="72" dur="300" fill="hold"/>
                                            <p:tgtEl>
                                              <p:spTgt spid="76"/>
                                            </p:tgtEl>
                                            <p:attrNameLst>
                                              <p:attrName>ppt_x</p:attrName>
                                            </p:attrNameLst>
                                          </p:cBhvr>
                                          <p:tavLst>
                                            <p:tav tm="0">
                                              <p:val>
                                                <p:strVal val="1+#ppt_w/2"/>
                                              </p:val>
                                            </p:tav>
                                            <p:tav tm="100000">
                                              <p:val>
                                                <p:strVal val="#ppt_x"/>
                                              </p:val>
                                            </p:tav>
                                          </p:tavLst>
                                        </p:anim>
                                        <p:anim calcmode="lin" valueType="num" p14:bounceEnd="56667">
                                          <p:cBhvr additive="base">
                                            <p:cTn id="73" dur="300" fill="hold"/>
                                            <p:tgtEl>
                                              <p:spTgt spid="76"/>
                                            </p:tgtEl>
                                            <p:attrNameLst>
                                              <p:attrName>ppt_y</p:attrName>
                                            </p:attrNameLst>
                                          </p:cBhvr>
                                          <p:tavLst>
                                            <p:tav tm="0">
                                              <p:val>
                                                <p:strVal val="#ppt_y"/>
                                              </p:val>
                                            </p:tav>
                                            <p:tav tm="100000">
                                              <p:val>
                                                <p:strVal val="#ppt_y"/>
                                              </p:val>
                                            </p:tav>
                                          </p:tavLst>
                                        </p:anim>
                                      </p:childTnLst>
                                    </p:cTn>
                                  </p:par>
                                </p:childTnLst>
                              </p:cTn>
                            </p:par>
                            <p:par>
                              <p:cTn id="74" fill="hold">
                                <p:stCondLst>
                                  <p:cond delay="4650"/>
                                </p:stCondLst>
                                <p:childTnLst>
                                  <p:par>
                                    <p:cTn id="75" presetID="53" presetClass="entr" presetSubtype="16"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 calcmode="lin" valueType="num">
                                          <p:cBhvr>
                                            <p:cTn id="77" dur="200" fill="hold"/>
                                            <p:tgtEl>
                                              <p:spTgt spid="62"/>
                                            </p:tgtEl>
                                            <p:attrNameLst>
                                              <p:attrName>ppt_w</p:attrName>
                                            </p:attrNameLst>
                                          </p:cBhvr>
                                          <p:tavLst>
                                            <p:tav tm="0">
                                              <p:val>
                                                <p:fltVal val="0"/>
                                              </p:val>
                                            </p:tav>
                                            <p:tav tm="100000">
                                              <p:val>
                                                <p:strVal val="#ppt_w"/>
                                              </p:val>
                                            </p:tav>
                                          </p:tavLst>
                                        </p:anim>
                                        <p:anim calcmode="lin" valueType="num">
                                          <p:cBhvr>
                                            <p:cTn id="78" dur="200" fill="hold"/>
                                            <p:tgtEl>
                                              <p:spTgt spid="62"/>
                                            </p:tgtEl>
                                            <p:attrNameLst>
                                              <p:attrName>ppt_h</p:attrName>
                                            </p:attrNameLst>
                                          </p:cBhvr>
                                          <p:tavLst>
                                            <p:tav tm="0">
                                              <p:val>
                                                <p:fltVal val="0"/>
                                              </p:val>
                                            </p:tav>
                                            <p:tav tm="100000">
                                              <p:val>
                                                <p:strVal val="#ppt_h"/>
                                              </p:val>
                                            </p:tav>
                                          </p:tavLst>
                                        </p:anim>
                                        <p:animEffect transition="in" filter="fade">
                                          <p:cBhvr>
                                            <p:cTn id="79" dur="200"/>
                                            <p:tgtEl>
                                              <p:spTgt spid="62"/>
                                            </p:tgtEl>
                                          </p:cBhvr>
                                        </p:animEffect>
                                      </p:childTnLst>
                                    </p:cTn>
                                  </p:par>
                                  <p:par>
                                    <p:cTn id="80" presetID="6" presetClass="emph" presetSubtype="0" autoRev="1" fill="hold" nodeType="withEffect">
                                      <p:stCondLst>
                                        <p:cond delay="150"/>
                                      </p:stCondLst>
                                      <p:childTnLst>
                                        <p:animScale>
                                          <p:cBhvr>
                                            <p:cTn id="81" dur="100" fill="hold"/>
                                            <p:tgtEl>
                                              <p:spTgt spid="62"/>
                                            </p:tgtEl>
                                          </p:cBhvr>
                                          <p:by x="130000" y="130000"/>
                                        </p:animScale>
                                      </p:childTnLst>
                                    </p:cTn>
                                  </p:par>
                                </p:childTnLst>
                              </p:cTn>
                            </p:par>
                            <p:par>
                              <p:cTn id="82" fill="hold">
                                <p:stCondLst>
                                  <p:cond delay="5000"/>
                                </p:stCondLst>
                                <p:childTnLst>
                                  <p:par>
                                    <p:cTn id="83" presetID="2" presetClass="entr" presetSubtype="2" fill="hold" grpId="0" nodeType="afterEffect" p14:presetBounceEnd="56667">
                                      <p:stCondLst>
                                        <p:cond delay="0"/>
                                      </p:stCondLst>
                                      <p:childTnLst>
                                        <p:set>
                                          <p:cBhvr>
                                            <p:cTn id="84" dur="1" fill="hold">
                                              <p:stCondLst>
                                                <p:cond delay="0"/>
                                              </p:stCondLst>
                                            </p:cTn>
                                            <p:tgtEl>
                                              <p:spTgt spid="77"/>
                                            </p:tgtEl>
                                            <p:attrNameLst>
                                              <p:attrName>style.visibility</p:attrName>
                                            </p:attrNameLst>
                                          </p:cBhvr>
                                          <p:to>
                                            <p:strVal val="visible"/>
                                          </p:to>
                                        </p:set>
                                        <p:anim calcmode="lin" valueType="num" p14:bounceEnd="56667">
                                          <p:cBhvr additive="base">
                                            <p:cTn id="85" dur="300" fill="hold"/>
                                            <p:tgtEl>
                                              <p:spTgt spid="77"/>
                                            </p:tgtEl>
                                            <p:attrNameLst>
                                              <p:attrName>ppt_x</p:attrName>
                                            </p:attrNameLst>
                                          </p:cBhvr>
                                          <p:tavLst>
                                            <p:tav tm="0">
                                              <p:val>
                                                <p:strVal val="1+#ppt_w/2"/>
                                              </p:val>
                                            </p:tav>
                                            <p:tav tm="100000">
                                              <p:val>
                                                <p:strVal val="#ppt_x"/>
                                              </p:val>
                                            </p:tav>
                                          </p:tavLst>
                                        </p:anim>
                                        <p:anim calcmode="lin" valueType="num" p14:bounceEnd="56667">
                                          <p:cBhvr additive="base">
                                            <p:cTn id="86"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59" grpId="0" animBg="1"/>
          <p:bldP spid="61" grpId="0" animBg="1"/>
          <p:bldP spid="74" grpId="0"/>
          <p:bldP spid="75"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700"/>
                                            <p:tgtEl>
                                              <p:spTgt spid="60"/>
                                            </p:tgtEl>
                                          </p:cBhvr>
                                        </p:animEffect>
                                        <p:anim calcmode="lin" valueType="num">
                                          <p:cBhvr>
                                            <p:cTn id="24" dur="700" fill="hold"/>
                                            <p:tgtEl>
                                              <p:spTgt spid="60"/>
                                            </p:tgtEl>
                                            <p:attrNameLst>
                                              <p:attrName>ppt_x</p:attrName>
                                            </p:attrNameLst>
                                          </p:cBhvr>
                                          <p:tavLst>
                                            <p:tav tm="0">
                                              <p:val>
                                                <p:strVal val="#ppt_x"/>
                                              </p:val>
                                            </p:tav>
                                            <p:tav tm="100000">
                                              <p:val>
                                                <p:strVal val="#ppt_x"/>
                                              </p:val>
                                            </p:tav>
                                          </p:tavLst>
                                        </p:anim>
                                        <p:anim calcmode="lin" valueType="num">
                                          <p:cBhvr>
                                            <p:cTn id="25" dur="700" fill="hold"/>
                                            <p:tgtEl>
                                              <p:spTgt spid="60"/>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500" fill="hold"/>
                                            <p:tgtEl>
                                              <p:spTgt spid="61"/>
                                            </p:tgtEl>
                                            <p:attrNameLst>
                                              <p:attrName>ppt_x</p:attrName>
                                            </p:attrNameLst>
                                          </p:cBhvr>
                                          <p:tavLst>
                                            <p:tav tm="0">
                                              <p:val>
                                                <p:strVal val="1+#ppt_w/2"/>
                                              </p:val>
                                            </p:tav>
                                            <p:tav tm="100000">
                                              <p:val>
                                                <p:strVal val="#ppt_x"/>
                                              </p:val>
                                            </p:tav>
                                          </p:tavLst>
                                        </p:anim>
                                        <p:anim calcmode="lin" valueType="num">
                                          <p:cBhvr additive="base">
                                            <p:cTn id="34" dur="500" fill="hold"/>
                                            <p:tgtEl>
                                              <p:spTgt spid="61"/>
                                            </p:tgtEl>
                                            <p:attrNameLst>
                                              <p:attrName>ppt_y</p:attrName>
                                            </p:attrNameLst>
                                          </p:cBhvr>
                                          <p:tavLst>
                                            <p:tav tm="0">
                                              <p:val>
                                                <p:strVal val="#ppt_y"/>
                                              </p:val>
                                            </p:tav>
                                            <p:tav tm="100000">
                                              <p:val>
                                                <p:strVal val="#ppt_y"/>
                                              </p:val>
                                            </p:tav>
                                          </p:tavLst>
                                        </p:anim>
                                      </p:childTnLst>
                                    </p:cTn>
                                  </p:par>
                                </p:childTnLst>
                              </p:cTn>
                            </p:par>
                            <p:par>
                              <p:cTn id="35" fill="hold">
                                <p:stCondLst>
                                  <p:cond delay="2700"/>
                                </p:stCondLst>
                                <p:childTnLst>
                                  <p:par>
                                    <p:cTn id="36" presetID="53" presetClass="entr" presetSubtype="16"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200" fill="hold"/>
                                            <p:tgtEl>
                                              <p:spTgt spid="71"/>
                                            </p:tgtEl>
                                            <p:attrNameLst>
                                              <p:attrName>ppt_w</p:attrName>
                                            </p:attrNameLst>
                                          </p:cBhvr>
                                          <p:tavLst>
                                            <p:tav tm="0">
                                              <p:val>
                                                <p:fltVal val="0"/>
                                              </p:val>
                                            </p:tav>
                                            <p:tav tm="100000">
                                              <p:val>
                                                <p:strVal val="#ppt_w"/>
                                              </p:val>
                                            </p:tav>
                                          </p:tavLst>
                                        </p:anim>
                                        <p:anim calcmode="lin" valueType="num">
                                          <p:cBhvr>
                                            <p:cTn id="39" dur="200" fill="hold"/>
                                            <p:tgtEl>
                                              <p:spTgt spid="71"/>
                                            </p:tgtEl>
                                            <p:attrNameLst>
                                              <p:attrName>ppt_h</p:attrName>
                                            </p:attrNameLst>
                                          </p:cBhvr>
                                          <p:tavLst>
                                            <p:tav tm="0">
                                              <p:val>
                                                <p:fltVal val="0"/>
                                              </p:val>
                                            </p:tav>
                                            <p:tav tm="100000">
                                              <p:val>
                                                <p:strVal val="#ppt_h"/>
                                              </p:val>
                                            </p:tav>
                                          </p:tavLst>
                                        </p:anim>
                                        <p:animEffect transition="in" filter="fade">
                                          <p:cBhvr>
                                            <p:cTn id="40" dur="200"/>
                                            <p:tgtEl>
                                              <p:spTgt spid="71"/>
                                            </p:tgtEl>
                                          </p:cBhvr>
                                        </p:animEffect>
                                      </p:childTnLst>
                                    </p:cTn>
                                  </p:par>
                                  <p:par>
                                    <p:cTn id="41" presetID="6" presetClass="emph" presetSubtype="0" autoRev="1" fill="hold" nodeType="withEffect">
                                      <p:stCondLst>
                                        <p:cond delay="150"/>
                                      </p:stCondLst>
                                      <p:childTnLst>
                                        <p:animScale>
                                          <p:cBhvr>
                                            <p:cTn id="42" dur="100" fill="hold"/>
                                            <p:tgtEl>
                                              <p:spTgt spid="71"/>
                                            </p:tgtEl>
                                          </p:cBhvr>
                                          <p:by x="130000" y="130000"/>
                                        </p:animScale>
                                      </p:childTnLst>
                                    </p:cTn>
                                  </p:par>
                                </p:childTnLst>
                              </p:cTn>
                            </p:par>
                            <p:par>
                              <p:cTn id="43" fill="hold">
                                <p:stCondLst>
                                  <p:cond delay="3050"/>
                                </p:stCondLst>
                                <p:childTnLst>
                                  <p:par>
                                    <p:cTn id="44" presetID="2" presetClass="entr" presetSubtype="8"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anim calcmode="lin" valueType="num">
                                          <p:cBhvr additive="base">
                                            <p:cTn id="46" dur="300" fill="hold"/>
                                            <p:tgtEl>
                                              <p:spTgt spid="74"/>
                                            </p:tgtEl>
                                            <p:attrNameLst>
                                              <p:attrName>ppt_x</p:attrName>
                                            </p:attrNameLst>
                                          </p:cBhvr>
                                          <p:tavLst>
                                            <p:tav tm="0">
                                              <p:val>
                                                <p:strVal val="0-#ppt_w/2"/>
                                              </p:val>
                                            </p:tav>
                                            <p:tav tm="100000">
                                              <p:val>
                                                <p:strVal val="#ppt_x"/>
                                              </p:val>
                                            </p:tav>
                                          </p:tavLst>
                                        </p:anim>
                                        <p:anim calcmode="lin" valueType="num">
                                          <p:cBhvr additive="base">
                                            <p:cTn id="47" dur="300" fill="hold"/>
                                            <p:tgtEl>
                                              <p:spTgt spid="74"/>
                                            </p:tgtEl>
                                            <p:attrNameLst>
                                              <p:attrName>ppt_y</p:attrName>
                                            </p:attrNameLst>
                                          </p:cBhvr>
                                          <p:tavLst>
                                            <p:tav tm="0">
                                              <p:val>
                                                <p:strVal val="#ppt_y"/>
                                              </p:val>
                                            </p:tav>
                                            <p:tav tm="100000">
                                              <p:val>
                                                <p:strVal val="#ppt_y"/>
                                              </p:val>
                                            </p:tav>
                                          </p:tavLst>
                                        </p:anim>
                                      </p:childTnLst>
                                    </p:cTn>
                                  </p:par>
                                </p:childTnLst>
                              </p:cTn>
                            </p:par>
                            <p:par>
                              <p:cTn id="48" fill="hold">
                                <p:stCondLst>
                                  <p:cond delay="3350"/>
                                </p:stCondLst>
                                <p:childTnLst>
                                  <p:par>
                                    <p:cTn id="49" presetID="53" presetClass="entr" presetSubtype="16"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200" fill="hold"/>
                                            <p:tgtEl>
                                              <p:spTgt spid="68"/>
                                            </p:tgtEl>
                                            <p:attrNameLst>
                                              <p:attrName>ppt_w</p:attrName>
                                            </p:attrNameLst>
                                          </p:cBhvr>
                                          <p:tavLst>
                                            <p:tav tm="0">
                                              <p:val>
                                                <p:fltVal val="0"/>
                                              </p:val>
                                            </p:tav>
                                            <p:tav tm="100000">
                                              <p:val>
                                                <p:strVal val="#ppt_w"/>
                                              </p:val>
                                            </p:tav>
                                          </p:tavLst>
                                        </p:anim>
                                        <p:anim calcmode="lin" valueType="num">
                                          <p:cBhvr>
                                            <p:cTn id="52" dur="200" fill="hold"/>
                                            <p:tgtEl>
                                              <p:spTgt spid="68"/>
                                            </p:tgtEl>
                                            <p:attrNameLst>
                                              <p:attrName>ppt_h</p:attrName>
                                            </p:attrNameLst>
                                          </p:cBhvr>
                                          <p:tavLst>
                                            <p:tav tm="0">
                                              <p:val>
                                                <p:fltVal val="0"/>
                                              </p:val>
                                            </p:tav>
                                            <p:tav tm="100000">
                                              <p:val>
                                                <p:strVal val="#ppt_h"/>
                                              </p:val>
                                            </p:tav>
                                          </p:tavLst>
                                        </p:anim>
                                        <p:animEffect transition="in" filter="fade">
                                          <p:cBhvr>
                                            <p:cTn id="53" dur="200"/>
                                            <p:tgtEl>
                                              <p:spTgt spid="68"/>
                                            </p:tgtEl>
                                          </p:cBhvr>
                                        </p:animEffect>
                                      </p:childTnLst>
                                    </p:cTn>
                                  </p:par>
                                  <p:par>
                                    <p:cTn id="54" presetID="6" presetClass="emph" presetSubtype="0" autoRev="1" fill="hold" nodeType="withEffect">
                                      <p:stCondLst>
                                        <p:cond delay="150"/>
                                      </p:stCondLst>
                                      <p:childTnLst>
                                        <p:animScale>
                                          <p:cBhvr>
                                            <p:cTn id="55" dur="100" fill="hold"/>
                                            <p:tgtEl>
                                              <p:spTgt spid="68"/>
                                            </p:tgtEl>
                                          </p:cBhvr>
                                          <p:by x="130000" y="130000"/>
                                        </p:animScale>
                                      </p:childTnLst>
                                    </p:cTn>
                                  </p:par>
                                </p:childTnLst>
                              </p:cTn>
                            </p:par>
                            <p:par>
                              <p:cTn id="56" fill="hold">
                                <p:stCondLst>
                                  <p:cond delay="3700"/>
                                </p:stCondLst>
                                <p:childTnLst>
                                  <p:par>
                                    <p:cTn id="57" presetID="2" presetClass="entr" presetSubtype="8"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 calcmode="lin" valueType="num">
                                          <p:cBhvr additive="base">
                                            <p:cTn id="59" dur="300" fill="hold"/>
                                            <p:tgtEl>
                                              <p:spTgt spid="75"/>
                                            </p:tgtEl>
                                            <p:attrNameLst>
                                              <p:attrName>ppt_x</p:attrName>
                                            </p:attrNameLst>
                                          </p:cBhvr>
                                          <p:tavLst>
                                            <p:tav tm="0">
                                              <p:val>
                                                <p:strVal val="0-#ppt_w/2"/>
                                              </p:val>
                                            </p:tav>
                                            <p:tav tm="100000">
                                              <p:val>
                                                <p:strVal val="#ppt_x"/>
                                              </p:val>
                                            </p:tav>
                                          </p:tavLst>
                                        </p:anim>
                                        <p:anim calcmode="lin" valueType="num">
                                          <p:cBhvr additive="base">
                                            <p:cTn id="60" dur="300" fill="hold"/>
                                            <p:tgtEl>
                                              <p:spTgt spid="75"/>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200" fill="hold"/>
                                            <p:tgtEl>
                                              <p:spTgt spid="65"/>
                                            </p:tgtEl>
                                            <p:attrNameLst>
                                              <p:attrName>ppt_w</p:attrName>
                                            </p:attrNameLst>
                                          </p:cBhvr>
                                          <p:tavLst>
                                            <p:tav tm="0">
                                              <p:val>
                                                <p:fltVal val="0"/>
                                              </p:val>
                                            </p:tav>
                                            <p:tav tm="100000">
                                              <p:val>
                                                <p:strVal val="#ppt_w"/>
                                              </p:val>
                                            </p:tav>
                                          </p:tavLst>
                                        </p:anim>
                                        <p:anim calcmode="lin" valueType="num">
                                          <p:cBhvr>
                                            <p:cTn id="65" dur="200" fill="hold"/>
                                            <p:tgtEl>
                                              <p:spTgt spid="65"/>
                                            </p:tgtEl>
                                            <p:attrNameLst>
                                              <p:attrName>ppt_h</p:attrName>
                                            </p:attrNameLst>
                                          </p:cBhvr>
                                          <p:tavLst>
                                            <p:tav tm="0">
                                              <p:val>
                                                <p:fltVal val="0"/>
                                              </p:val>
                                            </p:tav>
                                            <p:tav tm="100000">
                                              <p:val>
                                                <p:strVal val="#ppt_h"/>
                                              </p:val>
                                            </p:tav>
                                          </p:tavLst>
                                        </p:anim>
                                        <p:animEffect transition="in" filter="fade">
                                          <p:cBhvr>
                                            <p:cTn id="66" dur="200"/>
                                            <p:tgtEl>
                                              <p:spTgt spid="65"/>
                                            </p:tgtEl>
                                          </p:cBhvr>
                                        </p:animEffect>
                                      </p:childTnLst>
                                    </p:cTn>
                                  </p:par>
                                  <p:par>
                                    <p:cTn id="67" presetID="6" presetClass="emph" presetSubtype="0" autoRev="1" fill="hold" nodeType="withEffect">
                                      <p:stCondLst>
                                        <p:cond delay="150"/>
                                      </p:stCondLst>
                                      <p:childTnLst>
                                        <p:animScale>
                                          <p:cBhvr>
                                            <p:cTn id="68" dur="100" fill="hold"/>
                                            <p:tgtEl>
                                              <p:spTgt spid="65"/>
                                            </p:tgtEl>
                                          </p:cBhvr>
                                          <p:by x="130000" y="130000"/>
                                        </p:animScale>
                                      </p:childTnLst>
                                    </p:cTn>
                                  </p:par>
                                </p:childTnLst>
                              </p:cTn>
                            </p:par>
                            <p:par>
                              <p:cTn id="69" fill="hold">
                                <p:stCondLst>
                                  <p:cond delay="4350"/>
                                </p:stCondLst>
                                <p:childTnLst>
                                  <p:par>
                                    <p:cTn id="70" presetID="2" presetClass="entr" presetSubtype="2"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additive="base">
                                            <p:cTn id="72" dur="300" fill="hold"/>
                                            <p:tgtEl>
                                              <p:spTgt spid="76"/>
                                            </p:tgtEl>
                                            <p:attrNameLst>
                                              <p:attrName>ppt_x</p:attrName>
                                            </p:attrNameLst>
                                          </p:cBhvr>
                                          <p:tavLst>
                                            <p:tav tm="0">
                                              <p:val>
                                                <p:strVal val="1+#ppt_w/2"/>
                                              </p:val>
                                            </p:tav>
                                            <p:tav tm="100000">
                                              <p:val>
                                                <p:strVal val="#ppt_x"/>
                                              </p:val>
                                            </p:tav>
                                          </p:tavLst>
                                        </p:anim>
                                        <p:anim calcmode="lin" valueType="num">
                                          <p:cBhvr additive="base">
                                            <p:cTn id="73" dur="300" fill="hold"/>
                                            <p:tgtEl>
                                              <p:spTgt spid="76"/>
                                            </p:tgtEl>
                                            <p:attrNameLst>
                                              <p:attrName>ppt_y</p:attrName>
                                            </p:attrNameLst>
                                          </p:cBhvr>
                                          <p:tavLst>
                                            <p:tav tm="0">
                                              <p:val>
                                                <p:strVal val="#ppt_y"/>
                                              </p:val>
                                            </p:tav>
                                            <p:tav tm="100000">
                                              <p:val>
                                                <p:strVal val="#ppt_y"/>
                                              </p:val>
                                            </p:tav>
                                          </p:tavLst>
                                        </p:anim>
                                      </p:childTnLst>
                                    </p:cTn>
                                  </p:par>
                                </p:childTnLst>
                              </p:cTn>
                            </p:par>
                            <p:par>
                              <p:cTn id="74" fill="hold">
                                <p:stCondLst>
                                  <p:cond delay="4650"/>
                                </p:stCondLst>
                                <p:childTnLst>
                                  <p:par>
                                    <p:cTn id="75" presetID="53" presetClass="entr" presetSubtype="16"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 calcmode="lin" valueType="num">
                                          <p:cBhvr>
                                            <p:cTn id="77" dur="200" fill="hold"/>
                                            <p:tgtEl>
                                              <p:spTgt spid="62"/>
                                            </p:tgtEl>
                                            <p:attrNameLst>
                                              <p:attrName>ppt_w</p:attrName>
                                            </p:attrNameLst>
                                          </p:cBhvr>
                                          <p:tavLst>
                                            <p:tav tm="0">
                                              <p:val>
                                                <p:fltVal val="0"/>
                                              </p:val>
                                            </p:tav>
                                            <p:tav tm="100000">
                                              <p:val>
                                                <p:strVal val="#ppt_w"/>
                                              </p:val>
                                            </p:tav>
                                          </p:tavLst>
                                        </p:anim>
                                        <p:anim calcmode="lin" valueType="num">
                                          <p:cBhvr>
                                            <p:cTn id="78" dur="200" fill="hold"/>
                                            <p:tgtEl>
                                              <p:spTgt spid="62"/>
                                            </p:tgtEl>
                                            <p:attrNameLst>
                                              <p:attrName>ppt_h</p:attrName>
                                            </p:attrNameLst>
                                          </p:cBhvr>
                                          <p:tavLst>
                                            <p:tav tm="0">
                                              <p:val>
                                                <p:fltVal val="0"/>
                                              </p:val>
                                            </p:tav>
                                            <p:tav tm="100000">
                                              <p:val>
                                                <p:strVal val="#ppt_h"/>
                                              </p:val>
                                            </p:tav>
                                          </p:tavLst>
                                        </p:anim>
                                        <p:animEffect transition="in" filter="fade">
                                          <p:cBhvr>
                                            <p:cTn id="79" dur="200"/>
                                            <p:tgtEl>
                                              <p:spTgt spid="62"/>
                                            </p:tgtEl>
                                          </p:cBhvr>
                                        </p:animEffect>
                                      </p:childTnLst>
                                    </p:cTn>
                                  </p:par>
                                  <p:par>
                                    <p:cTn id="80" presetID="6" presetClass="emph" presetSubtype="0" autoRev="1" fill="hold" nodeType="withEffect">
                                      <p:stCondLst>
                                        <p:cond delay="150"/>
                                      </p:stCondLst>
                                      <p:childTnLst>
                                        <p:animScale>
                                          <p:cBhvr>
                                            <p:cTn id="81" dur="100" fill="hold"/>
                                            <p:tgtEl>
                                              <p:spTgt spid="62"/>
                                            </p:tgtEl>
                                          </p:cBhvr>
                                          <p:by x="130000" y="130000"/>
                                        </p:animScale>
                                      </p:childTnLst>
                                    </p:cTn>
                                  </p:par>
                                </p:childTnLst>
                              </p:cTn>
                            </p:par>
                            <p:par>
                              <p:cTn id="82" fill="hold">
                                <p:stCondLst>
                                  <p:cond delay="5000"/>
                                </p:stCondLst>
                                <p:childTnLst>
                                  <p:par>
                                    <p:cTn id="83" presetID="2" presetClass="entr" presetSubtype="2" fill="hold" grpId="0" nodeType="afterEffect">
                                      <p:stCondLst>
                                        <p:cond delay="0"/>
                                      </p:stCondLst>
                                      <p:childTnLst>
                                        <p:set>
                                          <p:cBhvr>
                                            <p:cTn id="84" dur="1" fill="hold">
                                              <p:stCondLst>
                                                <p:cond delay="0"/>
                                              </p:stCondLst>
                                            </p:cTn>
                                            <p:tgtEl>
                                              <p:spTgt spid="77"/>
                                            </p:tgtEl>
                                            <p:attrNameLst>
                                              <p:attrName>style.visibility</p:attrName>
                                            </p:attrNameLst>
                                          </p:cBhvr>
                                          <p:to>
                                            <p:strVal val="visible"/>
                                          </p:to>
                                        </p:set>
                                        <p:anim calcmode="lin" valueType="num">
                                          <p:cBhvr additive="base">
                                            <p:cTn id="85" dur="300" fill="hold"/>
                                            <p:tgtEl>
                                              <p:spTgt spid="77"/>
                                            </p:tgtEl>
                                            <p:attrNameLst>
                                              <p:attrName>ppt_x</p:attrName>
                                            </p:attrNameLst>
                                          </p:cBhvr>
                                          <p:tavLst>
                                            <p:tav tm="0">
                                              <p:val>
                                                <p:strVal val="1+#ppt_w/2"/>
                                              </p:val>
                                            </p:tav>
                                            <p:tav tm="100000">
                                              <p:val>
                                                <p:strVal val="#ppt_x"/>
                                              </p:val>
                                            </p:tav>
                                          </p:tavLst>
                                        </p:anim>
                                        <p:anim calcmode="lin" valueType="num">
                                          <p:cBhvr additive="base">
                                            <p:cTn id="86"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 grpId="0"/>
          <p:bldP spid="59" grpId="0" animBg="1"/>
          <p:bldP spid="61" grpId="0" animBg="1"/>
          <p:bldP spid="74" grpId="0"/>
          <p:bldP spid="75" grpId="0"/>
          <p:bldP spid="76" grpId="0"/>
          <p:bldP spid="7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13.xml><?xml version="1.0" encoding="utf-8"?>
<p:tagLst xmlns:a="http://schemas.openxmlformats.org/drawingml/2006/main" xmlns:r="http://schemas.openxmlformats.org/officeDocument/2006/relationships" xmlns:p="http://schemas.openxmlformats.org/presentationml/2006/main">
  <p:tag name="SELECTED" val="True"/>
</p:tagLst>
</file>

<file path=ppt/tags/tag14.xml><?xml version="1.0" encoding="utf-8"?>
<p:tagLst xmlns:a="http://schemas.openxmlformats.org/drawingml/2006/main" xmlns:r="http://schemas.openxmlformats.org/officeDocument/2006/relationships" xmlns:p="http://schemas.openxmlformats.org/presentationml/2006/main">
  <p:tag name="SELECTED" val="True"/>
</p:tagLst>
</file>

<file path=ppt/tags/tag15.xml><?xml version="1.0" encoding="utf-8"?>
<p:tagLst xmlns:a="http://schemas.openxmlformats.org/drawingml/2006/main" xmlns:r="http://schemas.openxmlformats.org/officeDocument/2006/relationships" xmlns:p="http://schemas.openxmlformats.org/presentationml/2006/main">
  <p:tag name="SELECTED" val="True"/>
</p:tagLst>
</file>

<file path=ppt/tags/tag16.xml><?xml version="1.0" encoding="utf-8"?>
<p:tagLst xmlns:a="http://schemas.openxmlformats.org/drawingml/2006/main" xmlns:r="http://schemas.openxmlformats.org/officeDocument/2006/relationships" xmlns:p="http://schemas.openxmlformats.org/presentationml/2006/main">
  <p:tag name="SELECTED" val="True"/>
</p:tagLst>
</file>

<file path=ppt/tags/tag17.xml><?xml version="1.0" encoding="utf-8"?>
<p:tagLst xmlns:a="http://schemas.openxmlformats.org/drawingml/2006/main" xmlns:r="http://schemas.openxmlformats.org/officeDocument/2006/relationships" xmlns:p="http://schemas.openxmlformats.org/presentationml/2006/main">
  <p:tag name="SELECTED" val="True"/>
</p:tagLst>
</file>

<file path=ppt/tags/tag18.xml><?xml version="1.0" encoding="utf-8"?>
<p:tagLst xmlns:a="http://schemas.openxmlformats.org/drawingml/2006/main" xmlns:r="http://schemas.openxmlformats.org/officeDocument/2006/relationships" xmlns:p="http://schemas.openxmlformats.org/presentationml/2006/main">
  <p:tag name="SELECTED" val="True"/>
</p:tagLst>
</file>

<file path=ppt/tags/tag19.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20.xml><?xml version="1.0" encoding="utf-8"?>
<p:tagLst xmlns:a="http://schemas.openxmlformats.org/drawingml/2006/main" xmlns:r="http://schemas.openxmlformats.org/officeDocument/2006/relationships" xmlns:p="http://schemas.openxmlformats.org/presentationml/2006/main">
  <p:tag name="SELECTED" val="True"/>
</p:tagLst>
</file>

<file path=ppt/tags/tag21.xml><?xml version="1.0" encoding="utf-8"?>
<p:tagLst xmlns:a="http://schemas.openxmlformats.org/drawingml/2006/main" xmlns:r="http://schemas.openxmlformats.org/officeDocument/2006/relationships" xmlns:p="http://schemas.openxmlformats.org/presentationml/2006/main">
  <p:tag name="SELECTED" val="True"/>
</p:tagLst>
</file>

<file path=ppt/tags/tag22.xml><?xml version="1.0" encoding="utf-8"?>
<p:tagLst xmlns:a="http://schemas.openxmlformats.org/drawingml/2006/main" xmlns:r="http://schemas.openxmlformats.org/officeDocument/2006/relationships" xmlns:p="http://schemas.openxmlformats.org/presentationml/2006/main">
  <p:tag name="SELECTED" val="True"/>
</p:tagLst>
</file>

<file path=ppt/tags/tag23.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TotalTime>
  <Words>4245</Words>
  <Application>Microsoft Office PowerPoint</Application>
  <PresentationFormat>全屏显示(16:9)</PresentationFormat>
  <Paragraphs>226</Paragraphs>
  <Slides>27</Slides>
  <Notes>26</Notes>
  <HiddenSlides>0</HiddenSlides>
  <MMClips>2</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Chelsea</vt:lpstr>
      <vt:lpstr>Gill Sans</vt:lpstr>
      <vt:lpstr>HY견고딕</vt:lpstr>
      <vt:lpstr>맑은 고딕</vt:lpstr>
      <vt:lpstr>nevis Bold</vt:lpstr>
      <vt:lpstr>Open Sans</vt:lpstr>
      <vt:lpstr>冬青黑体简体中文 W6</vt:lpstr>
      <vt:lpstr>黑体</vt:lpstr>
      <vt:lpstr>宋体</vt:lpstr>
      <vt:lpstr>微软雅黑</vt:lpstr>
      <vt:lpstr>幼圆</vt:lpstr>
      <vt:lpstr>Arial</vt:lpstr>
      <vt:lpstr>Arial Rounded MT Bold</vt:lpstr>
      <vt:lpstr>Bodoni MT Condensed</vt:lpstr>
      <vt:lpstr>Calibri</vt:lpstr>
      <vt:lpstr>Impact</vt:lpstr>
      <vt:lpstr>Modern No. 20</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wen</dc:creator>
  <cp:lastModifiedBy>Bee Little</cp:lastModifiedBy>
  <cp:revision>10</cp:revision>
  <dcterms:created xsi:type="dcterms:W3CDTF">2016-12-14T09:45:05Z</dcterms:created>
  <dcterms:modified xsi:type="dcterms:W3CDTF">2017-08-05T12:26:13Z</dcterms:modified>
</cp:coreProperties>
</file>