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a" ContentType="audio/x-ms-wma"/>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ppt/theme/themeOverride6.xml" ContentType="application/vnd.openxmlformats-officedocument.themeOverride+xml"/>
  <Override PartName="/ppt/notesSlides/notesSlide7.xml" ContentType="application/vnd.openxmlformats-officedocument.presentationml.notesSlide+xml"/>
  <Override PartName="/ppt/theme/themeOverride7.xml" ContentType="application/vnd.openxmlformats-officedocument.themeOverride+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8.xml" ContentType="application/vnd.openxmlformats-officedocument.themeOverride+xml"/>
  <Override PartName="/ppt/tags/tag6.xml" ContentType="application/vnd.openxmlformats-officedocument.presentationml.tags+xml"/>
  <Override PartName="/ppt/tags/tag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heme/themeOverride9.xml" ContentType="application/vnd.openxmlformats-officedocument.themeOverride+xml"/>
  <Override PartName="/ppt/tags/tag8.xml" ContentType="application/vnd.openxmlformats-officedocument.presentationml.tags+xml"/>
  <Override PartName="/ppt/tags/tag9.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heme/themeOverride10.xml" ContentType="application/vnd.openxmlformats-officedocument.themeOverride+xml"/>
  <Override PartName="/ppt/notesSlides/notesSlide23.xml" ContentType="application/vnd.openxmlformats-officedocument.presentationml.notesSlide+xml"/>
  <Override PartName="/ppt/theme/themeOverride11.xml" ContentType="application/vnd.openxmlformats-officedocument.themeOverr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62" r:id="rId3"/>
    <p:sldId id="257" r:id="rId4"/>
    <p:sldId id="276" r:id="rId5"/>
    <p:sldId id="261" r:id="rId6"/>
    <p:sldId id="259" r:id="rId7"/>
    <p:sldId id="258" r:id="rId8"/>
    <p:sldId id="263" r:id="rId9"/>
    <p:sldId id="267" r:id="rId10"/>
    <p:sldId id="268" r:id="rId11"/>
    <p:sldId id="269" r:id="rId12"/>
    <p:sldId id="270" r:id="rId13"/>
    <p:sldId id="264" r:id="rId14"/>
    <p:sldId id="271" r:id="rId15"/>
    <p:sldId id="272" r:id="rId16"/>
    <p:sldId id="273" r:id="rId17"/>
    <p:sldId id="274" r:id="rId18"/>
    <p:sldId id="275" r:id="rId19"/>
    <p:sldId id="265" r:id="rId20"/>
    <p:sldId id="277" r:id="rId21"/>
    <p:sldId id="278" r:id="rId22"/>
    <p:sldId id="279" r:id="rId23"/>
    <p:sldId id="266" r:id="rId24"/>
    <p:sldId id="260"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F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0" d="100"/>
          <a:sy n="70" d="100"/>
        </p:scale>
        <p:origin x="498" y="78"/>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83D-447A-AA11-B066AF7455F6}"/>
            </c:ext>
          </c:extLst>
        </c:ser>
        <c:ser>
          <c:idx val="1"/>
          <c:order val="1"/>
          <c:tx>
            <c:strRef>
              <c:f>Sheet1!$C$1</c:f>
              <c:strCache>
                <c:ptCount val="1"/>
                <c:pt idx="0">
                  <c:v>系列 2</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83D-447A-AA11-B066AF7455F6}"/>
            </c:ext>
          </c:extLst>
        </c:ser>
        <c:ser>
          <c:idx val="2"/>
          <c:order val="2"/>
          <c:tx>
            <c:strRef>
              <c:f>Sheet1!$D$1</c:f>
              <c:strCache>
                <c:ptCount val="1"/>
                <c:pt idx="0">
                  <c:v>系列 3</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83D-447A-AA11-B066AF7455F6}"/>
            </c:ext>
          </c:extLst>
        </c:ser>
        <c:dLbls>
          <c:dLblPos val="outEnd"/>
          <c:showLegendKey val="0"/>
          <c:showVal val="1"/>
          <c:showCatName val="0"/>
          <c:showSerName val="0"/>
          <c:showPercent val="0"/>
          <c:showBubbleSize val="0"/>
        </c:dLbls>
        <c:gapWidth val="219"/>
        <c:overlap val="-27"/>
        <c:axId val="519570808"/>
        <c:axId val="519563752"/>
      </c:barChart>
      <c:catAx>
        <c:axId val="519570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19563752"/>
        <c:crosses val="autoZero"/>
        <c:auto val="1"/>
        <c:lblAlgn val="ctr"/>
        <c:lblOffset val="100"/>
        <c:noMultiLvlLbl val="0"/>
      </c:catAx>
      <c:valAx>
        <c:axId val="5195637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195708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3E448C-CA2A-4380-8514-6C2FC358D651}"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D4FD02-B9A2-40B7-909D-39F269DA2316}" type="slidenum">
              <a:rPr lang="zh-CN" altLang="en-US" smtClean="0"/>
              <a:t>‹#›</a:t>
            </a:fld>
            <a:endParaRPr lang="zh-CN" altLang="en-US"/>
          </a:p>
        </p:txBody>
      </p:sp>
    </p:spTree>
    <p:extLst>
      <p:ext uri="{BB962C8B-B14F-4D97-AF65-F5344CB8AC3E}">
        <p14:creationId xmlns:p14="http://schemas.microsoft.com/office/powerpoint/2010/main" val="1093887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spcBef>
                <a:spcPct val="0"/>
              </a:spcBef>
            </a:pPr>
            <a:endParaRPr lang="zh-CN" altLang="en-US" dirty="0"/>
          </a:p>
        </p:txBody>
      </p:sp>
      <p:sp>
        <p:nvSpPr>
          <p:cNvPr id="4" name="灯片编号占位符 3"/>
          <p:cNvSpPr>
            <a:spLocks noGrp="1"/>
          </p:cNvSpPr>
          <p:nvPr>
            <p:ph type="sldNum" sz="quarter" idx="10"/>
          </p:nvPr>
        </p:nvSpPr>
        <p:spPr/>
        <p:txBody>
          <a:bodyPr/>
          <a:lstStyle/>
          <a:p>
            <a:fld id="{A7D4FD02-B9A2-40B7-909D-39F269DA2316}" type="slidenum">
              <a:rPr lang="zh-CN" altLang="en-US" smtClean="0"/>
              <a:t>1</a:t>
            </a:fld>
            <a:endParaRPr lang="zh-CN" altLang="en-US"/>
          </a:p>
        </p:txBody>
      </p:sp>
    </p:spTree>
    <p:extLst>
      <p:ext uri="{BB962C8B-B14F-4D97-AF65-F5344CB8AC3E}">
        <p14:creationId xmlns:p14="http://schemas.microsoft.com/office/powerpoint/2010/main" val="40621185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10</a:t>
            </a:fld>
            <a:endParaRPr lang="zh-CN" altLang="en-US"/>
          </a:p>
        </p:txBody>
      </p:sp>
    </p:spTree>
    <p:extLst>
      <p:ext uri="{BB962C8B-B14F-4D97-AF65-F5344CB8AC3E}">
        <p14:creationId xmlns:p14="http://schemas.microsoft.com/office/powerpoint/2010/main" val="10986245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11</a:t>
            </a:fld>
            <a:endParaRPr lang="zh-CN" altLang="en-US"/>
          </a:p>
        </p:txBody>
      </p:sp>
    </p:spTree>
    <p:extLst>
      <p:ext uri="{BB962C8B-B14F-4D97-AF65-F5344CB8AC3E}">
        <p14:creationId xmlns:p14="http://schemas.microsoft.com/office/powerpoint/2010/main" val="1224223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12</a:t>
            </a:fld>
            <a:endParaRPr lang="zh-CN" altLang="en-US"/>
          </a:p>
        </p:txBody>
      </p:sp>
    </p:spTree>
    <p:extLst>
      <p:ext uri="{BB962C8B-B14F-4D97-AF65-F5344CB8AC3E}">
        <p14:creationId xmlns:p14="http://schemas.microsoft.com/office/powerpoint/2010/main" val="3677356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13</a:t>
            </a:fld>
            <a:endParaRPr lang="zh-CN" altLang="en-US"/>
          </a:p>
        </p:txBody>
      </p:sp>
    </p:spTree>
    <p:extLst>
      <p:ext uri="{BB962C8B-B14F-4D97-AF65-F5344CB8AC3E}">
        <p14:creationId xmlns:p14="http://schemas.microsoft.com/office/powerpoint/2010/main" val="28497841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14</a:t>
            </a:fld>
            <a:endParaRPr lang="zh-CN" altLang="en-US"/>
          </a:p>
        </p:txBody>
      </p:sp>
    </p:spTree>
    <p:extLst>
      <p:ext uri="{BB962C8B-B14F-4D97-AF65-F5344CB8AC3E}">
        <p14:creationId xmlns:p14="http://schemas.microsoft.com/office/powerpoint/2010/main" val="16307107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15</a:t>
            </a:fld>
            <a:endParaRPr lang="zh-CN" altLang="en-US"/>
          </a:p>
        </p:txBody>
      </p:sp>
    </p:spTree>
    <p:extLst>
      <p:ext uri="{BB962C8B-B14F-4D97-AF65-F5344CB8AC3E}">
        <p14:creationId xmlns:p14="http://schemas.microsoft.com/office/powerpoint/2010/main" val="21854795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16</a:t>
            </a:fld>
            <a:endParaRPr lang="zh-CN" altLang="en-US"/>
          </a:p>
        </p:txBody>
      </p:sp>
    </p:spTree>
    <p:extLst>
      <p:ext uri="{BB962C8B-B14F-4D97-AF65-F5344CB8AC3E}">
        <p14:creationId xmlns:p14="http://schemas.microsoft.com/office/powerpoint/2010/main" val="13953943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17</a:t>
            </a:fld>
            <a:endParaRPr lang="zh-CN" altLang="en-US"/>
          </a:p>
        </p:txBody>
      </p:sp>
    </p:spTree>
    <p:extLst>
      <p:ext uri="{BB962C8B-B14F-4D97-AF65-F5344CB8AC3E}">
        <p14:creationId xmlns:p14="http://schemas.microsoft.com/office/powerpoint/2010/main" val="37517414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18</a:t>
            </a:fld>
            <a:endParaRPr lang="zh-CN" altLang="en-US"/>
          </a:p>
        </p:txBody>
      </p:sp>
    </p:spTree>
    <p:extLst>
      <p:ext uri="{BB962C8B-B14F-4D97-AF65-F5344CB8AC3E}">
        <p14:creationId xmlns:p14="http://schemas.microsoft.com/office/powerpoint/2010/main" val="124919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19</a:t>
            </a:fld>
            <a:endParaRPr lang="zh-CN" altLang="en-US"/>
          </a:p>
        </p:txBody>
      </p:sp>
    </p:spTree>
    <p:extLst>
      <p:ext uri="{BB962C8B-B14F-4D97-AF65-F5344CB8AC3E}">
        <p14:creationId xmlns:p14="http://schemas.microsoft.com/office/powerpoint/2010/main" val="1152594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D4FD02-B9A2-40B7-909D-39F269DA2316}" type="slidenum">
              <a:rPr lang="zh-CN" altLang="en-US" smtClean="0"/>
              <a:t>2</a:t>
            </a:fld>
            <a:endParaRPr lang="zh-CN" altLang="en-US"/>
          </a:p>
        </p:txBody>
      </p:sp>
    </p:spTree>
    <p:extLst>
      <p:ext uri="{BB962C8B-B14F-4D97-AF65-F5344CB8AC3E}">
        <p14:creationId xmlns:p14="http://schemas.microsoft.com/office/powerpoint/2010/main" val="9629822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20</a:t>
            </a:fld>
            <a:endParaRPr lang="zh-CN" altLang="en-US"/>
          </a:p>
        </p:txBody>
      </p:sp>
    </p:spTree>
    <p:extLst>
      <p:ext uri="{BB962C8B-B14F-4D97-AF65-F5344CB8AC3E}">
        <p14:creationId xmlns:p14="http://schemas.microsoft.com/office/powerpoint/2010/main" val="9461649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21</a:t>
            </a:fld>
            <a:endParaRPr lang="zh-CN" altLang="en-US"/>
          </a:p>
        </p:txBody>
      </p:sp>
    </p:spTree>
    <p:extLst>
      <p:ext uri="{BB962C8B-B14F-4D97-AF65-F5344CB8AC3E}">
        <p14:creationId xmlns:p14="http://schemas.microsoft.com/office/powerpoint/2010/main" val="33862724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22</a:t>
            </a:fld>
            <a:endParaRPr lang="zh-CN" altLang="en-US"/>
          </a:p>
        </p:txBody>
      </p:sp>
    </p:spTree>
    <p:extLst>
      <p:ext uri="{BB962C8B-B14F-4D97-AF65-F5344CB8AC3E}">
        <p14:creationId xmlns:p14="http://schemas.microsoft.com/office/powerpoint/2010/main" val="38233406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23</a:t>
            </a:fld>
            <a:endParaRPr lang="zh-CN" altLang="en-US"/>
          </a:p>
        </p:txBody>
      </p:sp>
    </p:spTree>
    <p:extLst>
      <p:ext uri="{BB962C8B-B14F-4D97-AF65-F5344CB8AC3E}">
        <p14:creationId xmlns:p14="http://schemas.microsoft.com/office/powerpoint/2010/main" val="14788671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24</a:t>
            </a:fld>
            <a:endParaRPr lang="zh-CN" altLang="en-US"/>
          </a:p>
        </p:txBody>
      </p:sp>
    </p:spTree>
    <p:extLst>
      <p:ext uri="{BB962C8B-B14F-4D97-AF65-F5344CB8AC3E}">
        <p14:creationId xmlns:p14="http://schemas.microsoft.com/office/powerpoint/2010/main" val="4280599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D4FD02-B9A2-40B7-909D-39F269DA2316}" type="slidenum">
              <a:rPr lang="zh-CN" altLang="en-US" smtClean="0"/>
              <a:t>3</a:t>
            </a:fld>
            <a:endParaRPr lang="zh-CN" altLang="en-US"/>
          </a:p>
        </p:txBody>
      </p:sp>
    </p:spTree>
    <p:extLst>
      <p:ext uri="{BB962C8B-B14F-4D97-AF65-F5344CB8AC3E}">
        <p14:creationId xmlns:p14="http://schemas.microsoft.com/office/powerpoint/2010/main" val="36850701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D4FD02-B9A2-40B7-909D-39F269DA2316}" type="slidenum">
              <a:rPr lang="zh-CN" altLang="en-US" smtClean="0"/>
              <a:t>4</a:t>
            </a:fld>
            <a:endParaRPr lang="zh-CN" altLang="en-US"/>
          </a:p>
        </p:txBody>
      </p:sp>
    </p:spTree>
    <p:extLst>
      <p:ext uri="{BB962C8B-B14F-4D97-AF65-F5344CB8AC3E}">
        <p14:creationId xmlns:p14="http://schemas.microsoft.com/office/powerpoint/2010/main" val="2495071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D4FD02-B9A2-40B7-909D-39F269DA2316}" type="slidenum">
              <a:rPr lang="zh-CN" altLang="en-US" smtClean="0"/>
              <a:t>5</a:t>
            </a:fld>
            <a:endParaRPr lang="zh-CN" altLang="en-US"/>
          </a:p>
        </p:txBody>
      </p:sp>
    </p:spTree>
    <p:extLst>
      <p:ext uri="{BB962C8B-B14F-4D97-AF65-F5344CB8AC3E}">
        <p14:creationId xmlns:p14="http://schemas.microsoft.com/office/powerpoint/2010/main" val="1077909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6</a:t>
            </a:fld>
            <a:endParaRPr lang="zh-CN" altLang="en-US"/>
          </a:p>
        </p:txBody>
      </p:sp>
    </p:spTree>
    <p:extLst>
      <p:ext uri="{BB962C8B-B14F-4D97-AF65-F5344CB8AC3E}">
        <p14:creationId xmlns:p14="http://schemas.microsoft.com/office/powerpoint/2010/main" val="428698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7</a:t>
            </a:fld>
            <a:endParaRPr lang="zh-CN" altLang="en-US"/>
          </a:p>
        </p:txBody>
      </p:sp>
    </p:spTree>
    <p:extLst>
      <p:ext uri="{BB962C8B-B14F-4D97-AF65-F5344CB8AC3E}">
        <p14:creationId xmlns:p14="http://schemas.microsoft.com/office/powerpoint/2010/main" val="3861646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8</a:t>
            </a:fld>
            <a:endParaRPr lang="zh-CN" altLang="en-US"/>
          </a:p>
        </p:txBody>
      </p:sp>
    </p:spTree>
    <p:extLst>
      <p:ext uri="{BB962C8B-B14F-4D97-AF65-F5344CB8AC3E}">
        <p14:creationId xmlns:p14="http://schemas.microsoft.com/office/powerpoint/2010/main" val="837331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7D4FD02-B9A2-40B7-909D-39F269DA2316}" type="slidenum">
              <a:rPr lang="zh-CN" altLang="en-US" smtClean="0"/>
              <a:t>9</a:t>
            </a:fld>
            <a:endParaRPr lang="zh-CN" altLang="en-US"/>
          </a:p>
        </p:txBody>
      </p:sp>
    </p:spTree>
    <p:extLst>
      <p:ext uri="{BB962C8B-B14F-4D97-AF65-F5344CB8AC3E}">
        <p14:creationId xmlns:p14="http://schemas.microsoft.com/office/powerpoint/2010/main" val="662954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658775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055689" y="1668223"/>
            <a:ext cx="2520156" cy="2388210"/>
          </a:xfrm>
          <a:custGeom>
            <a:avLst/>
            <a:gdLst>
              <a:gd name="connsiteX0" fmla="*/ 0 w 2520156"/>
              <a:gd name="connsiteY0" fmla="*/ 0 h 2388210"/>
              <a:gd name="connsiteX1" fmla="*/ 2520156 w 2520156"/>
              <a:gd name="connsiteY1" fmla="*/ 0 h 2388210"/>
              <a:gd name="connsiteX2" fmla="*/ 2520156 w 2520156"/>
              <a:gd name="connsiteY2" fmla="*/ 2388210 h 2388210"/>
              <a:gd name="connsiteX3" fmla="*/ 0 w 2520156"/>
              <a:gd name="connsiteY3" fmla="*/ 2388210 h 2388210"/>
            </a:gdLst>
            <a:ahLst/>
            <a:cxnLst>
              <a:cxn ang="0">
                <a:pos x="connsiteX0" y="connsiteY0"/>
              </a:cxn>
              <a:cxn ang="0">
                <a:pos x="connsiteX1" y="connsiteY1"/>
              </a:cxn>
              <a:cxn ang="0">
                <a:pos x="connsiteX2" y="connsiteY2"/>
              </a:cxn>
              <a:cxn ang="0">
                <a:pos x="connsiteX3" y="connsiteY3"/>
              </a:cxn>
            </a:cxnLst>
            <a:rect l="l" t="t" r="r" b="b"/>
            <a:pathLst>
              <a:path w="2520156" h="2388210">
                <a:moveTo>
                  <a:pt x="0" y="0"/>
                </a:moveTo>
                <a:lnTo>
                  <a:pt x="2520156" y="0"/>
                </a:lnTo>
                <a:lnTo>
                  <a:pt x="2520156" y="2388210"/>
                </a:lnTo>
                <a:lnTo>
                  <a:pt x="0" y="2388210"/>
                </a:lnTo>
                <a:close/>
              </a:path>
            </a:pathLst>
          </a:custGeom>
          <a:ln w="28575">
            <a:solidFill>
              <a:schemeClr val="bg1"/>
            </a:solidFill>
          </a:ln>
        </p:spPr>
        <p:txBody>
          <a:bodyPr wrap="square">
            <a:noAutofit/>
          </a:bodyPr>
          <a:lstStyle>
            <a:lvl1pPr>
              <a:defRPr lang="zh-CN" altLang="en-US"/>
            </a:lvl1pPr>
          </a:lstStyle>
          <a:p>
            <a:pPr lvl="0"/>
            <a:endParaRPr lang="zh-CN" altLang="en-US"/>
          </a:p>
        </p:txBody>
      </p:sp>
      <p:sp>
        <p:nvSpPr>
          <p:cNvPr id="13" name="图片占位符 12"/>
          <p:cNvSpPr>
            <a:spLocks noGrp="1"/>
          </p:cNvSpPr>
          <p:nvPr>
            <p:ph type="pic" sz="quarter" idx="11"/>
          </p:nvPr>
        </p:nvSpPr>
        <p:spPr>
          <a:xfrm>
            <a:off x="3575845" y="1668223"/>
            <a:ext cx="2520156" cy="2388210"/>
          </a:xfrm>
          <a:custGeom>
            <a:avLst/>
            <a:gdLst>
              <a:gd name="connsiteX0" fmla="*/ 0 w 2520156"/>
              <a:gd name="connsiteY0" fmla="*/ 0 h 2388210"/>
              <a:gd name="connsiteX1" fmla="*/ 2520156 w 2520156"/>
              <a:gd name="connsiteY1" fmla="*/ 0 h 2388210"/>
              <a:gd name="connsiteX2" fmla="*/ 2520156 w 2520156"/>
              <a:gd name="connsiteY2" fmla="*/ 2388210 h 2388210"/>
              <a:gd name="connsiteX3" fmla="*/ 0 w 2520156"/>
              <a:gd name="connsiteY3" fmla="*/ 2388210 h 2388210"/>
            </a:gdLst>
            <a:ahLst/>
            <a:cxnLst>
              <a:cxn ang="0">
                <a:pos x="connsiteX0" y="connsiteY0"/>
              </a:cxn>
              <a:cxn ang="0">
                <a:pos x="connsiteX1" y="connsiteY1"/>
              </a:cxn>
              <a:cxn ang="0">
                <a:pos x="connsiteX2" y="connsiteY2"/>
              </a:cxn>
              <a:cxn ang="0">
                <a:pos x="connsiteX3" y="connsiteY3"/>
              </a:cxn>
            </a:cxnLst>
            <a:rect l="l" t="t" r="r" b="b"/>
            <a:pathLst>
              <a:path w="2520156" h="2388210">
                <a:moveTo>
                  <a:pt x="0" y="0"/>
                </a:moveTo>
                <a:lnTo>
                  <a:pt x="2520156" y="0"/>
                </a:lnTo>
                <a:lnTo>
                  <a:pt x="2520156" y="2388210"/>
                </a:lnTo>
                <a:lnTo>
                  <a:pt x="0" y="2388210"/>
                </a:lnTo>
                <a:close/>
              </a:path>
            </a:pathLst>
          </a:custGeom>
          <a:ln w="28575">
            <a:solidFill>
              <a:schemeClr val="bg1"/>
            </a:solidFill>
          </a:ln>
        </p:spPr>
        <p:txBody>
          <a:bodyPr wrap="square">
            <a:noAutofit/>
          </a:bodyPr>
          <a:lstStyle>
            <a:lvl1pPr>
              <a:defRPr lang="zh-CN" altLang="en-US"/>
            </a:lvl1pPr>
          </a:lstStyle>
          <a:p>
            <a:pPr lvl="0"/>
            <a:endParaRPr lang="zh-CN" altLang="en-US"/>
          </a:p>
        </p:txBody>
      </p:sp>
      <p:sp>
        <p:nvSpPr>
          <p:cNvPr id="15" name="图片占位符 14"/>
          <p:cNvSpPr>
            <a:spLocks noGrp="1"/>
          </p:cNvSpPr>
          <p:nvPr>
            <p:ph type="pic" sz="quarter" idx="12"/>
          </p:nvPr>
        </p:nvSpPr>
        <p:spPr>
          <a:xfrm>
            <a:off x="6096001" y="1668223"/>
            <a:ext cx="2520156" cy="2388210"/>
          </a:xfrm>
          <a:custGeom>
            <a:avLst/>
            <a:gdLst>
              <a:gd name="connsiteX0" fmla="*/ 0 w 2520156"/>
              <a:gd name="connsiteY0" fmla="*/ 0 h 2388210"/>
              <a:gd name="connsiteX1" fmla="*/ 2520156 w 2520156"/>
              <a:gd name="connsiteY1" fmla="*/ 0 h 2388210"/>
              <a:gd name="connsiteX2" fmla="*/ 2520156 w 2520156"/>
              <a:gd name="connsiteY2" fmla="*/ 2388210 h 2388210"/>
              <a:gd name="connsiteX3" fmla="*/ 0 w 2520156"/>
              <a:gd name="connsiteY3" fmla="*/ 2388210 h 2388210"/>
            </a:gdLst>
            <a:ahLst/>
            <a:cxnLst>
              <a:cxn ang="0">
                <a:pos x="connsiteX0" y="connsiteY0"/>
              </a:cxn>
              <a:cxn ang="0">
                <a:pos x="connsiteX1" y="connsiteY1"/>
              </a:cxn>
              <a:cxn ang="0">
                <a:pos x="connsiteX2" y="connsiteY2"/>
              </a:cxn>
              <a:cxn ang="0">
                <a:pos x="connsiteX3" y="connsiteY3"/>
              </a:cxn>
            </a:cxnLst>
            <a:rect l="l" t="t" r="r" b="b"/>
            <a:pathLst>
              <a:path w="2520156" h="2388210">
                <a:moveTo>
                  <a:pt x="0" y="0"/>
                </a:moveTo>
                <a:lnTo>
                  <a:pt x="2520156" y="0"/>
                </a:lnTo>
                <a:lnTo>
                  <a:pt x="2520156" y="2388210"/>
                </a:lnTo>
                <a:lnTo>
                  <a:pt x="0" y="2388210"/>
                </a:lnTo>
                <a:close/>
              </a:path>
            </a:pathLst>
          </a:custGeom>
          <a:ln w="28575">
            <a:solidFill>
              <a:schemeClr val="bg1"/>
            </a:solidFill>
          </a:ln>
        </p:spPr>
        <p:txBody>
          <a:bodyPr wrap="square">
            <a:noAutofit/>
          </a:bodyPr>
          <a:lstStyle>
            <a:lvl1pPr>
              <a:defRPr lang="zh-CN" altLang="en-US"/>
            </a:lvl1pPr>
          </a:lstStyle>
          <a:p>
            <a:pPr lvl="0"/>
            <a:endParaRPr lang="zh-CN" altLang="en-US"/>
          </a:p>
        </p:txBody>
      </p:sp>
      <p:sp>
        <p:nvSpPr>
          <p:cNvPr id="14" name="图片占位符 13"/>
          <p:cNvSpPr>
            <a:spLocks noGrp="1"/>
          </p:cNvSpPr>
          <p:nvPr>
            <p:ph type="pic" sz="quarter" idx="13"/>
          </p:nvPr>
        </p:nvSpPr>
        <p:spPr>
          <a:xfrm>
            <a:off x="8616157" y="1668223"/>
            <a:ext cx="2520156" cy="2388210"/>
          </a:xfrm>
          <a:custGeom>
            <a:avLst/>
            <a:gdLst>
              <a:gd name="connsiteX0" fmla="*/ 0 w 2520156"/>
              <a:gd name="connsiteY0" fmla="*/ 0 h 2388210"/>
              <a:gd name="connsiteX1" fmla="*/ 2520156 w 2520156"/>
              <a:gd name="connsiteY1" fmla="*/ 0 h 2388210"/>
              <a:gd name="connsiteX2" fmla="*/ 2520156 w 2520156"/>
              <a:gd name="connsiteY2" fmla="*/ 2388210 h 2388210"/>
              <a:gd name="connsiteX3" fmla="*/ 0 w 2520156"/>
              <a:gd name="connsiteY3" fmla="*/ 2388210 h 2388210"/>
            </a:gdLst>
            <a:ahLst/>
            <a:cxnLst>
              <a:cxn ang="0">
                <a:pos x="connsiteX0" y="connsiteY0"/>
              </a:cxn>
              <a:cxn ang="0">
                <a:pos x="connsiteX1" y="connsiteY1"/>
              </a:cxn>
              <a:cxn ang="0">
                <a:pos x="connsiteX2" y="connsiteY2"/>
              </a:cxn>
              <a:cxn ang="0">
                <a:pos x="connsiteX3" y="connsiteY3"/>
              </a:cxn>
            </a:cxnLst>
            <a:rect l="l" t="t" r="r" b="b"/>
            <a:pathLst>
              <a:path w="2520156" h="2388210">
                <a:moveTo>
                  <a:pt x="0" y="0"/>
                </a:moveTo>
                <a:lnTo>
                  <a:pt x="2520156" y="0"/>
                </a:lnTo>
                <a:lnTo>
                  <a:pt x="2520156" y="2388210"/>
                </a:lnTo>
                <a:lnTo>
                  <a:pt x="0" y="2388210"/>
                </a:lnTo>
                <a:close/>
              </a:path>
            </a:pathLst>
          </a:custGeom>
          <a:ln w="28575">
            <a:solidFill>
              <a:schemeClr val="bg1"/>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197699371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055688" y="3773714"/>
            <a:ext cx="2948328" cy="2167451"/>
          </a:xfrm>
          <a:custGeom>
            <a:avLst/>
            <a:gdLst>
              <a:gd name="connsiteX0" fmla="*/ 0 w 2948328"/>
              <a:gd name="connsiteY0" fmla="*/ 0 h 2167451"/>
              <a:gd name="connsiteX1" fmla="*/ 2948328 w 2948328"/>
              <a:gd name="connsiteY1" fmla="*/ 0 h 2167451"/>
              <a:gd name="connsiteX2" fmla="*/ 2948328 w 2948328"/>
              <a:gd name="connsiteY2" fmla="*/ 2167451 h 2167451"/>
              <a:gd name="connsiteX3" fmla="*/ 0 w 2948328"/>
              <a:gd name="connsiteY3" fmla="*/ 2167451 h 2167451"/>
            </a:gdLst>
            <a:ahLst/>
            <a:cxnLst>
              <a:cxn ang="0">
                <a:pos x="connsiteX0" y="connsiteY0"/>
              </a:cxn>
              <a:cxn ang="0">
                <a:pos x="connsiteX1" y="connsiteY1"/>
              </a:cxn>
              <a:cxn ang="0">
                <a:pos x="connsiteX2" y="connsiteY2"/>
              </a:cxn>
              <a:cxn ang="0">
                <a:pos x="connsiteX3" y="connsiteY3"/>
              </a:cxn>
            </a:cxnLst>
            <a:rect l="l" t="t" r="r" b="b"/>
            <a:pathLst>
              <a:path w="2948328" h="2167451">
                <a:moveTo>
                  <a:pt x="0" y="0"/>
                </a:moveTo>
                <a:lnTo>
                  <a:pt x="2948328" y="0"/>
                </a:lnTo>
                <a:lnTo>
                  <a:pt x="2948328" y="2167451"/>
                </a:lnTo>
                <a:lnTo>
                  <a:pt x="0" y="2167451"/>
                </a:lnTo>
                <a:close/>
              </a:path>
            </a:pathLst>
          </a:custGeom>
          <a:ln w="28575">
            <a:solidFill>
              <a:schemeClr val="bg1"/>
            </a:solidFill>
          </a:ln>
        </p:spPr>
        <p:txBody>
          <a:bodyPr wrap="square">
            <a:noAutofit/>
          </a:bodyPr>
          <a:lstStyle/>
          <a:p>
            <a:endParaRPr lang="zh-CN" altLang="en-US"/>
          </a:p>
        </p:txBody>
      </p:sp>
      <p:sp>
        <p:nvSpPr>
          <p:cNvPr id="11" name="图片占位符 10"/>
          <p:cNvSpPr>
            <a:spLocks noGrp="1"/>
          </p:cNvSpPr>
          <p:nvPr>
            <p:ph type="pic" sz="quarter" idx="11"/>
          </p:nvPr>
        </p:nvSpPr>
        <p:spPr>
          <a:xfrm>
            <a:off x="4004016" y="3773714"/>
            <a:ext cx="2948328" cy="2167451"/>
          </a:xfrm>
          <a:custGeom>
            <a:avLst/>
            <a:gdLst>
              <a:gd name="connsiteX0" fmla="*/ 0 w 2948328"/>
              <a:gd name="connsiteY0" fmla="*/ 0 h 2167451"/>
              <a:gd name="connsiteX1" fmla="*/ 2948328 w 2948328"/>
              <a:gd name="connsiteY1" fmla="*/ 0 h 2167451"/>
              <a:gd name="connsiteX2" fmla="*/ 2948328 w 2948328"/>
              <a:gd name="connsiteY2" fmla="*/ 2167451 h 2167451"/>
              <a:gd name="connsiteX3" fmla="*/ 0 w 2948328"/>
              <a:gd name="connsiteY3" fmla="*/ 2167451 h 2167451"/>
            </a:gdLst>
            <a:ahLst/>
            <a:cxnLst>
              <a:cxn ang="0">
                <a:pos x="connsiteX0" y="connsiteY0"/>
              </a:cxn>
              <a:cxn ang="0">
                <a:pos x="connsiteX1" y="connsiteY1"/>
              </a:cxn>
              <a:cxn ang="0">
                <a:pos x="connsiteX2" y="connsiteY2"/>
              </a:cxn>
              <a:cxn ang="0">
                <a:pos x="connsiteX3" y="connsiteY3"/>
              </a:cxn>
            </a:cxnLst>
            <a:rect l="l" t="t" r="r" b="b"/>
            <a:pathLst>
              <a:path w="2948328" h="2167451">
                <a:moveTo>
                  <a:pt x="0" y="0"/>
                </a:moveTo>
                <a:lnTo>
                  <a:pt x="2948328" y="0"/>
                </a:lnTo>
                <a:lnTo>
                  <a:pt x="2948328" y="2167451"/>
                </a:lnTo>
                <a:lnTo>
                  <a:pt x="0" y="2167451"/>
                </a:lnTo>
                <a:close/>
              </a:path>
            </a:pathLst>
          </a:custGeom>
          <a:ln w="28575">
            <a:solidFill>
              <a:schemeClr val="bg1"/>
            </a:solidFill>
          </a:ln>
        </p:spPr>
        <p:txBody>
          <a:bodyPr wrap="square">
            <a:noAutofit/>
          </a:bodyPr>
          <a:lstStyle/>
          <a:p>
            <a:endParaRPr lang="zh-CN" altLang="en-US"/>
          </a:p>
        </p:txBody>
      </p:sp>
      <p:sp>
        <p:nvSpPr>
          <p:cNvPr id="12" name="图片占位符 11"/>
          <p:cNvSpPr>
            <a:spLocks noGrp="1"/>
          </p:cNvSpPr>
          <p:nvPr>
            <p:ph type="pic" sz="quarter" idx="12"/>
          </p:nvPr>
        </p:nvSpPr>
        <p:spPr>
          <a:xfrm>
            <a:off x="6952343" y="1383681"/>
            <a:ext cx="4183970" cy="4557485"/>
          </a:xfrm>
          <a:custGeom>
            <a:avLst/>
            <a:gdLst>
              <a:gd name="connsiteX0" fmla="*/ 0 w 4183970"/>
              <a:gd name="connsiteY0" fmla="*/ 0 h 4557485"/>
              <a:gd name="connsiteX1" fmla="*/ 4183970 w 4183970"/>
              <a:gd name="connsiteY1" fmla="*/ 0 h 4557485"/>
              <a:gd name="connsiteX2" fmla="*/ 4183970 w 4183970"/>
              <a:gd name="connsiteY2" fmla="*/ 4557485 h 4557485"/>
              <a:gd name="connsiteX3" fmla="*/ 0 w 4183970"/>
              <a:gd name="connsiteY3" fmla="*/ 4557485 h 4557485"/>
            </a:gdLst>
            <a:ahLst/>
            <a:cxnLst>
              <a:cxn ang="0">
                <a:pos x="connsiteX0" y="connsiteY0"/>
              </a:cxn>
              <a:cxn ang="0">
                <a:pos x="connsiteX1" y="connsiteY1"/>
              </a:cxn>
              <a:cxn ang="0">
                <a:pos x="connsiteX2" y="connsiteY2"/>
              </a:cxn>
              <a:cxn ang="0">
                <a:pos x="connsiteX3" y="connsiteY3"/>
              </a:cxn>
            </a:cxnLst>
            <a:rect l="l" t="t" r="r" b="b"/>
            <a:pathLst>
              <a:path w="4183970" h="4557485">
                <a:moveTo>
                  <a:pt x="0" y="0"/>
                </a:moveTo>
                <a:lnTo>
                  <a:pt x="4183970" y="0"/>
                </a:lnTo>
                <a:lnTo>
                  <a:pt x="4183970" y="4557485"/>
                </a:lnTo>
                <a:lnTo>
                  <a:pt x="0" y="4557485"/>
                </a:lnTo>
                <a:close/>
              </a:path>
            </a:pathLst>
          </a:custGeom>
          <a:ln w="28575">
            <a:solidFill>
              <a:schemeClr val="bg1"/>
            </a:solidFill>
          </a:ln>
        </p:spPr>
        <p:txBody>
          <a:bodyPr wrap="square">
            <a:noAutofit/>
          </a:bodyPr>
          <a:lstStyle/>
          <a:p>
            <a:endParaRPr lang="zh-CN" altLang="en-US"/>
          </a:p>
        </p:txBody>
      </p:sp>
    </p:spTree>
    <p:extLst>
      <p:ext uri="{BB962C8B-B14F-4D97-AF65-F5344CB8AC3E}">
        <p14:creationId xmlns:p14="http://schemas.microsoft.com/office/powerpoint/2010/main" val="154531201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3575843" y="1712686"/>
            <a:ext cx="2520156" cy="3991428"/>
          </a:xfrm>
          <a:custGeom>
            <a:avLst/>
            <a:gdLst>
              <a:gd name="connsiteX0" fmla="*/ 0 w 2520156"/>
              <a:gd name="connsiteY0" fmla="*/ 0 h 3991428"/>
              <a:gd name="connsiteX1" fmla="*/ 2520156 w 2520156"/>
              <a:gd name="connsiteY1" fmla="*/ 0 h 3991428"/>
              <a:gd name="connsiteX2" fmla="*/ 2520156 w 2520156"/>
              <a:gd name="connsiteY2" fmla="*/ 3991428 h 3991428"/>
              <a:gd name="connsiteX3" fmla="*/ 0 w 2520156"/>
              <a:gd name="connsiteY3" fmla="*/ 3991428 h 3991428"/>
            </a:gdLst>
            <a:ahLst/>
            <a:cxnLst>
              <a:cxn ang="0">
                <a:pos x="connsiteX0" y="connsiteY0"/>
              </a:cxn>
              <a:cxn ang="0">
                <a:pos x="connsiteX1" y="connsiteY1"/>
              </a:cxn>
              <a:cxn ang="0">
                <a:pos x="connsiteX2" y="connsiteY2"/>
              </a:cxn>
              <a:cxn ang="0">
                <a:pos x="connsiteX3" y="connsiteY3"/>
              </a:cxn>
            </a:cxnLst>
            <a:rect l="l" t="t" r="r" b="b"/>
            <a:pathLst>
              <a:path w="2520156" h="3991428">
                <a:moveTo>
                  <a:pt x="0" y="0"/>
                </a:moveTo>
                <a:lnTo>
                  <a:pt x="2520156" y="0"/>
                </a:lnTo>
                <a:lnTo>
                  <a:pt x="2520156" y="3991428"/>
                </a:lnTo>
                <a:lnTo>
                  <a:pt x="0" y="3991428"/>
                </a:lnTo>
                <a:close/>
              </a:path>
            </a:pathLst>
          </a:custGeom>
          <a:ln w="28575">
            <a:solidFill>
              <a:schemeClr val="bg1"/>
            </a:solidFill>
          </a:ln>
        </p:spPr>
        <p:txBody>
          <a:bodyPr wrap="square">
            <a:noAutofit/>
          </a:bodyPr>
          <a:lstStyle>
            <a:lvl1pPr>
              <a:defRPr lang="zh-CN" altLang="en-US"/>
            </a:lvl1pPr>
          </a:lstStyle>
          <a:p>
            <a:pPr lvl="0"/>
            <a:endParaRPr lang="zh-CN" altLang="en-US"/>
          </a:p>
        </p:txBody>
      </p:sp>
      <p:sp>
        <p:nvSpPr>
          <p:cNvPr id="9" name="图片占位符 8"/>
          <p:cNvSpPr>
            <a:spLocks noGrp="1"/>
          </p:cNvSpPr>
          <p:nvPr>
            <p:ph type="pic" sz="quarter" idx="11"/>
          </p:nvPr>
        </p:nvSpPr>
        <p:spPr>
          <a:xfrm>
            <a:off x="8616156" y="1712686"/>
            <a:ext cx="2520156" cy="3991428"/>
          </a:xfrm>
          <a:custGeom>
            <a:avLst/>
            <a:gdLst>
              <a:gd name="connsiteX0" fmla="*/ 0 w 2520156"/>
              <a:gd name="connsiteY0" fmla="*/ 0 h 3991428"/>
              <a:gd name="connsiteX1" fmla="*/ 2520156 w 2520156"/>
              <a:gd name="connsiteY1" fmla="*/ 0 h 3991428"/>
              <a:gd name="connsiteX2" fmla="*/ 2520156 w 2520156"/>
              <a:gd name="connsiteY2" fmla="*/ 3991428 h 3991428"/>
              <a:gd name="connsiteX3" fmla="*/ 0 w 2520156"/>
              <a:gd name="connsiteY3" fmla="*/ 3991428 h 3991428"/>
            </a:gdLst>
            <a:ahLst/>
            <a:cxnLst>
              <a:cxn ang="0">
                <a:pos x="connsiteX0" y="connsiteY0"/>
              </a:cxn>
              <a:cxn ang="0">
                <a:pos x="connsiteX1" y="connsiteY1"/>
              </a:cxn>
              <a:cxn ang="0">
                <a:pos x="connsiteX2" y="connsiteY2"/>
              </a:cxn>
              <a:cxn ang="0">
                <a:pos x="connsiteX3" y="connsiteY3"/>
              </a:cxn>
            </a:cxnLst>
            <a:rect l="l" t="t" r="r" b="b"/>
            <a:pathLst>
              <a:path w="2520156" h="3991428">
                <a:moveTo>
                  <a:pt x="0" y="0"/>
                </a:moveTo>
                <a:lnTo>
                  <a:pt x="2520156" y="0"/>
                </a:lnTo>
                <a:lnTo>
                  <a:pt x="2520156" y="3991428"/>
                </a:lnTo>
                <a:lnTo>
                  <a:pt x="0" y="3991428"/>
                </a:lnTo>
                <a:close/>
              </a:path>
            </a:pathLst>
          </a:custGeom>
          <a:ln w="28575">
            <a:solidFill>
              <a:schemeClr val="bg1"/>
            </a:solidFill>
          </a:ln>
        </p:spPr>
        <p:txBody>
          <a:bodyPr wrap="square">
            <a:noAutofit/>
          </a:bodyPr>
          <a:lstStyle>
            <a:lvl1pPr>
              <a:defRPr lang="zh-CN" altLang="en-US"/>
            </a:lvl1pPr>
          </a:lstStyle>
          <a:p>
            <a:pPr lvl="0"/>
            <a:endParaRPr lang="zh-CN" altLang="en-US"/>
          </a:p>
        </p:txBody>
      </p:sp>
    </p:spTree>
    <p:extLst>
      <p:ext uri="{BB962C8B-B14F-4D97-AF65-F5344CB8AC3E}">
        <p14:creationId xmlns:p14="http://schemas.microsoft.com/office/powerpoint/2010/main" val="364268317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055687" y="1494970"/>
            <a:ext cx="3360208" cy="2191658"/>
          </a:xfrm>
          <a:custGeom>
            <a:avLst/>
            <a:gdLst>
              <a:gd name="connsiteX0" fmla="*/ 0 w 3360208"/>
              <a:gd name="connsiteY0" fmla="*/ 0 h 2191658"/>
              <a:gd name="connsiteX1" fmla="*/ 3360208 w 3360208"/>
              <a:gd name="connsiteY1" fmla="*/ 0 h 2191658"/>
              <a:gd name="connsiteX2" fmla="*/ 3360208 w 3360208"/>
              <a:gd name="connsiteY2" fmla="*/ 2191658 h 2191658"/>
              <a:gd name="connsiteX3" fmla="*/ 0 w 3360208"/>
              <a:gd name="connsiteY3" fmla="*/ 2191658 h 2191658"/>
            </a:gdLst>
            <a:ahLst/>
            <a:cxnLst>
              <a:cxn ang="0">
                <a:pos x="connsiteX0" y="connsiteY0"/>
              </a:cxn>
              <a:cxn ang="0">
                <a:pos x="connsiteX1" y="connsiteY1"/>
              </a:cxn>
              <a:cxn ang="0">
                <a:pos x="connsiteX2" y="connsiteY2"/>
              </a:cxn>
              <a:cxn ang="0">
                <a:pos x="connsiteX3" y="connsiteY3"/>
              </a:cxn>
            </a:cxnLst>
            <a:rect l="l" t="t" r="r" b="b"/>
            <a:pathLst>
              <a:path w="3360208" h="2191658">
                <a:moveTo>
                  <a:pt x="0" y="0"/>
                </a:moveTo>
                <a:lnTo>
                  <a:pt x="3360208" y="0"/>
                </a:lnTo>
                <a:lnTo>
                  <a:pt x="3360208" y="2191658"/>
                </a:lnTo>
                <a:lnTo>
                  <a:pt x="0" y="2191658"/>
                </a:lnTo>
                <a:close/>
              </a:path>
            </a:pathLst>
          </a:custGeom>
          <a:ln w="28575">
            <a:solidFill>
              <a:schemeClr val="bg1"/>
            </a:solidFill>
          </a:ln>
        </p:spPr>
        <p:txBody>
          <a:bodyPr wrap="square">
            <a:noAutofit/>
          </a:bodyPr>
          <a:lstStyle>
            <a:lvl1pPr>
              <a:defRPr lang="zh-CN" altLang="en-US"/>
            </a:lvl1pPr>
          </a:lstStyle>
          <a:p>
            <a:pPr lvl="0"/>
            <a:endParaRPr lang="zh-CN" altLang="en-US"/>
          </a:p>
        </p:txBody>
      </p:sp>
      <p:sp>
        <p:nvSpPr>
          <p:cNvPr id="12" name="图片占位符 11"/>
          <p:cNvSpPr>
            <a:spLocks noGrp="1"/>
          </p:cNvSpPr>
          <p:nvPr>
            <p:ph type="pic" sz="quarter" idx="11"/>
          </p:nvPr>
        </p:nvSpPr>
        <p:spPr>
          <a:xfrm>
            <a:off x="4415895" y="3686628"/>
            <a:ext cx="3360208" cy="2191658"/>
          </a:xfrm>
          <a:custGeom>
            <a:avLst/>
            <a:gdLst>
              <a:gd name="connsiteX0" fmla="*/ 0 w 3360208"/>
              <a:gd name="connsiteY0" fmla="*/ 0 h 2191658"/>
              <a:gd name="connsiteX1" fmla="*/ 3360208 w 3360208"/>
              <a:gd name="connsiteY1" fmla="*/ 0 h 2191658"/>
              <a:gd name="connsiteX2" fmla="*/ 3360208 w 3360208"/>
              <a:gd name="connsiteY2" fmla="*/ 2191658 h 2191658"/>
              <a:gd name="connsiteX3" fmla="*/ 0 w 3360208"/>
              <a:gd name="connsiteY3" fmla="*/ 2191658 h 2191658"/>
            </a:gdLst>
            <a:ahLst/>
            <a:cxnLst>
              <a:cxn ang="0">
                <a:pos x="connsiteX0" y="connsiteY0"/>
              </a:cxn>
              <a:cxn ang="0">
                <a:pos x="connsiteX1" y="connsiteY1"/>
              </a:cxn>
              <a:cxn ang="0">
                <a:pos x="connsiteX2" y="connsiteY2"/>
              </a:cxn>
              <a:cxn ang="0">
                <a:pos x="connsiteX3" y="connsiteY3"/>
              </a:cxn>
            </a:cxnLst>
            <a:rect l="l" t="t" r="r" b="b"/>
            <a:pathLst>
              <a:path w="3360208" h="2191658">
                <a:moveTo>
                  <a:pt x="0" y="0"/>
                </a:moveTo>
                <a:lnTo>
                  <a:pt x="3360208" y="0"/>
                </a:lnTo>
                <a:lnTo>
                  <a:pt x="3360208" y="2191658"/>
                </a:lnTo>
                <a:lnTo>
                  <a:pt x="0" y="2191658"/>
                </a:lnTo>
                <a:close/>
              </a:path>
            </a:pathLst>
          </a:custGeom>
          <a:ln w="28575">
            <a:solidFill>
              <a:schemeClr val="bg1"/>
            </a:solidFill>
          </a:ln>
        </p:spPr>
        <p:txBody>
          <a:bodyPr wrap="square">
            <a:noAutofit/>
          </a:bodyPr>
          <a:lstStyle>
            <a:lvl1pPr>
              <a:defRPr lang="zh-CN" altLang="en-US"/>
            </a:lvl1pPr>
          </a:lstStyle>
          <a:p>
            <a:pPr lvl="0"/>
            <a:endParaRPr lang="zh-CN" altLang="en-US"/>
          </a:p>
        </p:txBody>
      </p:sp>
      <p:sp>
        <p:nvSpPr>
          <p:cNvPr id="11" name="图片占位符 10"/>
          <p:cNvSpPr>
            <a:spLocks noGrp="1"/>
          </p:cNvSpPr>
          <p:nvPr>
            <p:ph type="pic" sz="quarter" idx="12"/>
          </p:nvPr>
        </p:nvSpPr>
        <p:spPr>
          <a:xfrm>
            <a:off x="7776104" y="1494970"/>
            <a:ext cx="3360208" cy="2191658"/>
          </a:xfrm>
          <a:custGeom>
            <a:avLst/>
            <a:gdLst>
              <a:gd name="connsiteX0" fmla="*/ 0 w 3360208"/>
              <a:gd name="connsiteY0" fmla="*/ 0 h 2191658"/>
              <a:gd name="connsiteX1" fmla="*/ 3360208 w 3360208"/>
              <a:gd name="connsiteY1" fmla="*/ 0 h 2191658"/>
              <a:gd name="connsiteX2" fmla="*/ 3360208 w 3360208"/>
              <a:gd name="connsiteY2" fmla="*/ 2191658 h 2191658"/>
              <a:gd name="connsiteX3" fmla="*/ 0 w 3360208"/>
              <a:gd name="connsiteY3" fmla="*/ 2191658 h 2191658"/>
            </a:gdLst>
            <a:ahLst/>
            <a:cxnLst>
              <a:cxn ang="0">
                <a:pos x="connsiteX0" y="connsiteY0"/>
              </a:cxn>
              <a:cxn ang="0">
                <a:pos x="connsiteX1" y="connsiteY1"/>
              </a:cxn>
              <a:cxn ang="0">
                <a:pos x="connsiteX2" y="connsiteY2"/>
              </a:cxn>
              <a:cxn ang="0">
                <a:pos x="connsiteX3" y="connsiteY3"/>
              </a:cxn>
            </a:cxnLst>
            <a:rect l="l" t="t" r="r" b="b"/>
            <a:pathLst>
              <a:path w="3360208" h="2191658">
                <a:moveTo>
                  <a:pt x="0" y="0"/>
                </a:moveTo>
                <a:lnTo>
                  <a:pt x="3360208" y="0"/>
                </a:lnTo>
                <a:lnTo>
                  <a:pt x="3360208" y="2191658"/>
                </a:lnTo>
                <a:lnTo>
                  <a:pt x="0" y="2191658"/>
                </a:lnTo>
                <a:close/>
              </a:path>
            </a:pathLst>
          </a:custGeom>
          <a:ln w="28575">
            <a:solidFill>
              <a:schemeClr val="bg1"/>
            </a:solidFill>
          </a:ln>
        </p:spPr>
        <p:txBody>
          <a:bodyPr wrap="square">
            <a:noAutofit/>
          </a:bodyPr>
          <a:lstStyle>
            <a:lvl1pPr>
              <a:defRPr lang="zh-CN" altLang="en-US" dirty="0"/>
            </a:lvl1pPr>
          </a:lstStyle>
          <a:p>
            <a:pPr lvl="0"/>
            <a:endParaRPr lang="zh-CN" altLang="en-US" dirty="0"/>
          </a:p>
        </p:txBody>
      </p:sp>
    </p:spTree>
    <p:extLst>
      <p:ext uri="{BB962C8B-B14F-4D97-AF65-F5344CB8AC3E}">
        <p14:creationId xmlns:p14="http://schemas.microsoft.com/office/powerpoint/2010/main" val="226008497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5931310" y="1531692"/>
            <a:ext cx="2245264" cy="1935572"/>
          </a:xfrm>
          <a:custGeom>
            <a:avLst/>
            <a:gdLst>
              <a:gd name="connsiteX0" fmla="*/ 483893 w 2245264"/>
              <a:gd name="connsiteY0" fmla="*/ 0 h 1935572"/>
              <a:gd name="connsiteX1" fmla="*/ 1761371 w 2245264"/>
              <a:gd name="connsiteY1" fmla="*/ 0 h 1935572"/>
              <a:gd name="connsiteX2" fmla="*/ 2245264 w 2245264"/>
              <a:gd name="connsiteY2" fmla="*/ 967786 h 1935572"/>
              <a:gd name="connsiteX3" fmla="*/ 1761371 w 2245264"/>
              <a:gd name="connsiteY3" fmla="*/ 1935572 h 1935572"/>
              <a:gd name="connsiteX4" fmla="*/ 483893 w 2245264"/>
              <a:gd name="connsiteY4" fmla="*/ 1935572 h 1935572"/>
              <a:gd name="connsiteX5" fmla="*/ 0 w 2245264"/>
              <a:gd name="connsiteY5" fmla="*/ 967786 h 1935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5264" h="1935572">
                <a:moveTo>
                  <a:pt x="483893" y="0"/>
                </a:moveTo>
                <a:lnTo>
                  <a:pt x="1761371" y="0"/>
                </a:lnTo>
                <a:lnTo>
                  <a:pt x="2245264" y="967786"/>
                </a:lnTo>
                <a:lnTo>
                  <a:pt x="1761371" y="1935572"/>
                </a:lnTo>
                <a:lnTo>
                  <a:pt x="483893" y="1935572"/>
                </a:lnTo>
                <a:lnTo>
                  <a:pt x="0" y="967786"/>
                </a:lnTo>
                <a:close/>
              </a:path>
            </a:pathLst>
          </a:custGeom>
          <a:ln>
            <a:solidFill>
              <a:schemeClr val="bg1">
                <a:lumMod val="85000"/>
              </a:schemeClr>
            </a:solidFill>
          </a:ln>
        </p:spPr>
        <p:txBody>
          <a:bodyPr wrap="square">
            <a:noAutofit/>
          </a:bodyPr>
          <a:lstStyle/>
          <a:p>
            <a:endParaRPr lang="zh-CN" altLang="en-US" dirty="0"/>
          </a:p>
        </p:txBody>
      </p:sp>
      <p:sp>
        <p:nvSpPr>
          <p:cNvPr id="11" name="图片占位符 10"/>
          <p:cNvSpPr>
            <a:spLocks noGrp="1"/>
          </p:cNvSpPr>
          <p:nvPr>
            <p:ph type="pic" sz="quarter" idx="11"/>
          </p:nvPr>
        </p:nvSpPr>
        <p:spPr>
          <a:xfrm>
            <a:off x="8427766" y="2287675"/>
            <a:ext cx="2245264" cy="1935572"/>
          </a:xfrm>
          <a:custGeom>
            <a:avLst/>
            <a:gdLst>
              <a:gd name="connsiteX0" fmla="*/ 483893 w 2245264"/>
              <a:gd name="connsiteY0" fmla="*/ 0 h 1935572"/>
              <a:gd name="connsiteX1" fmla="*/ 1761371 w 2245264"/>
              <a:gd name="connsiteY1" fmla="*/ 0 h 1935572"/>
              <a:gd name="connsiteX2" fmla="*/ 2245264 w 2245264"/>
              <a:gd name="connsiteY2" fmla="*/ 967786 h 1935572"/>
              <a:gd name="connsiteX3" fmla="*/ 1761371 w 2245264"/>
              <a:gd name="connsiteY3" fmla="*/ 1935572 h 1935572"/>
              <a:gd name="connsiteX4" fmla="*/ 483893 w 2245264"/>
              <a:gd name="connsiteY4" fmla="*/ 1935572 h 1935572"/>
              <a:gd name="connsiteX5" fmla="*/ 0 w 2245264"/>
              <a:gd name="connsiteY5" fmla="*/ 967786 h 1935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5264" h="1935572">
                <a:moveTo>
                  <a:pt x="483893" y="0"/>
                </a:moveTo>
                <a:lnTo>
                  <a:pt x="1761371" y="0"/>
                </a:lnTo>
                <a:lnTo>
                  <a:pt x="2245264" y="967786"/>
                </a:lnTo>
                <a:lnTo>
                  <a:pt x="1761371" y="1935572"/>
                </a:lnTo>
                <a:lnTo>
                  <a:pt x="483893" y="1935572"/>
                </a:lnTo>
                <a:lnTo>
                  <a:pt x="0" y="967786"/>
                </a:lnTo>
                <a:close/>
              </a:path>
            </a:pathLst>
          </a:custGeom>
          <a:ln>
            <a:solidFill>
              <a:schemeClr val="bg1">
                <a:lumMod val="85000"/>
              </a:schemeClr>
            </a:solidFill>
          </a:ln>
        </p:spPr>
        <p:txBody>
          <a:bodyPr wrap="square">
            <a:noAutofit/>
          </a:bodyPr>
          <a:lstStyle/>
          <a:p>
            <a:endParaRPr lang="zh-CN" altLang="en-US"/>
          </a:p>
        </p:txBody>
      </p:sp>
      <p:sp>
        <p:nvSpPr>
          <p:cNvPr id="12" name="图片占位符 11"/>
          <p:cNvSpPr>
            <a:spLocks noGrp="1"/>
          </p:cNvSpPr>
          <p:nvPr>
            <p:ph type="pic" sz="quarter" idx="12"/>
          </p:nvPr>
        </p:nvSpPr>
        <p:spPr>
          <a:xfrm>
            <a:off x="6526397" y="3893537"/>
            <a:ext cx="2245264" cy="1935572"/>
          </a:xfrm>
          <a:custGeom>
            <a:avLst/>
            <a:gdLst>
              <a:gd name="connsiteX0" fmla="*/ 483893 w 2245264"/>
              <a:gd name="connsiteY0" fmla="*/ 0 h 1935572"/>
              <a:gd name="connsiteX1" fmla="*/ 1761371 w 2245264"/>
              <a:gd name="connsiteY1" fmla="*/ 0 h 1935572"/>
              <a:gd name="connsiteX2" fmla="*/ 2245264 w 2245264"/>
              <a:gd name="connsiteY2" fmla="*/ 967786 h 1935572"/>
              <a:gd name="connsiteX3" fmla="*/ 1761371 w 2245264"/>
              <a:gd name="connsiteY3" fmla="*/ 1935572 h 1935572"/>
              <a:gd name="connsiteX4" fmla="*/ 483893 w 2245264"/>
              <a:gd name="connsiteY4" fmla="*/ 1935572 h 1935572"/>
              <a:gd name="connsiteX5" fmla="*/ 0 w 2245264"/>
              <a:gd name="connsiteY5" fmla="*/ 967786 h 1935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5264" h="1935572">
                <a:moveTo>
                  <a:pt x="483893" y="0"/>
                </a:moveTo>
                <a:lnTo>
                  <a:pt x="1761371" y="0"/>
                </a:lnTo>
                <a:lnTo>
                  <a:pt x="2245264" y="967786"/>
                </a:lnTo>
                <a:lnTo>
                  <a:pt x="1761371" y="1935572"/>
                </a:lnTo>
                <a:lnTo>
                  <a:pt x="483893" y="1935572"/>
                </a:lnTo>
                <a:lnTo>
                  <a:pt x="0" y="967786"/>
                </a:lnTo>
                <a:close/>
              </a:path>
            </a:pathLst>
          </a:custGeom>
          <a:ln>
            <a:solidFill>
              <a:schemeClr val="bg1">
                <a:lumMod val="85000"/>
              </a:schemeClr>
            </a:solidFill>
          </a:ln>
        </p:spPr>
        <p:txBody>
          <a:bodyPr wrap="square">
            <a:noAutofit/>
          </a:bodyPr>
          <a:lstStyle/>
          <a:p>
            <a:endParaRPr lang="zh-CN" altLang="en-US"/>
          </a:p>
        </p:txBody>
      </p:sp>
    </p:spTree>
    <p:extLst>
      <p:ext uri="{BB962C8B-B14F-4D97-AF65-F5344CB8AC3E}">
        <p14:creationId xmlns:p14="http://schemas.microsoft.com/office/powerpoint/2010/main" val="188846473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596572" y="1920708"/>
            <a:ext cx="1718128" cy="1718128"/>
          </a:xfrm>
          <a:custGeom>
            <a:avLst/>
            <a:gdLst>
              <a:gd name="connsiteX0" fmla="*/ 859064 w 1718128"/>
              <a:gd name="connsiteY0" fmla="*/ 0 h 1718128"/>
              <a:gd name="connsiteX1" fmla="*/ 1718128 w 1718128"/>
              <a:gd name="connsiteY1" fmla="*/ 859064 h 1718128"/>
              <a:gd name="connsiteX2" fmla="*/ 859064 w 1718128"/>
              <a:gd name="connsiteY2" fmla="*/ 1718128 h 1718128"/>
              <a:gd name="connsiteX3" fmla="*/ 0 w 1718128"/>
              <a:gd name="connsiteY3" fmla="*/ 859064 h 1718128"/>
              <a:gd name="connsiteX4" fmla="*/ 859064 w 1718128"/>
              <a:gd name="connsiteY4" fmla="*/ 0 h 1718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28" h="1718128">
                <a:moveTo>
                  <a:pt x="859064" y="0"/>
                </a:moveTo>
                <a:cubicBezTo>
                  <a:pt x="1333512" y="0"/>
                  <a:pt x="1718128" y="384616"/>
                  <a:pt x="1718128" y="859064"/>
                </a:cubicBezTo>
                <a:cubicBezTo>
                  <a:pt x="1718128" y="1333512"/>
                  <a:pt x="1333512" y="1718128"/>
                  <a:pt x="859064" y="1718128"/>
                </a:cubicBezTo>
                <a:cubicBezTo>
                  <a:pt x="384616" y="1718128"/>
                  <a:pt x="0" y="1333512"/>
                  <a:pt x="0" y="859064"/>
                </a:cubicBezTo>
                <a:cubicBezTo>
                  <a:pt x="0" y="384616"/>
                  <a:pt x="384616" y="0"/>
                  <a:pt x="859064" y="0"/>
                </a:cubicBezTo>
                <a:close/>
              </a:path>
            </a:pathLst>
          </a:custGeom>
          <a:ln>
            <a:solidFill>
              <a:schemeClr val="bg1">
                <a:lumMod val="85000"/>
              </a:schemeClr>
            </a:solidFill>
          </a:ln>
        </p:spPr>
        <p:txBody>
          <a:bodyPr wrap="square">
            <a:noAutofit/>
          </a:bodyPr>
          <a:lstStyle/>
          <a:p>
            <a:endParaRPr lang="zh-CN" altLang="en-US"/>
          </a:p>
        </p:txBody>
      </p:sp>
      <p:sp>
        <p:nvSpPr>
          <p:cNvPr id="11" name="图片占位符 10"/>
          <p:cNvSpPr>
            <a:spLocks noGrp="1"/>
          </p:cNvSpPr>
          <p:nvPr>
            <p:ph type="pic" sz="quarter" idx="11"/>
          </p:nvPr>
        </p:nvSpPr>
        <p:spPr>
          <a:xfrm>
            <a:off x="5236936" y="1920708"/>
            <a:ext cx="1718128" cy="1718128"/>
          </a:xfrm>
          <a:custGeom>
            <a:avLst/>
            <a:gdLst>
              <a:gd name="connsiteX0" fmla="*/ 859064 w 1718128"/>
              <a:gd name="connsiteY0" fmla="*/ 0 h 1718128"/>
              <a:gd name="connsiteX1" fmla="*/ 1718128 w 1718128"/>
              <a:gd name="connsiteY1" fmla="*/ 859064 h 1718128"/>
              <a:gd name="connsiteX2" fmla="*/ 859064 w 1718128"/>
              <a:gd name="connsiteY2" fmla="*/ 1718128 h 1718128"/>
              <a:gd name="connsiteX3" fmla="*/ 0 w 1718128"/>
              <a:gd name="connsiteY3" fmla="*/ 859064 h 1718128"/>
              <a:gd name="connsiteX4" fmla="*/ 859064 w 1718128"/>
              <a:gd name="connsiteY4" fmla="*/ 0 h 1718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28" h="1718128">
                <a:moveTo>
                  <a:pt x="859064" y="0"/>
                </a:moveTo>
                <a:cubicBezTo>
                  <a:pt x="1333512" y="0"/>
                  <a:pt x="1718128" y="384616"/>
                  <a:pt x="1718128" y="859064"/>
                </a:cubicBezTo>
                <a:cubicBezTo>
                  <a:pt x="1718128" y="1333512"/>
                  <a:pt x="1333512" y="1718128"/>
                  <a:pt x="859064" y="1718128"/>
                </a:cubicBezTo>
                <a:cubicBezTo>
                  <a:pt x="384616" y="1718128"/>
                  <a:pt x="0" y="1333512"/>
                  <a:pt x="0" y="859064"/>
                </a:cubicBezTo>
                <a:cubicBezTo>
                  <a:pt x="0" y="384616"/>
                  <a:pt x="384616" y="0"/>
                  <a:pt x="859064" y="0"/>
                </a:cubicBezTo>
                <a:close/>
              </a:path>
            </a:pathLst>
          </a:custGeom>
          <a:ln>
            <a:solidFill>
              <a:schemeClr val="bg1">
                <a:lumMod val="85000"/>
              </a:schemeClr>
            </a:solidFill>
          </a:ln>
        </p:spPr>
        <p:txBody>
          <a:bodyPr wrap="square">
            <a:noAutofit/>
          </a:bodyPr>
          <a:lstStyle/>
          <a:p>
            <a:endParaRPr lang="zh-CN" altLang="en-US"/>
          </a:p>
        </p:txBody>
      </p:sp>
      <p:sp>
        <p:nvSpPr>
          <p:cNvPr id="12" name="图片占位符 11"/>
          <p:cNvSpPr>
            <a:spLocks noGrp="1"/>
          </p:cNvSpPr>
          <p:nvPr>
            <p:ph type="pic" sz="quarter" idx="12"/>
          </p:nvPr>
        </p:nvSpPr>
        <p:spPr>
          <a:xfrm>
            <a:off x="8877301" y="1920708"/>
            <a:ext cx="1718128" cy="1718128"/>
          </a:xfrm>
          <a:custGeom>
            <a:avLst/>
            <a:gdLst>
              <a:gd name="connsiteX0" fmla="*/ 859064 w 1718128"/>
              <a:gd name="connsiteY0" fmla="*/ 0 h 1718128"/>
              <a:gd name="connsiteX1" fmla="*/ 1718128 w 1718128"/>
              <a:gd name="connsiteY1" fmla="*/ 859064 h 1718128"/>
              <a:gd name="connsiteX2" fmla="*/ 859064 w 1718128"/>
              <a:gd name="connsiteY2" fmla="*/ 1718128 h 1718128"/>
              <a:gd name="connsiteX3" fmla="*/ 0 w 1718128"/>
              <a:gd name="connsiteY3" fmla="*/ 859064 h 1718128"/>
              <a:gd name="connsiteX4" fmla="*/ 859064 w 1718128"/>
              <a:gd name="connsiteY4" fmla="*/ 0 h 1718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28" h="1718128">
                <a:moveTo>
                  <a:pt x="859064" y="0"/>
                </a:moveTo>
                <a:cubicBezTo>
                  <a:pt x="1333512" y="0"/>
                  <a:pt x="1718128" y="384616"/>
                  <a:pt x="1718128" y="859064"/>
                </a:cubicBezTo>
                <a:cubicBezTo>
                  <a:pt x="1718128" y="1333512"/>
                  <a:pt x="1333512" y="1718128"/>
                  <a:pt x="859064" y="1718128"/>
                </a:cubicBezTo>
                <a:cubicBezTo>
                  <a:pt x="384616" y="1718128"/>
                  <a:pt x="0" y="1333512"/>
                  <a:pt x="0" y="859064"/>
                </a:cubicBezTo>
                <a:cubicBezTo>
                  <a:pt x="0" y="384616"/>
                  <a:pt x="384616" y="0"/>
                  <a:pt x="859064" y="0"/>
                </a:cubicBezTo>
                <a:close/>
              </a:path>
            </a:pathLst>
          </a:custGeom>
          <a:ln>
            <a:solidFill>
              <a:schemeClr val="bg1">
                <a:lumMod val="85000"/>
              </a:schemeClr>
            </a:solidFill>
          </a:ln>
        </p:spPr>
        <p:txBody>
          <a:bodyPr wrap="square">
            <a:noAutofit/>
          </a:bodyPr>
          <a:lstStyle/>
          <a:p>
            <a:endParaRPr lang="zh-CN" altLang="en-US"/>
          </a:p>
        </p:txBody>
      </p:sp>
    </p:spTree>
    <p:extLst>
      <p:ext uri="{BB962C8B-B14F-4D97-AF65-F5344CB8AC3E}">
        <p14:creationId xmlns:p14="http://schemas.microsoft.com/office/powerpoint/2010/main" val="247659067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206500" y="1693755"/>
            <a:ext cx="3586220" cy="4040506"/>
          </a:xfrm>
          <a:custGeom>
            <a:avLst/>
            <a:gdLst>
              <a:gd name="connsiteX0" fmla="*/ 0 w 3586220"/>
              <a:gd name="connsiteY0" fmla="*/ 0 h 4040506"/>
              <a:gd name="connsiteX1" fmla="*/ 3586220 w 3586220"/>
              <a:gd name="connsiteY1" fmla="*/ 0 h 4040506"/>
              <a:gd name="connsiteX2" fmla="*/ 3586220 w 3586220"/>
              <a:gd name="connsiteY2" fmla="*/ 4040506 h 4040506"/>
              <a:gd name="connsiteX3" fmla="*/ 0 w 3586220"/>
              <a:gd name="connsiteY3" fmla="*/ 4040506 h 4040506"/>
            </a:gdLst>
            <a:ahLst/>
            <a:cxnLst>
              <a:cxn ang="0">
                <a:pos x="connsiteX0" y="connsiteY0"/>
              </a:cxn>
              <a:cxn ang="0">
                <a:pos x="connsiteX1" y="connsiteY1"/>
              </a:cxn>
              <a:cxn ang="0">
                <a:pos x="connsiteX2" y="connsiteY2"/>
              </a:cxn>
              <a:cxn ang="0">
                <a:pos x="connsiteX3" y="connsiteY3"/>
              </a:cxn>
            </a:cxnLst>
            <a:rect l="l" t="t" r="r" b="b"/>
            <a:pathLst>
              <a:path w="3586220" h="4040506">
                <a:moveTo>
                  <a:pt x="0" y="0"/>
                </a:moveTo>
                <a:lnTo>
                  <a:pt x="3586220" y="0"/>
                </a:lnTo>
                <a:lnTo>
                  <a:pt x="3586220" y="4040506"/>
                </a:lnTo>
                <a:lnTo>
                  <a:pt x="0" y="4040506"/>
                </a:lnTo>
                <a:close/>
              </a:path>
            </a:pathLst>
          </a:custGeom>
          <a:ln w="19050">
            <a:solidFill>
              <a:schemeClr val="bg1">
                <a:lumMod val="75000"/>
              </a:schemeClr>
            </a:solidFill>
          </a:ln>
        </p:spPr>
        <p:txBody>
          <a:bodyPr wrap="square">
            <a:noAutofit/>
          </a:bodyPr>
          <a:lstStyle/>
          <a:p>
            <a:endParaRPr lang="zh-CN" altLang="en-US"/>
          </a:p>
        </p:txBody>
      </p:sp>
    </p:spTree>
    <p:extLst>
      <p:ext uri="{BB962C8B-B14F-4D97-AF65-F5344CB8AC3E}">
        <p14:creationId xmlns:p14="http://schemas.microsoft.com/office/powerpoint/2010/main" val="421829740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73948362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chemeClr val="bg1"/>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789234"/>
      </p:ext>
    </p:extLst>
  </p:cSld>
  <p:clrMap bg1="lt1" tx1="dk1" bg2="lt2" tx2="dk2" accent1="accent1" accent2="accent2" accent3="accent3" accent4="accent4" accent5="accent5" accent6="accent6" hlink="hlink" folHlink="folHlink"/>
  <p:sldLayoutIdLst>
    <p:sldLayoutId id="2147483655" r:id="rId1"/>
    <p:sldLayoutId id="2147483662" r:id="rId2"/>
    <p:sldLayoutId id="2147483661" r:id="rId3"/>
    <p:sldLayoutId id="2147483660" r:id="rId4"/>
    <p:sldLayoutId id="2147483659" r:id="rId5"/>
    <p:sldLayoutId id="2147483658" r:id="rId6"/>
    <p:sldLayoutId id="2147483657" r:id="rId7"/>
    <p:sldLayoutId id="2147483656" r:id="rId8"/>
    <p:sldLayoutId id="2147483663" r:id="rId9"/>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wma"/><Relationship Id="rId2" Type="http://schemas.microsoft.com/office/2007/relationships/media" Target="../media/media1.wma"/><Relationship Id="rId1" Type="http://schemas.openxmlformats.org/officeDocument/2006/relationships/themeOverride" Target="../theme/themeOverride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hemeOverride" Target="../theme/themeOverride8.xml"/><Relationship Id="rId5" Type="http://schemas.openxmlformats.org/officeDocument/2006/relationships/notesSlide" Target="../notesSlides/notesSlide13.xml"/><Relationship Id="rId4"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hemeOverride" Target="../theme/themeOverride9.xml"/><Relationship Id="rId5" Type="http://schemas.openxmlformats.org/officeDocument/2006/relationships/notesSlide" Target="../notesSlides/notesSlide19.xml"/><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8.jpg"/><Relationship Id="rId4" Type="http://schemas.openxmlformats.org/officeDocument/2006/relationships/image" Target="../media/image3.jpg"/></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8.jpg"/><Relationship Id="rId4" Type="http://schemas.openxmlformats.org/officeDocument/2006/relationships/image" Target="../media/image7.jpg"/></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7.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hemeOverride" Target="../theme/themeOverride10.xml"/><Relationship Id="rId6" Type="http://schemas.openxmlformats.org/officeDocument/2006/relationships/image" Target="../media/image3.jpg"/><Relationship Id="rId5" Type="http://schemas.openxmlformats.org/officeDocument/2006/relationships/image" Target="../media/image10.jpg"/><Relationship Id="rId4" Type="http://schemas.openxmlformats.org/officeDocument/2006/relationships/image" Target="../media/image7.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hemeOverride" Target="../theme/themeOverride11.xml"/></Relationships>
</file>

<file path=ppt/slides/_rels/slide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hemeOverride" Target="../theme/themeOverride3.xml"/><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themeOverride" Target="../theme/themeOverride4.xml"/><Relationship Id="rId4" Type="http://schemas.openxmlformats.org/officeDocument/2006/relationships/image" Target="../media/image2.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5.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_rels/slide8.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hemeOverride" Target="../theme/themeOverride7.xml"/><Relationship Id="rId5" Type="http://schemas.openxmlformats.org/officeDocument/2006/relationships/notesSlide" Target="../notesSlides/notesSlide8.xml"/><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8.jpg"/><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4771749"/>
            <a:ext cx="12192000" cy="19335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矩形 308"/>
          <p:cNvSpPr/>
          <p:nvPr/>
        </p:nvSpPr>
        <p:spPr>
          <a:xfrm>
            <a:off x="0" y="4924412"/>
            <a:ext cx="12192000" cy="193358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0" name="组合 329"/>
          <p:cNvGrpSpPr/>
          <p:nvPr/>
        </p:nvGrpSpPr>
        <p:grpSpPr>
          <a:xfrm>
            <a:off x="1149297" y="2695264"/>
            <a:ext cx="1779843" cy="922193"/>
            <a:chOff x="1149297" y="2695264"/>
            <a:chExt cx="1779843" cy="922193"/>
          </a:xfrm>
        </p:grpSpPr>
        <p:sp>
          <p:nvSpPr>
            <p:cNvPr id="245" name="Freeform 21"/>
            <p:cNvSpPr>
              <a:spLocks/>
            </p:cNvSpPr>
            <p:nvPr/>
          </p:nvSpPr>
          <p:spPr bwMode="auto">
            <a:xfrm>
              <a:off x="1700378" y="2908746"/>
              <a:ext cx="872545" cy="621828"/>
            </a:xfrm>
            <a:custGeom>
              <a:avLst/>
              <a:gdLst>
                <a:gd name="T0" fmla="*/ 163 w 201"/>
                <a:gd name="T1" fmla="*/ 0 h 143"/>
                <a:gd name="T2" fmla="*/ 82 w 201"/>
                <a:gd name="T3" fmla="*/ 23 h 143"/>
                <a:gd name="T4" fmla="*/ 0 w 201"/>
                <a:gd name="T5" fmla="*/ 47 h 143"/>
                <a:gd name="T6" fmla="*/ 13 w 201"/>
                <a:gd name="T7" fmla="*/ 138 h 143"/>
                <a:gd name="T8" fmla="*/ 116 w 201"/>
                <a:gd name="T9" fmla="*/ 143 h 143"/>
                <a:gd name="T10" fmla="*/ 201 w 201"/>
                <a:gd name="T11" fmla="*/ 83 h 143"/>
                <a:gd name="T12" fmla="*/ 163 w 201"/>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201" h="143">
                  <a:moveTo>
                    <a:pt x="163" y="0"/>
                  </a:moveTo>
                  <a:cubicBezTo>
                    <a:pt x="82" y="23"/>
                    <a:pt x="82" y="23"/>
                    <a:pt x="82" y="23"/>
                  </a:cubicBezTo>
                  <a:cubicBezTo>
                    <a:pt x="0" y="47"/>
                    <a:pt x="0" y="47"/>
                    <a:pt x="0" y="47"/>
                  </a:cubicBezTo>
                  <a:cubicBezTo>
                    <a:pt x="13" y="138"/>
                    <a:pt x="13" y="138"/>
                    <a:pt x="13" y="138"/>
                  </a:cubicBezTo>
                  <a:cubicBezTo>
                    <a:pt x="13" y="138"/>
                    <a:pt x="73" y="130"/>
                    <a:pt x="116" y="143"/>
                  </a:cubicBezTo>
                  <a:cubicBezTo>
                    <a:pt x="146" y="109"/>
                    <a:pt x="201" y="83"/>
                    <a:pt x="201" y="83"/>
                  </a:cubicBezTo>
                  <a:lnTo>
                    <a:pt x="163"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22"/>
            <p:cNvSpPr>
              <a:spLocks/>
            </p:cNvSpPr>
            <p:nvPr/>
          </p:nvSpPr>
          <p:spPr bwMode="auto">
            <a:xfrm>
              <a:off x="1149297" y="2695264"/>
              <a:ext cx="1779843" cy="512605"/>
            </a:xfrm>
            <a:custGeom>
              <a:avLst/>
              <a:gdLst>
                <a:gd name="T0" fmla="*/ 665 w 1434"/>
                <a:gd name="T1" fmla="*/ 32 h 413"/>
                <a:gd name="T2" fmla="*/ 0 w 1434"/>
                <a:gd name="T3" fmla="*/ 413 h 413"/>
                <a:gd name="T4" fmla="*/ 773 w 1434"/>
                <a:gd name="T5" fmla="*/ 399 h 413"/>
                <a:gd name="T6" fmla="*/ 1434 w 1434"/>
                <a:gd name="T7" fmla="*/ 0 h 413"/>
                <a:gd name="T8" fmla="*/ 665 w 1434"/>
                <a:gd name="T9" fmla="*/ 32 h 413"/>
              </a:gdLst>
              <a:ahLst/>
              <a:cxnLst>
                <a:cxn ang="0">
                  <a:pos x="T0" y="T1"/>
                </a:cxn>
                <a:cxn ang="0">
                  <a:pos x="T2" y="T3"/>
                </a:cxn>
                <a:cxn ang="0">
                  <a:pos x="T4" y="T5"/>
                </a:cxn>
                <a:cxn ang="0">
                  <a:pos x="T6" y="T7"/>
                </a:cxn>
                <a:cxn ang="0">
                  <a:pos x="T8" y="T9"/>
                </a:cxn>
              </a:cxnLst>
              <a:rect l="0" t="0" r="r" b="b"/>
              <a:pathLst>
                <a:path w="1434" h="413">
                  <a:moveTo>
                    <a:pt x="665" y="32"/>
                  </a:moveTo>
                  <a:lnTo>
                    <a:pt x="0" y="413"/>
                  </a:lnTo>
                  <a:lnTo>
                    <a:pt x="773" y="399"/>
                  </a:lnTo>
                  <a:lnTo>
                    <a:pt x="1434" y="0"/>
                  </a:lnTo>
                  <a:lnTo>
                    <a:pt x="665" y="32"/>
                  </a:ln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23"/>
            <p:cNvSpPr>
              <a:spLocks/>
            </p:cNvSpPr>
            <p:nvPr/>
          </p:nvSpPr>
          <p:spPr bwMode="auto">
            <a:xfrm>
              <a:off x="1457108" y="2952187"/>
              <a:ext cx="595763" cy="561011"/>
            </a:xfrm>
            <a:custGeom>
              <a:avLst/>
              <a:gdLst>
                <a:gd name="T0" fmla="*/ 23 w 137"/>
                <a:gd name="T1" fmla="*/ 129 h 129"/>
                <a:gd name="T2" fmla="*/ 20 w 137"/>
                <a:gd name="T3" fmla="*/ 128 h 129"/>
                <a:gd name="T4" fmla="*/ 6 w 137"/>
                <a:gd name="T5" fmla="*/ 57 h 129"/>
                <a:gd name="T6" fmla="*/ 134 w 137"/>
                <a:gd name="T7" fmla="*/ 0 h 129"/>
                <a:gd name="T8" fmla="*/ 136 w 137"/>
                <a:gd name="T9" fmla="*/ 1 h 129"/>
                <a:gd name="T10" fmla="*/ 135 w 137"/>
                <a:gd name="T11" fmla="*/ 4 h 129"/>
                <a:gd name="T12" fmla="*/ 9 w 137"/>
                <a:gd name="T13" fmla="*/ 59 h 129"/>
                <a:gd name="T14" fmla="*/ 24 w 137"/>
                <a:gd name="T15" fmla="*/ 127 h 129"/>
                <a:gd name="T16" fmla="*/ 23 w 137"/>
                <a:gd name="T17" fmla="*/ 129 h 129"/>
                <a:gd name="T18" fmla="*/ 23 w 137"/>
                <a:gd name="T19"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29">
                  <a:moveTo>
                    <a:pt x="23" y="129"/>
                  </a:moveTo>
                  <a:cubicBezTo>
                    <a:pt x="22" y="129"/>
                    <a:pt x="21" y="129"/>
                    <a:pt x="20" y="128"/>
                  </a:cubicBezTo>
                  <a:cubicBezTo>
                    <a:pt x="17" y="117"/>
                    <a:pt x="0" y="64"/>
                    <a:pt x="6" y="57"/>
                  </a:cubicBezTo>
                  <a:cubicBezTo>
                    <a:pt x="11" y="49"/>
                    <a:pt x="113" y="8"/>
                    <a:pt x="134" y="0"/>
                  </a:cubicBezTo>
                  <a:cubicBezTo>
                    <a:pt x="135" y="0"/>
                    <a:pt x="136" y="0"/>
                    <a:pt x="136" y="1"/>
                  </a:cubicBezTo>
                  <a:cubicBezTo>
                    <a:pt x="137" y="2"/>
                    <a:pt x="136" y="4"/>
                    <a:pt x="135" y="4"/>
                  </a:cubicBezTo>
                  <a:cubicBezTo>
                    <a:pt x="89" y="22"/>
                    <a:pt x="13" y="54"/>
                    <a:pt x="9" y="59"/>
                  </a:cubicBezTo>
                  <a:cubicBezTo>
                    <a:pt x="6" y="63"/>
                    <a:pt x="14" y="97"/>
                    <a:pt x="24" y="127"/>
                  </a:cubicBezTo>
                  <a:cubicBezTo>
                    <a:pt x="25" y="128"/>
                    <a:pt x="24" y="129"/>
                    <a:pt x="23" y="129"/>
                  </a:cubicBezTo>
                  <a:cubicBezTo>
                    <a:pt x="23" y="129"/>
                    <a:pt x="23" y="129"/>
                    <a:pt x="23" y="12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24"/>
            <p:cNvSpPr>
              <a:spLocks/>
            </p:cNvSpPr>
            <p:nvPr/>
          </p:nvSpPr>
          <p:spPr bwMode="auto">
            <a:xfrm>
              <a:off x="1496826" y="3430039"/>
              <a:ext cx="90606" cy="112947"/>
            </a:xfrm>
            <a:custGeom>
              <a:avLst/>
              <a:gdLst>
                <a:gd name="T0" fmla="*/ 9 w 21"/>
                <a:gd name="T1" fmla="*/ 25 h 26"/>
                <a:gd name="T2" fmla="*/ 8 w 21"/>
                <a:gd name="T3" fmla="*/ 3 h 26"/>
                <a:gd name="T4" fmla="*/ 21 w 21"/>
                <a:gd name="T5" fmla="*/ 21 h 26"/>
                <a:gd name="T6" fmla="*/ 9 w 21"/>
                <a:gd name="T7" fmla="*/ 25 h 26"/>
              </a:gdLst>
              <a:ahLst/>
              <a:cxnLst>
                <a:cxn ang="0">
                  <a:pos x="T0" y="T1"/>
                </a:cxn>
                <a:cxn ang="0">
                  <a:pos x="T2" y="T3"/>
                </a:cxn>
                <a:cxn ang="0">
                  <a:pos x="T4" y="T5"/>
                </a:cxn>
                <a:cxn ang="0">
                  <a:pos x="T6" y="T7"/>
                </a:cxn>
              </a:cxnLst>
              <a:rect l="0" t="0" r="r" b="b"/>
              <a:pathLst>
                <a:path w="21" h="26">
                  <a:moveTo>
                    <a:pt x="9" y="25"/>
                  </a:moveTo>
                  <a:cubicBezTo>
                    <a:pt x="9" y="25"/>
                    <a:pt x="0" y="5"/>
                    <a:pt x="8" y="3"/>
                  </a:cubicBezTo>
                  <a:cubicBezTo>
                    <a:pt x="16" y="0"/>
                    <a:pt x="21" y="21"/>
                    <a:pt x="21" y="21"/>
                  </a:cubicBezTo>
                  <a:cubicBezTo>
                    <a:pt x="21" y="21"/>
                    <a:pt x="16" y="26"/>
                    <a:pt x="9" y="25"/>
                  </a:cubicBezTo>
                  <a:close/>
                </a:path>
              </a:pathLst>
            </a:custGeom>
            <a:solidFill>
              <a:srgbClr val="FAAF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25"/>
            <p:cNvSpPr>
              <a:spLocks/>
            </p:cNvSpPr>
            <p:nvPr/>
          </p:nvSpPr>
          <p:spPr bwMode="auto">
            <a:xfrm>
              <a:off x="1531578" y="3513198"/>
              <a:ext cx="38476" cy="104259"/>
            </a:xfrm>
            <a:custGeom>
              <a:avLst/>
              <a:gdLst>
                <a:gd name="T0" fmla="*/ 8 w 9"/>
                <a:gd name="T1" fmla="*/ 24 h 24"/>
                <a:gd name="T2" fmla="*/ 7 w 9"/>
                <a:gd name="T3" fmla="*/ 23 h 24"/>
                <a:gd name="T4" fmla="*/ 0 w 9"/>
                <a:gd name="T5" fmla="*/ 2 h 24"/>
                <a:gd name="T6" fmla="*/ 1 w 9"/>
                <a:gd name="T7" fmla="*/ 1 h 24"/>
                <a:gd name="T8" fmla="*/ 2 w 9"/>
                <a:gd name="T9" fmla="*/ 1 h 24"/>
                <a:gd name="T10" fmla="*/ 9 w 9"/>
                <a:gd name="T11" fmla="*/ 23 h 24"/>
                <a:gd name="T12" fmla="*/ 8 w 9"/>
                <a:gd name="T13" fmla="*/ 24 h 24"/>
                <a:gd name="T14" fmla="*/ 8 w 9"/>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4">
                  <a:moveTo>
                    <a:pt x="8" y="24"/>
                  </a:moveTo>
                  <a:cubicBezTo>
                    <a:pt x="8" y="24"/>
                    <a:pt x="7" y="24"/>
                    <a:pt x="7" y="23"/>
                  </a:cubicBezTo>
                  <a:cubicBezTo>
                    <a:pt x="0" y="2"/>
                    <a:pt x="0" y="2"/>
                    <a:pt x="0" y="2"/>
                  </a:cubicBezTo>
                  <a:cubicBezTo>
                    <a:pt x="0" y="1"/>
                    <a:pt x="0" y="1"/>
                    <a:pt x="1" y="1"/>
                  </a:cubicBezTo>
                  <a:cubicBezTo>
                    <a:pt x="1" y="0"/>
                    <a:pt x="2" y="1"/>
                    <a:pt x="2" y="1"/>
                  </a:cubicBezTo>
                  <a:cubicBezTo>
                    <a:pt x="9" y="23"/>
                    <a:pt x="9" y="23"/>
                    <a:pt x="9" y="23"/>
                  </a:cubicBezTo>
                  <a:cubicBezTo>
                    <a:pt x="9" y="23"/>
                    <a:pt x="9" y="24"/>
                    <a:pt x="8" y="24"/>
                  </a:cubicBezTo>
                  <a:cubicBezTo>
                    <a:pt x="8" y="24"/>
                    <a:pt x="8" y="24"/>
                    <a:pt x="8" y="24"/>
                  </a:cubicBezTo>
                  <a:close/>
                </a:path>
              </a:pathLst>
            </a:custGeom>
            <a:solidFill>
              <a:srgbClr val="FAAF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26"/>
            <p:cNvSpPr>
              <a:spLocks/>
            </p:cNvSpPr>
            <p:nvPr/>
          </p:nvSpPr>
          <p:spPr bwMode="auto">
            <a:xfrm>
              <a:off x="1543990" y="3513198"/>
              <a:ext cx="39718" cy="99294"/>
            </a:xfrm>
            <a:custGeom>
              <a:avLst/>
              <a:gdLst>
                <a:gd name="T0" fmla="*/ 8 w 9"/>
                <a:gd name="T1" fmla="*/ 23 h 23"/>
                <a:gd name="T2" fmla="*/ 7 w 9"/>
                <a:gd name="T3" fmla="*/ 22 h 23"/>
                <a:gd name="T4" fmla="*/ 0 w 9"/>
                <a:gd name="T5" fmla="*/ 1 h 23"/>
                <a:gd name="T6" fmla="*/ 0 w 9"/>
                <a:gd name="T7" fmla="*/ 0 h 23"/>
                <a:gd name="T8" fmla="*/ 2 w 9"/>
                <a:gd name="T9" fmla="*/ 0 h 23"/>
                <a:gd name="T10" fmla="*/ 9 w 9"/>
                <a:gd name="T11" fmla="*/ 22 h 23"/>
                <a:gd name="T12" fmla="*/ 8 w 9"/>
                <a:gd name="T13" fmla="*/ 23 h 23"/>
                <a:gd name="T14" fmla="*/ 8 w 9"/>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3">
                  <a:moveTo>
                    <a:pt x="8" y="23"/>
                  </a:moveTo>
                  <a:cubicBezTo>
                    <a:pt x="7" y="23"/>
                    <a:pt x="7" y="23"/>
                    <a:pt x="7" y="22"/>
                  </a:cubicBezTo>
                  <a:cubicBezTo>
                    <a:pt x="0" y="1"/>
                    <a:pt x="0" y="1"/>
                    <a:pt x="0" y="1"/>
                  </a:cubicBezTo>
                  <a:cubicBezTo>
                    <a:pt x="0" y="1"/>
                    <a:pt x="0" y="0"/>
                    <a:pt x="0" y="0"/>
                  </a:cubicBezTo>
                  <a:cubicBezTo>
                    <a:pt x="1" y="0"/>
                    <a:pt x="2" y="0"/>
                    <a:pt x="2" y="0"/>
                  </a:cubicBezTo>
                  <a:cubicBezTo>
                    <a:pt x="9" y="22"/>
                    <a:pt x="9" y="22"/>
                    <a:pt x="9" y="22"/>
                  </a:cubicBezTo>
                  <a:cubicBezTo>
                    <a:pt x="9" y="22"/>
                    <a:pt x="8" y="23"/>
                    <a:pt x="8" y="23"/>
                  </a:cubicBezTo>
                  <a:cubicBezTo>
                    <a:pt x="8" y="23"/>
                    <a:pt x="8" y="23"/>
                    <a:pt x="8" y="23"/>
                  </a:cubicBezTo>
                  <a:close/>
                </a:path>
              </a:pathLst>
            </a:custGeom>
            <a:solidFill>
              <a:srgbClr val="FAAF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27"/>
            <p:cNvSpPr>
              <a:spLocks/>
            </p:cNvSpPr>
            <p:nvPr/>
          </p:nvSpPr>
          <p:spPr bwMode="auto">
            <a:xfrm>
              <a:off x="1557643" y="3508233"/>
              <a:ext cx="38476" cy="100535"/>
            </a:xfrm>
            <a:custGeom>
              <a:avLst/>
              <a:gdLst>
                <a:gd name="T0" fmla="*/ 8 w 9"/>
                <a:gd name="T1" fmla="*/ 23 h 23"/>
                <a:gd name="T2" fmla="*/ 7 w 9"/>
                <a:gd name="T3" fmla="*/ 23 h 23"/>
                <a:gd name="T4" fmla="*/ 0 w 9"/>
                <a:gd name="T5" fmla="*/ 1 h 23"/>
                <a:gd name="T6" fmla="*/ 0 w 9"/>
                <a:gd name="T7" fmla="*/ 0 h 23"/>
                <a:gd name="T8" fmla="*/ 2 w 9"/>
                <a:gd name="T9" fmla="*/ 1 h 23"/>
                <a:gd name="T10" fmla="*/ 8 w 9"/>
                <a:gd name="T11" fmla="*/ 22 h 23"/>
                <a:gd name="T12" fmla="*/ 8 w 9"/>
                <a:gd name="T13" fmla="*/ 23 h 23"/>
                <a:gd name="T14" fmla="*/ 8 w 9"/>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3">
                  <a:moveTo>
                    <a:pt x="8" y="23"/>
                  </a:moveTo>
                  <a:cubicBezTo>
                    <a:pt x="7" y="23"/>
                    <a:pt x="7" y="23"/>
                    <a:pt x="7" y="23"/>
                  </a:cubicBezTo>
                  <a:cubicBezTo>
                    <a:pt x="0" y="1"/>
                    <a:pt x="0" y="1"/>
                    <a:pt x="0" y="1"/>
                  </a:cubicBezTo>
                  <a:cubicBezTo>
                    <a:pt x="0" y="1"/>
                    <a:pt x="0" y="0"/>
                    <a:pt x="0" y="0"/>
                  </a:cubicBezTo>
                  <a:cubicBezTo>
                    <a:pt x="1" y="0"/>
                    <a:pt x="1" y="0"/>
                    <a:pt x="2" y="1"/>
                  </a:cubicBezTo>
                  <a:cubicBezTo>
                    <a:pt x="8" y="22"/>
                    <a:pt x="8" y="22"/>
                    <a:pt x="8" y="22"/>
                  </a:cubicBezTo>
                  <a:cubicBezTo>
                    <a:pt x="9" y="22"/>
                    <a:pt x="8" y="23"/>
                    <a:pt x="8" y="23"/>
                  </a:cubicBezTo>
                  <a:cubicBezTo>
                    <a:pt x="8" y="23"/>
                    <a:pt x="8" y="23"/>
                    <a:pt x="8" y="23"/>
                  </a:cubicBezTo>
                  <a:close/>
                </a:path>
              </a:pathLst>
            </a:custGeom>
            <a:solidFill>
              <a:srgbClr val="FAAF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8"/>
            <p:cNvSpPr>
              <a:spLocks/>
            </p:cNvSpPr>
            <p:nvPr/>
          </p:nvSpPr>
          <p:spPr bwMode="auto">
            <a:xfrm>
              <a:off x="1566331" y="3504510"/>
              <a:ext cx="38476" cy="99294"/>
            </a:xfrm>
            <a:custGeom>
              <a:avLst/>
              <a:gdLst>
                <a:gd name="T0" fmla="*/ 9 w 9"/>
                <a:gd name="T1" fmla="*/ 23 h 23"/>
                <a:gd name="T2" fmla="*/ 7 w 9"/>
                <a:gd name="T3" fmla="*/ 23 h 23"/>
                <a:gd name="T4" fmla="*/ 1 w 9"/>
                <a:gd name="T5" fmla="*/ 1 h 23"/>
                <a:gd name="T6" fmla="*/ 1 w 9"/>
                <a:gd name="T7" fmla="*/ 0 h 23"/>
                <a:gd name="T8" fmla="*/ 2 w 9"/>
                <a:gd name="T9" fmla="*/ 1 h 23"/>
                <a:gd name="T10" fmla="*/ 9 w 9"/>
                <a:gd name="T11" fmla="*/ 22 h 23"/>
                <a:gd name="T12" fmla="*/ 9 w 9"/>
                <a:gd name="T13" fmla="*/ 23 h 23"/>
                <a:gd name="T14" fmla="*/ 9 w 9"/>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3">
                  <a:moveTo>
                    <a:pt x="9" y="23"/>
                  </a:moveTo>
                  <a:cubicBezTo>
                    <a:pt x="8" y="23"/>
                    <a:pt x="8" y="23"/>
                    <a:pt x="7" y="23"/>
                  </a:cubicBezTo>
                  <a:cubicBezTo>
                    <a:pt x="1" y="1"/>
                    <a:pt x="1" y="1"/>
                    <a:pt x="1" y="1"/>
                  </a:cubicBezTo>
                  <a:cubicBezTo>
                    <a:pt x="0" y="1"/>
                    <a:pt x="1" y="0"/>
                    <a:pt x="1" y="0"/>
                  </a:cubicBezTo>
                  <a:cubicBezTo>
                    <a:pt x="2" y="0"/>
                    <a:pt x="2" y="0"/>
                    <a:pt x="2" y="1"/>
                  </a:cubicBezTo>
                  <a:cubicBezTo>
                    <a:pt x="9" y="22"/>
                    <a:pt x="9" y="22"/>
                    <a:pt x="9" y="22"/>
                  </a:cubicBezTo>
                  <a:cubicBezTo>
                    <a:pt x="9" y="23"/>
                    <a:pt x="9" y="23"/>
                    <a:pt x="9" y="23"/>
                  </a:cubicBezTo>
                  <a:cubicBezTo>
                    <a:pt x="9" y="23"/>
                    <a:pt x="9" y="23"/>
                    <a:pt x="9" y="23"/>
                  </a:cubicBezTo>
                  <a:close/>
                </a:path>
              </a:pathLst>
            </a:custGeom>
            <a:solidFill>
              <a:srgbClr val="FAAF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3" name="组合 332"/>
          <p:cNvGrpSpPr/>
          <p:nvPr/>
        </p:nvGrpSpPr>
        <p:grpSpPr>
          <a:xfrm>
            <a:off x="4206307" y="2564941"/>
            <a:ext cx="1023969" cy="1174150"/>
            <a:chOff x="4206307" y="2564941"/>
            <a:chExt cx="1023969" cy="1174150"/>
          </a:xfrm>
        </p:grpSpPr>
        <p:sp>
          <p:nvSpPr>
            <p:cNvPr id="253" name="Freeform 29"/>
            <p:cNvSpPr>
              <a:spLocks/>
            </p:cNvSpPr>
            <p:nvPr/>
          </p:nvSpPr>
          <p:spPr bwMode="auto">
            <a:xfrm>
              <a:off x="4687883" y="3047758"/>
              <a:ext cx="351252" cy="130323"/>
            </a:xfrm>
            <a:custGeom>
              <a:avLst/>
              <a:gdLst>
                <a:gd name="T0" fmla="*/ 283 w 283"/>
                <a:gd name="T1" fmla="*/ 56 h 105"/>
                <a:gd name="T2" fmla="*/ 10 w 283"/>
                <a:gd name="T3" fmla="*/ 105 h 105"/>
                <a:gd name="T4" fmla="*/ 0 w 283"/>
                <a:gd name="T5" fmla="*/ 49 h 105"/>
                <a:gd name="T6" fmla="*/ 273 w 283"/>
                <a:gd name="T7" fmla="*/ 0 h 105"/>
                <a:gd name="T8" fmla="*/ 283 w 283"/>
                <a:gd name="T9" fmla="*/ 56 h 105"/>
              </a:gdLst>
              <a:ahLst/>
              <a:cxnLst>
                <a:cxn ang="0">
                  <a:pos x="T0" y="T1"/>
                </a:cxn>
                <a:cxn ang="0">
                  <a:pos x="T2" y="T3"/>
                </a:cxn>
                <a:cxn ang="0">
                  <a:pos x="T4" y="T5"/>
                </a:cxn>
                <a:cxn ang="0">
                  <a:pos x="T6" y="T7"/>
                </a:cxn>
                <a:cxn ang="0">
                  <a:pos x="T8" y="T9"/>
                </a:cxn>
              </a:cxnLst>
              <a:rect l="0" t="0" r="r" b="b"/>
              <a:pathLst>
                <a:path w="283" h="105">
                  <a:moveTo>
                    <a:pt x="283" y="56"/>
                  </a:moveTo>
                  <a:lnTo>
                    <a:pt x="10" y="105"/>
                  </a:lnTo>
                  <a:lnTo>
                    <a:pt x="0" y="49"/>
                  </a:lnTo>
                  <a:lnTo>
                    <a:pt x="273" y="0"/>
                  </a:lnTo>
                  <a:lnTo>
                    <a:pt x="283" y="56"/>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30"/>
            <p:cNvSpPr>
              <a:spLocks/>
            </p:cNvSpPr>
            <p:nvPr/>
          </p:nvSpPr>
          <p:spPr bwMode="auto">
            <a:xfrm>
              <a:off x="4418548" y="2808211"/>
              <a:ext cx="151423" cy="352493"/>
            </a:xfrm>
            <a:custGeom>
              <a:avLst/>
              <a:gdLst>
                <a:gd name="T0" fmla="*/ 63 w 122"/>
                <a:gd name="T1" fmla="*/ 284 h 284"/>
                <a:gd name="T2" fmla="*/ 0 w 122"/>
                <a:gd name="T3" fmla="*/ 14 h 284"/>
                <a:gd name="T4" fmla="*/ 56 w 122"/>
                <a:gd name="T5" fmla="*/ 0 h 284"/>
                <a:gd name="T6" fmla="*/ 122 w 122"/>
                <a:gd name="T7" fmla="*/ 270 h 284"/>
                <a:gd name="T8" fmla="*/ 63 w 122"/>
                <a:gd name="T9" fmla="*/ 284 h 284"/>
              </a:gdLst>
              <a:ahLst/>
              <a:cxnLst>
                <a:cxn ang="0">
                  <a:pos x="T0" y="T1"/>
                </a:cxn>
                <a:cxn ang="0">
                  <a:pos x="T2" y="T3"/>
                </a:cxn>
                <a:cxn ang="0">
                  <a:pos x="T4" y="T5"/>
                </a:cxn>
                <a:cxn ang="0">
                  <a:pos x="T6" y="T7"/>
                </a:cxn>
                <a:cxn ang="0">
                  <a:pos x="T8" y="T9"/>
                </a:cxn>
              </a:cxnLst>
              <a:rect l="0" t="0" r="r" b="b"/>
              <a:pathLst>
                <a:path w="122" h="284">
                  <a:moveTo>
                    <a:pt x="63" y="284"/>
                  </a:moveTo>
                  <a:lnTo>
                    <a:pt x="0" y="14"/>
                  </a:lnTo>
                  <a:lnTo>
                    <a:pt x="56" y="0"/>
                  </a:lnTo>
                  <a:lnTo>
                    <a:pt x="122" y="270"/>
                  </a:lnTo>
                  <a:lnTo>
                    <a:pt x="63" y="284"/>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31"/>
            <p:cNvSpPr>
              <a:spLocks/>
            </p:cNvSpPr>
            <p:nvPr/>
          </p:nvSpPr>
          <p:spPr bwMode="auto">
            <a:xfrm>
              <a:off x="4340354" y="3242622"/>
              <a:ext cx="234582" cy="335117"/>
            </a:xfrm>
            <a:custGeom>
              <a:avLst/>
              <a:gdLst>
                <a:gd name="T0" fmla="*/ 0 w 189"/>
                <a:gd name="T1" fmla="*/ 242 h 270"/>
                <a:gd name="T2" fmla="*/ 136 w 189"/>
                <a:gd name="T3" fmla="*/ 0 h 270"/>
                <a:gd name="T4" fmla="*/ 189 w 189"/>
                <a:gd name="T5" fmla="*/ 28 h 270"/>
                <a:gd name="T6" fmla="*/ 49 w 189"/>
                <a:gd name="T7" fmla="*/ 270 h 270"/>
                <a:gd name="T8" fmla="*/ 0 w 189"/>
                <a:gd name="T9" fmla="*/ 242 h 270"/>
              </a:gdLst>
              <a:ahLst/>
              <a:cxnLst>
                <a:cxn ang="0">
                  <a:pos x="T0" y="T1"/>
                </a:cxn>
                <a:cxn ang="0">
                  <a:pos x="T2" y="T3"/>
                </a:cxn>
                <a:cxn ang="0">
                  <a:pos x="T4" y="T5"/>
                </a:cxn>
                <a:cxn ang="0">
                  <a:pos x="T6" y="T7"/>
                </a:cxn>
                <a:cxn ang="0">
                  <a:pos x="T8" y="T9"/>
                </a:cxn>
              </a:cxnLst>
              <a:rect l="0" t="0" r="r" b="b"/>
              <a:pathLst>
                <a:path w="189" h="270">
                  <a:moveTo>
                    <a:pt x="0" y="242"/>
                  </a:moveTo>
                  <a:lnTo>
                    <a:pt x="136" y="0"/>
                  </a:lnTo>
                  <a:lnTo>
                    <a:pt x="189" y="28"/>
                  </a:lnTo>
                  <a:lnTo>
                    <a:pt x="49" y="270"/>
                  </a:lnTo>
                  <a:lnTo>
                    <a:pt x="0" y="242"/>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32"/>
            <p:cNvSpPr>
              <a:spLocks/>
            </p:cNvSpPr>
            <p:nvPr/>
          </p:nvSpPr>
          <p:spPr bwMode="auto">
            <a:xfrm>
              <a:off x="4392483" y="2973287"/>
              <a:ext cx="390970" cy="390970"/>
            </a:xfrm>
            <a:custGeom>
              <a:avLst/>
              <a:gdLst>
                <a:gd name="T0" fmla="*/ 80 w 90"/>
                <a:gd name="T1" fmla="*/ 64 h 90"/>
                <a:gd name="T2" fmla="*/ 27 w 90"/>
                <a:gd name="T3" fmla="*/ 80 h 90"/>
                <a:gd name="T4" fmla="*/ 10 w 90"/>
                <a:gd name="T5" fmla="*/ 27 h 90"/>
                <a:gd name="T6" fmla="*/ 64 w 90"/>
                <a:gd name="T7" fmla="*/ 11 h 90"/>
                <a:gd name="T8" fmla="*/ 80 w 90"/>
                <a:gd name="T9" fmla="*/ 64 h 90"/>
              </a:gdLst>
              <a:ahLst/>
              <a:cxnLst>
                <a:cxn ang="0">
                  <a:pos x="T0" y="T1"/>
                </a:cxn>
                <a:cxn ang="0">
                  <a:pos x="T2" y="T3"/>
                </a:cxn>
                <a:cxn ang="0">
                  <a:pos x="T4" y="T5"/>
                </a:cxn>
                <a:cxn ang="0">
                  <a:pos x="T6" y="T7"/>
                </a:cxn>
                <a:cxn ang="0">
                  <a:pos x="T8" y="T9"/>
                </a:cxn>
              </a:cxnLst>
              <a:rect l="0" t="0" r="r" b="b"/>
              <a:pathLst>
                <a:path w="90" h="90">
                  <a:moveTo>
                    <a:pt x="80" y="64"/>
                  </a:moveTo>
                  <a:cubicBezTo>
                    <a:pt x="70" y="83"/>
                    <a:pt x="46" y="90"/>
                    <a:pt x="27" y="80"/>
                  </a:cubicBezTo>
                  <a:cubicBezTo>
                    <a:pt x="8" y="70"/>
                    <a:pt x="0" y="46"/>
                    <a:pt x="10" y="27"/>
                  </a:cubicBezTo>
                  <a:cubicBezTo>
                    <a:pt x="20" y="8"/>
                    <a:pt x="44" y="0"/>
                    <a:pt x="64" y="11"/>
                  </a:cubicBezTo>
                  <a:cubicBezTo>
                    <a:pt x="83" y="21"/>
                    <a:pt x="90" y="44"/>
                    <a:pt x="80" y="64"/>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33"/>
            <p:cNvSpPr>
              <a:spLocks/>
            </p:cNvSpPr>
            <p:nvPr/>
          </p:nvSpPr>
          <p:spPr bwMode="auto">
            <a:xfrm>
              <a:off x="4505430" y="3025417"/>
              <a:ext cx="112947" cy="86882"/>
            </a:xfrm>
            <a:custGeom>
              <a:avLst/>
              <a:gdLst>
                <a:gd name="T0" fmla="*/ 26 w 26"/>
                <a:gd name="T1" fmla="*/ 11 h 20"/>
                <a:gd name="T2" fmla="*/ 13 w 26"/>
                <a:gd name="T3" fmla="*/ 20 h 20"/>
                <a:gd name="T4" fmla="*/ 0 w 26"/>
                <a:gd name="T5" fmla="*/ 10 h 20"/>
                <a:gd name="T6" fmla="*/ 14 w 26"/>
                <a:gd name="T7" fmla="*/ 1 h 20"/>
                <a:gd name="T8" fmla="*/ 26 w 26"/>
                <a:gd name="T9" fmla="*/ 11 h 20"/>
              </a:gdLst>
              <a:ahLst/>
              <a:cxnLst>
                <a:cxn ang="0">
                  <a:pos x="T0" y="T1"/>
                </a:cxn>
                <a:cxn ang="0">
                  <a:pos x="T2" y="T3"/>
                </a:cxn>
                <a:cxn ang="0">
                  <a:pos x="T4" y="T5"/>
                </a:cxn>
                <a:cxn ang="0">
                  <a:pos x="T6" y="T7"/>
                </a:cxn>
                <a:cxn ang="0">
                  <a:pos x="T8" y="T9"/>
                </a:cxn>
              </a:cxnLst>
              <a:rect l="0" t="0" r="r" b="b"/>
              <a:pathLst>
                <a:path w="26" h="20">
                  <a:moveTo>
                    <a:pt x="26" y="11"/>
                  </a:moveTo>
                  <a:cubicBezTo>
                    <a:pt x="26" y="16"/>
                    <a:pt x="20" y="20"/>
                    <a:pt x="13" y="20"/>
                  </a:cubicBezTo>
                  <a:cubicBezTo>
                    <a:pt x="6" y="20"/>
                    <a:pt x="0" y="15"/>
                    <a:pt x="0" y="10"/>
                  </a:cubicBezTo>
                  <a:cubicBezTo>
                    <a:pt x="1" y="4"/>
                    <a:pt x="7" y="0"/>
                    <a:pt x="14" y="1"/>
                  </a:cubicBezTo>
                  <a:cubicBezTo>
                    <a:pt x="21" y="1"/>
                    <a:pt x="26" y="6"/>
                    <a:pt x="26"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34"/>
            <p:cNvSpPr>
              <a:spLocks/>
            </p:cNvSpPr>
            <p:nvPr/>
          </p:nvSpPr>
          <p:spPr bwMode="auto">
            <a:xfrm>
              <a:off x="4887712" y="2891370"/>
              <a:ext cx="342564" cy="342564"/>
            </a:xfrm>
            <a:custGeom>
              <a:avLst/>
              <a:gdLst>
                <a:gd name="T0" fmla="*/ 69 w 79"/>
                <a:gd name="T1" fmla="*/ 59 h 79"/>
                <a:gd name="T2" fmla="*/ 20 w 79"/>
                <a:gd name="T3" fmla="*/ 69 h 79"/>
                <a:gd name="T4" fmla="*/ 11 w 79"/>
                <a:gd name="T5" fmla="*/ 20 h 79"/>
                <a:gd name="T6" fmla="*/ 59 w 79"/>
                <a:gd name="T7" fmla="*/ 11 h 79"/>
                <a:gd name="T8" fmla="*/ 69 w 79"/>
                <a:gd name="T9" fmla="*/ 59 h 79"/>
              </a:gdLst>
              <a:ahLst/>
              <a:cxnLst>
                <a:cxn ang="0">
                  <a:pos x="T0" y="T1"/>
                </a:cxn>
                <a:cxn ang="0">
                  <a:pos x="T2" y="T3"/>
                </a:cxn>
                <a:cxn ang="0">
                  <a:pos x="T4" y="T5"/>
                </a:cxn>
                <a:cxn ang="0">
                  <a:pos x="T6" y="T7"/>
                </a:cxn>
                <a:cxn ang="0">
                  <a:pos x="T8" y="T9"/>
                </a:cxn>
              </a:cxnLst>
              <a:rect l="0" t="0" r="r" b="b"/>
              <a:pathLst>
                <a:path w="79" h="79">
                  <a:moveTo>
                    <a:pt x="69" y="59"/>
                  </a:moveTo>
                  <a:cubicBezTo>
                    <a:pt x="58" y="75"/>
                    <a:pt x="36" y="79"/>
                    <a:pt x="20" y="69"/>
                  </a:cubicBezTo>
                  <a:cubicBezTo>
                    <a:pt x="4" y="58"/>
                    <a:pt x="0" y="36"/>
                    <a:pt x="11" y="20"/>
                  </a:cubicBezTo>
                  <a:cubicBezTo>
                    <a:pt x="22" y="4"/>
                    <a:pt x="44" y="0"/>
                    <a:pt x="59" y="11"/>
                  </a:cubicBezTo>
                  <a:cubicBezTo>
                    <a:pt x="75" y="22"/>
                    <a:pt x="79" y="44"/>
                    <a:pt x="69" y="5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35"/>
            <p:cNvSpPr>
              <a:spLocks/>
            </p:cNvSpPr>
            <p:nvPr/>
          </p:nvSpPr>
          <p:spPr bwMode="auto">
            <a:xfrm>
              <a:off x="4995694" y="2934811"/>
              <a:ext cx="104259" cy="78194"/>
            </a:xfrm>
            <a:custGeom>
              <a:avLst/>
              <a:gdLst>
                <a:gd name="T0" fmla="*/ 23 w 24"/>
                <a:gd name="T1" fmla="*/ 11 h 18"/>
                <a:gd name="T2" fmla="*/ 10 w 24"/>
                <a:gd name="T3" fmla="*/ 17 h 18"/>
                <a:gd name="T4" fmla="*/ 1 w 24"/>
                <a:gd name="T5" fmla="*/ 7 h 18"/>
                <a:gd name="T6" fmla="*/ 13 w 24"/>
                <a:gd name="T7" fmla="*/ 1 h 18"/>
                <a:gd name="T8" fmla="*/ 23 w 24"/>
                <a:gd name="T9" fmla="*/ 11 h 18"/>
              </a:gdLst>
              <a:ahLst/>
              <a:cxnLst>
                <a:cxn ang="0">
                  <a:pos x="T0" y="T1"/>
                </a:cxn>
                <a:cxn ang="0">
                  <a:pos x="T2" y="T3"/>
                </a:cxn>
                <a:cxn ang="0">
                  <a:pos x="T4" y="T5"/>
                </a:cxn>
                <a:cxn ang="0">
                  <a:pos x="T6" y="T7"/>
                </a:cxn>
                <a:cxn ang="0">
                  <a:pos x="T8" y="T9"/>
                </a:cxn>
              </a:cxnLst>
              <a:rect l="0" t="0" r="r" b="b"/>
              <a:pathLst>
                <a:path w="24" h="18">
                  <a:moveTo>
                    <a:pt x="23" y="11"/>
                  </a:moveTo>
                  <a:cubicBezTo>
                    <a:pt x="22" y="16"/>
                    <a:pt x="17" y="18"/>
                    <a:pt x="10" y="17"/>
                  </a:cubicBezTo>
                  <a:cubicBezTo>
                    <a:pt x="4" y="16"/>
                    <a:pt x="0" y="12"/>
                    <a:pt x="1" y="7"/>
                  </a:cubicBezTo>
                  <a:cubicBezTo>
                    <a:pt x="2" y="3"/>
                    <a:pt x="7" y="0"/>
                    <a:pt x="13" y="1"/>
                  </a:cubicBezTo>
                  <a:cubicBezTo>
                    <a:pt x="19" y="2"/>
                    <a:pt x="24" y="6"/>
                    <a:pt x="23"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36"/>
            <p:cNvSpPr>
              <a:spLocks/>
            </p:cNvSpPr>
            <p:nvPr/>
          </p:nvSpPr>
          <p:spPr bwMode="auto">
            <a:xfrm>
              <a:off x="4262160" y="2564941"/>
              <a:ext cx="342564" cy="343805"/>
            </a:xfrm>
            <a:custGeom>
              <a:avLst/>
              <a:gdLst>
                <a:gd name="T0" fmla="*/ 68 w 79"/>
                <a:gd name="T1" fmla="*/ 59 h 79"/>
                <a:gd name="T2" fmla="*/ 20 w 79"/>
                <a:gd name="T3" fmla="*/ 68 h 79"/>
                <a:gd name="T4" fmla="*/ 11 w 79"/>
                <a:gd name="T5" fmla="*/ 20 h 79"/>
                <a:gd name="T6" fmla="*/ 59 w 79"/>
                <a:gd name="T7" fmla="*/ 11 h 79"/>
                <a:gd name="T8" fmla="*/ 68 w 79"/>
                <a:gd name="T9" fmla="*/ 59 h 79"/>
              </a:gdLst>
              <a:ahLst/>
              <a:cxnLst>
                <a:cxn ang="0">
                  <a:pos x="T0" y="T1"/>
                </a:cxn>
                <a:cxn ang="0">
                  <a:pos x="T2" y="T3"/>
                </a:cxn>
                <a:cxn ang="0">
                  <a:pos x="T4" y="T5"/>
                </a:cxn>
                <a:cxn ang="0">
                  <a:pos x="T6" y="T7"/>
                </a:cxn>
                <a:cxn ang="0">
                  <a:pos x="T8" y="T9"/>
                </a:cxn>
              </a:cxnLst>
              <a:rect l="0" t="0" r="r" b="b"/>
              <a:pathLst>
                <a:path w="79" h="79">
                  <a:moveTo>
                    <a:pt x="68" y="59"/>
                  </a:moveTo>
                  <a:cubicBezTo>
                    <a:pt x="58" y="75"/>
                    <a:pt x="36" y="79"/>
                    <a:pt x="20" y="68"/>
                  </a:cubicBezTo>
                  <a:cubicBezTo>
                    <a:pt x="4" y="57"/>
                    <a:pt x="0" y="36"/>
                    <a:pt x="11" y="20"/>
                  </a:cubicBezTo>
                  <a:cubicBezTo>
                    <a:pt x="22" y="4"/>
                    <a:pt x="43" y="0"/>
                    <a:pt x="59" y="11"/>
                  </a:cubicBezTo>
                  <a:cubicBezTo>
                    <a:pt x="75" y="21"/>
                    <a:pt x="79" y="43"/>
                    <a:pt x="68" y="5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37"/>
            <p:cNvSpPr>
              <a:spLocks/>
            </p:cNvSpPr>
            <p:nvPr/>
          </p:nvSpPr>
          <p:spPr bwMode="auto">
            <a:xfrm>
              <a:off x="4370142" y="2604659"/>
              <a:ext cx="104259" cy="81917"/>
            </a:xfrm>
            <a:custGeom>
              <a:avLst/>
              <a:gdLst>
                <a:gd name="T0" fmla="*/ 23 w 24"/>
                <a:gd name="T1" fmla="*/ 11 h 19"/>
                <a:gd name="T2" fmla="*/ 10 w 24"/>
                <a:gd name="T3" fmla="*/ 18 h 19"/>
                <a:gd name="T4" fmla="*/ 1 w 24"/>
                <a:gd name="T5" fmla="*/ 8 h 19"/>
                <a:gd name="T6" fmla="*/ 13 w 24"/>
                <a:gd name="T7" fmla="*/ 1 h 19"/>
                <a:gd name="T8" fmla="*/ 23 w 24"/>
                <a:gd name="T9" fmla="*/ 11 h 19"/>
              </a:gdLst>
              <a:ahLst/>
              <a:cxnLst>
                <a:cxn ang="0">
                  <a:pos x="T0" y="T1"/>
                </a:cxn>
                <a:cxn ang="0">
                  <a:pos x="T2" y="T3"/>
                </a:cxn>
                <a:cxn ang="0">
                  <a:pos x="T4" y="T5"/>
                </a:cxn>
                <a:cxn ang="0">
                  <a:pos x="T6" y="T7"/>
                </a:cxn>
                <a:cxn ang="0">
                  <a:pos x="T8" y="T9"/>
                </a:cxn>
              </a:cxnLst>
              <a:rect l="0" t="0" r="r" b="b"/>
              <a:pathLst>
                <a:path w="24" h="19">
                  <a:moveTo>
                    <a:pt x="23" y="11"/>
                  </a:moveTo>
                  <a:cubicBezTo>
                    <a:pt x="22" y="16"/>
                    <a:pt x="16" y="19"/>
                    <a:pt x="10" y="18"/>
                  </a:cubicBezTo>
                  <a:cubicBezTo>
                    <a:pt x="4" y="17"/>
                    <a:pt x="0" y="12"/>
                    <a:pt x="1" y="8"/>
                  </a:cubicBezTo>
                  <a:cubicBezTo>
                    <a:pt x="1" y="3"/>
                    <a:pt x="7" y="0"/>
                    <a:pt x="13" y="1"/>
                  </a:cubicBezTo>
                  <a:cubicBezTo>
                    <a:pt x="19" y="2"/>
                    <a:pt x="24" y="7"/>
                    <a:pt x="23"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38"/>
            <p:cNvSpPr>
              <a:spLocks/>
            </p:cNvSpPr>
            <p:nvPr/>
          </p:nvSpPr>
          <p:spPr bwMode="auto">
            <a:xfrm>
              <a:off x="4206307" y="3395286"/>
              <a:ext cx="342564" cy="343805"/>
            </a:xfrm>
            <a:custGeom>
              <a:avLst/>
              <a:gdLst>
                <a:gd name="T0" fmla="*/ 68 w 79"/>
                <a:gd name="T1" fmla="*/ 59 h 79"/>
                <a:gd name="T2" fmla="*/ 20 w 79"/>
                <a:gd name="T3" fmla="*/ 68 h 79"/>
                <a:gd name="T4" fmla="*/ 11 w 79"/>
                <a:gd name="T5" fmla="*/ 19 h 79"/>
                <a:gd name="T6" fmla="*/ 59 w 79"/>
                <a:gd name="T7" fmla="*/ 10 h 79"/>
                <a:gd name="T8" fmla="*/ 68 w 79"/>
                <a:gd name="T9" fmla="*/ 59 h 79"/>
              </a:gdLst>
              <a:ahLst/>
              <a:cxnLst>
                <a:cxn ang="0">
                  <a:pos x="T0" y="T1"/>
                </a:cxn>
                <a:cxn ang="0">
                  <a:pos x="T2" y="T3"/>
                </a:cxn>
                <a:cxn ang="0">
                  <a:pos x="T4" y="T5"/>
                </a:cxn>
                <a:cxn ang="0">
                  <a:pos x="T6" y="T7"/>
                </a:cxn>
                <a:cxn ang="0">
                  <a:pos x="T8" y="T9"/>
                </a:cxn>
              </a:cxnLst>
              <a:rect l="0" t="0" r="r" b="b"/>
              <a:pathLst>
                <a:path w="79" h="79">
                  <a:moveTo>
                    <a:pt x="68" y="59"/>
                  </a:moveTo>
                  <a:cubicBezTo>
                    <a:pt x="57" y="74"/>
                    <a:pt x="36" y="79"/>
                    <a:pt x="20" y="68"/>
                  </a:cubicBezTo>
                  <a:cubicBezTo>
                    <a:pt x="4" y="57"/>
                    <a:pt x="0" y="35"/>
                    <a:pt x="11" y="19"/>
                  </a:cubicBezTo>
                  <a:cubicBezTo>
                    <a:pt x="21" y="4"/>
                    <a:pt x="43" y="0"/>
                    <a:pt x="59" y="10"/>
                  </a:cubicBezTo>
                  <a:cubicBezTo>
                    <a:pt x="75" y="21"/>
                    <a:pt x="79" y="43"/>
                    <a:pt x="68" y="5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39"/>
            <p:cNvSpPr>
              <a:spLocks/>
            </p:cNvSpPr>
            <p:nvPr/>
          </p:nvSpPr>
          <p:spPr bwMode="auto">
            <a:xfrm>
              <a:off x="4310566" y="3433763"/>
              <a:ext cx="103017" cy="83159"/>
            </a:xfrm>
            <a:custGeom>
              <a:avLst/>
              <a:gdLst>
                <a:gd name="T0" fmla="*/ 23 w 24"/>
                <a:gd name="T1" fmla="*/ 11 h 19"/>
                <a:gd name="T2" fmla="*/ 11 w 24"/>
                <a:gd name="T3" fmla="*/ 18 h 19"/>
                <a:gd name="T4" fmla="*/ 1 w 24"/>
                <a:gd name="T5" fmla="*/ 7 h 19"/>
                <a:gd name="T6" fmla="*/ 14 w 24"/>
                <a:gd name="T7" fmla="*/ 1 h 19"/>
                <a:gd name="T8" fmla="*/ 23 w 24"/>
                <a:gd name="T9" fmla="*/ 11 h 19"/>
              </a:gdLst>
              <a:ahLst/>
              <a:cxnLst>
                <a:cxn ang="0">
                  <a:pos x="T0" y="T1"/>
                </a:cxn>
                <a:cxn ang="0">
                  <a:pos x="T2" y="T3"/>
                </a:cxn>
                <a:cxn ang="0">
                  <a:pos x="T4" y="T5"/>
                </a:cxn>
                <a:cxn ang="0">
                  <a:pos x="T6" y="T7"/>
                </a:cxn>
                <a:cxn ang="0">
                  <a:pos x="T8" y="T9"/>
                </a:cxn>
              </a:cxnLst>
              <a:rect l="0" t="0" r="r" b="b"/>
              <a:pathLst>
                <a:path w="24" h="19">
                  <a:moveTo>
                    <a:pt x="23" y="11"/>
                  </a:moveTo>
                  <a:cubicBezTo>
                    <a:pt x="23" y="16"/>
                    <a:pt x="17" y="19"/>
                    <a:pt x="11" y="18"/>
                  </a:cubicBezTo>
                  <a:cubicBezTo>
                    <a:pt x="5" y="16"/>
                    <a:pt x="0" y="12"/>
                    <a:pt x="1" y="7"/>
                  </a:cubicBezTo>
                  <a:cubicBezTo>
                    <a:pt x="2" y="3"/>
                    <a:pt x="8" y="0"/>
                    <a:pt x="14" y="1"/>
                  </a:cubicBezTo>
                  <a:cubicBezTo>
                    <a:pt x="20" y="2"/>
                    <a:pt x="24" y="7"/>
                    <a:pt x="23"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1" name="组合 330"/>
          <p:cNvGrpSpPr/>
          <p:nvPr/>
        </p:nvGrpSpPr>
        <p:grpSpPr>
          <a:xfrm>
            <a:off x="3094216" y="1284050"/>
            <a:ext cx="955704" cy="947016"/>
            <a:chOff x="3094216" y="1284050"/>
            <a:chExt cx="955704" cy="947016"/>
          </a:xfrm>
        </p:grpSpPr>
        <p:sp>
          <p:nvSpPr>
            <p:cNvPr id="264" name="Freeform 40"/>
            <p:cNvSpPr>
              <a:spLocks/>
            </p:cNvSpPr>
            <p:nvPr/>
          </p:nvSpPr>
          <p:spPr bwMode="auto">
            <a:xfrm>
              <a:off x="3094216" y="1284050"/>
              <a:ext cx="368629" cy="851445"/>
            </a:xfrm>
            <a:custGeom>
              <a:avLst/>
              <a:gdLst>
                <a:gd name="T0" fmla="*/ 72 w 85"/>
                <a:gd name="T1" fmla="*/ 196 h 196"/>
                <a:gd name="T2" fmla="*/ 12 w 85"/>
                <a:gd name="T3" fmla="*/ 96 h 196"/>
                <a:gd name="T4" fmla="*/ 49 w 85"/>
                <a:gd name="T5" fmla="*/ 0 h 196"/>
                <a:gd name="T6" fmla="*/ 83 w 85"/>
                <a:gd name="T7" fmla="*/ 12 h 196"/>
                <a:gd name="T8" fmla="*/ 46 w 85"/>
                <a:gd name="T9" fmla="*/ 109 h 196"/>
                <a:gd name="T10" fmla="*/ 85 w 85"/>
                <a:gd name="T11" fmla="*/ 162 h 196"/>
                <a:gd name="T12" fmla="*/ 72 w 85"/>
                <a:gd name="T13" fmla="*/ 196 h 196"/>
              </a:gdLst>
              <a:ahLst/>
              <a:cxnLst>
                <a:cxn ang="0">
                  <a:pos x="T0" y="T1"/>
                </a:cxn>
                <a:cxn ang="0">
                  <a:pos x="T2" y="T3"/>
                </a:cxn>
                <a:cxn ang="0">
                  <a:pos x="T4" y="T5"/>
                </a:cxn>
                <a:cxn ang="0">
                  <a:pos x="T6" y="T7"/>
                </a:cxn>
                <a:cxn ang="0">
                  <a:pos x="T8" y="T9"/>
                </a:cxn>
                <a:cxn ang="0">
                  <a:pos x="T10" y="T11"/>
                </a:cxn>
                <a:cxn ang="0">
                  <a:pos x="T12" y="T13"/>
                </a:cxn>
              </a:cxnLst>
              <a:rect l="0" t="0" r="r" b="b"/>
              <a:pathLst>
                <a:path w="85" h="196">
                  <a:moveTo>
                    <a:pt x="72" y="196"/>
                  </a:moveTo>
                  <a:cubicBezTo>
                    <a:pt x="14" y="173"/>
                    <a:pt x="0" y="128"/>
                    <a:pt x="12" y="96"/>
                  </a:cubicBezTo>
                  <a:cubicBezTo>
                    <a:pt x="49" y="0"/>
                    <a:pt x="49" y="0"/>
                    <a:pt x="49" y="0"/>
                  </a:cubicBezTo>
                  <a:cubicBezTo>
                    <a:pt x="83" y="12"/>
                    <a:pt x="83" y="12"/>
                    <a:pt x="83" y="12"/>
                  </a:cubicBezTo>
                  <a:cubicBezTo>
                    <a:pt x="46" y="109"/>
                    <a:pt x="46" y="109"/>
                    <a:pt x="46" y="109"/>
                  </a:cubicBezTo>
                  <a:cubicBezTo>
                    <a:pt x="41" y="121"/>
                    <a:pt x="44" y="147"/>
                    <a:pt x="85" y="162"/>
                  </a:cubicBezTo>
                  <a:lnTo>
                    <a:pt x="72" y="19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41"/>
            <p:cNvSpPr>
              <a:spLocks/>
            </p:cNvSpPr>
            <p:nvPr/>
          </p:nvSpPr>
          <p:spPr bwMode="auto">
            <a:xfrm>
              <a:off x="3406992" y="1509944"/>
              <a:ext cx="642928" cy="721122"/>
            </a:xfrm>
            <a:custGeom>
              <a:avLst/>
              <a:gdLst>
                <a:gd name="T0" fmla="*/ 0 w 148"/>
                <a:gd name="T1" fmla="*/ 144 h 166"/>
                <a:gd name="T2" fmla="*/ 111 w 148"/>
                <a:gd name="T3" fmla="*/ 109 h 166"/>
                <a:gd name="T4" fmla="*/ 148 w 148"/>
                <a:gd name="T5" fmla="*/ 12 h 166"/>
                <a:gd name="T6" fmla="*/ 114 w 148"/>
                <a:gd name="T7" fmla="*/ 0 h 166"/>
                <a:gd name="T8" fmla="*/ 78 w 148"/>
                <a:gd name="T9" fmla="*/ 96 h 166"/>
                <a:gd name="T10" fmla="*/ 13 w 148"/>
                <a:gd name="T11" fmla="*/ 110 h 166"/>
                <a:gd name="T12" fmla="*/ 0 w 148"/>
                <a:gd name="T13" fmla="*/ 144 h 166"/>
              </a:gdLst>
              <a:ahLst/>
              <a:cxnLst>
                <a:cxn ang="0">
                  <a:pos x="T0" y="T1"/>
                </a:cxn>
                <a:cxn ang="0">
                  <a:pos x="T2" y="T3"/>
                </a:cxn>
                <a:cxn ang="0">
                  <a:pos x="T4" y="T5"/>
                </a:cxn>
                <a:cxn ang="0">
                  <a:pos x="T6" y="T7"/>
                </a:cxn>
                <a:cxn ang="0">
                  <a:pos x="T8" y="T9"/>
                </a:cxn>
                <a:cxn ang="0">
                  <a:pos x="T10" y="T11"/>
                </a:cxn>
                <a:cxn ang="0">
                  <a:pos x="T12" y="T13"/>
                </a:cxn>
              </a:cxnLst>
              <a:rect l="0" t="0" r="r" b="b"/>
              <a:pathLst>
                <a:path w="148" h="166">
                  <a:moveTo>
                    <a:pt x="0" y="144"/>
                  </a:moveTo>
                  <a:cubicBezTo>
                    <a:pt x="59" y="166"/>
                    <a:pt x="99" y="141"/>
                    <a:pt x="111" y="109"/>
                  </a:cubicBezTo>
                  <a:cubicBezTo>
                    <a:pt x="148" y="12"/>
                    <a:pt x="148" y="12"/>
                    <a:pt x="148" y="12"/>
                  </a:cubicBezTo>
                  <a:cubicBezTo>
                    <a:pt x="114" y="0"/>
                    <a:pt x="114" y="0"/>
                    <a:pt x="114" y="0"/>
                  </a:cubicBezTo>
                  <a:cubicBezTo>
                    <a:pt x="78" y="96"/>
                    <a:pt x="78" y="96"/>
                    <a:pt x="78" y="96"/>
                  </a:cubicBezTo>
                  <a:cubicBezTo>
                    <a:pt x="73" y="109"/>
                    <a:pt x="54" y="126"/>
                    <a:pt x="13" y="110"/>
                  </a:cubicBezTo>
                  <a:lnTo>
                    <a:pt x="0" y="144"/>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42"/>
            <p:cNvSpPr>
              <a:spLocks/>
            </p:cNvSpPr>
            <p:nvPr/>
          </p:nvSpPr>
          <p:spPr bwMode="auto">
            <a:xfrm>
              <a:off x="3315145" y="1362244"/>
              <a:ext cx="52129" cy="99294"/>
            </a:xfrm>
            <a:custGeom>
              <a:avLst/>
              <a:gdLst>
                <a:gd name="T0" fmla="*/ 14 w 42"/>
                <a:gd name="T1" fmla="*/ 80 h 80"/>
                <a:gd name="T2" fmla="*/ 0 w 42"/>
                <a:gd name="T3" fmla="*/ 73 h 80"/>
                <a:gd name="T4" fmla="*/ 28 w 42"/>
                <a:gd name="T5" fmla="*/ 0 h 80"/>
                <a:gd name="T6" fmla="*/ 42 w 42"/>
                <a:gd name="T7" fmla="*/ 7 h 80"/>
                <a:gd name="T8" fmla="*/ 14 w 42"/>
                <a:gd name="T9" fmla="*/ 80 h 80"/>
              </a:gdLst>
              <a:ahLst/>
              <a:cxnLst>
                <a:cxn ang="0">
                  <a:pos x="T0" y="T1"/>
                </a:cxn>
                <a:cxn ang="0">
                  <a:pos x="T2" y="T3"/>
                </a:cxn>
                <a:cxn ang="0">
                  <a:pos x="T4" y="T5"/>
                </a:cxn>
                <a:cxn ang="0">
                  <a:pos x="T6" y="T7"/>
                </a:cxn>
                <a:cxn ang="0">
                  <a:pos x="T8" y="T9"/>
                </a:cxn>
              </a:cxnLst>
              <a:rect l="0" t="0" r="r" b="b"/>
              <a:pathLst>
                <a:path w="42" h="80">
                  <a:moveTo>
                    <a:pt x="14" y="80"/>
                  </a:moveTo>
                  <a:lnTo>
                    <a:pt x="0" y="73"/>
                  </a:lnTo>
                  <a:lnTo>
                    <a:pt x="28" y="0"/>
                  </a:lnTo>
                  <a:lnTo>
                    <a:pt x="42" y="7"/>
                  </a:lnTo>
                  <a:lnTo>
                    <a:pt x="14"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43"/>
            <p:cNvSpPr>
              <a:spLocks/>
            </p:cNvSpPr>
            <p:nvPr/>
          </p:nvSpPr>
          <p:spPr bwMode="auto">
            <a:xfrm>
              <a:off x="3294045" y="1383344"/>
              <a:ext cx="99294" cy="52129"/>
            </a:xfrm>
            <a:custGeom>
              <a:avLst/>
              <a:gdLst>
                <a:gd name="T0" fmla="*/ 0 w 80"/>
                <a:gd name="T1" fmla="*/ 14 h 42"/>
                <a:gd name="T2" fmla="*/ 7 w 80"/>
                <a:gd name="T3" fmla="*/ 0 h 42"/>
                <a:gd name="T4" fmla="*/ 80 w 80"/>
                <a:gd name="T5" fmla="*/ 28 h 42"/>
                <a:gd name="T6" fmla="*/ 73 w 80"/>
                <a:gd name="T7" fmla="*/ 42 h 42"/>
                <a:gd name="T8" fmla="*/ 0 w 80"/>
                <a:gd name="T9" fmla="*/ 14 h 42"/>
              </a:gdLst>
              <a:ahLst/>
              <a:cxnLst>
                <a:cxn ang="0">
                  <a:pos x="T0" y="T1"/>
                </a:cxn>
                <a:cxn ang="0">
                  <a:pos x="T2" y="T3"/>
                </a:cxn>
                <a:cxn ang="0">
                  <a:pos x="T4" y="T5"/>
                </a:cxn>
                <a:cxn ang="0">
                  <a:pos x="T6" y="T7"/>
                </a:cxn>
                <a:cxn ang="0">
                  <a:pos x="T8" y="T9"/>
                </a:cxn>
              </a:cxnLst>
              <a:rect l="0" t="0" r="r" b="b"/>
              <a:pathLst>
                <a:path w="80" h="42">
                  <a:moveTo>
                    <a:pt x="0" y="14"/>
                  </a:moveTo>
                  <a:lnTo>
                    <a:pt x="7" y="0"/>
                  </a:lnTo>
                  <a:lnTo>
                    <a:pt x="80" y="28"/>
                  </a:lnTo>
                  <a:lnTo>
                    <a:pt x="73" y="42"/>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44"/>
            <p:cNvSpPr>
              <a:spLocks/>
            </p:cNvSpPr>
            <p:nvPr/>
          </p:nvSpPr>
          <p:spPr bwMode="auto">
            <a:xfrm>
              <a:off x="3888567" y="1609238"/>
              <a:ext cx="95570" cy="52129"/>
            </a:xfrm>
            <a:custGeom>
              <a:avLst/>
              <a:gdLst>
                <a:gd name="T0" fmla="*/ 0 w 77"/>
                <a:gd name="T1" fmla="*/ 14 h 42"/>
                <a:gd name="T2" fmla="*/ 4 w 77"/>
                <a:gd name="T3" fmla="*/ 0 h 42"/>
                <a:gd name="T4" fmla="*/ 77 w 77"/>
                <a:gd name="T5" fmla="*/ 28 h 42"/>
                <a:gd name="T6" fmla="*/ 74 w 77"/>
                <a:gd name="T7" fmla="*/ 42 h 42"/>
                <a:gd name="T8" fmla="*/ 0 w 77"/>
                <a:gd name="T9" fmla="*/ 14 h 42"/>
              </a:gdLst>
              <a:ahLst/>
              <a:cxnLst>
                <a:cxn ang="0">
                  <a:pos x="T0" y="T1"/>
                </a:cxn>
                <a:cxn ang="0">
                  <a:pos x="T2" y="T3"/>
                </a:cxn>
                <a:cxn ang="0">
                  <a:pos x="T4" y="T5"/>
                </a:cxn>
                <a:cxn ang="0">
                  <a:pos x="T6" y="T7"/>
                </a:cxn>
                <a:cxn ang="0">
                  <a:pos x="T8" y="T9"/>
                </a:cxn>
              </a:cxnLst>
              <a:rect l="0" t="0" r="r" b="b"/>
              <a:pathLst>
                <a:path w="77" h="42">
                  <a:moveTo>
                    <a:pt x="0" y="14"/>
                  </a:moveTo>
                  <a:lnTo>
                    <a:pt x="4" y="0"/>
                  </a:lnTo>
                  <a:lnTo>
                    <a:pt x="77" y="28"/>
                  </a:lnTo>
                  <a:lnTo>
                    <a:pt x="74" y="42"/>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8" name="组合 327"/>
          <p:cNvGrpSpPr/>
          <p:nvPr/>
        </p:nvGrpSpPr>
        <p:grpSpPr>
          <a:xfrm>
            <a:off x="1071103" y="3739092"/>
            <a:ext cx="4771071" cy="1854313"/>
            <a:chOff x="1071103" y="3739092"/>
            <a:chExt cx="4771071" cy="1854313"/>
          </a:xfrm>
        </p:grpSpPr>
        <p:sp>
          <p:nvSpPr>
            <p:cNvPr id="242" name="Freeform 18"/>
            <p:cNvSpPr>
              <a:spLocks/>
            </p:cNvSpPr>
            <p:nvPr/>
          </p:nvSpPr>
          <p:spPr bwMode="auto">
            <a:xfrm>
              <a:off x="2105001" y="3739092"/>
              <a:ext cx="1354120" cy="1207662"/>
            </a:xfrm>
            <a:custGeom>
              <a:avLst/>
              <a:gdLst>
                <a:gd name="T0" fmla="*/ 312 w 312"/>
                <a:gd name="T1" fmla="*/ 278 h 278"/>
                <a:gd name="T2" fmla="*/ 156 w 312"/>
                <a:gd name="T3" fmla="*/ 147 h 278"/>
                <a:gd name="T4" fmla="*/ 0 w 312"/>
                <a:gd name="T5" fmla="*/ 66 h 278"/>
                <a:gd name="T6" fmla="*/ 77 w 312"/>
                <a:gd name="T7" fmla="*/ 0 h 278"/>
                <a:gd name="T8" fmla="*/ 213 w 312"/>
                <a:gd name="T9" fmla="*/ 58 h 278"/>
                <a:gd name="T10" fmla="*/ 312 w 312"/>
                <a:gd name="T11" fmla="*/ 170 h 278"/>
                <a:gd name="T12" fmla="*/ 312 w 312"/>
                <a:gd name="T13" fmla="*/ 278 h 278"/>
              </a:gdLst>
              <a:ahLst/>
              <a:cxnLst>
                <a:cxn ang="0">
                  <a:pos x="T0" y="T1"/>
                </a:cxn>
                <a:cxn ang="0">
                  <a:pos x="T2" y="T3"/>
                </a:cxn>
                <a:cxn ang="0">
                  <a:pos x="T4" y="T5"/>
                </a:cxn>
                <a:cxn ang="0">
                  <a:pos x="T6" y="T7"/>
                </a:cxn>
                <a:cxn ang="0">
                  <a:pos x="T8" y="T9"/>
                </a:cxn>
                <a:cxn ang="0">
                  <a:pos x="T10" y="T11"/>
                </a:cxn>
                <a:cxn ang="0">
                  <a:pos x="T12" y="T13"/>
                </a:cxn>
              </a:cxnLst>
              <a:rect l="0" t="0" r="r" b="b"/>
              <a:pathLst>
                <a:path w="312" h="278">
                  <a:moveTo>
                    <a:pt x="312" y="278"/>
                  </a:moveTo>
                  <a:cubicBezTo>
                    <a:pt x="312" y="278"/>
                    <a:pt x="281" y="160"/>
                    <a:pt x="156" y="147"/>
                  </a:cubicBezTo>
                  <a:cubicBezTo>
                    <a:pt x="31" y="134"/>
                    <a:pt x="0" y="66"/>
                    <a:pt x="0" y="66"/>
                  </a:cubicBezTo>
                  <a:cubicBezTo>
                    <a:pt x="77" y="0"/>
                    <a:pt x="77" y="0"/>
                    <a:pt x="77" y="0"/>
                  </a:cubicBezTo>
                  <a:cubicBezTo>
                    <a:pt x="77" y="0"/>
                    <a:pt x="130" y="48"/>
                    <a:pt x="213" y="58"/>
                  </a:cubicBezTo>
                  <a:cubicBezTo>
                    <a:pt x="297" y="68"/>
                    <a:pt x="312" y="170"/>
                    <a:pt x="312" y="170"/>
                  </a:cubicBezTo>
                  <a:lnTo>
                    <a:pt x="312" y="278"/>
                  </a:lnTo>
                  <a:close/>
                </a:path>
              </a:pathLst>
            </a:custGeom>
            <a:solidFill>
              <a:srgbClr val="F5F5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5"/>
            <p:cNvSpPr>
              <a:spLocks/>
            </p:cNvSpPr>
            <p:nvPr/>
          </p:nvSpPr>
          <p:spPr bwMode="auto">
            <a:xfrm>
              <a:off x="1109579" y="4842495"/>
              <a:ext cx="4697842" cy="750910"/>
            </a:xfrm>
            <a:custGeom>
              <a:avLst/>
              <a:gdLst>
                <a:gd name="T0" fmla="*/ 1023 w 1082"/>
                <a:gd name="T1" fmla="*/ 77 h 173"/>
                <a:gd name="T2" fmla="*/ 599 w 1082"/>
                <a:gd name="T3" fmla="*/ 77 h 173"/>
                <a:gd name="T4" fmla="*/ 601 w 1082"/>
                <a:gd name="T5" fmla="*/ 62 h 173"/>
                <a:gd name="T6" fmla="*/ 541 w 1082"/>
                <a:gd name="T7" fmla="*/ 0 h 173"/>
                <a:gd name="T8" fmla="*/ 482 w 1082"/>
                <a:gd name="T9" fmla="*/ 62 h 173"/>
                <a:gd name="T10" fmla="*/ 483 w 1082"/>
                <a:gd name="T11" fmla="*/ 77 h 173"/>
                <a:gd name="T12" fmla="*/ 57 w 1082"/>
                <a:gd name="T13" fmla="*/ 77 h 173"/>
                <a:gd name="T14" fmla="*/ 0 w 1082"/>
                <a:gd name="T15" fmla="*/ 148 h 173"/>
                <a:gd name="T16" fmla="*/ 442 w 1082"/>
                <a:gd name="T17" fmla="*/ 133 h 173"/>
                <a:gd name="T18" fmla="*/ 488 w 1082"/>
                <a:gd name="T19" fmla="*/ 143 h 173"/>
                <a:gd name="T20" fmla="*/ 549 w 1082"/>
                <a:gd name="T21" fmla="*/ 162 h 173"/>
                <a:gd name="T22" fmla="*/ 614 w 1082"/>
                <a:gd name="T23" fmla="*/ 133 h 173"/>
                <a:gd name="T24" fmla="*/ 1082 w 1082"/>
                <a:gd name="T25" fmla="*/ 148 h 173"/>
                <a:gd name="T26" fmla="*/ 1023 w 1082"/>
                <a:gd name="T27" fmla="*/ 7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82" h="173">
                  <a:moveTo>
                    <a:pt x="1023" y="77"/>
                  </a:moveTo>
                  <a:cubicBezTo>
                    <a:pt x="599" y="77"/>
                    <a:pt x="599" y="77"/>
                    <a:pt x="599" y="77"/>
                  </a:cubicBezTo>
                  <a:cubicBezTo>
                    <a:pt x="600" y="72"/>
                    <a:pt x="601" y="67"/>
                    <a:pt x="601" y="62"/>
                  </a:cubicBezTo>
                  <a:cubicBezTo>
                    <a:pt x="601" y="28"/>
                    <a:pt x="574" y="0"/>
                    <a:pt x="541" y="0"/>
                  </a:cubicBezTo>
                  <a:cubicBezTo>
                    <a:pt x="508" y="0"/>
                    <a:pt x="482" y="28"/>
                    <a:pt x="482" y="62"/>
                  </a:cubicBezTo>
                  <a:cubicBezTo>
                    <a:pt x="482" y="67"/>
                    <a:pt x="482" y="72"/>
                    <a:pt x="483" y="77"/>
                  </a:cubicBezTo>
                  <a:cubicBezTo>
                    <a:pt x="57" y="77"/>
                    <a:pt x="57" y="77"/>
                    <a:pt x="57" y="77"/>
                  </a:cubicBezTo>
                  <a:cubicBezTo>
                    <a:pt x="0" y="148"/>
                    <a:pt x="0" y="148"/>
                    <a:pt x="0" y="148"/>
                  </a:cubicBezTo>
                  <a:cubicBezTo>
                    <a:pt x="442" y="133"/>
                    <a:pt x="442" y="133"/>
                    <a:pt x="442" y="133"/>
                  </a:cubicBezTo>
                  <a:cubicBezTo>
                    <a:pt x="488" y="143"/>
                    <a:pt x="488" y="143"/>
                    <a:pt x="488" y="143"/>
                  </a:cubicBezTo>
                  <a:cubicBezTo>
                    <a:pt x="488" y="143"/>
                    <a:pt x="538" y="151"/>
                    <a:pt x="549" y="162"/>
                  </a:cubicBezTo>
                  <a:cubicBezTo>
                    <a:pt x="559" y="173"/>
                    <a:pt x="614" y="133"/>
                    <a:pt x="614" y="133"/>
                  </a:cubicBezTo>
                  <a:cubicBezTo>
                    <a:pt x="1082" y="148"/>
                    <a:pt x="1082" y="148"/>
                    <a:pt x="1082" y="148"/>
                  </a:cubicBezTo>
                  <a:lnTo>
                    <a:pt x="1023" y="77"/>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6"/>
            <p:cNvSpPr>
              <a:spLocks/>
            </p:cNvSpPr>
            <p:nvPr/>
          </p:nvSpPr>
          <p:spPr bwMode="auto">
            <a:xfrm>
              <a:off x="1392567" y="4298861"/>
              <a:ext cx="2066554" cy="938327"/>
            </a:xfrm>
            <a:custGeom>
              <a:avLst/>
              <a:gdLst>
                <a:gd name="T0" fmla="*/ 0 w 476"/>
                <a:gd name="T1" fmla="*/ 165 h 216"/>
                <a:gd name="T2" fmla="*/ 101 w 476"/>
                <a:gd name="T3" fmla="*/ 65 h 216"/>
                <a:gd name="T4" fmla="*/ 268 w 476"/>
                <a:gd name="T5" fmla="*/ 41 h 216"/>
                <a:gd name="T6" fmla="*/ 476 w 476"/>
                <a:gd name="T7" fmla="*/ 41 h 216"/>
                <a:gd name="T8" fmla="*/ 476 w 476"/>
                <a:gd name="T9" fmla="*/ 149 h 216"/>
                <a:gd name="T10" fmla="*/ 61 w 476"/>
                <a:gd name="T11" fmla="*/ 216 h 216"/>
                <a:gd name="T12" fmla="*/ 0 w 476"/>
                <a:gd name="T13" fmla="*/ 165 h 216"/>
              </a:gdLst>
              <a:ahLst/>
              <a:cxnLst>
                <a:cxn ang="0">
                  <a:pos x="T0" y="T1"/>
                </a:cxn>
                <a:cxn ang="0">
                  <a:pos x="T2" y="T3"/>
                </a:cxn>
                <a:cxn ang="0">
                  <a:pos x="T4" y="T5"/>
                </a:cxn>
                <a:cxn ang="0">
                  <a:pos x="T6" y="T7"/>
                </a:cxn>
                <a:cxn ang="0">
                  <a:pos x="T8" y="T9"/>
                </a:cxn>
                <a:cxn ang="0">
                  <a:pos x="T10" y="T11"/>
                </a:cxn>
                <a:cxn ang="0">
                  <a:pos x="T12" y="T13"/>
                </a:cxn>
              </a:cxnLst>
              <a:rect l="0" t="0" r="r" b="b"/>
              <a:pathLst>
                <a:path w="476" h="216">
                  <a:moveTo>
                    <a:pt x="0" y="165"/>
                  </a:moveTo>
                  <a:cubicBezTo>
                    <a:pt x="101" y="65"/>
                    <a:pt x="101" y="65"/>
                    <a:pt x="101" y="65"/>
                  </a:cubicBezTo>
                  <a:cubicBezTo>
                    <a:pt x="101" y="65"/>
                    <a:pt x="170" y="81"/>
                    <a:pt x="268" y="41"/>
                  </a:cubicBezTo>
                  <a:cubicBezTo>
                    <a:pt x="365" y="0"/>
                    <a:pt x="453" y="21"/>
                    <a:pt x="476" y="41"/>
                  </a:cubicBezTo>
                  <a:cubicBezTo>
                    <a:pt x="476" y="149"/>
                    <a:pt x="476" y="149"/>
                    <a:pt x="476" y="149"/>
                  </a:cubicBezTo>
                  <a:cubicBezTo>
                    <a:pt x="61" y="216"/>
                    <a:pt x="61" y="216"/>
                    <a:pt x="61" y="216"/>
                  </a:cubicBezTo>
                  <a:lnTo>
                    <a:pt x="0" y="165"/>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7"/>
            <p:cNvSpPr>
              <a:spLocks/>
            </p:cNvSpPr>
            <p:nvPr/>
          </p:nvSpPr>
          <p:spPr bwMode="auto">
            <a:xfrm>
              <a:off x="3459121" y="4298861"/>
              <a:ext cx="2066554" cy="938327"/>
            </a:xfrm>
            <a:custGeom>
              <a:avLst/>
              <a:gdLst>
                <a:gd name="T0" fmla="*/ 476 w 476"/>
                <a:gd name="T1" fmla="*/ 165 h 216"/>
                <a:gd name="T2" fmla="*/ 374 w 476"/>
                <a:gd name="T3" fmla="*/ 65 h 216"/>
                <a:gd name="T4" fmla="*/ 208 w 476"/>
                <a:gd name="T5" fmla="*/ 41 h 216"/>
                <a:gd name="T6" fmla="*/ 0 w 476"/>
                <a:gd name="T7" fmla="*/ 41 h 216"/>
                <a:gd name="T8" fmla="*/ 0 w 476"/>
                <a:gd name="T9" fmla="*/ 149 h 216"/>
                <a:gd name="T10" fmla="*/ 415 w 476"/>
                <a:gd name="T11" fmla="*/ 216 h 216"/>
                <a:gd name="T12" fmla="*/ 476 w 476"/>
                <a:gd name="T13" fmla="*/ 165 h 216"/>
              </a:gdLst>
              <a:ahLst/>
              <a:cxnLst>
                <a:cxn ang="0">
                  <a:pos x="T0" y="T1"/>
                </a:cxn>
                <a:cxn ang="0">
                  <a:pos x="T2" y="T3"/>
                </a:cxn>
                <a:cxn ang="0">
                  <a:pos x="T4" y="T5"/>
                </a:cxn>
                <a:cxn ang="0">
                  <a:pos x="T6" y="T7"/>
                </a:cxn>
                <a:cxn ang="0">
                  <a:pos x="T8" y="T9"/>
                </a:cxn>
                <a:cxn ang="0">
                  <a:pos x="T10" y="T11"/>
                </a:cxn>
                <a:cxn ang="0">
                  <a:pos x="T12" y="T13"/>
                </a:cxn>
              </a:cxnLst>
              <a:rect l="0" t="0" r="r" b="b"/>
              <a:pathLst>
                <a:path w="476" h="216">
                  <a:moveTo>
                    <a:pt x="476" y="165"/>
                  </a:moveTo>
                  <a:cubicBezTo>
                    <a:pt x="374" y="65"/>
                    <a:pt x="374" y="65"/>
                    <a:pt x="374" y="65"/>
                  </a:cubicBezTo>
                  <a:cubicBezTo>
                    <a:pt x="374" y="65"/>
                    <a:pt x="306" y="81"/>
                    <a:pt x="208" y="41"/>
                  </a:cubicBezTo>
                  <a:cubicBezTo>
                    <a:pt x="111" y="0"/>
                    <a:pt x="23" y="21"/>
                    <a:pt x="0" y="41"/>
                  </a:cubicBezTo>
                  <a:cubicBezTo>
                    <a:pt x="0" y="149"/>
                    <a:pt x="0" y="149"/>
                    <a:pt x="0" y="149"/>
                  </a:cubicBezTo>
                  <a:cubicBezTo>
                    <a:pt x="415" y="216"/>
                    <a:pt x="415" y="216"/>
                    <a:pt x="415" y="216"/>
                  </a:cubicBezTo>
                  <a:lnTo>
                    <a:pt x="476" y="165"/>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8"/>
            <p:cNvSpPr>
              <a:spLocks/>
            </p:cNvSpPr>
            <p:nvPr/>
          </p:nvSpPr>
          <p:spPr bwMode="auto">
            <a:xfrm>
              <a:off x="1210114" y="4507378"/>
              <a:ext cx="2249006" cy="999145"/>
            </a:xfrm>
            <a:custGeom>
              <a:avLst/>
              <a:gdLst>
                <a:gd name="T0" fmla="*/ 518 w 518"/>
                <a:gd name="T1" fmla="*/ 101 h 230"/>
                <a:gd name="T2" fmla="*/ 306 w 518"/>
                <a:gd name="T3" fmla="*/ 63 h 230"/>
                <a:gd name="T4" fmla="*/ 42 w 518"/>
                <a:gd name="T5" fmla="*/ 117 h 230"/>
                <a:gd name="T6" fmla="*/ 0 w 518"/>
                <a:gd name="T7" fmla="*/ 218 h 230"/>
                <a:gd name="T8" fmla="*/ 248 w 518"/>
                <a:gd name="T9" fmla="*/ 195 h 230"/>
                <a:gd name="T10" fmla="*/ 464 w 518"/>
                <a:gd name="T11" fmla="*/ 206 h 230"/>
                <a:gd name="T12" fmla="*/ 518 w 518"/>
                <a:gd name="T13" fmla="*/ 101 h 230"/>
              </a:gdLst>
              <a:ahLst/>
              <a:cxnLst>
                <a:cxn ang="0">
                  <a:pos x="T0" y="T1"/>
                </a:cxn>
                <a:cxn ang="0">
                  <a:pos x="T2" y="T3"/>
                </a:cxn>
                <a:cxn ang="0">
                  <a:pos x="T4" y="T5"/>
                </a:cxn>
                <a:cxn ang="0">
                  <a:pos x="T6" y="T7"/>
                </a:cxn>
                <a:cxn ang="0">
                  <a:pos x="T8" y="T9"/>
                </a:cxn>
                <a:cxn ang="0">
                  <a:pos x="T10" y="T11"/>
                </a:cxn>
                <a:cxn ang="0">
                  <a:pos x="T12" y="T13"/>
                </a:cxn>
              </a:cxnLst>
              <a:rect l="0" t="0" r="r" b="b"/>
              <a:pathLst>
                <a:path w="518" h="230">
                  <a:moveTo>
                    <a:pt x="518" y="101"/>
                  </a:moveTo>
                  <a:cubicBezTo>
                    <a:pt x="518" y="101"/>
                    <a:pt x="445" y="0"/>
                    <a:pt x="306" y="63"/>
                  </a:cubicBezTo>
                  <a:cubicBezTo>
                    <a:pt x="166" y="126"/>
                    <a:pt x="42" y="117"/>
                    <a:pt x="42" y="117"/>
                  </a:cubicBezTo>
                  <a:cubicBezTo>
                    <a:pt x="0" y="218"/>
                    <a:pt x="0" y="218"/>
                    <a:pt x="0" y="218"/>
                  </a:cubicBezTo>
                  <a:cubicBezTo>
                    <a:pt x="0" y="218"/>
                    <a:pt x="145" y="230"/>
                    <a:pt x="248" y="195"/>
                  </a:cubicBezTo>
                  <a:cubicBezTo>
                    <a:pt x="316" y="173"/>
                    <a:pt x="394" y="129"/>
                    <a:pt x="464" y="206"/>
                  </a:cubicBezTo>
                  <a:cubicBezTo>
                    <a:pt x="464" y="206"/>
                    <a:pt x="478" y="130"/>
                    <a:pt x="518" y="101"/>
                  </a:cubicBez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9"/>
            <p:cNvSpPr>
              <a:spLocks/>
            </p:cNvSpPr>
            <p:nvPr/>
          </p:nvSpPr>
          <p:spPr bwMode="auto">
            <a:xfrm>
              <a:off x="3459121" y="4507378"/>
              <a:ext cx="2249006" cy="999145"/>
            </a:xfrm>
            <a:custGeom>
              <a:avLst/>
              <a:gdLst>
                <a:gd name="T0" fmla="*/ 0 w 518"/>
                <a:gd name="T1" fmla="*/ 101 h 230"/>
                <a:gd name="T2" fmla="*/ 212 w 518"/>
                <a:gd name="T3" fmla="*/ 63 h 230"/>
                <a:gd name="T4" fmla="*/ 476 w 518"/>
                <a:gd name="T5" fmla="*/ 117 h 230"/>
                <a:gd name="T6" fmla="*/ 518 w 518"/>
                <a:gd name="T7" fmla="*/ 218 h 230"/>
                <a:gd name="T8" fmla="*/ 269 w 518"/>
                <a:gd name="T9" fmla="*/ 195 h 230"/>
                <a:gd name="T10" fmla="*/ 53 w 518"/>
                <a:gd name="T11" fmla="*/ 206 h 230"/>
                <a:gd name="T12" fmla="*/ 0 w 518"/>
                <a:gd name="T13" fmla="*/ 101 h 230"/>
              </a:gdLst>
              <a:ahLst/>
              <a:cxnLst>
                <a:cxn ang="0">
                  <a:pos x="T0" y="T1"/>
                </a:cxn>
                <a:cxn ang="0">
                  <a:pos x="T2" y="T3"/>
                </a:cxn>
                <a:cxn ang="0">
                  <a:pos x="T4" y="T5"/>
                </a:cxn>
                <a:cxn ang="0">
                  <a:pos x="T6" y="T7"/>
                </a:cxn>
                <a:cxn ang="0">
                  <a:pos x="T8" y="T9"/>
                </a:cxn>
                <a:cxn ang="0">
                  <a:pos x="T10" y="T11"/>
                </a:cxn>
                <a:cxn ang="0">
                  <a:pos x="T12" y="T13"/>
                </a:cxn>
              </a:cxnLst>
              <a:rect l="0" t="0" r="r" b="b"/>
              <a:pathLst>
                <a:path w="518" h="230">
                  <a:moveTo>
                    <a:pt x="0" y="101"/>
                  </a:moveTo>
                  <a:cubicBezTo>
                    <a:pt x="0" y="101"/>
                    <a:pt x="72" y="0"/>
                    <a:pt x="212" y="63"/>
                  </a:cubicBezTo>
                  <a:cubicBezTo>
                    <a:pt x="351" y="126"/>
                    <a:pt x="476" y="117"/>
                    <a:pt x="476" y="117"/>
                  </a:cubicBezTo>
                  <a:cubicBezTo>
                    <a:pt x="518" y="218"/>
                    <a:pt x="518" y="218"/>
                    <a:pt x="518" y="218"/>
                  </a:cubicBezTo>
                  <a:cubicBezTo>
                    <a:pt x="518" y="218"/>
                    <a:pt x="372" y="230"/>
                    <a:pt x="269" y="195"/>
                  </a:cubicBezTo>
                  <a:cubicBezTo>
                    <a:pt x="202" y="173"/>
                    <a:pt x="124" y="129"/>
                    <a:pt x="53" y="206"/>
                  </a:cubicBezTo>
                  <a:cubicBezTo>
                    <a:pt x="53" y="206"/>
                    <a:pt x="40" y="130"/>
                    <a:pt x="0" y="101"/>
                  </a:cubicBez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10"/>
            <p:cNvSpPr>
              <a:spLocks/>
            </p:cNvSpPr>
            <p:nvPr/>
          </p:nvSpPr>
          <p:spPr bwMode="auto">
            <a:xfrm>
              <a:off x="3177374" y="4924412"/>
              <a:ext cx="563493" cy="503917"/>
            </a:xfrm>
            <a:custGeom>
              <a:avLst/>
              <a:gdLst>
                <a:gd name="T0" fmla="*/ 119 w 130"/>
                <a:gd name="T1" fmla="*/ 116 h 116"/>
                <a:gd name="T2" fmla="*/ 65 w 130"/>
                <a:gd name="T3" fmla="*/ 11 h 116"/>
                <a:gd name="T4" fmla="*/ 11 w 130"/>
                <a:gd name="T5" fmla="*/ 116 h 116"/>
                <a:gd name="T6" fmla="*/ 0 w 130"/>
                <a:gd name="T7" fmla="*/ 113 h 116"/>
                <a:gd name="T8" fmla="*/ 65 w 130"/>
                <a:gd name="T9" fmla="*/ 0 h 116"/>
                <a:gd name="T10" fmla="*/ 130 w 130"/>
                <a:gd name="T11" fmla="*/ 113 h 116"/>
                <a:gd name="T12" fmla="*/ 119 w 130"/>
                <a:gd name="T13" fmla="*/ 116 h 116"/>
              </a:gdLst>
              <a:ahLst/>
              <a:cxnLst>
                <a:cxn ang="0">
                  <a:pos x="T0" y="T1"/>
                </a:cxn>
                <a:cxn ang="0">
                  <a:pos x="T2" y="T3"/>
                </a:cxn>
                <a:cxn ang="0">
                  <a:pos x="T4" y="T5"/>
                </a:cxn>
                <a:cxn ang="0">
                  <a:pos x="T6" y="T7"/>
                </a:cxn>
                <a:cxn ang="0">
                  <a:pos x="T8" y="T9"/>
                </a:cxn>
                <a:cxn ang="0">
                  <a:pos x="T10" y="T11"/>
                </a:cxn>
                <a:cxn ang="0">
                  <a:pos x="T12" y="T13"/>
                </a:cxn>
              </a:cxnLst>
              <a:rect l="0" t="0" r="r" b="b"/>
              <a:pathLst>
                <a:path w="130" h="116">
                  <a:moveTo>
                    <a:pt x="119" y="116"/>
                  </a:moveTo>
                  <a:cubicBezTo>
                    <a:pt x="104" y="66"/>
                    <a:pt x="79" y="11"/>
                    <a:pt x="65" y="11"/>
                  </a:cubicBezTo>
                  <a:cubicBezTo>
                    <a:pt x="51" y="11"/>
                    <a:pt x="26" y="66"/>
                    <a:pt x="11" y="116"/>
                  </a:cubicBezTo>
                  <a:cubicBezTo>
                    <a:pt x="0" y="113"/>
                    <a:pt x="0" y="113"/>
                    <a:pt x="0" y="113"/>
                  </a:cubicBezTo>
                  <a:cubicBezTo>
                    <a:pt x="6" y="94"/>
                    <a:pt x="35" y="0"/>
                    <a:pt x="65" y="0"/>
                  </a:cubicBezTo>
                  <a:cubicBezTo>
                    <a:pt x="94" y="0"/>
                    <a:pt x="124" y="94"/>
                    <a:pt x="130" y="113"/>
                  </a:cubicBezTo>
                  <a:lnTo>
                    <a:pt x="119" y="116"/>
                  </a:lnTo>
                  <a:close/>
                </a:path>
              </a:pathLst>
            </a:custGeom>
            <a:solidFill>
              <a:srgbClr val="FAAF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1"/>
            <p:cNvSpPr>
              <a:spLocks/>
            </p:cNvSpPr>
            <p:nvPr/>
          </p:nvSpPr>
          <p:spPr bwMode="auto">
            <a:xfrm>
              <a:off x="1071103" y="5384888"/>
              <a:ext cx="4771071" cy="208517"/>
            </a:xfrm>
            <a:custGeom>
              <a:avLst/>
              <a:gdLst>
                <a:gd name="T0" fmla="*/ 550 w 1099"/>
                <a:gd name="T1" fmla="*/ 48 h 48"/>
                <a:gd name="T2" fmla="*/ 487 w 1099"/>
                <a:gd name="T3" fmla="*/ 17 h 48"/>
                <a:gd name="T4" fmla="*/ 10 w 1099"/>
                <a:gd name="T5" fmla="*/ 40 h 48"/>
                <a:gd name="T6" fmla="*/ 1 w 1099"/>
                <a:gd name="T7" fmla="*/ 32 h 48"/>
                <a:gd name="T8" fmla="*/ 9 w 1099"/>
                <a:gd name="T9" fmla="*/ 23 h 48"/>
                <a:gd name="T10" fmla="*/ 490 w 1099"/>
                <a:gd name="T11" fmla="*/ 0 h 48"/>
                <a:gd name="T12" fmla="*/ 497 w 1099"/>
                <a:gd name="T13" fmla="*/ 3 h 48"/>
                <a:gd name="T14" fmla="*/ 550 w 1099"/>
                <a:gd name="T15" fmla="*/ 30 h 48"/>
                <a:gd name="T16" fmla="*/ 602 w 1099"/>
                <a:gd name="T17" fmla="*/ 3 h 48"/>
                <a:gd name="T18" fmla="*/ 610 w 1099"/>
                <a:gd name="T19" fmla="*/ 0 h 48"/>
                <a:gd name="T20" fmla="*/ 1091 w 1099"/>
                <a:gd name="T21" fmla="*/ 23 h 48"/>
                <a:gd name="T22" fmla="*/ 1099 w 1099"/>
                <a:gd name="T23" fmla="*/ 32 h 48"/>
                <a:gd name="T24" fmla="*/ 1090 w 1099"/>
                <a:gd name="T25" fmla="*/ 40 h 48"/>
                <a:gd name="T26" fmla="*/ 613 w 1099"/>
                <a:gd name="T27" fmla="*/ 17 h 48"/>
                <a:gd name="T28" fmla="*/ 550 w 1099"/>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9" h="48">
                  <a:moveTo>
                    <a:pt x="550" y="48"/>
                  </a:moveTo>
                  <a:cubicBezTo>
                    <a:pt x="519" y="48"/>
                    <a:pt x="495" y="26"/>
                    <a:pt x="487" y="17"/>
                  </a:cubicBezTo>
                  <a:cubicBezTo>
                    <a:pt x="10" y="40"/>
                    <a:pt x="10" y="40"/>
                    <a:pt x="10" y="40"/>
                  </a:cubicBezTo>
                  <a:cubicBezTo>
                    <a:pt x="5" y="40"/>
                    <a:pt x="1" y="36"/>
                    <a:pt x="1" y="32"/>
                  </a:cubicBezTo>
                  <a:cubicBezTo>
                    <a:pt x="0" y="27"/>
                    <a:pt x="4" y="23"/>
                    <a:pt x="9" y="23"/>
                  </a:cubicBezTo>
                  <a:cubicBezTo>
                    <a:pt x="490" y="0"/>
                    <a:pt x="490" y="0"/>
                    <a:pt x="490" y="0"/>
                  </a:cubicBezTo>
                  <a:cubicBezTo>
                    <a:pt x="493" y="0"/>
                    <a:pt x="496" y="1"/>
                    <a:pt x="497" y="3"/>
                  </a:cubicBezTo>
                  <a:cubicBezTo>
                    <a:pt x="498" y="3"/>
                    <a:pt x="520" y="30"/>
                    <a:pt x="550" y="30"/>
                  </a:cubicBezTo>
                  <a:cubicBezTo>
                    <a:pt x="580" y="30"/>
                    <a:pt x="602" y="3"/>
                    <a:pt x="602" y="3"/>
                  </a:cubicBezTo>
                  <a:cubicBezTo>
                    <a:pt x="604" y="1"/>
                    <a:pt x="607" y="0"/>
                    <a:pt x="610" y="0"/>
                  </a:cubicBezTo>
                  <a:cubicBezTo>
                    <a:pt x="1091" y="23"/>
                    <a:pt x="1091" y="23"/>
                    <a:pt x="1091" y="23"/>
                  </a:cubicBezTo>
                  <a:cubicBezTo>
                    <a:pt x="1096" y="23"/>
                    <a:pt x="1099" y="27"/>
                    <a:pt x="1099" y="32"/>
                  </a:cubicBezTo>
                  <a:cubicBezTo>
                    <a:pt x="1099" y="36"/>
                    <a:pt x="1095" y="40"/>
                    <a:pt x="1090" y="40"/>
                  </a:cubicBezTo>
                  <a:cubicBezTo>
                    <a:pt x="613" y="17"/>
                    <a:pt x="613" y="17"/>
                    <a:pt x="613" y="17"/>
                  </a:cubicBezTo>
                  <a:cubicBezTo>
                    <a:pt x="605" y="26"/>
                    <a:pt x="581" y="48"/>
                    <a:pt x="550" y="48"/>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12"/>
            <p:cNvSpPr>
              <a:spLocks/>
            </p:cNvSpPr>
            <p:nvPr/>
          </p:nvSpPr>
          <p:spPr bwMode="auto">
            <a:xfrm>
              <a:off x="1548955" y="4820154"/>
              <a:ext cx="1654484" cy="326429"/>
            </a:xfrm>
            <a:custGeom>
              <a:avLst/>
              <a:gdLst>
                <a:gd name="T0" fmla="*/ 0 w 381"/>
                <a:gd name="T1" fmla="*/ 73 h 75"/>
                <a:gd name="T2" fmla="*/ 5 w 381"/>
                <a:gd name="T3" fmla="*/ 73 h 75"/>
                <a:gd name="T4" fmla="*/ 17 w 381"/>
                <a:gd name="T5" fmla="*/ 72 h 75"/>
                <a:gd name="T6" fmla="*/ 62 w 381"/>
                <a:gd name="T7" fmla="*/ 67 h 75"/>
                <a:gd name="T8" fmla="*/ 91 w 381"/>
                <a:gd name="T9" fmla="*/ 61 h 75"/>
                <a:gd name="T10" fmla="*/ 107 w 381"/>
                <a:gd name="T11" fmla="*/ 58 h 75"/>
                <a:gd name="T12" fmla="*/ 124 w 381"/>
                <a:gd name="T13" fmla="*/ 54 h 75"/>
                <a:gd name="T14" fmla="*/ 140 w 381"/>
                <a:gd name="T15" fmla="*/ 49 h 75"/>
                <a:gd name="T16" fmla="*/ 157 w 381"/>
                <a:gd name="T17" fmla="*/ 43 h 75"/>
                <a:gd name="T18" fmla="*/ 174 w 381"/>
                <a:gd name="T19" fmla="*/ 37 h 75"/>
                <a:gd name="T20" fmla="*/ 191 w 381"/>
                <a:gd name="T21" fmla="*/ 30 h 75"/>
                <a:gd name="T22" fmla="*/ 208 w 381"/>
                <a:gd name="T23" fmla="*/ 22 h 75"/>
                <a:gd name="T24" fmla="*/ 225 w 381"/>
                <a:gd name="T25" fmla="*/ 15 h 75"/>
                <a:gd name="T26" fmla="*/ 243 w 381"/>
                <a:gd name="T27" fmla="*/ 9 h 75"/>
                <a:gd name="T28" fmla="*/ 260 w 381"/>
                <a:gd name="T29" fmla="*/ 4 h 75"/>
                <a:gd name="T30" fmla="*/ 278 w 381"/>
                <a:gd name="T31" fmla="*/ 2 h 75"/>
                <a:gd name="T32" fmla="*/ 286 w 381"/>
                <a:gd name="T33" fmla="*/ 1 h 75"/>
                <a:gd name="T34" fmla="*/ 295 w 381"/>
                <a:gd name="T35" fmla="*/ 0 h 75"/>
                <a:gd name="T36" fmla="*/ 325 w 381"/>
                <a:gd name="T37" fmla="*/ 3 h 75"/>
                <a:gd name="T38" fmla="*/ 350 w 381"/>
                <a:gd name="T39" fmla="*/ 9 h 75"/>
                <a:gd name="T40" fmla="*/ 355 w 381"/>
                <a:gd name="T41" fmla="*/ 11 h 75"/>
                <a:gd name="T42" fmla="*/ 360 w 381"/>
                <a:gd name="T43" fmla="*/ 14 h 75"/>
                <a:gd name="T44" fmla="*/ 368 w 381"/>
                <a:gd name="T45" fmla="*/ 18 h 75"/>
                <a:gd name="T46" fmla="*/ 378 w 381"/>
                <a:gd name="T47" fmla="*/ 26 h 75"/>
                <a:gd name="T48" fmla="*/ 381 w 381"/>
                <a:gd name="T49" fmla="*/ 29 h 75"/>
                <a:gd name="T50" fmla="*/ 378 w 381"/>
                <a:gd name="T51" fmla="*/ 26 h 75"/>
                <a:gd name="T52" fmla="*/ 373 w 381"/>
                <a:gd name="T53" fmla="*/ 23 h 75"/>
                <a:gd name="T54" fmla="*/ 367 w 381"/>
                <a:gd name="T55" fmla="*/ 20 h 75"/>
                <a:gd name="T56" fmla="*/ 359 w 381"/>
                <a:gd name="T57" fmla="*/ 16 h 75"/>
                <a:gd name="T58" fmla="*/ 354 w 381"/>
                <a:gd name="T59" fmla="*/ 15 h 75"/>
                <a:gd name="T60" fmla="*/ 349 w 381"/>
                <a:gd name="T61" fmla="*/ 13 h 75"/>
                <a:gd name="T62" fmla="*/ 324 w 381"/>
                <a:gd name="T63" fmla="*/ 9 h 75"/>
                <a:gd name="T64" fmla="*/ 295 w 381"/>
                <a:gd name="T65" fmla="*/ 9 h 75"/>
                <a:gd name="T66" fmla="*/ 287 w 381"/>
                <a:gd name="T67" fmla="*/ 10 h 75"/>
                <a:gd name="T68" fmla="*/ 279 w 381"/>
                <a:gd name="T69" fmla="*/ 11 h 75"/>
                <a:gd name="T70" fmla="*/ 271 w 381"/>
                <a:gd name="T71" fmla="*/ 12 h 75"/>
                <a:gd name="T72" fmla="*/ 263 w 381"/>
                <a:gd name="T73" fmla="*/ 14 h 75"/>
                <a:gd name="T74" fmla="*/ 229 w 381"/>
                <a:gd name="T75" fmla="*/ 25 h 75"/>
                <a:gd name="T76" fmla="*/ 213 w 381"/>
                <a:gd name="T77" fmla="*/ 32 h 75"/>
                <a:gd name="T78" fmla="*/ 196 w 381"/>
                <a:gd name="T79" fmla="*/ 40 h 75"/>
                <a:gd name="T80" fmla="*/ 178 w 381"/>
                <a:gd name="T81" fmla="*/ 47 h 75"/>
                <a:gd name="T82" fmla="*/ 161 w 381"/>
                <a:gd name="T83" fmla="*/ 54 h 75"/>
                <a:gd name="T84" fmla="*/ 152 w 381"/>
                <a:gd name="T85" fmla="*/ 56 h 75"/>
                <a:gd name="T86" fmla="*/ 143 w 381"/>
                <a:gd name="T87" fmla="*/ 59 h 75"/>
                <a:gd name="T88" fmla="*/ 126 w 381"/>
                <a:gd name="T89" fmla="*/ 63 h 75"/>
                <a:gd name="T90" fmla="*/ 109 w 381"/>
                <a:gd name="T91" fmla="*/ 67 h 75"/>
                <a:gd name="T92" fmla="*/ 93 w 381"/>
                <a:gd name="T93" fmla="*/ 70 h 75"/>
                <a:gd name="T94" fmla="*/ 63 w 381"/>
                <a:gd name="T95" fmla="*/ 73 h 75"/>
                <a:gd name="T96" fmla="*/ 17 w 381"/>
                <a:gd name="T97" fmla="*/ 74 h 75"/>
                <a:gd name="T98" fmla="*/ 0 w 381"/>
                <a:gd name="T99" fmla="*/ 7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1" h="75">
                  <a:moveTo>
                    <a:pt x="0" y="73"/>
                  </a:moveTo>
                  <a:cubicBezTo>
                    <a:pt x="0" y="73"/>
                    <a:pt x="2" y="73"/>
                    <a:pt x="5" y="73"/>
                  </a:cubicBezTo>
                  <a:cubicBezTo>
                    <a:pt x="8" y="73"/>
                    <a:pt x="12" y="73"/>
                    <a:pt x="17" y="72"/>
                  </a:cubicBezTo>
                  <a:cubicBezTo>
                    <a:pt x="28" y="71"/>
                    <a:pt x="44" y="69"/>
                    <a:pt x="62" y="67"/>
                  </a:cubicBezTo>
                  <a:cubicBezTo>
                    <a:pt x="71" y="65"/>
                    <a:pt x="81" y="63"/>
                    <a:pt x="91" y="61"/>
                  </a:cubicBezTo>
                  <a:cubicBezTo>
                    <a:pt x="96" y="60"/>
                    <a:pt x="102" y="59"/>
                    <a:pt x="107" y="58"/>
                  </a:cubicBezTo>
                  <a:cubicBezTo>
                    <a:pt x="113" y="56"/>
                    <a:pt x="118" y="55"/>
                    <a:pt x="124" y="54"/>
                  </a:cubicBezTo>
                  <a:cubicBezTo>
                    <a:pt x="129" y="52"/>
                    <a:pt x="135" y="51"/>
                    <a:pt x="140" y="49"/>
                  </a:cubicBezTo>
                  <a:cubicBezTo>
                    <a:pt x="146" y="47"/>
                    <a:pt x="152" y="45"/>
                    <a:pt x="157" y="43"/>
                  </a:cubicBezTo>
                  <a:cubicBezTo>
                    <a:pt x="163" y="41"/>
                    <a:pt x="169" y="39"/>
                    <a:pt x="174" y="37"/>
                  </a:cubicBezTo>
                  <a:cubicBezTo>
                    <a:pt x="180" y="34"/>
                    <a:pt x="186" y="32"/>
                    <a:pt x="191" y="30"/>
                  </a:cubicBezTo>
                  <a:cubicBezTo>
                    <a:pt x="197" y="27"/>
                    <a:pt x="202" y="24"/>
                    <a:pt x="208" y="22"/>
                  </a:cubicBezTo>
                  <a:cubicBezTo>
                    <a:pt x="214" y="19"/>
                    <a:pt x="219" y="17"/>
                    <a:pt x="225" y="15"/>
                  </a:cubicBezTo>
                  <a:cubicBezTo>
                    <a:pt x="231" y="12"/>
                    <a:pt x="237" y="10"/>
                    <a:pt x="243" y="9"/>
                  </a:cubicBezTo>
                  <a:cubicBezTo>
                    <a:pt x="249" y="7"/>
                    <a:pt x="255" y="5"/>
                    <a:pt x="260" y="4"/>
                  </a:cubicBezTo>
                  <a:cubicBezTo>
                    <a:pt x="266" y="3"/>
                    <a:pt x="272" y="2"/>
                    <a:pt x="278" y="2"/>
                  </a:cubicBezTo>
                  <a:cubicBezTo>
                    <a:pt x="281" y="1"/>
                    <a:pt x="283" y="1"/>
                    <a:pt x="286" y="1"/>
                  </a:cubicBezTo>
                  <a:cubicBezTo>
                    <a:pt x="289" y="1"/>
                    <a:pt x="292" y="1"/>
                    <a:pt x="295" y="0"/>
                  </a:cubicBezTo>
                  <a:cubicBezTo>
                    <a:pt x="305" y="0"/>
                    <a:pt x="316" y="1"/>
                    <a:pt x="325" y="3"/>
                  </a:cubicBezTo>
                  <a:cubicBezTo>
                    <a:pt x="335" y="4"/>
                    <a:pt x="343" y="6"/>
                    <a:pt x="350" y="9"/>
                  </a:cubicBezTo>
                  <a:cubicBezTo>
                    <a:pt x="352" y="10"/>
                    <a:pt x="354" y="11"/>
                    <a:pt x="355" y="11"/>
                  </a:cubicBezTo>
                  <a:cubicBezTo>
                    <a:pt x="357" y="12"/>
                    <a:pt x="359" y="13"/>
                    <a:pt x="360" y="14"/>
                  </a:cubicBezTo>
                  <a:cubicBezTo>
                    <a:pt x="363" y="15"/>
                    <a:pt x="366" y="17"/>
                    <a:pt x="368" y="18"/>
                  </a:cubicBezTo>
                  <a:cubicBezTo>
                    <a:pt x="373" y="21"/>
                    <a:pt x="376" y="24"/>
                    <a:pt x="378" y="26"/>
                  </a:cubicBezTo>
                  <a:cubicBezTo>
                    <a:pt x="380" y="28"/>
                    <a:pt x="381" y="29"/>
                    <a:pt x="381" y="29"/>
                  </a:cubicBezTo>
                  <a:cubicBezTo>
                    <a:pt x="381" y="29"/>
                    <a:pt x="380" y="28"/>
                    <a:pt x="378" y="26"/>
                  </a:cubicBezTo>
                  <a:cubicBezTo>
                    <a:pt x="376" y="25"/>
                    <a:pt x="375" y="24"/>
                    <a:pt x="373" y="23"/>
                  </a:cubicBezTo>
                  <a:cubicBezTo>
                    <a:pt x="371" y="22"/>
                    <a:pt x="369" y="21"/>
                    <a:pt x="367" y="20"/>
                  </a:cubicBezTo>
                  <a:cubicBezTo>
                    <a:pt x="364" y="19"/>
                    <a:pt x="362" y="17"/>
                    <a:pt x="359" y="16"/>
                  </a:cubicBezTo>
                  <a:cubicBezTo>
                    <a:pt x="357" y="16"/>
                    <a:pt x="356" y="15"/>
                    <a:pt x="354" y="15"/>
                  </a:cubicBezTo>
                  <a:cubicBezTo>
                    <a:pt x="352" y="14"/>
                    <a:pt x="351" y="14"/>
                    <a:pt x="349" y="13"/>
                  </a:cubicBezTo>
                  <a:cubicBezTo>
                    <a:pt x="342" y="11"/>
                    <a:pt x="333" y="10"/>
                    <a:pt x="324" y="9"/>
                  </a:cubicBezTo>
                  <a:cubicBezTo>
                    <a:pt x="315" y="8"/>
                    <a:pt x="305" y="8"/>
                    <a:pt x="295" y="9"/>
                  </a:cubicBezTo>
                  <a:cubicBezTo>
                    <a:pt x="292" y="9"/>
                    <a:pt x="290" y="9"/>
                    <a:pt x="287" y="10"/>
                  </a:cubicBezTo>
                  <a:cubicBezTo>
                    <a:pt x="284" y="10"/>
                    <a:pt x="282" y="11"/>
                    <a:pt x="279" y="11"/>
                  </a:cubicBezTo>
                  <a:cubicBezTo>
                    <a:pt x="276" y="11"/>
                    <a:pt x="274" y="12"/>
                    <a:pt x="271" y="12"/>
                  </a:cubicBezTo>
                  <a:cubicBezTo>
                    <a:pt x="268" y="13"/>
                    <a:pt x="265" y="14"/>
                    <a:pt x="263" y="14"/>
                  </a:cubicBezTo>
                  <a:cubicBezTo>
                    <a:pt x="252" y="17"/>
                    <a:pt x="240" y="21"/>
                    <a:pt x="229" y="25"/>
                  </a:cubicBezTo>
                  <a:cubicBezTo>
                    <a:pt x="224" y="27"/>
                    <a:pt x="218" y="30"/>
                    <a:pt x="213" y="32"/>
                  </a:cubicBezTo>
                  <a:cubicBezTo>
                    <a:pt x="207" y="35"/>
                    <a:pt x="202" y="37"/>
                    <a:pt x="196" y="40"/>
                  </a:cubicBezTo>
                  <a:cubicBezTo>
                    <a:pt x="190" y="43"/>
                    <a:pt x="184" y="45"/>
                    <a:pt x="178" y="47"/>
                  </a:cubicBezTo>
                  <a:cubicBezTo>
                    <a:pt x="173" y="50"/>
                    <a:pt x="167" y="52"/>
                    <a:pt x="161" y="54"/>
                  </a:cubicBezTo>
                  <a:cubicBezTo>
                    <a:pt x="158" y="55"/>
                    <a:pt x="155" y="56"/>
                    <a:pt x="152" y="56"/>
                  </a:cubicBezTo>
                  <a:cubicBezTo>
                    <a:pt x="149" y="57"/>
                    <a:pt x="146" y="58"/>
                    <a:pt x="143" y="59"/>
                  </a:cubicBezTo>
                  <a:cubicBezTo>
                    <a:pt x="138" y="61"/>
                    <a:pt x="132" y="62"/>
                    <a:pt x="126" y="63"/>
                  </a:cubicBezTo>
                  <a:cubicBezTo>
                    <a:pt x="120" y="65"/>
                    <a:pt x="115" y="66"/>
                    <a:pt x="109" y="67"/>
                  </a:cubicBezTo>
                  <a:cubicBezTo>
                    <a:pt x="103" y="68"/>
                    <a:pt x="98" y="69"/>
                    <a:pt x="93" y="70"/>
                  </a:cubicBezTo>
                  <a:cubicBezTo>
                    <a:pt x="82" y="71"/>
                    <a:pt x="72" y="72"/>
                    <a:pt x="63" y="73"/>
                  </a:cubicBezTo>
                  <a:cubicBezTo>
                    <a:pt x="44" y="75"/>
                    <a:pt x="28" y="75"/>
                    <a:pt x="17" y="74"/>
                  </a:cubicBezTo>
                  <a:cubicBezTo>
                    <a:pt x="7" y="74"/>
                    <a:pt x="0" y="73"/>
                    <a:pt x="0" y="73"/>
                  </a:cubicBez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13"/>
            <p:cNvSpPr>
              <a:spLocks/>
            </p:cNvSpPr>
            <p:nvPr/>
          </p:nvSpPr>
          <p:spPr bwMode="auto">
            <a:xfrm>
              <a:off x="1792225" y="5024947"/>
              <a:ext cx="1293303" cy="290435"/>
            </a:xfrm>
            <a:custGeom>
              <a:avLst/>
              <a:gdLst>
                <a:gd name="T0" fmla="*/ 0 w 298"/>
                <a:gd name="T1" fmla="*/ 67 h 67"/>
                <a:gd name="T2" fmla="*/ 13 w 298"/>
                <a:gd name="T3" fmla="*/ 65 h 67"/>
                <a:gd name="T4" fmla="*/ 47 w 298"/>
                <a:gd name="T5" fmla="*/ 58 h 67"/>
                <a:gd name="T6" fmla="*/ 70 w 298"/>
                <a:gd name="T7" fmla="*/ 52 h 67"/>
                <a:gd name="T8" fmla="*/ 94 w 298"/>
                <a:gd name="T9" fmla="*/ 44 h 67"/>
                <a:gd name="T10" fmla="*/ 107 w 298"/>
                <a:gd name="T11" fmla="*/ 40 h 67"/>
                <a:gd name="T12" fmla="*/ 120 w 298"/>
                <a:gd name="T13" fmla="*/ 35 h 67"/>
                <a:gd name="T14" fmla="*/ 146 w 298"/>
                <a:gd name="T15" fmla="*/ 23 h 67"/>
                <a:gd name="T16" fmla="*/ 159 w 298"/>
                <a:gd name="T17" fmla="*/ 17 h 67"/>
                <a:gd name="T18" fmla="*/ 166 w 298"/>
                <a:gd name="T19" fmla="*/ 15 h 67"/>
                <a:gd name="T20" fmla="*/ 173 w 298"/>
                <a:gd name="T21" fmla="*/ 12 h 67"/>
                <a:gd name="T22" fmla="*/ 180 w 298"/>
                <a:gd name="T23" fmla="*/ 10 h 67"/>
                <a:gd name="T24" fmla="*/ 187 w 298"/>
                <a:gd name="T25" fmla="*/ 8 h 67"/>
                <a:gd name="T26" fmla="*/ 200 w 298"/>
                <a:gd name="T27" fmla="*/ 4 h 67"/>
                <a:gd name="T28" fmla="*/ 227 w 298"/>
                <a:gd name="T29" fmla="*/ 1 h 67"/>
                <a:gd name="T30" fmla="*/ 251 w 298"/>
                <a:gd name="T31" fmla="*/ 1 h 67"/>
                <a:gd name="T32" fmla="*/ 261 w 298"/>
                <a:gd name="T33" fmla="*/ 2 h 67"/>
                <a:gd name="T34" fmla="*/ 271 w 298"/>
                <a:gd name="T35" fmla="*/ 4 h 67"/>
                <a:gd name="T36" fmla="*/ 285 w 298"/>
                <a:gd name="T37" fmla="*/ 7 h 67"/>
                <a:gd name="T38" fmla="*/ 298 w 298"/>
                <a:gd name="T39" fmla="*/ 12 h 67"/>
                <a:gd name="T40" fmla="*/ 285 w 298"/>
                <a:gd name="T41" fmla="*/ 10 h 67"/>
                <a:gd name="T42" fmla="*/ 270 w 298"/>
                <a:gd name="T43" fmla="*/ 8 h 67"/>
                <a:gd name="T44" fmla="*/ 261 w 298"/>
                <a:gd name="T45" fmla="*/ 7 h 67"/>
                <a:gd name="T46" fmla="*/ 250 w 298"/>
                <a:gd name="T47" fmla="*/ 7 h 67"/>
                <a:gd name="T48" fmla="*/ 239 w 298"/>
                <a:gd name="T49" fmla="*/ 8 h 67"/>
                <a:gd name="T50" fmla="*/ 228 w 298"/>
                <a:gd name="T51" fmla="*/ 9 h 67"/>
                <a:gd name="T52" fmla="*/ 215 w 298"/>
                <a:gd name="T53" fmla="*/ 11 h 67"/>
                <a:gd name="T54" fmla="*/ 203 w 298"/>
                <a:gd name="T55" fmla="*/ 14 h 67"/>
                <a:gd name="T56" fmla="*/ 190 w 298"/>
                <a:gd name="T57" fmla="*/ 18 h 67"/>
                <a:gd name="T58" fmla="*/ 177 w 298"/>
                <a:gd name="T59" fmla="*/ 22 h 67"/>
                <a:gd name="T60" fmla="*/ 170 w 298"/>
                <a:gd name="T61" fmla="*/ 25 h 67"/>
                <a:gd name="T62" fmla="*/ 164 w 298"/>
                <a:gd name="T63" fmla="*/ 28 h 67"/>
                <a:gd name="T64" fmla="*/ 151 w 298"/>
                <a:gd name="T65" fmla="*/ 34 h 67"/>
                <a:gd name="T66" fmla="*/ 124 w 298"/>
                <a:gd name="T67" fmla="*/ 45 h 67"/>
                <a:gd name="T68" fmla="*/ 97 w 298"/>
                <a:gd name="T69" fmla="*/ 54 h 67"/>
                <a:gd name="T70" fmla="*/ 48 w 298"/>
                <a:gd name="T71" fmla="*/ 64 h 67"/>
                <a:gd name="T72" fmla="*/ 13 w 298"/>
                <a:gd name="T73" fmla="*/ 67 h 67"/>
                <a:gd name="T74" fmla="*/ 0 w 298"/>
                <a:gd name="T7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8" h="67">
                  <a:moveTo>
                    <a:pt x="0" y="67"/>
                  </a:moveTo>
                  <a:cubicBezTo>
                    <a:pt x="0" y="67"/>
                    <a:pt x="5" y="66"/>
                    <a:pt x="13" y="65"/>
                  </a:cubicBezTo>
                  <a:cubicBezTo>
                    <a:pt x="21" y="63"/>
                    <a:pt x="33" y="61"/>
                    <a:pt x="47" y="58"/>
                  </a:cubicBezTo>
                  <a:cubicBezTo>
                    <a:pt x="54" y="56"/>
                    <a:pt x="62" y="54"/>
                    <a:pt x="70" y="52"/>
                  </a:cubicBezTo>
                  <a:cubicBezTo>
                    <a:pt x="77" y="50"/>
                    <a:pt x="86" y="47"/>
                    <a:pt x="94" y="44"/>
                  </a:cubicBezTo>
                  <a:cubicBezTo>
                    <a:pt x="98" y="43"/>
                    <a:pt x="103" y="41"/>
                    <a:pt x="107" y="40"/>
                  </a:cubicBezTo>
                  <a:cubicBezTo>
                    <a:pt x="111" y="38"/>
                    <a:pt x="116" y="37"/>
                    <a:pt x="120" y="35"/>
                  </a:cubicBezTo>
                  <a:cubicBezTo>
                    <a:pt x="129" y="31"/>
                    <a:pt x="137" y="28"/>
                    <a:pt x="146" y="23"/>
                  </a:cubicBezTo>
                  <a:cubicBezTo>
                    <a:pt x="150" y="21"/>
                    <a:pt x="155" y="19"/>
                    <a:pt x="159" y="17"/>
                  </a:cubicBezTo>
                  <a:cubicBezTo>
                    <a:pt x="166" y="15"/>
                    <a:pt x="166" y="15"/>
                    <a:pt x="166" y="15"/>
                  </a:cubicBezTo>
                  <a:cubicBezTo>
                    <a:pt x="173" y="12"/>
                    <a:pt x="173" y="12"/>
                    <a:pt x="173" y="12"/>
                  </a:cubicBezTo>
                  <a:cubicBezTo>
                    <a:pt x="175" y="11"/>
                    <a:pt x="177" y="10"/>
                    <a:pt x="180" y="10"/>
                  </a:cubicBezTo>
                  <a:cubicBezTo>
                    <a:pt x="182" y="9"/>
                    <a:pt x="184" y="8"/>
                    <a:pt x="187" y="8"/>
                  </a:cubicBezTo>
                  <a:cubicBezTo>
                    <a:pt x="191" y="6"/>
                    <a:pt x="196" y="5"/>
                    <a:pt x="200" y="4"/>
                  </a:cubicBezTo>
                  <a:cubicBezTo>
                    <a:pt x="209" y="2"/>
                    <a:pt x="218" y="1"/>
                    <a:pt x="227" y="1"/>
                  </a:cubicBezTo>
                  <a:cubicBezTo>
                    <a:pt x="235" y="0"/>
                    <a:pt x="243" y="0"/>
                    <a:pt x="251" y="1"/>
                  </a:cubicBezTo>
                  <a:cubicBezTo>
                    <a:pt x="254" y="1"/>
                    <a:pt x="258" y="1"/>
                    <a:pt x="261" y="2"/>
                  </a:cubicBezTo>
                  <a:cubicBezTo>
                    <a:pt x="264" y="2"/>
                    <a:pt x="268" y="3"/>
                    <a:pt x="271" y="4"/>
                  </a:cubicBezTo>
                  <a:cubicBezTo>
                    <a:pt x="276" y="5"/>
                    <a:pt x="281" y="6"/>
                    <a:pt x="285" y="7"/>
                  </a:cubicBezTo>
                  <a:cubicBezTo>
                    <a:pt x="294" y="10"/>
                    <a:pt x="298" y="12"/>
                    <a:pt x="298" y="12"/>
                  </a:cubicBezTo>
                  <a:cubicBezTo>
                    <a:pt x="298" y="12"/>
                    <a:pt x="293" y="11"/>
                    <a:pt x="285" y="10"/>
                  </a:cubicBezTo>
                  <a:cubicBezTo>
                    <a:pt x="281" y="9"/>
                    <a:pt x="276" y="8"/>
                    <a:pt x="270" y="8"/>
                  </a:cubicBezTo>
                  <a:cubicBezTo>
                    <a:pt x="267" y="8"/>
                    <a:pt x="264" y="7"/>
                    <a:pt x="261" y="7"/>
                  </a:cubicBezTo>
                  <a:cubicBezTo>
                    <a:pt x="257" y="7"/>
                    <a:pt x="254" y="7"/>
                    <a:pt x="250" y="7"/>
                  </a:cubicBezTo>
                  <a:cubicBezTo>
                    <a:pt x="247" y="7"/>
                    <a:pt x="243" y="8"/>
                    <a:pt x="239" y="8"/>
                  </a:cubicBezTo>
                  <a:cubicBezTo>
                    <a:pt x="236" y="8"/>
                    <a:pt x="232" y="9"/>
                    <a:pt x="228" y="9"/>
                  </a:cubicBezTo>
                  <a:cubicBezTo>
                    <a:pt x="224" y="10"/>
                    <a:pt x="220" y="11"/>
                    <a:pt x="215" y="11"/>
                  </a:cubicBezTo>
                  <a:cubicBezTo>
                    <a:pt x="211" y="12"/>
                    <a:pt x="207" y="13"/>
                    <a:pt x="203" y="14"/>
                  </a:cubicBezTo>
                  <a:cubicBezTo>
                    <a:pt x="198" y="15"/>
                    <a:pt x="194" y="16"/>
                    <a:pt x="190" y="18"/>
                  </a:cubicBezTo>
                  <a:cubicBezTo>
                    <a:pt x="185" y="19"/>
                    <a:pt x="181" y="21"/>
                    <a:pt x="177" y="22"/>
                  </a:cubicBezTo>
                  <a:cubicBezTo>
                    <a:pt x="170" y="25"/>
                    <a:pt x="170" y="25"/>
                    <a:pt x="170" y="25"/>
                  </a:cubicBezTo>
                  <a:cubicBezTo>
                    <a:pt x="164" y="28"/>
                    <a:pt x="164" y="28"/>
                    <a:pt x="164" y="28"/>
                  </a:cubicBezTo>
                  <a:cubicBezTo>
                    <a:pt x="160" y="30"/>
                    <a:pt x="155" y="32"/>
                    <a:pt x="151" y="34"/>
                  </a:cubicBezTo>
                  <a:cubicBezTo>
                    <a:pt x="142" y="38"/>
                    <a:pt x="133" y="42"/>
                    <a:pt x="124" y="45"/>
                  </a:cubicBezTo>
                  <a:cubicBezTo>
                    <a:pt x="115" y="49"/>
                    <a:pt x="106" y="51"/>
                    <a:pt x="97" y="54"/>
                  </a:cubicBezTo>
                  <a:cubicBezTo>
                    <a:pt x="80" y="59"/>
                    <a:pt x="63" y="62"/>
                    <a:pt x="48" y="64"/>
                  </a:cubicBezTo>
                  <a:cubicBezTo>
                    <a:pt x="34" y="66"/>
                    <a:pt x="22" y="67"/>
                    <a:pt x="13" y="67"/>
                  </a:cubicBezTo>
                  <a:cubicBezTo>
                    <a:pt x="5" y="67"/>
                    <a:pt x="0" y="67"/>
                    <a:pt x="0" y="67"/>
                  </a:cubicBez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4"/>
            <p:cNvSpPr>
              <a:spLocks/>
            </p:cNvSpPr>
            <p:nvPr/>
          </p:nvSpPr>
          <p:spPr bwMode="auto">
            <a:xfrm>
              <a:off x="3714803" y="4820154"/>
              <a:ext cx="1650761" cy="326429"/>
            </a:xfrm>
            <a:custGeom>
              <a:avLst/>
              <a:gdLst>
                <a:gd name="T0" fmla="*/ 380 w 380"/>
                <a:gd name="T1" fmla="*/ 74 h 75"/>
                <a:gd name="T2" fmla="*/ 363 w 380"/>
                <a:gd name="T3" fmla="*/ 75 h 75"/>
                <a:gd name="T4" fmla="*/ 318 w 380"/>
                <a:gd name="T5" fmla="*/ 73 h 75"/>
                <a:gd name="T6" fmla="*/ 288 w 380"/>
                <a:gd name="T7" fmla="*/ 70 h 75"/>
                <a:gd name="T8" fmla="*/ 272 w 380"/>
                <a:gd name="T9" fmla="*/ 67 h 75"/>
                <a:gd name="T10" fmla="*/ 255 w 380"/>
                <a:gd name="T11" fmla="*/ 64 h 75"/>
                <a:gd name="T12" fmla="*/ 237 w 380"/>
                <a:gd name="T13" fmla="*/ 59 h 75"/>
                <a:gd name="T14" fmla="*/ 229 w 380"/>
                <a:gd name="T15" fmla="*/ 57 h 75"/>
                <a:gd name="T16" fmla="*/ 220 w 380"/>
                <a:gd name="T17" fmla="*/ 54 h 75"/>
                <a:gd name="T18" fmla="*/ 202 w 380"/>
                <a:gd name="T19" fmla="*/ 47 h 75"/>
                <a:gd name="T20" fmla="*/ 185 w 380"/>
                <a:gd name="T21" fmla="*/ 40 h 75"/>
                <a:gd name="T22" fmla="*/ 168 w 380"/>
                <a:gd name="T23" fmla="*/ 32 h 75"/>
                <a:gd name="T24" fmla="*/ 151 w 380"/>
                <a:gd name="T25" fmla="*/ 25 h 75"/>
                <a:gd name="T26" fmla="*/ 118 w 380"/>
                <a:gd name="T27" fmla="*/ 14 h 75"/>
                <a:gd name="T28" fmla="*/ 110 w 380"/>
                <a:gd name="T29" fmla="*/ 13 h 75"/>
                <a:gd name="T30" fmla="*/ 102 w 380"/>
                <a:gd name="T31" fmla="*/ 11 h 75"/>
                <a:gd name="T32" fmla="*/ 94 w 380"/>
                <a:gd name="T33" fmla="*/ 10 h 75"/>
                <a:gd name="T34" fmla="*/ 86 w 380"/>
                <a:gd name="T35" fmla="*/ 9 h 75"/>
                <a:gd name="T36" fmla="*/ 56 w 380"/>
                <a:gd name="T37" fmla="*/ 9 h 75"/>
                <a:gd name="T38" fmla="*/ 32 w 380"/>
                <a:gd name="T39" fmla="*/ 14 h 75"/>
                <a:gd name="T40" fmla="*/ 27 w 380"/>
                <a:gd name="T41" fmla="*/ 15 h 75"/>
                <a:gd name="T42" fmla="*/ 22 w 380"/>
                <a:gd name="T43" fmla="*/ 17 h 75"/>
                <a:gd name="T44" fmla="*/ 14 w 380"/>
                <a:gd name="T45" fmla="*/ 20 h 75"/>
                <a:gd name="T46" fmla="*/ 8 w 380"/>
                <a:gd name="T47" fmla="*/ 24 h 75"/>
                <a:gd name="T48" fmla="*/ 3 w 380"/>
                <a:gd name="T49" fmla="*/ 27 h 75"/>
                <a:gd name="T50" fmla="*/ 0 w 380"/>
                <a:gd name="T51" fmla="*/ 30 h 75"/>
                <a:gd name="T52" fmla="*/ 3 w 380"/>
                <a:gd name="T53" fmla="*/ 26 h 75"/>
                <a:gd name="T54" fmla="*/ 13 w 380"/>
                <a:gd name="T55" fmla="*/ 18 h 75"/>
                <a:gd name="T56" fmla="*/ 21 w 380"/>
                <a:gd name="T57" fmla="*/ 14 h 75"/>
                <a:gd name="T58" fmla="*/ 25 w 380"/>
                <a:gd name="T59" fmla="*/ 12 h 75"/>
                <a:gd name="T60" fmla="*/ 31 w 380"/>
                <a:gd name="T61" fmla="*/ 10 h 75"/>
                <a:gd name="T62" fmla="*/ 56 w 380"/>
                <a:gd name="T63" fmla="*/ 3 h 75"/>
                <a:gd name="T64" fmla="*/ 86 w 380"/>
                <a:gd name="T65" fmla="*/ 1 h 75"/>
                <a:gd name="T66" fmla="*/ 94 w 380"/>
                <a:gd name="T67" fmla="*/ 1 h 75"/>
                <a:gd name="T68" fmla="*/ 103 w 380"/>
                <a:gd name="T69" fmla="*/ 2 h 75"/>
                <a:gd name="T70" fmla="*/ 120 w 380"/>
                <a:gd name="T71" fmla="*/ 5 h 75"/>
                <a:gd name="T72" fmla="*/ 138 w 380"/>
                <a:gd name="T73" fmla="*/ 9 h 75"/>
                <a:gd name="T74" fmla="*/ 156 w 380"/>
                <a:gd name="T75" fmla="*/ 15 h 75"/>
                <a:gd name="T76" fmla="*/ 173 w 380"/>
                <a:gd name="T77" fmla="*/ 22 h 75"/>
                <a:gd name="T78" fmla="*/ 190 w 380"/>
                <a:gd name="T79" fmla="*/ 30 h 75"/>
                <a:gd name="T80" fmla="*/ 206 w 380"/>
                <a:gd name="T81" fmla="*/ 37 h 75"/>
                <a:gd name="T82" fmla="*/ 223 w 380"/>
                <a:gd name="T83" fmla="*/ 43 h 75"/>
                <a:gd name="T84" fmla="*/ 240 w 380"/>
                <a:gd name="T85" fmla="*/ 49 h 75"/>
                <a:gd name="T86" fmla="*/ 257 w 380"/>
                <a:gd name="T87" fmla="*/ 54 h 75"/>
                <a:gd name="T88" fmla="*/ 274 w 380"/>
                <a:gd name="T89" fmla="*/ 58 h 75"/>
                <a:gd name="T90" fmla="*/ 290 w 380"/>
                <a:gd name="T91" fmla="*/ 62 h 75"/>
                <a:gd name="T92" fmla="*/ 319 w 380"/>
                <a:gd name="T93" fmla="*/ 67 h 75"/>
                <a:gd name="T94" fmla="*/ 363 w 380"/>
                <a:gd name="T95" fmla="*/ 72 h 75"/>
                <a:gd name="T96" fmla="*/ 376 w 380"/>
                <a:gd name="T97" fmla="*/ 73 h 75"/>
                <a:gd name="T98" fmla="*/ 380 w 380"/>
                <a:gd name="T99"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0" h="75">
                  <a:moveTo>
                    <a:pt x="380" y="74"/>
                  </a:moveTo>
                  <a:cubicBezTo>
                    <a:pt x="380" y="74"/>
                    <a:pt x="374" y="74"/>
                    <a:pt x="363" y="75"/>
                  </a:cubicBezTo>
                  <a:cubicBezTo>
                    <a:pt x="352" y="75"/>
                    <a:pt x="337" y="75"/>
                    <a:pt x="318" y="73"/>
                  </a:cubicBezTo>
                  <a:cubicBezTo>
                    <a:pt x="309" y="73"/>
                    <a:pt x="299" y="72"/>
                    <a:pt x="288" y="70"/>
                  </a:cubicBezTo>
                  <a:cubicBezTo>
                    <a:pt x="283" y="69"/>
                    <a:pt x="277" y="68"/>
                    <a:pt x="272" y="67"/>
                  </a:cubicBezTo>
                  <a:cubicBezTo>
                    <a:pt x="266" y="66"/>
                    <a:pt x="261" y="65"/>
                    <a:pt x="255" y="64"/>
                  </a:cubicBezTo>
                  <a:cubicBezTo>
                    <a:pt x="249" y="62"/>
                    <a:pt x="243" y="61"/>
                    <a:pt x="237" y="59"/>
                  </a:cubicBezTo>
                  <a:cubicBezTo>
                    <a:pt x="234" y="58"/>
                    <a:pt x="232" y="58"/>
                    <a:pt x="229" y="57"/>
                  </a:cubicBezTo>
                  <a:cubicBezTo>
                    <a:pt x="226" y="56"/>
                    <a:pt x="223" y="55"/>
                    <a:pt x="220" y="54"/>
                  </a:cubicBezTo>
                  <a:cubicBezTo>
                    <a:pt x="214" y="52"/>
                    <a:pt x="208" y="50"/>
                    <a:pt x="202" y="47"/>
                  </a:cubicBezTo>
                  <a:cubicBezTo>
                    <a:pt x="196" y="45"/>
                    <a:pt x="191" y="43"/>
                    <a:pt x="185" y="40"/>
                  </a:cubicBezTo>
                  <a:cubicBezTo>
                    <a:pt x="179" y="38"/>
                    <a:pt x="174" y="35"/>
                    <a:pt x="168" y="32"/>
                  </a:cubicBezTo>
                  <a:cubicBezTo>
                    <a:pt x="162" y="30"/>
                    <a:pt x="157" y="27"/>
                    <a:pt x="151" y="25"/>
                  </a:cubicBezTo>
                  <a:cubicBezTo>
                    <a:pt x="140" y="21"/>
                    <a:pt x="129" y="17"/>
                    <a:pt x="118" y="14"/>
                  </a:cubicBezTo>
                  <a:cubicBezTo>
                    <a:pt x="115" y="14"/>
                    <a:pt x="113" y="13"/>
                    <a:pt x="110" y="13"/>
                  </a:cubicBezTo>
                  <a:cubicBezTo>
                    <a:pt x="107" y="12"/>
                    <a:pt x="104" y="12"/>
                    <a:pt x="102" y="11"/>
                  </a:cubicBezTo>
                  <a:cubicBezTo>
                    <a:pt x="99" y="11"/>
                    <a:pt x="96" y="10"/>
                    <a:pt x="94" y="10"/>
                  </a:cubicBezTo>
                  <a:cubicBezTo>
                    <a:pt x="91" y="10"/>
                    <a:pt x="88" y="9"/>
                    <a:pt x="86" y="9"/>
                  </a:cubicBezTo>
                  <a:cubicBezTo>
                    <a:pt x="75" y="8"/>
                    <a:pt x="66" y="9"/>
                    <a:pt x="56" y="9"/>
                  </a:cubicBezTo>
                  <a:cubicBezTo>
                    <a:pt x="47" y="10"/>
                    <a:pt x="39" y="12"/>
                    <a:pt x="32" y="14"/>
                  </a:cubicBezTo>
                  <a:cubicBezTo>
                    <a:pt x="30" y="14"/>
                    <a:pt x="28" y="15"/>
                    <a:pt x="27" y="15"/>
                  </a:cubicBezTo>
                  <a:cubicBezTo>
                    <a:pt x="25" y="16"/>
                    <a:pt x="24" y="16"/>
                    <a:pt x="22" y="17"/>
                  </a:cubicBezTo>
                  <a:cubicBezTo>
                    <a:pt x="19" y="18"/>
                    <a:pt x="16" y="19"/>
                    <a:pt x="14" y="20"/>
                  </a:cubicBezTo>
                  <a:cubicBezTo>
                    <a:pt x="11" y="21"/>
                    <a:pt x="9" y="23"/>
                    <a:pt x="8" y="24"/>
                  </a:cubicBezTo>
                  <a:cubicBezTo>
                    <a:pt x="6" y="25"/>
                    <a:pt x="4" y="26"/>
                    <a:pt x="3" y="27"/>
                  </a:cubicBezTo>
                  <a:cubicBezTo>
                    <a:pt x="1" y="29"/>
                    <a:pt x="0" y="30"/>
                    <a:pt x="0" y="30"/>
                  </a:cubicBezTo>
                  <a:cubicBezTo>
                    <a:pt x="0" y="30"/>
                    <a:pt x="1" y="28"/>
                    <a:pt x="3" y="26"/>
                  </a:cubicBezTo>
                  <a:cubicBezTo>
                    <a:pt x="5" y="24"/>
                    <a:pt x="8" y="21"/>
                    <a:pt x="13" y="18"/>
                  </a:cubicBezTo>
                  <a:cubicBezTo>
                    <a:pt x="15" y="17"/>
                    <a:pt x="18" y="15"/>
                    <a:pt x="21" y="14"/>
                  </a:cubicBezTo>
                  <a:cubicBezTo>
                    <a:pt x="22" y="13"/>
                    <a:pt x="24" y="12"/>
                    <a:pt x="25" y="12"/>
                  </a:cubicBezTo>
                  <a:cubicBezTo>
                    <a:pt x="27" y="11"/>
                    <a:pt x="29" y="10"/>
                    <a:pt x="31" y="10"/>
                  </a:cubicBezTo>
                  <a:cubicBezTo>
                    <a:pt x="38" y="7"/>
                    <a:pt x="46" y="4"/>
                    <a:pt x="56" y="3"/>
                  </a:cubicBezTo>
                  <a:cubicBezTo>
                    <a:pt x="65" y="1"/>
                    <a:pt x="75" y="0"/>
                    <a:pt x="86" y="1"/>
                  </a:cubicBezTo>
                  <a:cubicBezTo>
                    <a:pt x="89" y="1"/>
                    <a:pt x="92" y="1"/>
                    <a:pt x="94" y="1"/>
                  </a:cubicBezTo>
                  <a:cubicBezTo>
                    <a:pt x="97" y="1"/>
                    <a:pt x="100" y="2"/>
                    <a:pt x="103" y="2"/>
                  </a:cubicBezTo>
                  <a:cubicBezTo>
                    <a:pt x="109" y="2"/>
                    <a:pt x="114" y="3"/>
                    <a:pt x="120" y="5"/>
                  </a:cubicBezTo>
                  <a:cubicBezTo>
                    <a:pt x="126" y="5"/>
                    <a:pt x="132" y="7"/>
                    <a:pt x="138" y="9"/>
                  </a:cubicBezTo>
                  <a:cubicBezTo>
                    <a:pt x="144" y="10"/>
                    <a:pt x="150" y="13"/>
                    <a:pt x="156" y="15"/>
                  </a:cubicBezTo>
                  <a:cubicBezTo>
                    <a:pt x="162" y="17"/>
                    <a:pt x="167" y="20"/>
                    <a:pt x="173" y="22"/>
                  </a:cubicBezTo>
                  <a:cubicBezTo>
                    <a:pt x="178" y="25"/>
                    <a:pt x="184" y="27"/>
                    <a:pt x="190" y="30"/>
                  </a:cubicBezTo>
                  <a:cubicBezTo>
                    <a:pt x="195" y="32"/>
                    <a:pt x="201" y="35"/>
                    <a:pt x="206" y="37"/>
                  </a:cubicBezTo>
                  <a:cubicBezTo>
                    <a:pt x="212" y="39"/>
                    <a:pt x="218" y="41"/>
                    <a:pt x="223" y="43"/>
                  </a:cubicBezTo>
                  <a:cubicBezTo>
                    <a:pt x="229" y="45"/>
                    <a:pt x="235" y="47"/>
                    <a:pt x="240" y="49"/>
                  </a:cubicBezTo>
                  <a:cubicBezTo>
                    <a:pt x="246" y="51"/>
                    <a:pt x="252" y="52"/>
                    <a:pt x="257" y="54"/>
                  </a:cubicBezTo>
                  <a:cubicBezTo>
                    <a:pt x="263" y="55"/>
                    <a:pt x="268" y="57"/>
                    <a:pt x="274" y="58"/>
                  </a:cubicBezTo>
                  <a:cubicBezTo>
                    <a:pt x="279" y="59"/>
                    <a:pt x="284" y="61"/>
                    <a:pt x="290" y="62"/>
                  </a:cubicBezTo>
                  <a:cubicBezTo>
                    <a:pt x="300" y="64"/>
                    <a:pt x="310" y="65"/>
                    <a:pt x="319" y="67"/>
                  </a:cubicBezTo>
                  <a:cubicBezTo>
                    <a:pt x="337" y="70"/>
                    <a:pt x="353" y="72"/>
                    <a:pt x="363" y="72"/>
                  </a:cubicBezTo>
                  <a:cubicBezTo>
                    <a:pt x="369" y="73"/>
                    <a:pt x="373" y="73"/>
                    <a:pt x="376" y="73"/>
                  </a:cubicBezTo>
                  <a:cubicBezTo>
                    <a:pt x="379" y="74"/>
                    <a:pt x="380" y="74"/>
                    <a:pt x="380" y="74"/>
                  </a:cubicBez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5"/>
            <p:cNvSpPr>
              <a:spLocks/>
            </p:cNvSpPr>
            <p:nvPr/>
          </p:nvSpPr>
          <p:spPr bwMode="auto">
            <a:xfrm>
              <a:off x="3832714" y="5024947"/>
              <a:ext cx="1293303" cy="290435"/>
            </a:xfrm>
            <a:custGeom>
              <a:avLst/>
              <a:gdLst>
                <a:gd name="T0" fmla="*/ 298 w 298"/>
                <a:gd name="T1" fmla="*/ 67 h 67"/>
                <a:gd name="T2" fmla="*/ 285 w 298"/>
                <a:gd name="T3" fmla="*/ 67 h 67"/>
                <a:gd name="T4" fmla="*/ 249 w 298"/>
                <a:gd name="T5" fmla="*/ 65 h 67"/>
                <a:gd name="T6" fmla="*/ 201 w 298"/>
                <a:gd name="T7" fmla="*/ 54 h 67"/>
                <a:gd name="T8" fmla="*/ 174 w 298"/>
                <a:gd name="T9" fmla="*/ 45 h 67"/>
                <a:gd name="T10" fmla="*/ 147 w 298"/>
                <a:gd name="T11" fmla="*/ 34 h 67"/>
                <a:gd name="T12" fmla="*/ 134 w 298"/>
                <a:gd name="T13" fmla="*/ 28 h 67"/>
                <a:gd name="T14" fmla="*/ 127 w 298"/>
                <a:gd name="T15" fmla="*/ 25 h 67"/>
                <a:gd name="T16" fmla="*/ 121 w 298"/>
                <a:gd name="T17" fmla="*/ 23 h 67"/>
                <a:gd name="T18" fmla="*/ 108 w 298"/>
                <a:gd name="T19" fmla="*/ 18 h 67"/>
                <a:gd name="T20" fmla="*/ 95 w 298"/>
                <a:gd name="T21" fmla="*/ 14 h 67"/>
                <a:gd name="T22" fmla="*/ 82 w 298"/>
                <a:gd name="T23" fmla="*/ 12 h 67"/>
                <a:gd name="T24" fmla="*/ 70 w 298"/>
                <a:gd name="T25" fmla="*/ 9 h 67"/>
                <a:gd name="T26" fmla="*/ 58 w 298"/>
                <a:gd name="T27" fmla="*/ 8 h 67"/>
                <a:gd name="T28" fmla="*/ 47 w 298"/>
                <a:gd name="T29" fmla="*/ 8 h 67"/>
                <a:gd name="T30" fmla="*/ 37 w 298"/>
                <a:gd name="T31" fmla="*/ 8 h 67"/>
                <a:gd name="T32" fmla="*/ 28 w 298"/>
                <a:gd name="T33" fmla="*/ 8 h 67"/>
                <a:gd name="T34" fmla="*/ 13 w 298"/>
                <a:gd name="T35" fmla="*/ 10 h 67"/>
                <a:gd name="T36" fmla="*/ 0 w 298"/>
                <a:gd name="T37" fmla="*/ 12 h 67"/>
                <a:gd name="T38" fmla="*/ 12 w 298"/>
                <a:gd name="T39" fmla="*/ 8 h 67"/>
                <a:gd name="T40" fmla="*/ 27 w 298"/>
                <a:gd name="T41" fmla="*/ 4 h 67"/>
                <a:gd name="T42" fmla="*/ 37 w 298"/>
                <a:gd name="T43" fmla="*/ 2 h 67"/>
                <a:gd name="T44" fmla="*/ 47 w 298"/>
                <a:gd name="T45" fmla="*/ 1 h 67"/>
                <a:gd name="T46" fmla="*/ 71 w 298"/>
                <a:gd name="T47" fmla="*/ 1 h 67"/>
                <a:gd name="T48" fmla="*/ 97 w 298"/>
                <a:gd name="T49" fmla="*/ 4 h 67"/>
                <a:gd name="T50" fmla="*/ 111 w 298"/>
                <a:gd name="T51" fmla="*/ 8 h 67"/>
                <a:gd name="T52" fmla="*/ 118 w 298"/>
                <a:gd name="T53" fmla="*/ 10 h 67"/>
                <a:gd name="T54" fmla="*/ 125 w 298"/>
                <a:gd name="T55" fmla="*/ 12 h 67"/>
                <a:gd name="T56" fmla="*/ 132 w 298"/>
                <a:gd name="T57" fmla="*/ 15 h 67"/>
                <a:gd name="T58" fmla="*/ 139 w 298"/>
                <a:gd name="T59" fmla="*/ 18 h 67"/>
                <a:gd name="T60" fmla="*/ 152 w 298"/>
                <a:gd name="T61" fmla="*/ 24 h 67"/>
                <a:gd name="T62" fmla="*/ 178 w 298"/>
                <a:gd name="T63" fmla="*/ 35 h 67"/>
                <a:gd name="T64" fmla="*/ 191 w 298"/>
                <a:gd name="T65" fmla="*/ 40 h 67"/>
                <a:gd name="T66" fmla="*/ 204 w 298"/>
                <a:gd name="T67" fmla="*/ 45 h 67"/>
                <a:gd name="T68" fmla="*/ 228 w 298"/>
                <a:gd name="T69" fmla="*/ 52 h 67"/>
                <a:gd name="T70" fmla="*/ 251 w 298"/>
                <a:gd name="T71" fmla="*/ 58 h 67"/>
                <a:gd name="T72" fmla="*/ 285 w 298"/>
                <a:gd name="T73" fmla="*/ 65 h 67"/>
                <a:gd name="T74" fmla="*/ 298 w 298"/>
                <a:gd name="T7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8" h="67">
                  <a:moveTo>
                    <a:pt x="298" y="67"/>
                  </a:moveTo>
                  <a:cubicBezTo>
                    <a:pt x="298" y="67"/>
                    <a:pt x="293" y="67"/>
                    <a:pt x="285" y="67"/>
                  </a:cubicBezTo>
                  <a:cubicBezTo>
                    <a:pt x="276" y="67"/>
                    <a:pt x="264" y="67"/>
                    <a:pt x="249" y="65"/>
                  </a:cubicBezTo>
                  <a:cubicBezTo>
                    <a:pt x="235" y="63"/>
                    <a:pt x="218" y="59"/>
                    <a:pt x="201" y="54"/>
                  </a:cubicBezTo>
                  <a:cubicBezTo>
                    <a:pt x="192" y="52"/>
                    <a:pt x="183" y="49"/>
                    <a:pt x="174" y="45"/>
                  </a:cubicBezTo>
                  <a:cubicBezTo>
                    <a:pt x="165" y="42"/>
                    <a:pt x="156" y="38"/>
                    <a:pt x="147" y="34"/>
                  </a:cubicBezTo>
                  <a:cubicBezTo>
                    <a:pt x="143" y="32"/>
                    <a:pt x="138" y="30"/>
                    <a:pt x="134" y="28"/>
                  </a:cubicBezTo>
                  <a:cubicBezTo>
                    <a:pt x="127" y="25"/>
                    <a:pt x="127" y="25"/>
                    <a:pt x="127" y="25"/>
                  </a:cubicBezTo>
                  <a:cubicBezTo>
                    <a:pt x="121" y="23"/>
                    <a:pt x="121" y="23"/>
                    <a:pt x="121" y="23"/>
                  </a:cubicBezTo>
                  <a:cubicBezTo>
                    <a:pt x="117" y="21"/>
                    <a:pt x="112" y="19"/>
                    <a:pt x="108" y="18"/>
                  </a:cubicBezTo>
                  <a:cubicBezTo>
                    <a:pt x="104" y="17"/>
                    <a:pt x="99" y="15"/>
                    <a:pt x="95" y="14"/>
                  </a:cubicBezTo>
                  <a:cubicBezTo>
                    <a:pt x="91" y="13"/>
                    <a:pt x="87" y="12"/>
                    <a:pt x="82" y="12"/>
                  </a:cubicBezTo>
                  <a:cubicBezTo>
                    <a:pt x="78" y="11"/>
                    <a:pt x="74" y="10"/>
                    <a:pt x="70" y="9"/>
                  </a:cubicBezTo>
                  <a:cubicBezTo>
                    <a:pt x="66" y="9"/>
                    <a:pt x="62" y="8"/>
                    <a:pt x="58" y="8"/>
                  </a:cubicBezTo>
                  <a:cubicBezTo>
                    <a:pt x="55" y="8"/>
                    <a:pt x="51" y="8"/>
                    <a:pt x="47" y="8"/>
                  </a:cubicBezTo>
                  <a:cubicBezTo>
                    <a:pt x="44" y="8"/>
                    <a:pt x="40" y="8"/>
                    <a:pt x="37" y="8"/>
                  </a:cubicBezTo>
                  <a:cubicBezTo>
                    <a:pt x="34" y="8"/>
                    <a:pt x="31" y="8"/>
                    <a:pt x="28" y="8"/>
                  </a:cubicBezTo>
                  <a:cubicBezTo>
                    <a:pt x="22" y="9"/>
                    <a:pt x="17" y="9"/>
                    <a:pt x="13" y="10"/>
                  </a:cubicBezTo>
                  <a:cubicBezTo>
                    <a:pt x="5" y="11"/>
                    <a:pt x="0" y="12"/>
                    <a:pt x="0" y="12"/>
                  </a:cubicBezTo>
                  <a:cubicBezTo>
                    <a:pt x="0" y="12"/>
                    <a:pt x="4" y="10"/>
                    <a:pt x="12" y="8"/>
                  </a:cubicBezTo>
                  <a:cubicBezTo>
                    <a:pt x="16" y="6"/>
                    <a:pt x="21" y="5"/>
                    <a:pt x="27" y="4"/>
                  </a:cubicBezTo>
                  <a:cubicBezTo>
                    <a:pt x="30" y="3"/>
                    <a:pt x="33" y="3"/>
                    <a:pt x="37" y="2"/>
                  </a:cubicBezTo>
                  <a:cubicBezTo>
                    <a:pt x="40" y="2"/>
                    <a:pt x="43" y="1"/>
                    <a:pt x="47" y="1"/>
                  </a:cubicBezTo>
                  <a:cubicBezTo>
                    <a:pt x="54" y="0"/>
                    <a:pt x="62" y="0"/>
                    <a:pt x="71" y="1"/>
                  </a:cubicBezTo>
                  <a:cubicBezTo>
                    <a:pt x="79" y="1"/>
                    <a:pt x="88" y="3"/>
                    <a:pt x="97" y="4"/>
                  </a:cubicBezTo>
                  <a:cubicBezTo>
                    <a:pt x="102" y="5"/>
                    <a:pt x="106" y="7"/>
                    <a:pt x="111" y="8"/>
                  </a:cubicBezTo>
                  <a:cubicBezTo>
                    <a:pt x="113" y="8"/>
                    <a:pt x="116" y="9"/>
                    <a:pt x="118" y="10"/>
                  </a:cubicBezTo>
                  <a:cubicBezTo>
                    <a:pt x="120" y="11"/>
                    <a:pt x="123" y="11"/>
                    <a:pt x="125" y="12"/>
                  </a:cubicBezTo>
                  <a:cubicBezTo>
                    <a:pt x="132" y="15"/>
                    <a:pt x="132" y="15"/>
                    <a:pt x="132" y="15"/>
                  </a:cubicBezTo>
                  <a:cubicBezTo>
                    <a:pt x="139" y="18"/>
                    <a:pt x="139" y="18"/>
                    <a:pt x="139" y="18"/>
                  </a:cubicBezTo>
                  <a:cubicBezTo>
                    <a:pt x="143" y="20"/>
                    <a:pt x="147" y="22"/>
                    <a:pt x="152" y="24"/>
                  </a:cubicBezTo>
                  <a:cubicBezTo>
                    <a:pt x="160" y="28"/>
                    <a:pt x="169" y="31"/>
                    <a:pt x="178" y="35"/>
                  </a:cubicBezTo>
                  <a:cubicBezTo>
                    <a:pt x="182" y="37"/>
                    <a:pt x="187" y="38"/>
                    <a:pt x="191" y="40"/>
                  </a:cubicBezTo>
                  <a:cubicBezTo>
                    <a:pt x="195" y="42"/>
                    <a:pt x="199" y="43"/>
                    <a:pt x="204" y="45"/>
                  </a:cubicBezTo>
                  <a:cubicBezTo>
                    <a:pt x="212" y="47"/>
                    <a:pt x="220" y="50"/>
                    <a:pt x="228" y="52"/>
                  </a:cubicBezTo>
                  <a:cubicBezTo>
                    <a:pt x="236" y="55"/>
                    <a:pt x="244" y="57"/>
                    <a:pt x="251" y="58"/>
                  </a:cubicBezTo>
                  <a:cubicBezTo>
                    <a:pt x="265" y="61"/>
                    <a:pt x="276" y="64"/>
                    <a:pt x="285" y="65"/>
                  </a:cubicBezTo>
                  <a:cubicBezTo>
                    <a:pt x="293" y="66"/>
                    <a:pt x="298" y="67"/>
                    <a:pt x="298" y="67"/>
                  </a:cubicBez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6"/>
            <p:cNvSpPr>
              <a:spLocks/>
            </p:cNvSpPr>
            <p:nvPr/>
          </p:nvSpPr>
          <p:spPr bwMode="auto">
            <a:xfrm>
              <a:off x="1561367" y="4081655"/>
              <a:ext cx="1897754" cy="865098"/>
            </a:xfrm>
            <a:custGeom>
              <a:avLst/>
              <a:gdLst>
                <a:gd name="T0" fmla="*/ 437 w 437"/>
                <a:gd name="T1" fmla="*/ 199 h 199"/>
                <a:gd name="T2" fmla="*/ 303 w 437"/>
                <a:gd name="T3" fmla="*/ 125 h 199"/>
                <a:gd name="T4" fmla="*/ 0 w 437"/>
                <a:gd name="T5" fmla="*/ 141 h 199"/>
                <a:gd name="T6" fmla="*/ 85 w 437"/>
                <a:gd name="T7" fmla="*/ 52 h 199"/>
                <a:gd name="T8" fmla="*/ 212 w 437"/>
                <a:gd name="T9" fmla="*/ 45 h 199"/>
                <a:gd name="T10" fmla="*/ 437 w 437"/>
                <a:gd name="T11" fmla="*/ 91 h 199"/>
                <a:gd name="T12" fmla="*/ 437 w 437"/>
                <a:gd name="T13" fmla="*/ 199 h 199"/>
              </a:gdLst>
              <a:ahLst/>
              <a:cxnLst>
                <a:cxn ang="0">
                  <a:pos x="T0" y="T1"/>
                </a:cxn>
                <a:cxn ang="0">
                  <a:pos x="T2" y="T3"/>
                </a:cxn>
                <a:cxn ang="0">
                  <a:pos x="T4" y="T5"/>
                </a:cxn>
                <a:cxn ang="0">
                  <a:pos x="T6" y="T7"/>
                </a:cxn>
                <a:cxn ang="0">
                  <a:pos x="T8" y="T9"/>
                </a:cxn>
                <a:cxn ang="0">
                  <a:pos x="T10" y="T11"/>
                </a:cxn>
                <a:cxn ang="0">
                  <a:pos x="T12" y="T13"/>
                </a:cxn>
              </a:cxnLst>
              <a:rect l="0" t="0" r="r" b="b"/>
              <a:pathLst>
                <a:path w="437" h="199">
                  <a:moveTo>
                    <a:pt x="437" y="199"/>
                  </a:moveTo>
                  <a:cubicBezTo>
                    <a:pt x="437" y="199"/>
                    <a:pt x="403" y="129"/>
                    <a:pt x="303" y="125"/>
                  </a:cubicBezTo>
                  <a:cubicBezTo>
                    <a:pt x="202" y="121"/>
                    <a:pt x="71" y="198"/>
                    <a:pt x="0" y="141"/>
                  </a:cubicBezTo>
                  <a:cubicBezTo>
                    <a:pt x="85" y="52"/>
                    <a:pt x="85" y="52"/>
                    <a:pt x="85" y="52"/>
                  </a:cubicBezTo>
                  <a:cubicBezTo>
                    <a:pt x="85" y="52"/>
                    <a:pt x="120" y="89"/>
                    <a:pt x="212" y="45"/>
                  </a:cubicBezTo>
                  <a:cubicBezTo>
                    <a:pt x="304" y="0"/>
                    <a:pt x="427" y="66"/>
                    <a:pt x="437" y="91"/>
                  </a:cubicBezTo>
                  <a:lnTo>
                    <a:pt x="437" y="199"/>
                  </a:lnTo>
                  <a:close/>
                </a:path>
              </a:pathLst>
            </a:custGeom>
            <a:solidFill>
              <a:srgbClr val="F5F5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7"/>
            <p:cNvSpPr>
              <a:spLocks/>
            </p:cNvSpPr>
            <p:nvPr/>
          </p:nvSpPr>
          <p:spPr bwMode="auto">
            <a:xfrm>
              <a:off x="1731407" y="4020838"/>
              <a:ext cx="1727714" cy="925916"/>
            </a:xfrm>
            <a:custGeom>
              <a:avLst/>
              <a:gdLst>
                <a:gd name="T0" fmla="*/ 398 w 398"/>
                <a:gd name="T1" fmla="*/ 213 h 213"/>
                <a:gd name="T2" fmla="*/ 255 w 398"/>
                <a:gd name="T3" fmla="*/ 110 h 213"/>
                <a:gd name="T4" fmla="*/ 0 w 398"/>
                <a:gd name="T5" fmla="*/ 82 h 213"/>
                <a:gd name="T6" fmla="*/ 70 w 398"/>
                <a:gd name="T7" fmla="*/ 0 h 213"/>
                <a:gd name="T8" fmla="*/ 259 w 398"/>
                <a:gd name="T9" fmla="*/ 29 h 213"/>
                <a:gd name="T10" fmla="*/ 398 w 398"/>
                <a:gd name="T11" fmla="*/ 105 h 213"/>
                <a:gd name="T12" fmla="*/ 398 w 398"/>
                <a:gd name="T13" fmla="*/ 213 h 213"/>
              </a:gdLst>
              <a:ahLst/>
              <a:cxnLst>
                <a:cxn ang="0">
                  <a:pos x="T0" y="T1"/>
                </a:cxn>
                <a:cxn ang="0">
                  <a:pos x="T2" y="T3"/>
                </a:cxn>
                <a:cxn ang="0">
                  <a:pos x="T4" y="T5"/>
                </a:cxn>
                <a:cxn ang="0">
                  <a:pos x="T6" y="T7"/>
                </a:cxn>
                <a:cxn ang="0">
                  <a:pos x="T8" y="T9"/>
                </a:cxn>
                <a:cxn ang="0">
                  <a:pos x="T10" y="T11"/>
                </a:cxn>
                <a:cxn ang="0">
                  <a:pos x="T12" y="T13"/>
                </a:cxn>
              </a:cxnLst>
              <a:rect l="0" t="0" r="r" b="b"/>
              <a:pathLst>
                <a:path w="398" h="213">
                  <a:moveTo>
                    <a:pt x="398" y="213"/>
                  </a:moveTo>
                  <a:cubicBezTo>
                    <a:pt x="398" y="213"/>
                    <a:pt x="368" y="117"/>
                    <a:pt x="255" y="110"/>
                  </a:cubicBezTo>
                  <a:cubicBezTo>
                    <a:pt x="142" y="103"/>
                    <a:pt x="69" y="139"/>
                    <a:pt x="0" y="82"/>
                  </a:cubicBezTo>
                  <a:cubicBezTo>
                    <a:pt x="70" y="0"/>
                    <a:pt x="70" y="0"/>
                    <a:pt x="70" y="0"/>
                  </a:cubicBezTo>
                  <a:cubicBezTo>
                    <a:pt x="70" y="0"/>
                    <a:pt x="153" y="49"/>
                    <a:pt x="259" y="29"/>
                  </a:cubicBezTo>
                  <a:cubicBezTo>
                    <a:pt x="365" y="9"/>
                    <a:pt x="398" y="105"/>
                    <a:pt x="398" y="105"/>
                  </a:cubicBezTo>
                  <a:lnTo>
                    <a:pt x="398" y="213"/>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9"/>
            <p:cNvSpPr>
              <a:spLocks/>
            </p:cNvSpPr>
            <p:nvPr/>
          </p:nvSpPr>
          <p:spPr bwMode="auto">
            <a:xfrm>
              <a:off x="3459121" y="4034491"/>
              <a:ext cx="1849349" cy="920951"/>
            </a:xfrm>
            <a:custGeom>
              <a:avLst/>
              <a:gdLst>
                <a:gd name="T0" fmla="*/ 0 w 426"/>
                <a:gd name="T1" fmla="*/ 210 h 212"/>
                <a:gd name="T2" fmla="*/ 159 w 426"/>
                <a:gd name="T3" fmla="*/ 132 h 212"/>
                <a:gd name="T4" fmla="*/ 426 w 426"/>
                <a:gd name="T5" fmla="*/ 171 h 212"/>
                <a:gd name="T6" fmla="*/ 347 w 426"/>
                <a:gd name="T7" fmla="*/ 79 h 212"/>
                <a:gd name="T8" fmla="*/ 186 w 426"/>
                <a:gd name="T9" fmla="*/ 51 h 212"/>
                <a:gd name="T10" fmla="*/ 0 w 426"/>
                <a:gd name="T11" fmla="*/ 102 h 212"/>
                <a:gd name="T12" fmla="*/ 0 w 426"/>
                <a:gd name="T13" fmla="*/ 210 h 212"/>
              </a:gdLst>
              <a:ahLst/>
              <a:cxnLst>
                <a:cxn ang="0">
                  <a:pos x="T0" y="T1"/>
                </a:cxn>
                <a:cxn ang="0">
                  <a:pos x="T2" y="T3"/>
                </a:cxn>
                <a:cxn ang="0">
                  <a:pos x="T4" y="T5"/>
                </a:cxn>
                <a:cxn ang="0">
                  <a:pos x="T6" y="T7"/>
                </a:cxn>
                <a:cxn ang="0">
                  <a:pos x="T8" y="T9"/>
                </a:cxn>
                <a:cxn ang="0">
                  <a:pos x="T10" y="T11"/>
                </a:cxn>
                <a:cxn ang="0">
                  <a:pos x="T12" y="T13"/>
                </a:cxn>
              </a:cxnLst>
              <a:rect l="0" t="0" r="r" b="b"/>
              <a:pathLst>
                <a:path w="426" h="212">
                  <a:moveTo>
                    <a:pt x="0" y="210"/>
                  </a:moveTo>
                  <a:cubicBezTo>
                    <a:pt x="0" y="210"/>
                    <a:pt x="45" y="133"/>
                    <a:pt x="159" y="132"/>
                  </a:cubicBezTo>
                  <a:cubicBezTo>
                    <a:pt x="274" y="130"/>
                    <a:pt x="312" y="212"/>
                    <a:pt x="426" y="171"/>
                  </a:cubicBezTo>
                  <a:cubicBezTo>
                    <a:pt x="347" y="79"/>
                    <a:pt x="347" y="79"/>
                    <a:pt x="347" y="79"/>
                  </a:cubicBezTo>
                  <a:cubicBezTo>
                    <a:pt x="347" y="79"/>
                    <a:pt x="278" y="112"/>
                    <a:pt x="186" y="51"/>
                  </a:cubicBezTo>
                  <a:cubicBezTo>
                    <a:pt x="108" y="0"/>
                    <a:pt x="0" y="102"/>
                    <a:pt x="0" y="102"/>
                  </a:cubicBezTo>
                  <a:lnTo>
                    <a:pt x="0" y="210"/>
                  </a:lnTo>
                  <a:close/>
                </a:path>
              </a:pathLst>
            </a:custGeom>
            <a:solidFill>
              <a:srgbClr val="F5F5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20"/>
            <p:cNvSpPr>
              <a:spLocks/>
            </p:cNvSpPr>
            <p:nvPr/>
          </p:nvSpPr>
          <p:spPr bwMode="auto">
            <a:xfrm>
              <a:off x="3459121" y="3951332"/>
              <a:ext cx="1619731" cy="995421"/>
            </a:xfrm>
            <a:custGeom>
              <a:avLst/>
              <a:gdLst>
                <a:gd name="T0" fmla="*/ 0 w 373"/>
                <a:gd name="T1" fmla="*/ 229 h 229"/>
                <a:gd name="T2" fmla="*/ 128 w 373"/>
                <a:gd name="T3" fmla="*/ 126 h 229"/>
                <a:gd name="T4" fmla="*/ 373 w 373"/>
                <a:gd name="T5" fmla="*/ 90 h 229"/>
                <a:gd name="T6" fmla="*/ 300 w 373"/>
                <a:gd name="T7" fmla="*/ 0 h 229"/>
                <a:gd name="T8" fmla="*/ 139 w 373"/>
                <a:gd name="T9" fmla="*/ 52 h 229"/>
                <a:gd name="T10" fmla="*/ 0 w 373"/>
                <a:gd name="T11" fmla="*/ 121 h 229"/>
                <a:gd name="T12" fmla="*/ 0 w 373"/>
                <a:gd name="T13" fmla="*/ 229 h 229"/>
              </a:gdLst>
              <a:ahLst/>
              <a:cxnLst>
                <a:cxn ang="0">
                  <a:pos x="T0" y="T1"/>
                </a:cxn>
                <a:cxn ang="0">
                  <a:pos x="T2" y="T3"/>
                </a:cxn>
                <a:cxn ang="0">
                  <a:pos x="T4" y="T5"/>
                </a:cxn>
                <a:cxn ang="0">
                  <a:pos x="T6" y="T7"/>
                </a:cxn>
                <a:cxn ang="0">
                  <a:pos x="T8" y="T9"/>
                </a:cxn>
                <a:cxn ang="0">
                  <a:pos x="T10" y="T11"/>
                </a:cxn>
                <a:cxn ang="0">
                  <a:pos x="T12" y="T13"/>
                </a:cxn>
              </a:cxnLst>
              <a:rect l="0" t="0" r="r" b="b"/>
              <a:pathLst>
                <a:path w="373" h="229">
                  <a:moveTo>
                    <a:pt x="0" y="229"/>
                  </a:moveTo>
                  <a:cubicBezTo>
                    <a:pt x="0" y="229"/>
                    <a:pt x="33" y="144"/>
                    <a:pt x="128" y="126"/>
                  </a:cubicBezTo>
                  <a:cubicBezTo>
                    <a:pt x="222" y="109"/>
                    <a:pt x="340" y="149"/>
                    <a:pt x="373" y="90"/>
                  </a:cubicBezTo>
                  <a:cubicBezTo>
                    <a:pt x="300" y="0"/>
                    <a:pt x="300" y="0"/>
                    <a:pt x="300" y="0"/>
                  </a:cubicBezTo>
                  <a:cubicBezTo>
                    <a:pt x="300" y="0"/>
                    <a:pt x="222" y="63"/>
                    <a:pt x="139" y="52"/>
                  </a:cubicBezTo>
                  <a:cubicBezTo>
                    <a:pt x="56" y="40"/>
                    <a:pt x="0" y="121"/>
                    <a:pt x="0" y="121"/>
                  </a:cubicBezTo>
                  <a:lnTo>
                    <a:pt x="0" y="229"/>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4" name="组合 333"/>
          <p:cNvGrpSpPr/>
          <p:nvPr/>
        </p:nvGrpSpPr>
        <p:grpSpPr>
          <a:xfrm>
            <a:off x="3229504" y="2908746"/>
            <a:ext cx="624310" cy="1068651"/>
            <a:chOff x="3229504" y="2908746"/>
            <a:chExt cx="624310" cy="1068651"/>
          </a:xfrm>
        </p:grpSpPr>
        <p:sp>
          <p:nvSpPr>
            <p:cNvPr id="269" name="Freeform 45"/>
            <p:cNvSpPr>
              <a:spLocks/>
            </p:cNvSpPr>
            <p:nvPr/>
          </p:nvSpPr>
          <p:spPr bwMode="auto">
            <a:xfrm>
              <a:off x="3358586" y="2908746"/>
              <a:ext cx="364905" cy="73229"/>
            </a:xfrm>
            <a:custGeom>
              <a:avLst/>
              <a:gdLst>
                <a:gd name="T0" fmla="*/ 76 w 84"/>
                <a:gd name="T1" fmla="*/ 17 h 17"/>
                <a:gd name="T2" fmla="*/ 8 w 84"/>
                <a:gd name="T3" fmla="*/ 17 h 17"/>
                <a:gd name="T4" fmla="*/ 0 w 84"/>
                <a:gd name="T5" fmla="*/ 8 h 17"/>
                <a:gd name="T6" fmla="*/ 0 w 84"/>
                <a:gd name="T7" fmla="*/ 8 h 17"/>
                <a:gd name="T8" fmla="*/ 8 w 84"/>
                <a:gd name="T9" fmla="*/ 0 h 17"/>
                <a:gd name="T10" fmla="*/ 76 w 84"/>
                <a:gd name="T11" fmla="*/ 0 h 17"/>
                <a:gd name="T12" fmla="*/ 84 w 84"/>
                <a:gd name="T13" fmla="*/ 8 h 17"/>
                <a:gd name="T14" fmla="*/ 84 w 84"/>
                <a:gd name="T15" fmla="*/ 8 h 17"/>
                <a:gd name="T16" fmla="*/ 76 w 84"/>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17">
                  <a:moveTo>
                    <a:pt x="76" y="17"/>
                  </a:moveTo>
                  <a:cubicBezTo>
                    <a:pt x="8" y="17"/>
                    <a:pt x="8" y="17"/>
                    <a:pt x="8" y="17"/>
                  </a:cubicBezTo>
                  <a:cubicBezTo>
                    <a:pt x="4" y="17"/>
                    <a:pt x="0" y="13"/>
                    <a:pt x="0" y="8"/>
                  </a:cubicBezTo>
                  <a:cubicBezTo>
                    <a:pt x="0" y="8"/>
                    <a:pt x="0" y="8"/>
                    <a:pt x="0" y="8"/>
                  </a:cubicBezTo>
                  <a:cubicBezTo>
                    <a:pt x="0" y="3"/>
                    <a:pt x="4" y="0"/>
                    <a:pt x="8" y="0"/>
                  </a:cubicBezTo>
                  <a:cubicBezTo>
                    <a:pt x="76" y="0"/>
                    <a:pt x="76" y="0"/>
                    <a:pt x="76" y="0"/>
                  </a:cubicBezTo>
                  <a:cubicBezTo>
                    <a:pt x="80" y="0"/>
                    <a:pt x="84" y="3"/>
                    <a:pt x="84" y="8"/>
                  </a:cubicBezTo>
                  <a:cubicBezTo>
                    <a:pt x="84" y="8"/>
                    <a:pt x="84" y="8"/>
                    <a:pt x="84" y="8"/>
                  </a:cubicBezTo>
                  <a:cubicBezTo>
                    <a:pt x="84" y="13"/>
                    <a:pt x="80" y="17"/>
                    <a:pt x="76" y="17"/>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46"/>
            <p:cNvSpPr>
              <a:spLocks/>
            </p:cNvSpPr>
            <p:nvPr/>
          </p:nvSpPr>
          <p:spPr bwMode="auto">
            <a:xfrm>
              <a:off x="3229504" y="2981976"/>
              <a:ext cx="624310" cy="943292"/>
            </a:xfrm>
            <a:custGeom>
              <a:avLst/>
              <a:gdLst>
                <a:gd name="T0" fmla="*/ 100 w 144"/>
                <a:gd name="T1" fmla="*/ 84 h 217"/>
                <a:gd name="T2" fmla="*/ 100 w 144"/>
                <a:gd name="T3" fmla="*/ 0 h 217"/>
                <a:gd name="T4" fmla="*/ 72 w 144"/>
                <a:gd name="T5" fmla="*/ 0 h 217"/>
                <a:gd name="T6" fmla="*/ 44 w 144"/>
                <a:gd name="T7" fmla="*/ 0 h 217"/>
                <a:gd name="T8" fmla="*/ 44 w 144"/>
                <a:gd name="T9" fmla="*/ 84 h 217"/>
                <a:gd name="T10" fmla="*/ 0 w 144"/>
                <a:gd name="T11" fmla="*/ 150 h 217"/>
                <a:gd name="T12" fmla="*/ 44 w 144"/>
                <a:gd name="T13" fmla="*/ 217 h 217"/>
                <a:gd name="T14" fmla="*/ 72 w 144"/>
                <a:gd name="T15" fmla="*/ 217 h 217"/>
                <a:gd name="T16" fmla="*/ 100 w 144"/>
                <a:gd name="T17" fmla="*/ 217 h 217"/>
                <a:gd name="T18" fmla="*/ 144 w 144"/>
                <a:gd name="T19" fmla="*/ 150 h 217"/>
                <a:gd name="T20" fmla="*/ 100 w 144"/>
                <a:gd name="T21" fmla="*/ 8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217">
                  <a:moveTo>
                    <a:pt x="100" y="84"/>
                  </a:moveTo>
                  <a:cubicBezTo>
                    <a:pt x="100" y="0"/>
                    <a:pt x="100" y="0"/>
                    <a:pt x="100" y="0"/>
                  </a:cubicBezTo>
                  <a:cubicBezTo>
                    <a:pt x="72" y="0"/>
                    <a:pt x="72" y="0"/>
                    <a:pt x="72" y="0"/>
                  </a:cubicBezTo>
                  <a:cubicBezTo>
                    <a:pt x="44" y="0"/>
                    <a:pt x="44" y="0"/>
                    <a:pt x="44" y="0"/>
                  </a:cubicBezTo>
                  <a:cubicBezTo>
                    <a:pt x="44" y="84"/>
                    <a:pt x="44" y="84"/>
                    <a:pt x="44" y="84"/>
                  </a:cubicBezTo>
                  <a:cubicBezTo>
                    <a:pt x="44" y="84"/>
                    <a:pt x="0" y="109"/>
                    <a:pt x="0" y="150"/>
                  </a:cubicBezTo>
                  <a:cubicBezTo>
                    <a:pt x="0" y="191"/>
                    <a:pt x="35" y="213"/>
                    <a:pt x="44" y="217"/>
                  </a:cubicBezTo>
                  <a:cubicBezTo>
                    <a:pt x="72" y="217"/>
                    <a:pt x="72" y="217"/>
                    <a:pt x="72" y="217"/>
                  </a:cubicBezTo>
                  <a:cubicBezTo>
                    <a:pt x="100" y="217"/>
                    <a:pt x="100" y="217"/>
                    <a:pt x="100" y="217"/>
                  </a:cubicBezTo>
                  <a:cubicBezTo>
                    <a:pt x="109" y="213"/>
                    <a:pt x="144" y="191"/>
                    <a:pt x="144" y="150"/>
                  </a:cubicBezTo>
                  <a:cubicBezTo>
                    <a:pt x="144" y="109"/>
                    <a:pt x="100" y="84"/>
                    <a:pt x="100" y="8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47"/>
            <p:cNvSpPr>
              <a:spLocks/>
            </p:cNvSpPr>
            <p:nvPr/>
          </p:nvSpPr>
          <p:spPr bwMode="auto">
            <a:xfrm>
              <a:off x="3285357" y="3600080"/>
              <a:ext cx="512605" cy="286711"/>
            </a:xfrm>
            <a:custGeom>
              <a:avLst/>
              <a:gdLst>
                <a:gd name="T0" fmla="*/ 0 w 118"/>
                <a:gd name="T1" fmla="*/ 0 h 66"/>
                <a:gd name="T2" fmla="*/ 0 w 118"/>
                <a:gd name="T3" fmla="*/ 7 h 66"/>
                <a:gd name="T4" fmla="*/ 59 w 118"/>
                <a:gd name="T5" fmla="*/ 66 h 66"/>
                <a:gd name="T6" fmla="*/ 118 w 118"/>
                <a:gd name="T7" fmla="*/ 7 h 66"/>
                <a:gd name="T8" fmla="*/ 118 w 118"/>
                <a:gd name="T9" fmla="*/ 0 h 66"/>
                <a:gd name="T10" fmla="*/ 0 w 118"/>
                <a:gd name="T11" fmla="*/ 0 h 66"/>
              </a:gdLst>
              <a:ahLst/>
              <a:cxnLst>
                <a:cxn ang="0">
                  <a:pos x="T0" y="T1"/>
                </a:cxn>
                <a:cxn ang="0">
                  <a:pos x="T2" y="T3"/>
                </a:cxn>
                <a:cxn ang="0">
                  <a:pos x="T4" y="T5"/>
                </a:cxn>
                <a:cxn ang="0">
                  <a:pos x="T6" y="T7"/>
                </a:cxn>
                <a:cxn ang="0">
                  <a:pos x="T8" y="T9"/>
                </a:cxn>
                <a:cxn ang="0">
                  <a:pos x="T10" y="T11"/>
                </a:cxn>
              </a:cxnLst>
              <a:rect l="0" t="0" r="r" b="b"/>
              <a:pathLst>
                <a:path w="118" h="66">
                  <a:moveTo>
                    <a:pt x="0" y="0"/>
                  </a:moveTo>
                  <a:cubicBezTo>
                    <a:pt x="0" y="2"/>
                    <a:pt x="0" y="4"/>
                    <a:pt x="0" y="7"/>
                  </a:cubicBezTo>
                  <a:cubicBezTo>
                    <a:pt x="0" y="39"/>
                    <a:pt x="26" y="66"/>
                    <a:pt x="59" y="66"/>
                  </a:cubicBezTo>
                  <a:cubicBezTo>
                    <a:pt x="92" y="66"/>
                    <a:pt x="118" y="39"/>
                    <a:pt x="118" y="7"/>
                  </a:cubicBezTo>
                  <a:cubicBezTo>
                    <a:pt x="118" y="4"/>
                    <a:pt x="118" y="2"/>
                    <a:pt x="118" y="0"/>
                  </a:cubicBezTo>
                  <a:lnTo>
                    <a:pt x="0" y="0"/>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48"/>
            <p:cNvSpPr>
              <a:spLocks/>
            </p:cNvSpPr>
            <p:nvPr/>
          </p:nvSpPr>
          <p:spPr bwMode="auto">
            <a:xfrm>
              <a:off x="3384650" y="3925268"/>
              <a:ext cx="312776" cy="52129"/>
            </a:xfrm>
            <a:custGeom>
              <a:avLst/>
              <a:gdLst>
                <a:gd name="T0" fmla="*/ 66 w 72"/>
                <a:gd name="T1" fmla="*/ 12 h 12"/>
                <a:gd name="T2" fmla="*/ 6 w 72"/>
                <a:gd name="T3" fmla="*/ 12 h 12"/>
                <a:gd name="T4" fmla="*/ 0 w 72"/>
                <a:gd name="T5" fmla="*/ 6 h 12"/>
                <a:gd name="T6" fmla="*/ 0 w 72"/>
                <a:gd name="T7" fmla="*/ 6 h 12"/>
                <a:gd name="T8" fmla="*/ 6 w 72"/>
                <a:gd name="T9" fmla="*/ 0 h 12"/>
                <a:gd name="T10" fmla="*/ 66 w 72"/>
                <a:gd name="T11" fmla="*/ 0 h 12"/>
                <a:gd name="T12" fmla="*/ 72 w 72"/>
                <a:gd name="T13" fmla="*/ 6 h 12"/>
                <a:gd name="T14" fmla="*/ 72 w 72"/>
                <a:gd name="T15" fmla="*/ 6 h 12"/>
                <a:gd name="T16" fmla="*/ 66 w 7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2">
                  <a:moveTo>
                    <a:pt x="66" y="12"/>
                  </a:moveTo>
                  <a:cubicBezTo>
                    <a:pt x="6" y="12"/>
                    <a:pt x="6" y="12"/>
                    <a:pt x="6" y="12"/>
                  </a:cubicBezTo>
                  <a:cubicBezTo>
                    <a:pt x="3" y="12"/>
                    <a:pt x="0" y="9"/>
                    <a:pt x="0" y="6"/>
                  </a:cubicBezTo>
                  <a:cubicBezTo>
                    <a:pt x="0" y="6"/>
                    <a:pt x="0" y="6"/>
                    <a:pt x="0" y="6"/>
                  </a:cubicBezTo>
                  <a:cubicBezTo>
                    <a:pt x="0" y="2"/>
                    <a:pt x="3" y="0"/>
                    <a:pt x="6" y="0"/>
                  </a:cubicBezTo>
                  <a:cubicBezTo>
                    <a:pt x="66" y="0"/>
                    <a:pt x="66" y="0"/>
                    <a:pt x="66" y="0"/>
                  </a:cubicBezTo>
                  <a:cubicBezTo>
                    <a:pt x="69" y="0"/>
                    <a:pt x="72" y="2"/>
                    <a:pt x="72" y="6"/>
                  </a:cubicBezTo>
                  <a:cubicBezTo>
                    <a:pt x="72" y="6"/>
                    <a:pt x="72" y="6"/>
                    <a:pt x="72" y="6"/>
                  </a:cubicBezTo>
                  <a:cubicBezTo>
                    <a:pt x="72" y="9"/>
                    <a:pt x="69" y="12"/>
                    <a:pt x="66" y="12"/>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3" name="Oval 49"/>
            <p:cNvSpPr>
              <a:spLocks noChangeArrowheads="1"/>
            </p:cNvSpPr>
            <p:nvPr/>
          </p:nvSpPr>
          <p:spPr bwMode="auto">
            <a:xfrm>
              <a:off x="3462844" y="3777568"/>
              <a:ext cx="52129" cy="521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Oval 50"/>
            <p:cNvSpPr>
              <a:spLocks noChangeArrowheads="1"/>
            </p:cNvSpPr>
            <p:nvPr/>
          </p:nvSpPr>
          <p:spPr bwMode="auto">
            <a:xfrm>
              <a:off x="3514974" y="3690686"/>
              <a:ext cx="52129" cy="521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Oval 51"/>
            <p:cNvSpPr>
              <a:spLocks noChangeArrowheads="1"/>
            </p:cNvSpPr>
            <p:nvPr/>
          </p:nvSpPr>
          <p:spPr bwMode="auto">
            <a:xfrm>
              <a:off x="3514974" y="3499545"/>
              <a:ext cx="52129" cy="521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Oval 52"/>
            <p:cNvSpPr>
              <a:spLocks noChangeArrowheads="1"/>
            </p:cNvSpPr>
            <p:nvPr/>
          </p:nvSpPr>
          <p:spPr bwMode="auto">
            <a:xfrm>
              <a:off x="3462844" y="3343157"/>
              <a:ext cx="52129" cy="521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Oval 53"/>
            <p:cNvSpPr>
              <a:spLocks noChangeArrowheads="1"/>
            </p:cNvSpPr>
            <p:nvPr/>
          </p:nvSpPr>
          <p:spPr bwMode="auto">
            <a:xfrm>
              <a:off x="3541038" y="3212834"/>
              <a:ext cx="52129" cy="521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Oval 54"/>
            <p:cNvSpPr>
              <a:spLocks noChangeArrowheads="1"/>
            </p:cNvSpPr>
            <p:nvPr/>
          </p:nvSpPr>
          <p:spPr bwMode="auto">
            <a:xfrm>
              <a:off x="3462844" y="3099887"/>
              <a:ext cx="52129" cy="521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Oval 55"/>
            <p:cNvSpPr>
              <a:spLocks noChangeArrowheads="1"/>
            </p:cNvSpPr>
            <p:nvPr/>
          </p:nvSpPr>
          <p:spPr bwMode="auto">
            <a:xfrm>
              <a:off x="3436780" y="3629868"/>
              <a:ext cx="52129" cy="521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2" name="组合 331"/>
          <p:cNvGrpSpPr/>
          <p:nvPr/>
        </p:nvGrpSpPr>
        <p:grpSpPr>
          <a:xfrm>
            <a:off x="4357730" y="1344868"/>
            <a:ext cx="747186" cy="1211385"/>
            <a:chOff x="4357730" y="1344868"/>
            <a:chExt cx="747186" cy="1211385"/>
          </a:xfrm>
        </p:grpSpPr>
        <p:sp>
          <p:nvSpPr>
            <p:cNvPr id="280" name="Freeform 56"/>
            <p:cNvSpPr>
              <a:spLocks/>
            </p:cNvSpPr>
            <p:nvPr/>
          </p:nvSpPr>
          <p:spPr bwMode="auto">
            <a:xfrm>
              <a:off x="4357730" y="1344868"/>
              <a:ext cx="747186" cy="881233"/>
            </a:xfrm>
            <a:custGeom>
              <a:avLst/>
              <a:gdLst>
                <a:gd name="T0" fmla="*/ 69 w 172"/>
                <a:gd name="T1" fmla="*/ 14 h 203"/>
                <a:gd name="T2" fmla="*/ 9 w 172"/>
                <a:gd name="T3" fmla="*/ 119 h 203"/>
                <a:gd name="T4" fmla="*/ 57 w 172"/>
                <a:gd name="T5" fmla="*/ 173 h 203"/>
                <a:gd name="T6" fmla="*/ 68 w 172"/>
                <a:gd name="T7" fmla="*/ 203 h 203"/>
                <a:gd name="T8" fmla="*/ 108 w 172"/>
                <a:gd name="T9" fmla="*/ 195 h 203"/>
                <a:gd name="T10" fmla="*/ 148 w 172"/>
                <a:gd name="T11" fmla="*/ 186 h 203"/>
                <a:gd name="T12" fmla="*/ 146 w 172"/>
                <a:gd name="T13" fmla="*/ 154 h 203"/>
                <a:gd name="T14" fmla="*/ 167 w 172"/>
                <a:gd name="T15" fmla="*/ 85 h 203"/>
                <a:gd name="T16" fmla="*/ 69 w 172"/>
                <a:gd name="T17" fmla="*/ 1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203">
                  <a:moveTo>
                    <a:pt x="69" y="14"/>
                  </a:moveTo>
                  <a:cubicBezTo>
                    <a:pt x="5" y="28"/>
                    <a:pt x="0" y="86"/>
                    <a:pt x="9" y="119"/>
                  </a:cubicBezTo>
                  <a:cubicBezTo>
                    <a:pt x="18" y="152"/>
                    <a:pt x="57" y="173"/>
                    <a:pt x="57" y="173"/>
                  </a:cubicBezTo>
                  <a:cubicBezTo>
                    <a:pt x="68" y="203"/>
                    <a:pt x="68" y="203"/>
                    <a:pt x="68" y="203"/>
                  </a:cubicBezTo>
                  <a:cubicBezTo>
                    <a:pt x="108" y="195"/>
                    <a:pt x="108" y="195"/>
                    <a:pt x="108" y="195"/>
                  </a:cubicBezTo>
                  <a:cubicBezTo>
                    <a:pt x="148" y="186"/>
                    <a:pt x="148" y="186"/>
                    <a:pt x="148" y="186"/>
                  </a:cubicBezTo>
                  <a:cubicBezTo>
                    <a:pt x="146" y="154"/>
                    <a:pt x="146" y="154"/>
                    <a:pt x="146" y="154"/>
                  </a:cubicBezTo>
                  <a:cubicBezTo>
                    <a:pt x="146" y="154"/>
                    <a:pt x="172" y="119"/>
                    <a:pt x="167" y="85"/>
                  </a:cubicBezTo>
                  <a:cubicBezTo>
                    <a:pt x="162" y="51"/>
                    <a:pt x="134" y="0"/>
                    <a:pt x="69" y="14"/>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57"/>
            <p:cNvSpPr>
              <a:spLocks/>
            </p:cNvSpPr>
            <p:nvPr/>
          </p:nvSpPr>
          <p:spPr bwMode="auto">
            <a:xfrm>
              <a:off x="4457024" y="1457814"/>
              <a:ext cx="286711" cy="264370"/>
            </a:xfrm>
            <a:custGeom>
              <a:avLst/>
              <a:gdLst>
                <a:gd name="T0" fmla="*/ 60 w 66"/>
                <a:gd name="T1" fmla="*/ 7 h 61"/>
                <a:gd name="T2" fmla="*/ 45 w 66"/>
                <a:gd name="T3" fmla="*/ 44 h 61"/>
                <a:gd name="T4" fmla="*/ 7 w 66"/>
                <a:gd name="T5" fmla="*/ 53 h 61"/>
                <a:gd name="T6" fmla="*/ 21 w 66"/>
                <a:gd name="T7" fmla="*/ 17 h 61"/>
                <a:gd name="T8" fmla="*/ 60 w 66"/>
                <a:gd name="T9" fmla="*/ 7 h 61"/>
              </a:gdLst>
              <a:ahLst/>
              <a:cxnLst>
                <a:cxn ang="0">
                  <a:pos x="T0" y="T1"/>
                </a:cxn>
                <a:cxn ang="0">
                  <a:pos x="T2" y="T3"/>
                </a:cxn>
                <a:cxn ang="0">
                  <a:pos x="T4" y="T5"/>
                </a:cxn>
                <a:cxn ang="0">
                  <a:pos x="T6" y="T7"/>
                </a:cxn>
                <a:cxn ang="0">
                  <a:pos x="T8" y="T9"/>
                </a:cxn>
              </a:cxnLst>
              <a:rect l="0" t="0" r="r" b="b"/>
              <a:pathLst>
                <a:path w="66" h="61">
                  <a:moveTo>
                    <a:pt x="60" y="7"/>
                  </a:moveTo>
                  <a:cubicBezTo>
                    <a:pt x="66" y="15"/>
                    <a:pt x="60" y="31"/>
                    <a:pt x="45" y="44"/>
                  </a:cubicBezTo>
                  <a:cubicBezTo>
                    <a:pt x="30" y="57"/>
                    <a:pt x="13" y="61"/>
                    <a:pt x="7" y="53"/>
                  </a:cubicBezTo>
                  <a:cubicBezTo>
                    <a:pt x="0" y="46"/>
                    <a:pt x="7" y="29"/>
                    <a:pt x="21" y="17"/>
                  </a:cubicBezTo>
                  <a:cubicBezTo>
                    <a:pt x="36" y="4"/>
                    <a:pt x="53" y="0"/>
                    <a:pt x="60" y="7"/>
                  </a:cubicBezTo>
                  <a:close/>
                </a:path>
              </a:pathLst>
            </a:custGeom>
            <a:solidFill>
              <a:schemeClr val="accent4">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58"/>
            <p:cNvSpPr>
              <a:spLocks/>
            </p:cNvSpPr>
            <p:nvPr/>
          </p:nvSpPr>
          <p:spPr bwMode="auto">
            <a:xfrm>
              <a:off x="4627065" y="2147907"/>
              <a:ext cx="420758" cy="165076"/>
            </a:xfrm>
            <a:custGeom>
              <a:avLst/>
              <a:gdLst>
                <a:gd name="T0" fmla="*/ 88 w 97"/>
                <a:gd name="T1" fmla="*/ 20 h 38"/>
                <a:gd name="T2" fmla="*/ 12 w 97"/>
                <a:gd name="T3" fmla="*/ 37 h 38"/>
                <a:gd name="T4" fmla="*/ 1 w 97"/>
                <a:gd name="T5" fmla="*/ 29 h 38"/>
                <a:gd name="T6" fmla="*/ 1 w 97"/>
                <a:gd name="T7" fmla="*/ 29 h 38"/>
                <a:gd name="T8" fmla="*/ 8 w 97"/>
                <a:gd name="T9" fmla="*/ 18 h 38"/>
                <a:gd name="T10" fmla="*/ 84 w 97"/>
                <a:gd name="T11" fmla="*/ 2 h 38"/>
                <a:gd name="T12" fmla="*/ 96 w 97"/>
                <a:gd name="T13" fmla="*/ 9 h 38"/>
                <a:gd name="T14" fmla="*/ 96 w 97"/>
                <a:gd name="T15" fmla="*/ 9 h 38"/>
                <a:gd name="T16" fmla="*/ 88 w 97"/>
                <a:gd name="T17"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38">
                  <a:moveTo>
                    <a:pt x="88" y="20"/>
                  </a:moveTo>
                  <a:cubicBezTo>
                    <a:pt x="12" y="37"/>
                    <a:pt x="12" y="37"/>
                    <a:pt x="12" y="37"/>
                  </a:cubicBezTo>
                  <a:cubicBezTo>
                    <a:pt x="7" y="38"/>
                    <a:pt x="2" y="34"/>
                    <a:pt x="1" y="29"/>
                  </a:cubicBezTo>
                  <a:cubicBezTo>
                    <a:pt x="1" y="29"/>
                    <a:pt x="1" y="29"/>
                    <a:pt x="1" y="29"/>
                  </a:cubicBezTo>
                  <a:cubicBezTo>
                    <a:pt x="0" y="24"/>
                    <a:pt x="3" y="19"/>
                    <a:pt x="8" y="18"/>
                  </a:cubicBezTo>
                  <a:cubicBezTo>
                    <a:pt x="84" y="2"/>
                    <a:pt x="84" y="2"/>
                    <a:pt x="84" y="2"/>
                  </a:cubicBezTo>
                  <a:cubicBezTo>
                    <a:pt x="89" y="0"/>
                    <a:pt x="94" y="4"/>
                    <a:pt x="96" y="9"/>
                  </a:cubicBezTo>
                  <a:cubicBezTo>
                    <a:pt x="96" y="9"/>
                    <a:pt x="96" y="9"/>
                    <a:pt x="96" y="9"/>
                  </a:cubicBezTo>
                  <a:cubicBezTo>
                    <a:pt x="97" y="14"/>
                    <a:pt x="93" y="19"/>
                    <a:pt x="88" y="20"/>
                  </a:cubicBezTo>
                  <a:close/>
                </a:path>
              </a:pathLst>
            </a:custGeom>
            <a:solidFill>
              <a:srgbClr val="D4D6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59"/>
            <p:cNvSpPr>
              <a:spLocks/>
            </p:cNvSpPr>
            <p:nvPr/>
          </p:nvSpPr>
          <p:spPr bwMode="auto">
            <a:xfrm>
              <a:off x="4644442" y="2231066"/>
              <a:ext cx="420758" cy="160111"/>
            </a:xfrm>
            <a:custGeom>
              <a:avLst/>
              <a:gdLst>
                <a:gd name="T0" fmla="*/ 88 w 97"/>
                <a:gd name="T1" fmla="*/ 20 h 37"/>
                <a:gd name="T2" fmla="*/ 12 w 97"/>
                <a:gd name="T3" fmla="*/ 36 h 37"/>
                <a:gd name="T4" fmla="*/ 1 w 97"/>
                <a:gd name="T5" fmla="*/ 29 h 37"/>
                <a:gd name="T6" fmla="*/ 1 w 97"/>
                <a:gd name="T7" fmla="*/ 29 h 37"/>
                <a:gd name="T8" fmla="*/ 8 w 97"/>
                <a:gd name="T9" fmla="*/ 18 h 37"/>
                <a:gd name="T10" fmla="*/ 84 w 97"/>
                <a:gd name="T11" fmla="*/ 1 h 37"/>
                <a:gd name="T12" fmla="*/ 96 w 97"/>
                <a:gd name="T13" fmla="*/ 8 h 37"/>
                <a:gd name="T14" fmla="*/ 96 w 97"/>
                <a:gd name="T15" fmla="*/ 8 h 37"/>
                <a:gd name="T16" fmla="*/ 88 w 97"/>
                <a:gd name="T17"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37">
                  <a:moveTo>
                    <a:pt x="88" y="20"/>
                  </a:moveTo>
                  <a:cubicBezTo>
                    <a:pt x="12" y="36"/>
                    <a:pt x="12" y="36"/>
                    <a:pt x="12" y="36"/>
                  </a:cubicBezTo>
                  <a:cubicBezTo>
                    <a:pt x="7" y="37"/>
                    <a:pt x="2" y="34"/>
                    <a:pt x="1" y="29"/>
                  </a:cubicBezTo>
                  <a:cubicBezTo>
                    <a:pt x="1" y="29"/>
                    <a:pt x="1" y="29"/>
                    <a:pt x="1" y="29"/>
                  </a:cubicBezTo>
                  <a:cubicBezTo>
                    <a:pt x="0" y="24"/>
                    <a:pt x="3" y="19"/>
                    <a:pt x="8" y="18"/>
                  </a:cubicBezTo>
                  <a:cubicBezTo>
                    <a:pt x="84" y="1"/>
                    <a:pt x="84" y="1"/>
                    <a:pt x="84" y="1"/>
                  </a:cubicBezTo>
                  <a:cubicBezTo>
                    <a:pt x="89" y="0"/>
                    <a:pt x="94" y="3"/>
                    <a:pt x="96" y="8"/>
                  </a:cubicBezTo>
                  <a:cubicBezTo>
                    <a:pt x="96" y="8"/>
                    <a:pt x="96" y="8"/>
                    <a:pt x="96" y="8"/>
                  </a:cubicBezTo>
                  <a:cubicBezTo>
                    <a:pt x="97" y="14"/>
                    <a:pt x="93" y="19"/>
                    <a:pt x="88" y="20"/>
                  </a:cubicBezTo>
                  <a:close/>
                </a:path>
              </a:pathLst>
            </a:custGeom>
            <a:solidFill>
              <a:srgbClr val="D4D6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60"/>
            <p:cNvSpPr>
              <a:spLocks/>
            </p:cNvSpPr>
            <p:nvPr/>
          </p:nvSpPr>
          <p:spPr bwMode="auto">
            <a:xfrm>
              <a:off x="4696571" y="2317948"/>
              <a:ext cx="330152" cy="177488"/>
            </a:xfrm>
            <a:custGeom>
              <a:avLst/>
              <a:gdLst>
                <a:gd name="T0" fmla="*/ 133 w 266"/>
                <a:gd name="T1" fmla="*/ 28 h 143"/>
                <a:gd name="T2" fmla="*/ 0 w 266"/>
                <a:gd name="T3" fmla="*/ 56 h 143"/>
                <a:gd name="T4" fmla="*/ 52 w 266"/>
                <a:gd name="T5" fmla="*/ 143 h 143"/>
                <a:gd name="T6" fmla="*/ 154 w 266"/>
                <a:gd name="T7" fmla="*/ 122 h 143"/>
                <a:gd name="T8" fmla="*/ 255 w 266"/>
                <a:gd name="T9" fmla="*/ 101 h 143"/>
                <a:gd name="T10" fmla="*/ 266 w 266"/>
                <a:gd name="T11" fmla="*/ 0 h 143"/>
                <a:gd name="T12" fmla="*/ 133 w 266"/>
                <a:gd name="T13" fmla="*/ 28 h 143"/>
              </a:gdLst>
              <a:ahLst/>
              <a:cxnLst>
                <a:cxn ang="0">
                  <a:pos x="T0" y="T1"/>
                </a:cxn>
                <a:cxn ang="0">
                  <a:pos x="T2" y="T3"/>
                </a:cxn>
                <a:cxn ang="0">
                  <a:pos x="T4" y="T5"/>
                </a:cxn>
                <a:cxn ang="0">
                  <a:pos x="T6" y="T7"/>
                </a:cxn>
                <a:cxn ang="0">
                  <a:pos x="T8" y="T9"/>
                </a:cxn>
                <a:cxn ang="0">
                  <a:pos x="T10" y="T11"/>
                </a:cxn>
                <a:cxn ang="0">
                  <a:pos x="T12" y="T13"/>
                </a:cxn>
              </a:cxnLst>
              <a:rect l="0" t="0" r="r" b="b"/>
              <a:pathLst>
                <a:path w="266" h="143">
                  <a:moveTo>
                    <a:pt x="133" y="28"/>
                  </a:moveTo>
                  <a:lnTo>
                    <a:pt x="0" y="56"/>
                  </a:lnTo>
                  <a:lnTo>
                    <a:pt x="52" y="143"/>
                  </a:lnTo>
                  <a:lnTo>
                    <a:pt x="154" y="122"/>
                  </a:lnTo>
                  <a:lnTo>
                    <a:pt x="255" y="101"/>
                  </a:lnTo>
                  <a:lnTo>
                    <a:pt x="266" y="0"/>
                  </a:lnTo>
                  <a:lnTo>
                    <a:pt x="133" y="28"/>
                  </a:ln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61"/>
            <p:cNvSpPr>
              <a:spLocks/>
            </p:cNvSpPr>
            <p:nvPr/>
          </p:nvSpPr>
          <p:spPr bwMode="auto">
            <a:xfrm>
              <a:off x="4766077" y="2443306"/>
              <a:ext cx="243270" cy="112947"/>
            </a:xfrm>
            <a:custGeom>
              <a:avLst/>
              <a:gdLst>
                <a:gd name="T0" fmla="*/ 0 w 56"/>
                <a:gd name="T1" fmla="*/ 12 h 26"/>
                <a:gd name="T2" fmla="*/ 33 w 56"/>
                <a:gd name="T3" fmla="*/ 22 h 26"/>
                <a:gd name="T4" fmla="*/ 56 w 56"/>
                <a:gd name="T5" fmla="*/ 0 h 26"/>
                <a:gd name="T6" fmla="*/ 0 w 56"/>
                <a:gd name="T7" fmla="*/ 12 h 26"/>
              </a:gdLst>
              <a:ahLst/>
              <a:cxnLst>
                <a:cxn ang="0">
                  <a:pos x="T0" y="T1"/>
                </a:cxn>
                <a:cxn ang="0">
                  <a:pos x="T2" y="T3"/>
                </a:cxn>
                <a:cxn ang="0">
                  <a:pos x="T4" y="T5"/>
                </a:cxn>
                <a:cxn ang="0">
                  <a:pos x="T6" y="T7"/>
                </a:cxn>
              </a:cxnLst>
              <a:rect l="0" t="0" r="r" b="b"/>
              <a:pathLst>
                <a:path w="56" h="26">
                  <a:moveTo>
                    <a:pt x="0" y="12"/>
                  </a:moveTo>
                  <a:cubicBezTo>
                    <a:pt x="0" y="12"/>
                    <a:pt x="12" y="26"/>
                    <a:pt x="33" y="22"/>
                  </a:cubicBezTo>
                  <a:cubicBezTo>
                    <a:pt x="54" y="17"/>
                    <a:pt x="56" y="0"/>
                    <a:pt x="56" y="0"/>
                  </a:cubicBezTo>
                  <a:lnTo>
                    <a:pt x="0" y="12"/>
                  </a:lnTo>
                  <a:close/>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29" name="组合 328"/>
          <p:cNvGrpSpPr/>
          <p:nvPr/>
        </p:nvGrpSpPr>
        <p:grpSpPr>
          <a:xfrm>
            <a:off x="1404979" y="1483879"/>
            <a:ext cx="1402526" cy="915986"/>
            <a:chOff x="1404979" y="1483879"/>
            <a:chExt cx="1402526" cy="915986"/>
          </a:xfrm>
        </p:grpSpPr>
        <p:sp>
          <p:nvSpPr>
            <p:cNvPr id="286" name="Freeform 62"/>
            <p:cNvSpPr>
              <a:spLocks noEditPoints="1"/>
            </p:cNvSpPr>
            <p:nvPr/>
          </p:nvSpPr>
          <p:spPr bwMode="auto">
            <a:xfrm>
              <a:off x="1404979" y="1483879"/>
              <a:ext cx="1402526" cy="915986"/>
            </a:xfrm>
            <a:custGeom>
              <a:avLst/>
              <a:gdLst>
                <a:gd name="T0" fmla="*/ 0 w 1130"/>
                <a:gd name="T1" fmla="*/ 430 h 738"/>
                <a:gd name="T2" fmla="*/ 868 w 1130"/>
                <a:gd name="T3" fmla="*/ 738 h 738"/>
                <a:gd name="T4" fmla="*/ 1130 w 1130"/>
                <a:gd name="T5" fmla="*/ 0 h 738"/>
                <a:gd name="T6" fmla="*/ 0 w 1130"/>
                <a:gd name="T7" fmla="*/ 430 h 738"/>
                <a:gd name="T8" fmla="*/ 784 w 1130"/>
                <a:gd name="T9" fmla="*/ 602 h 738"/>
                <a:gd name="T10" fmla="*/ 301 w 1130"/>
                <a:gd name="T11" fmla="*/ 430 h 738"/>
                <a:gd name="T12" fmla="*/ 931 w 1130"/>
                <a:gd name="T13" fmla="*/ 189 h 738"/>
                <a:gd name="T14" fmla="*/ 784 w 1130"/>
                <a:gd name="T15" fmla="*/ 602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738">
                  <a:moveTo>
                    <a:pt x="0" y="430"/>
                  </a:moveTo>
                  <a:lnTo>
                    <a:pt x="868" y="738"/>
                  </a:lnTo>
                  <a:lnTo>
                    <a:pt x="1130" y="0"/>
                  </a:lnTo>
                  <a:lnTo>
                    <a:pt x="0" y="430"/>
                  </a:lnTo>
                  <a:close/>
                  <a:moveTo>
                    <a:pt x="784" y="602"/>
                  </a:moveTo>
                  <a:lnTo>
                    <a:pt x="301" y="430"/>
                  </a:lnTo>
                  <a:lnTo>
                    <a:pt x="931" y="189"/>
                  </a:lnTo>
                  <a:lnTo>
                    <a:pt x="784" y="602"/>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63"/>
            <p:cNvSpPr>
              <a:spLocks/>
            </p:cNvSpPr>
            <p:nvPr/>
          </p:nvSpPr>
          <p:spPr bwMode="auto">
            <a:xfrm>
              <a:off x="1618461" y="2013860"/>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64"/>
            <p:cNvSpPr>
              <a:spLocks/>
            </p:cNvSpPr>
            <p:nvPr/>
          </p:nvSpPr>
          <p:spPr bwMode="auto">
            <a:xfrm>
              <a:off x="1691690" y="2039925"/>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65"/>
            <p:cNvSpPr>
              <a:spLocks/>
            </p:cNvSpPr>
            <p:nvPr/>
          </p:nvSpPr>
          <p:spPr bwMode="auto">
            <a:xfrm>
              <a:off x="1766160" y="2065989"/>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66"/>
            <p:cNvSpPr>
              <a:spLocks/>
            </p:cNvSpPr>
            <p:nvPr/>
          </p:nvSpPr>
          <p:spPr bwMode="auto">
            <a:xfrm>
              <a:off x="1839389" y="2092054"/>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67"/>
            <p:cNvSpPr>
              <a:spLocks/>
            </p:cNvSpPr>
            <p:nvPr/>
          </p:nvSpPr>
          <p:spPr bwMode="auto">
            <a:xfrm>
              <a:off x="1913860" y="2118119"/>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68"/>
            <p:cNvSpPr>
              <a:spLocks/>
            </p:cNvSpPr>
            <p:nvPr/>
          </p:nvSpPr>
          <p:spPr bwMode="auto">
            <a:xfrm>
              <a:off x="1987089" y="2144183"/>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69"/>
            <p:cNvSpPr>
              <a:spLocks/>
            </p:cNvSpPr>
            <p:nvPr/>
          </p:nvSpPr>
          <p:spPr bwMode="auto">
            <a:xfrm>
              <a:off x="2061559" y="2170248"/>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70"/>
            <p:cNvSpPr>
              <a:spLocks/>
            </p:cNvSpPr>
            <p:nvPr/>
          </p:nvSpPr>
          <p:spPr bwMode="auto">
            <a:xfrm>
              <a:off x="2134789" y="2196313"/>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71"/>
            <p:cNvSpPr>
              <a:spLocks/>
            </p:cNvSpPr>
            <p:nvPr/>
          </p:nvSpPr>
          <p:spPr bwMode="auto">
            <a:xfrm>
              <a:off x="2208018" y="2222377"/>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72"/>
            <p:cNvSpPr>
              <a:spLocks/>
            </p:cNvSpPr>
            <p:nvPr/>
          </p:nvSpPr>
          <p:spPr bwMode="auto">
            <a:xfrm>
              <a:off x="2282488" y="2248442"/>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73"/>
            <p:cNvSpPr>
              <a:spLocks/>
            </p:cNvSpPr>
            <p:nvPr/>
          </p:nvSpPr>
          <p:spPr bwMode="auto">
            <a:xfrm>
              <a:off x="2355718" y="2274507"/>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74"/>
            <p:cNvSpPr>
              <a:spLocks/>
            </p:cNvSpPr>
            <p:nvPr/>
          </p:nvSpPr>
          <p:spPr bwMode="auto">
            <a:xfrm>
              <a:off x="2430188" y="2300571"/>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75"/>
            <p:cNvSpPr>
              <a:spLocks/>
            </p:cNvSpPr>
            <p:nvPr/>
          </p:nvSpPr>
          <p:spPr bwMode="auto">
            <a:xfrm>
              <a:off x="2659805" y="1614202"/>
              <a:ext cx="52129" cy="26065"/>
            </a:xfrm>
            <a:custGeom>
              <a:avLst/>
              <a:gdLst>
                <a:gd name="T0" fmla="*/ 42 w 42"/>
                <a:gd name="T1" fmla="*/ 21 h 21"/>
                <a:gd name="T2" fmla="*/ 0 w 42"/>
                <a:gd name="T3" fmla="*/ 7 h 21"/>
                <a:gd name="T4" fmla="*/ 4 w 42"/>
                <a:gd name="T5" fmla="*/ 0 h 21"/>
                <a:gd name="T6" fmla="*/ 42 w 42"/>
                <a:gd name="T7" fmla="*/ 14 h 21"/>
                <a:gd name="T8" fmla="*/ 42 w 42"/>
                <a:gd name="T9" fmla="*/ 21 h 21"/>
              </a:gdLst>
              <a:ahLst/>
              <a:cxnLst>
                <a:cxn ang="0">
                  <a:pos x="T0" y="T1"/>
                </a:cxn>
                <a:cxn ang="0">
                  <a:pos x="T2" y="T3"/>
                </a:cxn>
                <a:cxn ang="0">
                  <a:pos x="T4" y="T5"/>
                </a:cxn>
                <a:cxn ang="0">
                  <a:pos x="T6" y="T7"/>
                </a:cxn>
                <a:cxn ang="0">
                  <a:pos x="T8" y="T9"/>
                </a:cxn>
              </a:cxnLst>
              <a:rect l="0" t="0" r="r" b="b"/>
              <a:pathLst>
                <a:path w="42" h="21">
                  <a:moveTo>
                    <a:pt x="42" y="21"/>
                  </a:moveTo>
                  <a:lnTo>
                    <a:pt x="0" y="7"/>
                  </a:lnTo>
                  <a:lnTo>
                    <a:pt x="4" y="0"/>
                  </a:lnTo>
                  <a:lnTo>
                    <a:pt x="42" y="14"/>
                  </a:lnTo>
                  <a:lnTo>
                    <a:pt x="42"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76"/>
            <p:cNvSpPr>
              <a:spLocks/>
            </p:cNvSpPr>
            <p:nvPr/>
          </p:nvSpPr>
          <p:spPr bwMode="auto">
            <a:xfrm>
              <a:off x="2638705" y="1683708"/>
              <a:ext cx="52129" cy="21100"/>
            </a:xfrm>
            <a:custGeom>
              <a:avLst/>
              <a:gdLst>
                <a:gd name="T0" fmla="*/ 38 w 42"/>
                <a:gd name="T1" fmla="*/ 17 h 17"/>
                <a:gd name="T2" fmla="*/ 0 w 42"/>
                <a:gd name="T3" fmla="*/ 3 h 17"/>
                <a:gd name="T4" fmla="*/ 3 w 42"/>
                <a:gd name="T5" fmla="*/ 0 h 17"/>
                <a:gd name="T6" fmla="*/ 42 w 42"/>
                <a:gd name="T7" fmla="*/ 14 h 17"/>
                <a:gd name="T8" fmla="*/ 38 w 42"/>
                <a:gd name="T9" fmla="*/ 17 h 17"/>
              </a:gdLst>
              <a:ahLst/>
              <a:cxnLst>
                <a:cxn ang="0">
                  <a:pos x="T0" y="T1"/>
                </a:cxn>
                <a:cxn ang="0">
                  <a:pos x="T2" y="T3"/>
                </a:cxn>
                <a:cxn ang="0">
                  <a:pos x="T4" y="T5"/>
                </a:cxn>
                <a:cxn ang="0">
                  <a:pos x="T6" y="T7"/>
                </a:cxn>
                <a:cxn ang="0">
                  <a:pos x="T8" y="T9"/>
                </a:cxn>
              </a:cxnLst>
              <a:rect l="0" t="0" r="r" b="b"/>
              <a:pathLst>
                <a:path w="42" h="17">
                  <a:moveTo>
                    <a:pt x="38" y="17"/>
                  </a:moveTo>
                  <a:lnTo>
                    <a:pt x="0" y="3"/>
                  </a:lnTo>
                  <a:lnTo>
                    <a:pt x="3" y="0"/>
                  </a:lnTo>
                  <a:lnTo>
                    <a:pt x="42" y="14"/>
                  </a:lnTo>
                  <a:lnTo>
                    <a:pt x="38" y="17"/>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77"/>
            <p:cNvSpPr>
              <a:spLocks/>
            </p:cNvSpPr>
            <p:nvPr/>
          </p:nvSpPr>
          <p:spPr bwMode="auto">
            <a:xfrm>
              <a:off x="2616364" y="1748249"/>
              <a:ext cx="52129" cy="26065"/>
            </a:xfrm>
            <a:custGeom>
              <a:avLst/>
              <a:gdLst>
                <a:gd name="T0" fmla="*/ 39 w 42"/>
                <a:gd name="T1" fmla="*/ 21 h 21"/>
                <a:gd name="T2" fmla="*/ 0 w 42"/>
                <a:gd name="T3" fmla="*/ 7 h 21"/>
                <a:gd name="T4" fmla="*/ 0 w 42"/>
                <a:gd name="T5" fmla="*/ 0 h 21"/>
                <a:gd name="T6" fmla="*/ 42 w 42"/>
                <a:gd name="T7" fmla="*/ 14 h 21"/>
                <a:gd name="T8" fmla="*/ 39 w 42"/>
                <a:gd name="T9" fmla="*/ 21 h 21"/>
              </a:gdLst>
              <a:ahLst/>
              <a:cxnLst>
                <a:cxn ang="0">
                  <a:pos x="T0" y="T1"/>
                </a:cxn>
                <a:cxn ang="0">
                  <a:pos x="T2" y="T3"/>
                </a:cxn>
                <a:cxn ang="0">
                  <a:pos x="T4" y="T5"/>
                </a:cxn>
                <a:cxn ang="0">
                  <a:pos x="T6" y="T7"/>
                </a:cxn>
                <a:cxn ang="0">
                  <a:pos x="T8" y="T9"/>
                </a:cxn>
              </a:cxnLst>
              <a:rect l="0" t="0" r="r" b="b"/>
              <a:pathLst>
                <a:path w="42" h="21">
                  <a:moveTo>
                    <a:pt x="39" y="21"/>
                  </a:moveTo>
                  <a:lnTo>
                    <a:pt x="0" y="7"/>
                  </a:lnTo>
                  <a:lnTo>
                    <a:pt x="0" y="0"/>
                  </a:lnTo>
                  <a:lnTo>
                    <a:pt x="42" y="14"/>
                  </a:lnTo>
                  <a:lnTo>
                    <a:pt x="39"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78"/>
            <p:cNvSpPr>
              <a:spLocks/>
            </p:cNvSpPr>
            <p:nvPr/>
          </p:nvSpPr>
          <p:spPr bwMode="auto">
            <a:xfrm>
              <a:off x="2590299" y="1814031"/>
              <a:ext cx="52129" cy="26065"/>
            </a:xfrm>
            <a:custGeom>
              <a:avLst/>
              <a:gdLst>
                <a:gd name="T0" fmla="*/ 42 w 42"/>
                <a:gd name="T1" fmla="*/ 21 h 21"/>
                <a:gd name="T2" fmla="*/ 0 w 42"/>
                <a:gd name="T3" fmla="*/ 7 h 21"/>
                <a:gd name="T4" fmla="*/ 4 w 42"/>
                <a:gd name="T5" fmla="*/ 0 h 21"/>
                <a:gd name="T6" fmla="*/ 42 w 42"/>
                <a:gd name="T7" fmla="*/ 14 h 21"/>
                <a:gd name="T8" fmla="*/ 42 w 42"/>
                <a:gd name="T9" fmla="*/ 21 h 21"/>
              </a:gdLst>
              <a:ahLst/>
              <a:cxnLst>
                <a:cxn ang="0">
                  <a:pos x="T0" y="T1"/>
                </a:cxn>
                <a:cxn ang="0">
                  <a:pos x="T2" y="T3"/>
                </a:cxn>
                <a:cxn ang="0">
                  <a:pos x="T4" y="T5"/>
                </a:cxn>
                <a:cxn ang="0">
                  <a:pos x="T6" y="T7"/>
                </a:cxn>
                <a:cxn ang="0">
                  <a:pos x="T8" y="T9"/>
                </a:cxn>
              </a:cxnLst>
              <a:rect l="0" t="0" r="r" b="b"/>
              <a:pathLst>
                <a:path w="42" h="21">
                  <a:moveTo>
                    <a:pt x="42" y="21"/>
                  </a:moveTo>
                  <a:lnTo>
                    <a:pt x="0" y="7"/>
                  </a:lnTo>
                  <a:lnTo>
                    <a:pt x="4" y="0"/>
                  </a:lnTo>
                  <a:lnTo>
                    <a:pt x="42" y="14"/>
                  </a:lnTo>
                  <a:lnTo>
                    <a:pt x="42"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79"/>
            <p:cNvSpPr>
              <a:spLocks/>
            </p:cNvSpPr>
            <p:nvPr/>
          </p:nvSpPr>
          <p:spPr bwMode="auto">
            <a:xfrm>
              <a:off x="2569199" y="1878572"/>
              <a:ext cx="52129" cy="26065"/>
            </a:xfrm>
            <a:custGeom>
              <a:avLst/>
              <a:gdLst>
                <a:gd name="T0" fmla="*/ 38 w 42"/>
                <a:gd name="T1" fmla="*/ 21 h 21"/>
                <a:gd name="T2" fmla="*/ 0 w 42"/>
                <a:gd name="T3" fmla="*/ 7 h 21"/>
                <a:gd name="T4" fmla="*/ 3 w 42"/>
                <a:gd name="T5" fmla="*/ 0 h 21"/>
                <a:gd name="T6" fmla="*/ 42 w 42"/>
                <a:gd name="T7" fmla="*/ 14 h 21"/>
                <a:gd name="T8" fmla="*/ 38 w 42"/>
                <a:gd name="T9" fmla="*/ 21 h 21"/>
              </a:gdLst>
              <a:ahLst/>
              <a:cxnLst>
                <a:cxn ang="0">
                  <a:pos x="T0" y="T1"/>
                </a:cxn>
                <a:cxn ang="0">
                  <a:pos x="T2" y="T3"/>
                </a:cxn>
                <a:cxn ang="0">
                  <a:pos x="T4" y="T5"/>
                </a:cxn>
                <a:cxn ang="0">
                  <a:pos x="T6" y="T7"/>
                </a:cxn>
                <a:cxn ang="0">
                  <a:pos x="T8" y="T9"/>
                </a:cxn>
              </a:cxnLst>
              <a:rect l="0" t="0" r="r" b="b"/>
              <a:pathLst>
                <a:path w="42" h="21">
                  <a:moveTo>
                    <a:pt x="38" y="21"/>
                  </a:moveTo>
                  <a:lnTo>
                    <a:pt x="0" y="7"/>
                  </a:lnTo>
                  <a:lnTo>
                    <a:pt x="3" y="0"/>
                  </a:lnTo>
                  <a:lnTo>
                    <a:pt x="42" y="14"/>
                  </a:lnTo>
                  <a:lnTo>
                    <a:pt x="38"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80"/>
            <p:cNvSpPr>
              <a:spLocks/>
            </p:cNvSpPr>
            <p:nvPr/>
          </p:nvSpPr>
          <p:spPr bwMode="auto">
            <a:xfrm>
              <a:off x="2546858" y="1944354"/>
              <a:ext cx="52129" cy="26065"/>
            </a:xfrm>
            <a:custGeom>
              <a:avLst/>
              <a:gdLst>
                <a:gd name="T0" fmla="*/ 39 w 42"/>
                <a:gd name="T1" fmla="*/ 21 h 21"/>
                <a:gd name="T2" fmla="*/ 0 w 42"/>
                <a:gd name="T3" fmla="*/ 7 h 21"/>
                <a:gd name="T4" fmla="*/ 0 w 42"/>
                <a:gd name="T5" fmla="*/ 0 h 21"/>
                <a:gd name="T6" fmla="*/ 42 w 42"/>
                <a:gd name="T7" fmla="*/ 14 h 21"/>
                <a:gd name="T8" fmla="*/ 39 w 42"/>
                <a:gd name="T9" fmla="*/ 21 h 21"/>
              </a:gdLst>
              <a:ahLst/>
              <a:cxnLst>
                <a:cxn ang="0">
                  <a:pos x="T0" y="T1"/>
                </a:cxn>
                <a:cxn ang="0">
                  <a:pos x="T2" y="T3"/>
                </a:cxn>
                <a:cxn ang="0">
                  <a:pos x="T4" y="T5"/>
                </a:cxn>
                <a:cxn ang="0">
                  <a:pos x="T6" y="T7"/>
                </a:cxn>
                <a:cxn ang="0">
                  <a:pos x="T8" y="T9"/>
                </a:cxn>
              </a:cxnLst>
              <a:rect l="0" t="0" r="r" b="b"/>
              <a:pathLst>
                <a:path w="42" h="21">
                  <a:moveTo>
                    <a:pt x="39" y="21"/>
                  </a:moveTo>
                  <a:lnTo>
                    <a:pt x="0" y="7"/>
                  </a:lnTo>
                  <a:lnTo>
                    <a:pt x="0" y="0"/>
                  </a:lnTo>
                  <a:lnTo>
                    <a:pt x="42" y="14"/>
                  </a:lnTo>
                  <a:lnTo>
                    <a:pt x="39"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81"/>
            <p:cNvSpPr>
              <a:spLocks/>
            </p:cNvSpPr>
            <p:nvPr/>
          </p:nvSpPr>
          <p:spPr bwMode="auto">
            <a:xfrm>
              <a:off x="2520794" y="2008895"/>
              <a:ext cx="52129" cy="26065"/>
            </a:xfrm>
            <a:custGeom>
              <a:avLst/>
              <a:gdLst>
                <a:gd name="T0" fmla="*/ 42 w 42"/>
                <a:gd name="T1" fmla="*/ 21 h 21"/>
                <a:gd name="T2" fmla="*/ 0 w 42"/>
                <a:gd name="T3" fmla="*/ 7 h 21"/>
                <a:gd name="T4" fmla="*/ 4 w 42"/>
                <a:gd name="T5" fmla="*/ 0 h 21"/>
                <a:gd name="T6" fmla="*/ 42 w 42"/>
                <a:gd name="T7" fmla="*/ 14 h 21"/>
                <a:gd name="T8" fmla="*/ 42 w 42"/>
                <a:gd name="T9" fmla="*/ 21 h 21"/>
              </a:gdLst>
              <a:ahLst/>
              <a:cxnLst>
                <a:cxn ang="0">
                  <a:pos x="T0" y="T1"/>
                </a:cxn>
                <a:cxn ang="0">
                  <a:pos x="T2" y="T3"/>
                </a:cxn>
                <a:cxn ang="0">
                  <a:pos x="T4" y="T5"/>
                </a:cxn>
                <a:cxn ang="0">
                  <a:pos x="T6" y="T7"/>
                </a:cxn>
                <a:cxn ang="0">
                  <a:pos x="T8" y="T9"/>
                </a:cxn>
              </a:cxnLst>
              <a:rect l="0" t="0" r="r" b="b"/>
              <a:pathLst>
                <a:path w="42" h="21">
                  <a:moveTo>
                    <a:pt x="42" y="21"/>
                  </a:moveTo>
                  <a:lnTo>
                    <a:pt x="0" y="7"/>
                  </a:lnTo>
                  <a:lnTo>
                    <a:pt x="4" y="0"/>
                  </a:lnTo>
                  <a:lnTo>
                    <a:pt x="42" y="14"/>
                  </a:lnTo>
                  <a:lnTo>
                    <a:pt x="42"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82"/>
            <p:cNvSpPr>
              <a:spLocks/>
            </p:cNvSpPr>
            <p:nvPr/>
          </p:nvSpPr>
          <p:spPr bwMode="auto">
            <a:xfrm>
              <a:off x="2499694" y="2074678"/>
              <a:ext cx="52129" cy="26065"/>
            </a:xfrm>
            <a:custGeom>
              <a:avLst/>
              <a:gdLst>
                <a:gd name="T0" fmla="*/ 38 w 42"/>
                <a:gd name="T1" fmla="*/ 21 h 21"/>
                <a:gd name="T2" fmla="*/ 0 w 42"/>
                <a:gd name="T3" fmla="*/ 7 h 21"/>
                <a:gd name="T4" fmla="*/ 3 w 42"/>
                <a:gd name="T5" fmla="*/ 0 h 21"/>
                <a:gd name="T6" fmla="*/ 42 w 42"/>
                <a:gd name="T7" fmla="*/ 14 h 21"/>
                <a:gd name="T8" fmla="*/ 38 w 42"/>
                <a:gd name="T9" fmla="*/ 21 h 21"/>
              </a:gdLst>
              <a:ahLst/>
              <a:cxnLst>
                <a:cxn ang="0">
                  <a:pos x="T0" y="T1"/>
                </a:cxn>
                <a:cxn ang="0">
                  <a:pos x="T2" y="T3"/>
                </a:cxn>
                <a:cxn ang="0">
                  <a:pos x="T4" y="T5"/>
                </a:cxn>
                <a:cxn ang="0">
                  <a:pos x="T6" y="T7"/>
                </a:cxn>
                <a:cxn ang="0">
                  <a:pos x="T8" y="T9"/>
                </a:cxn>
              </a:cxnLst>
              <a:rect l="0" t="0" r="r" b="b"/>
              <a:pathLst>
                <a:path w="42" h="21">
                  <a:moveTo>
                    <a:pt x="38" y="21"/>
                  </a:moveTo>
                  <a:lnTo>
                    <a:pt x="0" y="7"/>
                  </a:lnTo>
                  <a:lnTo>
                    <a:pt x="3" y="0"/>
                  </a:lnTo>
                  <a:lnTo>
                    <a:pt x="42" y="14"/>
                  </a:lnTo>
                  <a:lnTo>
                    <a:pt x="38"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83"/>
            <p:cNvSpPr>
              <a:spLocks/>
            </p:cNvSpPr>
            <p:nvPr/>
          </p:nvSpPr>
          <p:spPr bwMode="auto">
            <a:xfrm>
              <a:off x="2477353" y="2139219"/>
              <a:ext cx="52129" cy="26065"/>
            </a:xfrm>
            <a:custGeom>
              <a:avLst/>
              <a:gdLst>
                <a:gd name="T0" fmla="*/ 39 w 42"/>
                <a:gd name="T1" fmla="*/ 21 h 21"/>
                <a:gd name="T2" fmla="*/ 0 w 42"/>
                <a:gd name="T3" fmla="*/ 7 h 21"/>
                <a:gd name="T4" fmla="*/ 0 w 42"/>
                <a:gd name="T5" fmla="*/ 0 h 21"/>
                <a:gd name="T6" fmla="*/ 42 w 42"/>
                <a:gd name="T7" fmla="*/ 14 h 21"/>
                <a:gd name="T8" fmla="*/ 39 w 42"/>
                <a:gd name="T9" fmla="*/ 21 h 21"/>
              </a:gdLst>
              <a:ahLst/>
              <a:cxnLst>
                <a:cxn ang="0">
                  <a:pos x="T0" y="T1"/>
                </a:cxn>
                <a:cxn ang="0">
                  <a:pos x="T2" y="T3"/>
                </a:cxn>
                <a:cxn ang="0">
                  <a:pos x="T4" y="T5"/>
                </a:cxn>
                <a:cxn ang="0">
                  <a:pos x="T6" y="T7"/>
                </a:cxn>
                <a:cxn ang="0">
                  <a:pos x="T8" y="T9"/>
                </a:cxn>
              </a:cxnLst>
              <a:rect l="0" t="0" r="r" b="b"/>
              <a:pathLst>
                <a:path w="42" h="21">
                  <a:moveTo>
                    <a:pt x="39" y="21"/>
                  </a:moveTo>
                  <a:lnTo>
                    <a:pt x="0" y="7"/>
                  </a:lnTo>
                  <a:lnTo>
                    <a:pt x="0" y="0"/>
                  </a:lnTo>
                  <a:lnTo>
                    <a:pt x="42" y="14"/>
                  </a:lnTo>
                  <a:lnTo>
                    <a:pt x="39"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84"/>
            <p:cNvSpPr>
              <a:spLocks/>
            </p:cNvSpPr>
            <p:nvPr/>
          </p:nvSpPr>
          <p:spPr bwMode="auto">
            <a:xfrm>
              <a:off x="2451288" y="2205001"/>
              <a:ext cx="52129" cy="26065"/>
            </a:xfrm>
            <a:custGeom>
              <a:avLst/>
              <a:gdLst>
                <a:gd name="T0" fmla="*/ 42 w 42"/>
                <a:gd name="T1" fmla="*/ 21 h 21"/>
                <a:gd name="T2" fmla="*/ 0 w 42"/>
                <a:gd name="T3" fmla="*/ 7 h 21"/>
                <a:gd name="T4" fmla="*/ 4 w 42"/>
                <a:gd name="T5" fmla="*/ 0 h 21"/>
                <a:gd name="T6" fmla="*/ 42 w 42"/>
                <a:gd name="T7" fmla="*/ 14 h 21"/>
                <a:gd name="T8" fmla="*/ 42 w 42"/>
                <a:gd name="T9" fmla="*/ 21 h 21"/>
              </a:gdLst>
              <a:ahLst/>
              <a:cxnLst>
                <a:cxn ang="0">
                  <a:pos x="T0" y="T1"/>
                </a:cxn>
                <a:cxn ang="0">
                  <a:pos x="T2" y="T3"/>
                </a:cxn>
                <a:cxn ang="0">
                  <a:pos x="T4" y="T5"/>
                </a:cxn>
                <a:cxn ang="0">
                  <a:pos x="T6" y="T7"/>
                </a:cxn>
                <a:cxn ang="0">
                  <a:pos x="T8" y="T9"/>
                </a:cxn>
              </a:cxnLst>
              <a:rect l="0" t="0" r="r" b="b"/>
              <a:pathLst>
                <a:path w="42" h="21">
                  <a:moveTo>
                    <a:pt x="42" y="21"/>
                  </a:moveTo>
                  <a:lnTo>
                    <a:pt x="0" y="7"/>
                  </a:lnTo>
                  <a:lnTo>
                    <a:pt x="4" y="0"/>
                  </a:lnTo>
                  <a:lnTo>
                    <a:pt x="42" y="14"/>
                  </a:lnTo>
                  <a:lnTo>
                    <a:pt x="42"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1" name="文本框 310"/>
          <p:cNvSpPr txBox="1"/>
          <p:nvPr/>
        </p:nvSpPr>
        <p:spPr>
          <a:xfrm>
            <a:off x="6068067" y="1085675"/>
            <a:ext cx="5109091" cy="1569660"/>
          </a:xfrm>
          <a:prstGeom prst="rect">
            <a:avLst/>
          </a:prstGeom>
          <a:noFill/>
        </p:spPr>
        <p:txBody>
          <a:bodyPr wrap="none" rtlCol="0">
            <a:spAutoFit/>
            <a:scene3d>
              <a:camera prst="orthographicFront"/>
              <a:lightRig rig="threePt" dir="t"/>
            </a:scene3d>
            <a:sp3d contourW="12700"/>
          </a:bodyPr>
          <a:lstStyle/>
          <a:p>
            <a:r>
              <a:rPr lang="zh-CN" altLang="en-US" sz="9600" dirty="0">
                <a:solidFill>
                  <a:schemeClr val="accent3"/>
                </a:solidFill>
                <a:latin typeface="时尚中黑简体" panose="01010104010101010101" pitchFamily="2" charset="-122"/>
                <a:ea typeface="时尚中黑简体" panose="01010104010101010101" pitchFamily="2" charset="-122"/>
              </a:rPr>
              <a:t>教</a:t>
            </a:r>
            <a:r>
              <a:rPr lang="zh-CN" altLang="en-US" sz="9600" dirty="0">
                <a:solidFill>
                  <a:schemeClr val="accent4"/>
                </a:solidFill>
                <a:latin typeface="时尚中黑简体" panose="01010104010101010101" pitchFamily="2" charset="-122"/>
                <a:ea typeface="时尚中黑简体" panose="01010104010101010101" pitchFamily="2" charset="-122"/>
              </a:rPr>
              <a:t>师</a:t>
            </a:r>
            <a:r>
              <a:rPr lang="zh-CN" altLang="en-US" sz="9600" dirty="0">
                <a:solidFill>
                  <a:schemeClr val="tx2"/>
                </a:solidFill>
                <a:latin typeface="时尚中黑简体" panose="01010104010101010101" pitchFamily="2" charset="-122"/>
                <a:ea typeface="时尚中黑简体" panose="01010104010101010101" pitchFamily="2" charset="-122"/>
              </a:rPr>
              <a:t>说</a:t>
            </a:r>
            <a:r>
              <a:rPr lang="zh-CN" altLang="en-US" sz="9600" dirty="0">
                <a:solidFill>
                  <a:schemeClr val="accent5"/>
                </a:solidFill>
                <a:latin typeface="时尚中黑简体" panose="01010104010101010101" pitchFamily="2" charset="-122"/>
                <a:ea typeface="时尚中黑简体" panose="01010104010101010101" pitchFamily="2" charset="-122"/>
              </a:rPr>
              <a:t>课</a:t>
            </a:r>
          </a:p>
        </p:txBody>
      </p:sp>
      <p:grpSp>
        <p:nvGrpSpPr>
          <p:cNvPr id="338" name="组合 337"/>
          <p:cNvGrpSpPr/>
          <p:nvPr/>
        </p:nvGrpSpPr>
        <p:grpSpPr>
          <a:xfrm>
            <a:off x="9697638" y="5471819"/>
            <a:ext cx="1922321" cy="756496"/>
            <a:chOff x="9697638" y="5471819"/>
            <a:chExt cx="1922321" cy="756496"/>
          </a:xfrm>
        </p:grpSpPr>
        <p:sp>
          <p:nvSpPr>
            <p:cNvPr id="315" name="文本框 314"/>
            <p:cNvSpPr txBox="1"/>
            <p:nvPr/>
          </p:nvSpPr>
          <p:spPr>
            <a:xfrm>
              <a:off x="9697638" y="5471819"/>
              <a:ext cx="1263487" cy="307777"/>
            </a:xfrm>
            <a:prstGeom prst="rect">
              <a:avLst/>
            </a:prstGeom>
            <a:noFill/>
          </p:spPr>
          <p:txBody>
            <a:bodyPr wrap="none" rtlCol="0">
              <a:spAutoFit/>
            </a:bodyPr>
            <a:lstStyle/>
            <a:p>
              <a:r>
                <a:rPr lang="zh-CN" altLang="en-US" sz="1400" dirty="0">
                  <a:solidFill>
                    <a:schemeClr val="bg1"/>
                  </a:solidFill>
                </a:rPr>
                <a:t>汇报人：</a:t>
              </a:r>
              <a:r>
                <a:rPr lang="en-US" altLang="zh-CN" sz="1400" dirty="0">
                  <a:solidFill>
                    <a:schemeClr val="bg1"/>
                  </a:solidFill>
                </a:rPr>
                <a:t>XXX</a:t>
              </a:r>
              <a:endParaRPr lang="zh-CN" altLang="en-US" sz="1400" dirty="0">
                <a:solidFill>
                  <a:schemeClr val="bg1"/>
                </a:solidFill>
              </a:endParaRPr>
            </a:p>
          </p:txBody>
        </p:sp>
        <p:sp>
          <p:nvSpPr>
            <p:cNvPr id="316" name="文本框 315"/>
            <p:cNvSpPr txBox="1"/>
            <p:nvPr/>
          </p:nvSpPr>
          <p:spPr>
            <a:xfrm>
              <a:off x="9697638" y="5920538"/>
              <a:ext cx="1922321" cy="307777"/>
            </a:xfrm>
            <a:prstGeom prst="rect">
              <a:avLst/>
            </a:prstGeom>
            <a:noFill/>
          </p:spPr>
          <p:txBody>
            <a:bodyPr wrap="none" rtlCol="0">
              <a:spAutoFit/>
            </a:bodyPr>
            <a:lstStyle/>
            <a:p>
              <a:r>
                <a:rPr lang="zh-CN" altLang="en-US" sz="1400" dirty="0">
                  <a:solidFill>
                    <a:schemeClr val="bg1"/>
                  </a:solidFill>
                </a:rPr>
                <a:t>汇报时间：</a:t>
              </a:r>
              <a:r>
                <a:rPr lang="en-US" altLang="zh-CN" sz="1400" dirty="0">
                  <a:solidFill>
                    <a:schemeClr val="bg1"/>
                  </a:solidFill>
                </a:rPr>
                <a:t>XX</a:t>
              </a:r>
              <a:r>
                <a:rPr lang="zh-CN" altLang="en-US" sz="1400" dirty="0">
                  <a:solidFill>
                    <a:schemeClr val="bg1"/>
                  </a:solidFill>
                </a:rPr>
                <a:t>年</a:t>
              </a:r>
              <a:r>
                <a:rPr lang="en-US" altLang="zh-CN" sz="1400" dirty="0">
                  <a:solidFill>
                    <a:schemeClr val="bg1"/>
                  </a:solidFill>
                </a:rPr>
                <a:t>XX</a:t>
              </a:r>
              <a:r>
                <a:rPr lang="zh-CN" altLang="en-US" sz="1400" dirty="0">
                  <a:solidFill>
                    <a:schemeClr val="bg1"/>
                  </a:solidFill>
                </a:rPr>
                <a:t>月</a:t>
              </a:r>
            </a:p>
          </p:txBody>
        </p:sp>
      </p:grpSp>
      <p:sp>
        <p:nvSpPr>
          <p:cNvPr id="321" name="矩形 320"/>
          <p:cNvSpPr/>
          <p:nvPr/>
        </p:nvSpPr>
        <p:spPr>
          <a:xfrm>
            <a:off x="6083300" y="2618968"/>
            <a:ext cx="5081158"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u="none" strike="noStrike" kern="1200" cap="none" spc="0" normalizeH="0" baseline="0" noProof="0" dirty="0">
                <a:ln>
                  <a:noFill/>
                </a:ln>
                <a:solidFill>
                  <a:schemeClr val="bg1">
                    <a:lumMod val="50000"/>
                  </a:schemeClr>
                </a:solidFill>
                <a:effectLst/>
                <a:uLnTx/>
                <a:uFillTx/>
                <a:ea typeface="等线" panose="02010600030101010101" pitchFamily="2" charset="-122"/>
                <a:cs typeface="+mn-cs"/>
              </a:rPr>
              <a:t>THIS  TEMPLATE  DE SIGNED FOR FEI ER SHE JI</a:t>
            </a:r>
            <a:endParaRPr kumimoji="0" lang="zh-CN" altLang="en-US" sz="1600" u="none" strike="noStrike" kern="1200" cap="none" spc="0" normalizeH="0" baseline="0" noProof="0" dirty="0">
              <a:ln>
                <a:noFill/>
              </a:ln>
              <a:solidFill>
                <a:schemeClr val="bg1">
                  <a:lumMod val="50000"/>
                </a:schemeClr>
              </a:solidFill>
              <a:effectLst/>
              <a:uLnTx/>
              <a:uFillTx/>
              <a:ea typeface="等线" panose="02010600030101010101" pitchFamily="2" charset="-122"/>
              <a:cs typeface="+mn-cs"/>
            </a:endParaRPr>
          </a:p>
        </p:txBody>
      </p:sp>
      <p:grpSp>
        <p:nvGrpSpPr>
          <p:cNvPr id="335" name="组合 334"/>
          <p:cNvGrpSpPr/>
          <p:nvPr/>
        </p:nvGrpSpPr>
        <p:grpSpPr>
          <a:xfrm>
            <a:off x="6246796" y="3497949"/>
            <a:ext cx="1441815" cy="412070"/>
            <a:chOff x="6246796" y="3497949"/>
            <a:chExt cx="1441815" cy="412070"/>
          </a:xfrm>
        </p:grpSpPr>
        <p:sp>
          <p:nvSpPr>
            <p:cNvPr id="317" name="矩形: 圆角 316"/>
            <p:cNvSpPr/>
            <p:nvPr/>
          </p:nvSpPr>
          <p:spPr>
            <a:xfrm>
              <a:off x="6246796" y="3497949"/>
              <a:ext cx="1441815" cy="412070"/>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文本框 321"/>
            <p:cNvSpPr txBox="1"/>
            <p:nvPr/>
          </p:nvSpPr>
          <p:spPr>
            <a:xfrm>
              <a:off x="6413705" y="3517459"/>
              <a:ext cx="1107996" cy="369332"/>
            </a:xfrm>
            <a:prstGeom prst="rect">
              <a:avLst/>
            </a:prstGeom>
            <a:noFill/>
          </p:spPr>
          <p:txBody>
            <a:bodyPr wrap="none" rtlCol="0">
              <a:spAutoFit/>
              <a:scene3d>
                <a:camera prst="orthographicFront"/>
                <a:lightRig rig="threePt" dir="t"/>
              </a:scene3d>
              <a:sp3d contourW="6350"/>
            </a:bodyPr>
            <a:lstStyle/>
            <a:p>
              <a:r>
                <a:rPr lang="zh-CN" altLang="en-US" dirty="0">
                  <a:solidFill>
                    <a:schemeClr val="bg1"/>
                  </a:solidFill>
                </a:rPr>
                <a:t>说课教育</a:t>
              </a:r>
            </a:p>
          </p:txBody>
        </p:sp>
      </p:grpSp>
      <p:grpSp>
        <p:nvGrpSpPr>
          <p:cNvPr id="336" name="组合 335"/>
          <p:cNvGrpSpPr/>
          <p:nvPr/>
        </p:nvGrpSpPr>
        <p:grpSpPr>
          <a:xfrm>
            <a:off x="7971219" y="3497949"/>
            <a:ext cx="1441815" cy="412070"/>
            <a:chOff x="7971219" y="3497949"/>
            <a:chExt cx="1441815" cy="412070"/>
          </a:xfrm>
        </p:grpSpPr>
        <p:sp>
          <p:nvSpPr>
            <p:cNvPr id="318" name="矩形: 圆角 317"/>
            <p:cNvSpPr/>
            <p:nvPr/>
          </p:nvSpPr>
          <p:spPr>
            <a:xfrm>
              <a:off x="7971219" y="3497949"/>
              <a:ext cx="1441815" cy="412070"/>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文本框 322"/>
            <p:cNvSpPr txBox="1"/>
            <p:nvPr/>
          </p:nvSpPr>
          <p:spPr>
            <a:xfrm>
              <a:off x="8138128" y="3517459"/>
              <a:ext cx="1107996" cy="369332"/>
            </a:xfrm>
            <a:prstGeom prst="rect">
              <a:avLst/>
            </a:prstGeom>
            <a:noFill/>
          </p:spPr>
          <p:txBody>
            <a:bodyPr wrap="none" rtlCol="0">
              <a:spAutoFit/>
              <a:scene3d>
                <a:camera prst="orthographicFront"/>
                <a:lightRig rig="threePt" dir="t"/>
              </a:scene3d>
              <a:sp3d contourW="6350"/>
            </a:bodyPr>
            <a:lstStyle/>
            <a:p>
              <a:r>
                <a:rPr lang="zh-CN" altLang="en-US" dirty="0">
                  <a:solidFill>
                    <a:schemeClr val="bg1"/>
                  </a:solidFill>
                </a:rPr>
                <a:t>毕业答辩</a:t>
              </a:r>
            </a:p>
          </p:txBody>
        </p:sp>
      </p:grpSp>
      <p:grpSp>
        <p:nvGrpSpPr>
          <p:cNvPr id="337" name="组合 336"/>
          <p:cNvGrpSpPr/>
          <p:nvPr/>
        </p:nvGrpSpPr>
        <p:grpSpPr>
          <a:xfrm>
            <a:off x="9695641" y="3497949"/>
            <a:ext cx="1441815" cy="412070"/>
            <a:chOff x="9695641" y="3497949"/>
            <a:chExt cx="1441815" cy="412070"/>
          </a:xfrm>
        </p:grpSpPr>
        <p:sp>
          <p:nvSpPr>
            <p:cNvPr id="319" name="矩形: 圆角 318"/>
            <p:cNvSpPr/>
            <p:nvPr/>
          </p:nvSpPr>
          <p:spPr>
            <a:xfrm>
              <a:off x="9695641" y="3497949"/>
              <a:ext cx="1441815" cy="412070"/>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文本框 323"/>
            <p:cNvSpPr txBox="1"/>
            <p:nvPr/>
          </p:nvSpPr>
          <p:spPr>
            <a:xfrm>
              <a:off x="9862550" y="3517459"/>
              <a:ext cx="1107996" cy="369332"/>
            </a:xfrm>
            <a:prstGeom prst="rect">
              <a:avLst/>
            </a:prstGeom>
            <a:noFill/>
          </p:spPr>
          <p:txBody>
            <a:bodyPr wrap="none" rtlCol="0">
              <a:spAutoFit/>
              <a:scene3d>
                <a:camera prst="orthographicFront"/>
                <a:lightRig rig="threePt" dir="t"/>
              </a:scene3d>
              <a:sp3d contourW="6350"/>
            </a:bodyPr>
            <a:lstStyle/>
            <a:p>
              <a:r>
                <a:rPr lang="zh-CN" altLang="en-US" dirty="0">
                  <a:solidFill>
                    <a:schemeClr val="bg1"/>
                  </a:solidFill>
                </a:rPr>
                <a:t>学术研究</a:t>
              </a:r>
            </a:p>
          </p:txBody>
        </p:sp>
      </p:grpSp>
      <p:pic>
        <p:nvPicPr>
          <p:cNvPr id="325" name="14.The Pirate That Should Not Be (Remixed By Photek).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983630" y="-304800"/>
            <a:ext cx="609600" cy="609600"/>
          </a:xfrm>
          <a:prstGeom prst="rect">
            <a:avLst/>
          </a:prstGeom>
        </p:spPr>
      </p:pic>
    </p:spTree>
    <p:extLst>
      <p:ext uri="{BB962C8B-B14F-4D97-AF65-F5344CB8AC3E}">
        <p14:creationId xmlns:p14="http://schemas.microsoft.com/office/powerpoint/2010/main" val="408015770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25"/>
                                        </p:tgtEl>
                                      </p:cBhvr>
                                    </p:cmd>
                                  </p:childTnLst>
                                </p:cTn>
                              </p:par>
                              <p:par>
                                <p:cTn id="7" presetID="2" presetClass="entr" presetSubtype="4" fill="hold" grpId="0" nodeType="withEffect">
                                  <p:stCondLst>
                                    <p:cond delay="0"/>
                                  </p:stCondLst>
                                  <p:childTnLst>
                                    <p:set>
                                      <p:cBhvr>
                                        <p:cTn id="8" dur="1" fill="hold">
                                          <p:stCondLst>
                                            <p:cond delay="0"/>
                                          </p:stCondLst>
                                        </p:cTn>
                                        <p:tgtEl>
                                          <p:spTgt spid="310"/>
                                        </p:tgtEl>
                                        <p:attrNameLst>
                                          <p:attrName>style.visibility</p:attrName>
                                        </p:attrNameLst>
                                      </p:cBhvr>
                                      <p:to>
                                        <p:strVal val="visible"/>
                                      </p:to>
                                    </p:set>
                                    <p:anim calcmode="lin" valueType="num">
                                      <p:cBhvr additive="base">
                                        <p:cTn id="9" dur="500" fill="hold"/>
                                        <p:tgtEl>
                                          <p:spTgt spid="310"/>
                                        </p:tgtEl>
                                        <p:attrNameLst>
                                          <p:attrName>ppt_x</p:attrName>
                                        </p:attrNameLst>
                                      </p:cBhvr>
                                      <p:tavLst>
                                        <p:tav tm="0">
                                          <p:val>
                                            <p:strVal val="#ppt_x"/>
                                          </p:val>
                                        </p:tav>
                                        <p:tav tm="100000">
                                          <p:val>
                                            <p:strVal val="#ppt_x"/>
                                          </p:val>
                                        </p:tav>
                                      </p:tavLst>
                                    </p:anim>
                                    <p:anim calcmode="lin" valueType="num">
                                      <p:cBhvr additive="base">
                                        <p:cTn id="10" dur="500" fill="hold"/>
                                        <p:tgtEl>
                                          <p:spTgt spid="310"/>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250"/>
                                  </p:stCondLst>
                                  <p:childTnLst>
                                    <p:set>
                                      <p:cBhvr>
                                        <p:cTn id="12" dur="1" fill="hold">
                                          <p:stCondLst>
                                            <p:cond delay="0"/>
                                          </p:stCondLst>
                                        </p:cTn>
                                        <p:tgtEl>
                                          <p:spTgt spid="309"/>
                                        </p:tgtEl>
                                        <p:attrNameLst>
                                          <p:attrName>style.visibility</p:attrName>
                                        </p:attrNameLst>
                                      </p:cBhvr>
                                      <p:to>
                                        <p:strVal val="visible"/>
                                      </p:to>
                                    </p:set>
                                    <p:anim calcmode="lin" valueType="num">
                                      <p:cBhvr additive="base">
                                        <p:cTn id="13" dur="500" fill="hold"/>
                                        <p:tgtEl>
                                          <p:spTgt spid="309"/>
                                        </p:tgtEl>
                                        <p:attrNameLst>
                                          <p:attrName>ppt_x</p:attrName>
                                        </p:attrNameLst>
                                      </p:cBhvr>
                                      <p:tavLst>
                                        <p:tav tm="0">
                                          <p:val>
                                            <p:strVal val="#ppt_x"/>
                                          </p:val>
                                        </p:tav>
                                        <p:tav tm="100000">
                                          <p:val>
                                            <p:strVal val="#ppt_x"/>
                                          </p:val>
                                        </p:tav>
                                      </p:tavLst>
                                    </p:anim>
                                    <p:anim calcmode="lin" valueType="num">
                                      <p:cBhvr additive="base">
                                        <p:cTn id="14" dur="500" fill="hold"/>
                                        <p:tgtEl>
                                          <p:spTgt spid="309"/>
                                        </p:tgtEl>
                                        <p:attrNameLst>
                                          <p:attrName>ppt_y</p:attrName>
                                        </p:attrNameLst>
                                      </p:cBhvr>
                                      <p:tavLst>
                                        <p:tav tm="0">
                                          <p:val>
                                            <p:strVal val="1+#ppt_h/2"/>
                                          </p:val>
                                        </p:tav>
                                        <p:tav tm="100000">
                                          <p:val>
                                            <p:strVal val="#ppt_y"/>
                                          </p:val>
                                        </p:tav>
                                      </p:tavLst>
                                    </p:anim>
                                  </p:childTnLst>
                                </p:cTn>
                              </p:par>
                            </p:childTnLst>
                          </p:cTn>
                        </p:par>
                        <p:par>
                          <p:cTn id="15" fill="hold">
                            <p:stCondLst>
                              <p:cond delay="750"/>
                            </p:stCondLst>
                            <p:childTnLst>
                              <p:par>
                                <p:cTn id="16" presetID="42" presetClass="entr" presetSubtype="0" fill="hold" nodeType="afterEffect">
                                  <p:stCondLst>
                                    <p:cond delay="0"/>
                                  </p:stCondLst>
                                  <p:childTnLst>
                                    <p:set>
                                      <p:cBhvr>
                                        <p:cTn id="17" dur="1" fill="hold">
                                          <p:stCondLst>
                                            <p:cond delay="0"/>
                                          </p:stCondLst>
                                        </p:cTn>
                                        <p:tgtEl>
                                          <p:spTgt spid="328"/>
                                        </p:tgtEl>
                                        <p:attrNameLst>
                                          <p:attrName>style.visibility</p:attrName>
                                        </p:attrNameLst>
                                      </p:cBhvr>
                                      <p:to>
                                        <p:strVal val="visible"/>
                                      </p:to>
                                    </p:set>
                                    <p:animEffect transition="in" filter="fade">
                                      <p:cBhvr>
                                        <p:cTn id="18" dur="1000"/>
                                        <p:tgtEl>
                                          <p:spTgt spid="328"/>
                                        </p:tgtEl>
                                      </p:cBhvr>
                                    </p:animEffect>
                                    <p:anim calcmode="lin" valueType="num">
                                      <p:cBhvr>
                                        <p:cTn id="19" dur="1000" fill="hold"/>
                                        <p:tgtEl>
                                          <p:spTgt spid="328"/>
                                        </p:tgtEl>
                                        <p:attrNameLst>
                                          <p:attrName>ppt_x</p:attrName>
                                        </p:attrNameLst>
                                      </p:cBhvr>
                                      <p:tavLst>
                                        <p:tav tm="0">
                                          <p:val>
                                            <p:strVal val="#ppt_x"/>
                                          </p:val>
                                        </p:tav>
                                        <p:tav tm="100000">
                                          <p:val>
                                            <p:strVal val="#ppt_x"/>
                                          </p:val>
                                        </p:tav>
                                      </p:tavLst>
                                    </p:anim>
                                    <p:anim calcmode="lin" valueType="num">
                                      <p:cBhvr>
                                        <p:cTn id="20" dur="1000" fill="hold"/>
                                        <p:tgtEl>
                                          <p:spTgt spid="328"/>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47" presetClass="entr" presetSubtype="0" fill="hold" nodeType="afterEffect">
                                  <p:stCondLst>
                                    <p:cond delay="0"/>
                                  </p:stCondLst>
                                  <p:childTnLst>
                                    <p:set>
                                      <p:cBhvr>
                                        <p:cTn id="23" dur="1" fill="hold">
                                          <p:stCondLst>
                                            <p:cond delay="0"/>
                                          </p:stCondLst>
                                        </p:cTn>
                                        <p:tgtEl>
                                          <p:spTgt spid="330"/>
                                        </p:tgtEl>
                                        <p:attrNameLst>
                                          <p:attrName>style.visibility</p:attrName>
                                        </p:attrNameLst>
                                      </p:cBhvr>
                                      <p:to>
                                        <p:strVal val="visible"/>
                                      </p:to>
                                    </p:set>
                                    <p:animEffect transition="in" filter="fade">
                                      <p:cBhvr>
                                        <p:cTn id="24" dur="1000"/>
                                        <p:tgtEl>
                                          <p:spTgt spid="330"/>
                                        </p:tgtEl>
                                      </p:cBhvr>
                                    </p:animEffect>
                                    <p:anim calcmode="lin" valueType="num">
                                      <p:cBhvr>
                                        <p:cTn id="25" dur="1000" fill="hold"/>
                                        <p:tgtEl>
                                          <p:spTgt spid="330"/>
                                        </p:tgtEl>
                                        <p:attrNameLst>
                                          <p:attrName>ppt_x</p:attrName>
                                        </p:attrNameLst>
                                      </p:cBhvr>
                                      <p:tavLst>
                                        <p:tav tm="0">
                                          <p:val>
                                            <p:strVal val="#ppt_x"/>
                                          </p:val>
                                        </p:tav>
                                        <p:tav tm="100000">
                                          <p:val>
                                            <p:strVal val="#ppt_x"/>
                                          </p:val>
                                        </p:tav>
                                      </p:tavLst>
                                    </p:anim>
                                    <p:anim calcmode="lin" valueType="num">
                                      <p:cBhvr>
                                        <p:cTn id="26" dur="1000" fill="hold"/>
                                        <p:tgtEl>
                                          <p:spTgt spid="330"/>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750"/>
                                  </p:stCondLst>
                                  <p:childTnLst>
                                    <p:set>
                                      <p:cBhvr>
                                        <p:cTn id="28" dur="1" fill="hold">
                                          <p:stCondLst>
                                            <p:cond delay="0"/>
                                          </p:stCondLst>
                                        </p:cTn>
                                        <p:tgtEl>
                                          <p:spTgt spid="334"/>
                                        </p:tgtEl>
                                        <p:attrNameLst>
                                          <p:attrName>style.visibility</p:attrName>
                                        </p:attrNameLst>
                                      </p:cBhvr>
                                      <p:to>
                                        <p:strVal val="visible"/>
                                      </p:to>
                                    </p:set>
                                    <p:animEffect transition="in" filter="fade">
                                      <p:cBhvr>
                                        <p:cTn id="29" dur="1000"/>
                                        <p:tgtEl>
                                          <p:spTgt spid="334"/>
                                        </p:tgtEl>
                                      </p:cBhvr>
                                    </p:animEffect>
                                    <p:anim calcmode="lin" valueType="num">
                                      <p:cBhvr>
                                        <p:cTn id="30" dur="1000" fill="hold"/>
                                        <p:tgtEl>
                                          <p:spTgt spid="334"/>
                                        </p:tgtEl>
                                        <p:attrNameLst>
                                          <p:attrName>ppt_x</p:attrName>
                                        </p:attrNameLst>
                                      </p:cBhvr>
                                      <p:tavLst>
                                        <p:tav tm="0">
                                          <p:val>
                                            <p:strVal val="#ppt_x"/>
                                          </p:val>
                                        </p:tav>
                                        <p:tav tm="100000">
                                          <p:val>
                                            <p:strVal val="#ppt_x"/>
                                          </p:val>
                                        </p:tav>
                                      </p:tavLst>
                                    </p:anim>
                                    <p:anim calcmode="lin" valueType="num">
                                      <p:cBhvr>
                                        <p:cTn id="31" dur="1000" fill="hold"/>
                                        <p:tgtEl>
                                          <p:spTgt spid="33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1000"/>
                                  </p:stCondLst>
                                  <p:childTnLst>
                                    <p:set>
                                      <p:cBhvr>
                                        <p:cTn id="33" dur="1" fill="hold">
                                          <p:stCondLst>
                                            <p:cond delay="0"/>
                                          </p:stCondLst>
                                        </p:cTn>
                                        <p:tgtEl>
                                          <p:spTgt spid="333"/>
                                        </p:tgtEl>
                                        <p:attrNameLst>
                                          <p:attrName>style.visibility</p:attrName>
                                        </p:attrNameLst>
                                      </p:cBhvr>
                                      <p:to>
                                        <p:strVal val="visible"/>
                                      </p:to>
                                    </p:set>
                                    <p:animEffect transition="in" filter="fade">
                                      <p:cBhvr>
                                        <p:cTn id="34" dur="1000"/>
                                        <p:tgtEl>
                                          <p:spTgt spid="333"/>
                                        </p:tgtEl>
                                      </p:cBhvr>
                                    </p:animEffect>
                                    <p:anim calcmode="lin" valueType="num">
                                      <p:cBhvr>
                                        <p:cTn id="35" dur="1000" fill="hold"/>
                                        <p:tgtEl>
                                          <p:spTgt spid="333"/>
                                        </p:tgtEl>
                                        <p:attrNameLst>
                                          <p:attrName>ppt_x</p:attrName>
                                        </p:attrNameLst>
                                      </p:cBhvr>
                                      <p:tavLst>
                                        <p:tav tm="0">
                                          <p:val>
                                            <p:strVal val="#ppt_x"/>
                                          </p:val>
                                        </p:tav>
                                        <p:tav tm="100000">
                                          <p:val>
                                            <p:strVal val="#ppt_x"/>
                                          </p:val>
                                        </p:tav>
                                      </p:tavLst>
                                    </p:anim>
                                    <p:anim calcmode="lin" valueType="num">
                                      <p:cBhvr>
                                        <p:cTn id="36" dur="1000" fill="hold"/>
                                        <p:tgtEl>
                                          <p:spTgt spid="333"/>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250"/>
                                  </p:stCondLst>
                                  <p:childTnLst>
                                    <p:set>
                                      <p:cBhvr>
                                        <p:cTn id="38" dur="1" fill="hold">
                                          <p:stCondLst>
                                            <p:cond delay="0"/>
                                          </p:stCondLst>
                                        </p:cTn>
                                        <p:tgtEl>
                                          <p:spTgt spid="332"/>
                                        </p:tgtEl>
                                        <p:attrNameLst>
                                          <p:attrName>style.visibility</p:attrName>
                                        </p:attrNameLst>
                                      </p:cBhvr>
                                      <p:to>
                                        <p:strVal val="visible"/>
                                      </p:to>
                                    </p:set>
                                    <p:animEffect transition="in" filter="fade">
                                      <p:cBhvr>
                                        <p:cTn id="39" dur="1000"/>
                                        <p:tgtEl>
                                          <p:spTgt spid="332"/>
                                        </p:tgtEl>
                                      </p:cBhvr>
                                    </p:animEffect>
                                    <p:anim calcmode="lin" valueType="num">
                                      <p:cBhvr>
                                        <p:cTn id="40" dur="1000" fill="hold"/>
                                        <p:tgtEl>
                                          <p:spTgt spid="332"/>
                                        </p:tgtEl>
                                        <p:attrNameLst>
                                          <p:attrName>ppt_x</p:attrName>
                                        </p:attrNameLst>
                                      </p:cBhvr>
                                      <p:tavLst>
                                        <p:tav tm="0">
                                          <p:val>
                                            <p:strVal val="#ppt_x"/>
                                          </p:val>
                                        </p:tav>
                                        <p:tav tm="100000">
                                          <p:val>
                                            <p:strVal val="#ppt_x"/>
                                          </p:val>
                                        </p:tav>
                                      </p:tavLst>
                                    </p:anim>
                                    <p:anim calcmode="lin" valueType="num">
                                      <p:cBhvr>
                                        <p:cTn id="41" dur="1000" fill="hold"/>
                                        <p:tgtEl>
                                          <p:spTgt spid="332"/>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500"/>
                                  </p:stCondLst>
                                  <p:childTnLst>
                                    <p:set>
                                      <p:cBhvr>
                                        <p:cTn id="43" dur="1" fill="hold">
                                          <p:stCondLst>
                                            <p:cond delay="0"/>
                                          </p:stCondLst>
                                        </p:cTn>
                                        <p:tgtEl>
                                          <p:spTgt spid="331"/>
                                        </p:tgtEl>
                                        <p:attrNameLst>
                                          <p:attrName>style.visibility</p:attrName>
                                        </p:attrNameLst>
                                      </p:cBhvr>
                                      <p:to>
                                        <p:strVal val="visible"/>
                                      </p:to>
                                    </p:set>
                                    <p:animEffect transition="in" filter="fade">
                                      <p:cBhvr>
                                        <p:cTn id="44" dur="1000"/>
                                        <p:tgtEl>
                                          <p:spTgt spid="331"/>
                                        </p:tgtEl>
                                      </p:cBhvr>
                                    </p:animEffect>
                                    <p:anim calcmode="lin" valueType="num">
                                      <p:cBhvr>
                                        <p:cTn id="45" dur="1000" fill="hold"/>
                                        <p:tgtEl>
                                          <p:spTgt spid="331"/>
                                        </p:tgtEl>
                                        <p:attrNameLst>
                                          <p:attrName>ppt_x</p:attrName>
                                        </p:attrNameLst>
                                      </p:cBhvr>
                                      <p:tavLst>
                                        <p:tav tm="0">
                                          <p:val>
                                            <p:strVal val="#ppt_x"/>
                                          </p:val>
                                        </p:tav>
                                        <p:tav tm="100000">
                                          <p:val>
                                            <p:strVal val="#ppt_x"/>
                                          </p:val>
                                        </p:tav>
                                      </p:tavLst>
                                    </p:anim>
                                    <p:anim calcmode="lin" valueType="num">
                                      <p:cBhvr>
                                        <p:cTn id="46" dur="1000" fill="hold"/>
                                        <p:tgtEl>
                                          <p:spTgt spid="331"/>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1250"/>
                                  </p:stCondLst>
                                  <p:childTnLst>
                                    <p:set>
                                      <p:cBhvr>
                                        <p:cTn id="48" dur="1" fill="hold">
                                          <p:stCondLst>
                                            <p:cond delay="0"/>
                                          </p:stCondLst>
                                        </p:cTn>
                                        <p:tgtEl>
                                          <p:spTgt spid="329"/>
                                        </p:tgtEl>
                                        <p:attrNameLst>
                                          <p:attrName>style.visibility</p:attrName>
                                        </p:attrNameLst>
                                      </p:cBhvr>
                                      <p:to>
                                        <p:strVal val="visible"/>
                                      </p:to>
                                    </p:set>
                                    <p:animEffect transition="in" filter="fade">
                                      <p:cBhvr>
                                        <p:cTn id="49" dur="1000"/>
                                        <p:tgtEl>
                                          <p:spTgt spid="329"/>
                                        </p:tgtEl>
                                      </p:cBhvr>
                                    </p:animEffect>
                                    <p:anim calcmode="lin" valueType="num">
                                      <p:cBhvr>
                                        <p:cTn id="50" dur="1000" fill="hold"/>
                                        <p:tgtEl>
                                          <p:spTgt spid="329"/>
                                        </p:tgtEl>
                                        <p:attrNameLst>
                                          <p:attrName>ppt_x</p:attrName>
                                        </p:attrNameLst>
                                      </p:cBhvr>
                                      <p:tavLst>
                                        <p:tav tm="0">
                                          <p:val>
                                            <p:strVal val="#ppt_x"/>
                                          </p:val>
                                        </p:tav>
                                        <p:tav tm="100000">
                                          <p:val>
                                            <p:strVal val="#ppt_x"/>
                                          </p:val>
                                        </p:tav>
                                      </p:tavLst>
                                    </p:anim>
                                    <p:anim calcmode="lin" valueType="num">
                                      <p:cBhvr>
                                        <p:cTn id="51" dur="1000" fill="hold"/>
                                        <p:tgtEl>
                                          <p:spTgt spid="329"/>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311"/>
                                        </p:tgtEl>
                                        <p:attrNameLst>
                                          <p:attrName>style.visibility</p:attrName>
                                        </p:attrNameLst>
                                      </p:cBhvr>
                                      <p:to>
                                        <p:strVal val="visible"/>
                                      </p:to>
                                    </p:set>
                                    <p:anim calcmode="lin" valueType="num">
                                      <p:cBhvr>
                                        <p:cTn id="55" dur="500" fill="hold"/>
                                        <p:tgtEl>
                                          <p:spTgt spid="311"/>
                                        </p:tgtEl>
                                        <p:attrNameLst>
                                          <p:attrName>ppt_w</p:attrName>
                                        </p:attrNameLst>
                                      </p:cBhvr>
                                      <p:tavLst>
                                        <p:tav tm="0">
                                          <p:val>
                                            <p:fltVal val="0"/>
                                          </p:val>
                                        </p:tav>
                                        <p:tav tm="100000">
                                          <p:val>
                                            <p:strVal val="#ppt_w"/>
                                          </p:val>
                                        </p:tav>
                                      </p:tavLst>
                                    </p:anim>
                                    <p:anim calcmode="lin" valueType="num">
                                      <p:cBhvr>
                                        <p:cTn id="56" dur="500" fill="hold"/>
                                        <p:tgtEl>
                                          <p:spTgt spid="311"/>
                                        </p:tgtEl>
                                        <p:attrNameLst>
                                          <p:attrName>ppt_h</p:attrName>
                                        </p:attrNameLst>
                                      </p:cBhvr>
                                      <p:tavLst>
                                        <p:tav tm="0">
                                          <p:val>
                                            <p:fltVal val="0"/>
                                          </p:val>
                                        </p:tav>
                                        <p:tav tm="100000">
                                          <p:val>
                                            <p:strVal val="#ppt_h"/>
                                          </p:val>
                                        </p:tav>
                                      </p:tavLst>
                                    </p:anim>
                                    <p:animEffect transition="in" filter="fade">
                                      <p:cBhvr>
                                        <p:cTn id="57" dur="500"/>
                                        <p:tgtEl>
                                          <p:spTgt spid="311"/>
                                        </p:tgtEl>
                                      </p:cBhvr>
                                    </p:animEffect>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321"/>
                                        </p:tgtEl>
                                        <p:attrNameLst>
                                          <p:attrName>style.visibility</p:attrName>
                                        </p:attrNameLst>
                                      </p:cBhvr>
                                      <p:to>
                                        <p:strVal val="visible"/>
                                      </p:to>
                                    </p:set>
                                    <p:animEffect transition="in" filter="wipe(left)">
                                      <p:cBhvr>
                                        <p:cTn id="61" dur="500"/>
                                        <p:tgtEl>
                                          <p:spTgt spid="321"/>
                                        </p:tgtEl>
                                      </p:cBhvr>
                                    </p:animEffect>
                                  </p:childTnLst>
                                </p:cTn>
                              </p:par>
                            </p:childTnLst>
                          </p:cTn>
                        </p:par>
                        <p:par>
                          <p:cTn id="62" fill="hold">
                            <p:stCondLst>
                              <p:cond delay="5000"/>
                            </p:stCondLst>
                            <p:childTnLst>
                              <p:par>
                                <p:cTn id="63" presetID="53" presetClass="entr" presetSubtype="16" fill="hold" nodeType="afterEffect">
                                  <p:stCondLst>
                                    <p:cond delay="0"/>
                                  </p:stCondLst>
                                  <p:childTnLst>
                                    <p:set>
                                      <p:cBhvr>
                                        <p:cTn id="64" dur="1" fill="hold">
                                          <p:stCondLst>
                                            <p:cond delay="0"/>
                                          </p:stCondLst>
                                        </p:cTn>
                                        <p:tgtEl>
                                          <p:spTgt spid="335"/>
                                        </p:tgtEl>
                                        <p:attrNameLst>
                                          <p:attrName>style.visibility</p:attrName>
                                        </p:attrNameLst>
                                      </p:cBhvr>
                                      <p:to>
                                        <p:strVal val="visible"/>
                                      </p:to>
                                    </p:set>
                                    <p:anim calcmode="lin" valueType="num">
                                      <p:cBhvr>
                                        <p:cTn id="65" dur="500" fill="hold"/>
                                        <p:tgtEl>
                                          <p:spTgt spid="335"/>
                                        </p:tgtEl>
                                        <p:attrNameLst>
                                          <p:attrName>ppt_w</p:attrName>
                                        </p:attrNameLst>
                                      </p:cBhvr>
                                      <p:tavLst>
                                        <p:tav tm="0">
                                          <p:val>
                                            <p:fltVal val="0"/>
                                          </p:val>
                                        </p:tav>
                                        <p:tav tm="100000">
                                          <p:val>
                                            <p:strVal val="#ppt_w"/>
                                          </p:val>
                                        </p:tav>
                                      </p:tavLst>
                                    </p:anim>
                                    <p:anim calcmode="lin" valueType="num">
                                      <p:cBhvr>
                                        <p:cTn id="66" dur="500" fill="hold"/>
                                        <p:tgtEl>
                                          <p:spTgt spid="335"/>
                                        </p:tgtEl>
                                        <p:attrNameLst>
                                          <p:attrName>ppt_h</p:attrName>
                                        </p:attrNameLst>
                                      </p:cBhvr>
                                      <p:tavLst>
                                        <p:tav tm="0">
                                          <p:val>
                                            <p:fltVal val="0"/>
                                          </p:val>
                                        </p:tav>
                                        <p:tav tm="100000">
                                          <p:val>
                                            <p:strVal val="#ppt_h"/>
                                          </p:val>
                                        </p:tav>
                                      </p:tavLst>
                                    </p:anim>
                                    <p:animEffect transition="in" filter="fade">
                                      <p:cBhvr>
                                        <p:cTn id="67" dur="500"/>
                                        <p:tgtEl>
                                          <p:spTgt spid="335"/>
                                        </p:tgtEl>
                                      </p:cBhvr>
                                    </p:animEffect>
                                  </p:childTnLst>
                                </p:cTn>
                              </p:par>
                              <p:par>
                                <p:cTn id="68" presetID="53" presetClass="entr" presetSubtype="16" fill="hold" nodeType="withEffect">
                                  <p:stCondLst>
                                    <p:cond delay="250"/>
                                  </p:stCondLst>
                                  <p:childTnLst>
                                    <p:set>
                                      <p:cBhvr>
                                        <p:cTn id="69" dur="1" fill="hold">
                                          <p:stCondLst>
                                            <p:cond delay="0"/>
                                          </p:stCondLst>
                                        </p:cTn>
                                        <p:tgtEl>
                                          <p:spTgt spid="336"/>
                                        </p:tgtEl>
                                        <p:attrNameLst>
                                          <p:attrName>style.visibility</p:attrName>
                                        </p:attrNameLst>
                                      </p:cBhvr>
                                      <p:to>
                                        <p:strVal val="visible"/>
                                      </p:to>
                                    </p:set>
                                    <p:anim calcmode="lin" valueType="num">
                                      <p:cBhvr>
                                        <p:cTn id="70" dur="500" fill="hold"/>
                                        <p:tgtEl>
                                          <p:spTgt spid="336"/>
                                        </p:tgtEl>
                                        <p:attrNameLst>
                                          <p:attrName>ppt_w</p:attrName>
                                        </p:attrNameLst>
                                      </p:cBhvr>
                                      <p:tavLst>
                                        <p:tav tm="0">
                                          <p:val>
                                            <p:fltVal val="0"/>
                                          </p:val>
                                        </p:tav>
                                        <p:tav tm="100000">
                                          <p:val>
                                            <p:strVal val="#ppt_w"/>
                                          </p:val>
                                        </p:tav>
                                      </p:tavLst>
                                    </p:anim>
                                    <p:anim calcmode="lin" valueType="num">
                                      <p:cBhvr>
                                        <p:cTn id="71" dur="500" fill="hold"/>
                                        <p:tgtEl>
                                          <p:spTgt spid="336"/>
                                        </p:tgtEl>
                                        <p:attrNameLst>
                                          <p:attrName>ppt_h</p:attrName>
                                        </p:attrNameLst>
                                      </p:cBhvr>
                                      <p:tavLst>
                                        <p:tav tm="0">
                                          <p:val>
                                            <p:fltVal val="0"/>
                                          </p:val>
                                        </p:tav>
                                        <p:tav tm="100000">
                                          <p:val>
                                            <p:strVal val="#ppt_h"/>
                                          </p:val>
                                        </p:tav>
                                      </p:tavLst>
                                    </p:anim>
                                    <p:animEffect transition="in" filter="fade">
                                      <p:cBhvr>
                                        <p:cTn id="72" dur="500"/>
                                        <p:tgtEl>
                                          <p:spTgt spid="336"/>
                                        </p:tgtEl>
                                      </p:cBhvr>
                                    </p:animEffect>
                                  </p:childTnLst>
                                </p:cTn>
                              </p:par>
                              <p:par>
                                <p:cTn id="73" presetID="53" presetClass="entr" presetSubtype="16" fill="hold" nodeType="withEffect">
                                  <p:stCondLst>
                                    <p:cond delay="500"/>
                                  </p:stCondLst>
                                  <p:childTnLst>
                                    <p:set>
                                      <p:cBhvr>
                                        <p:cTn id="74" dur="1" fill="hold">
                                          <p:stCondLst>
                                            <p:cond delay="0"/>
                                          </p:stCondLst>
                                        </p:cTn>
                                        <p:tgtEl>
                                          <p:spTgt spid="337"/>
                                        </p:tgtEl>
                                        <p:attrNameLst>
                                          <p:attrName>style.visibility</p:attrName>
                                        </p:attrNameLst>
                                      </p:cBhvr>
                                      <p:to>
                                        <p:strVal val="visible"/>
                                      </p:to>
                                    </p:set>
                                    <p:anim calcmode="lin" valueType="num">
                                      <p:cBhvr>
                                        <p:cTn id="75" dur="500" fill="hold"/>
                                        <p:tgtEl>
                                          <p:spTgt spid="337"/>
                                        </p:tgtEl>
                                        <p:attrNameLst>
                                          <p:attrName>ppt_w</p:attrName>
                                        </p:attrNameLst>
                                      </p:cBhvr>
                                      <p:tavLst>
                                        <p:tav tm="0">
                                          <p:val>
                                            <p:fltVal val="0"/>
                                          </p:val>
                                        </p:tav>
                                        <p:tav tm="100000">
                                          <p:val>
                                            <p:strVal val="#ppt_w"/>
                                          </p:val>
                                        </p:tav>
                                      </p:tavLst>
                                    </p:anim>
                                    <p:anim calcmode="lin" valueType="num">
                                      <p:cBhvr>
                                        <p:cTn id="76" dur="500" fill="hold"/>
                                        <p:tgtEl>
                                          <p:spTgt spid="337"/>
                                        </p:tgtEl>
                                        <p:attrNameLst>
                                          <p:attrName>ppt_h</p:attrName>
                                        </p:attrNameLst>
                                      </p:cBhvr>
                                      <p:tavLst>
                                        <p:tav tm="0">
                                          <p:val>
                                            <p:fltVal val="0"/>
                                          </p:val>
                                        </p:tav>
                                        <p:tav tm="100000">
                                          <p:val>
                                            <p:strVal val="#ppt_h"/>
                                          </p:val>
                                        </p:tav>
                                      </p:tavLst>
                                    </p:anim>
                                    <p:animEffect transition="in" filter="fade">
                                      <p:cBhvr>
                                        <p:cTn id="77" dur="500"/>
                                        <p:tgtEl>
                                          <p:spTgt spid="337"/>
                                        </p:tgtEl>
                                      </p:cBhvr>
                                    </p:animEffect>
                                  </p:childTnLst>
                                </p:cTn>
                              </p:par>
                            </p:childTnLst>
                          </p:cTn>
                        </p:par>
                        <p:par>
                          <p:cTn id="78" fill="hold">
                            <p:stCondLst>
                              <p:cond delay="6000"/>
                            </p:stCondLst>
                            <p:childTnLst>
                              <p:par>
                                <p:cTn id="79" presetID="10" presetClass="entr" presetSubtype="0" fill="hold" nodeType="afterEffect">
                                  <p:stCondLst>
                                    <p:cond delay="0"/>
                                  </p:stCondLst>
                                  <p:childTnLst>
                                    <p:set>
                                      <p:cBhvr>
                                        <p:cTn id="80" dur="1" fill="hold">
                                          <p:stCondLst>
                                            <p:cond delay="0"/>
                                          </p:stCondLst>
                                        </p:cTn>
                                        <p:tgtEl>
                                          <p:spTgt spid="338"/>
                                        </p:tgtEl>
                                        <p:attrNameLst>
                                          <p:attrName>style.visibility</p:attrName>
                                        </p:attrNameLst>
                                      </p:cBhvr>
                                      <p:to>
                                        <p:strVal val="visible"/>
                                      </p:to>
                                    </p:set>
                                    <p:animEffect transition="in" filter="fade">
                                      <p:cBhvr>
                                        <p:cTn id="81" dur="500"/>
                                        <p:tgtEl>
                                          <p:spTgt spid="33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2" fill="hold" display="0">
                  <p:stCondLst>
                    <p:cond delay="indefinite"/>
                  </p:stCondLst>
                  <p:endCondLst>
                    <p:cond evt="onStopAudio" delay="0">
                      <p:tgtEl>
                        <p:sldTgt/>
                      </p:tgtEl>
                    </p:cond>
                  </p:endCondLst>
                </p:cTn>
                <p:tgtEl>
                  <p:spTgt spid="325"/>
                </p:tgtEl>
              </p:cMediaNode>
            </p:audio>
          </p:childTnLst>
        </p:cTn>
      </p:par>
    </p:tnLst>
    <p:bldLst>
      <p:bldP spid="310" grpId="0" animBg="1"/>
      <p:bldP spid="309" grpId="0" animBg="1"/>
      <p:bldP spid="311" grpId="0"/>
      <p:bldP spid="3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sp>
        <p:nvSpPr>
          <p:cNvPr id="2" name="任意多边形: 形状 1"/>
          <p:cNvSpPr/>
          <p:nvPr/>
        </p:nvSpPr>
        <p:spPr>
          <a:xfrm>
            <a:off x="-14514" y="2640819"/>
            <a:ext cx="12192000" cy="1951355"/>
          </a:xfrm>
          <a:custGeom>
            <a:avLst/>
            <a:gdLst>
              <a:gd name="connsiteX0" fmla="*/ 0 w 12192000"/>
              <a:gd name="connsiteY0" fmla="*/ 842570 h 1951355"/>
              <a:gd name="connsiteX1" fmla="*/ 3715657 w 12192000"/>
              <a:gd name="connsiteY1" fmla="*/ 1931141 h 1951355"/>
              <a:gd name="connsiteX2" fmla="*/ 6763657 w 12192000"/>
              <a:gd name="connsiteY2" fmla="*/ 741 h 1951355"/>
              <a:gd name="connsiteX3" fmla="*/ 9187543 w 12192000"/>
              <a:gd name="connsiteY3" fmla="*/ 1684398 h 1951355"/>
              <a:gd name="connsiteX4" fmla="*/ 12192000 w 12192000"/>
              <a:gd name="connsiteY4" fmla="*/ 247484 h 19513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1951355">
                <a:moveTo>
                  <a:pt x="0" y="842570"/>
                </a:moveTo>
                <a:cubicBezTo>
                  <a:pt x="1294190" y="1457008"/>
                  <a:pt x="2588381" y="2071446"/>
                  <a:pt x="3715657" y="1931141"/>
                </a:cubicBezTo>
                <a:cubicBezTo>
                  <a:pt x="4842933" y="1790836"/>
                  <a:pt x="5851676" y="41865"/>
                  <a:pt x="6763657" y="741"/>
                </a:cubicBezTo>
                <a:cubicBezTo>
                  <a:pt x="7675638" y="-40383"/>
                  <a:pt x="8282819" y="1643274"/>
                  <a:pt x="9187543" y="1684398"/>
                </a:cubicBezTo>
                <a:cubicBezTo>
                  <a:pt x="10092267" y="1725522"/>
                  <a:pt x="11142133" y="986503"/>
                  <a:pt x="12192000" y="247484"/>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Group 13"/>
          <p:cNvGrpSpPr>
            <a:grpSpLocks/>
          </p:cNvGrpSpPr>
          <p:nvPr/>
        </p:nvGrpSpPr>
        <p:grpSpPr bwMode="auto">
          <a:xfrm>
            <a:off x="2342328" y="3846220"/>
            <a:ext cx="1819729" cy="1202153"/>
            <a:chOff x="0" y="0"/>
            <a:chExt cx="3087" cy="2039"/>
          </a:xfrm>
        </p:grpSpPr>
        <p:sp>
          <p:nvSpPr>
            <p:cNvPr id="9" name="Freeform: Shape 14"/>
            <p:cNvSpPr>
              <a:spLocks/>
            </p:cNvSpPr>
            <p:nvPr/>
          </p:nvSpPr>
          <p:spPr bwMode="auto">
            <a:xfrm>
              <a:off x="975" y="45"/>
              <a:ext cx="2042" cy="1754"/>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chemeClr val="accent3">
                <a:lumMod val="50000"/>
              </a:schemeClr>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10" name="Freeform: Shape 15"/>
            <p:cNvSpPr>
              <a:spLocks/>
            </p:cNvSpPr>
            <p:nvPr/>
          </p:nvSpPr>
          <p:spPr bwMode="auto">
            <a:xfrm>
              <a:off x="961" y="40"/>
              <a:ext cx="2090" cy="1790"/>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chemeClr val="accent3">
                <a:lumMod val="75000"/>
              </a:schemeClr>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11" name="Freeform: Shape 16"/>
            <p:cNvSpPr>
              <a:spLocks/>
            </p:cNvSpPr>
            <p:nvPr/>
          </p:nvSpPr>
          <p:spPr bwMode="auto">
            <a:xfrm>
              <a:off x="0" y="0"/>
              <a:ext cx="3087" cy="965"/>
            </a:xfrm>
            <a:custGeom>
              <a:avLst/>
              <a:gdLst>
                <a:gd name="T0" fmla="*/ 0 w 21600"/>
                <a:gd name="T1" fmla="*/ 12991 h 21600"/>
                <a:gd name="T2" fmla="*/ 6723 w 21600"/>
                <a:gd name="T3" fmla="*/ 21600 h 21600"/>
                <a:gd name="T4" fmla="*/ 21600 w 21600"/>
                <a:gd name="T5" fmla="*/ 0 h 21600"/>
                <a:gd name="T6" fmla="*/ 0 w 21600"/>
                <a:gd name="T7" fmla="*/ 12991 h 21600"/>
                <a:gd name="T8" fmla="*/ 0 w 21600"/>
                <a:gd name="T9" fmla="*/ 12991 h 21600"/>
              </a:gdLst>
              <a:ahLst/>
              <a:cxnLst>
                <a:cxn ang="0">
                  <a:pos x="T0" y="T1"/>
                </a:cxn>
                <a:cxn ang="0">
                  <a:pos x="T2" y="T3"/>
                </a:cxn>
                <a:cxn ang="0">
                  <a:pos x="T4" y="T5"/>
                </a:cxn>
                <a:cxn ang="0">
                  <a:pos x="T6" y="T7"/>
                </a:cxn>
                <a:cxn ang="0">
                  <a:pos x="T8" y="T9"/>
                </a:cxn>
              </a:cxnLst>
              <a:rect l="0" t="0" r="r" b="b"/>
              <a:pathLst>
                <a:path w="21600" h="21600">
                  <a:moveTo>
                    <a:pt x="0" y="12991"/>
                  </a:moveTo>
                  <a:lnTo>
                    <a:pt x="6723" y="21600"/>
                  </a:lnTo>
                  <a:lnTo>
                    <a:pt x="21600" y="0"/>
                  </a:lnTo>
                  <a:lnTo>
                    <a:pt x="0" y="12991"/>
                  </a:lnTo>
                  <a:close/>
                  <a:moveTo>
                    <a:pt x="0" y="12991"/>
                  </a:moveTo>
                </a:path>
              </a:pathLst>
            </a:custGeom>
            <a:solidFill>
              <a:schemeClr val="accent3"/>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12" name="Freeform: Shape 17"/>
            <p:cNvSpPr>
              <a:spLocks/>
            </p:cNvSpPr>
            <p:nvPr/>
          </p:nvSpPr>
          <p:spPr bwMode="auto">
            <a:xfrm>
              <a:off x="1208" y="15"/>
              <a:ext cx="1840" cy="2024"/>
            </a:xfrm>
            <a:custGeom>
              <a:avLst/>
              <a:gdLst>
                <a:gd name="T0" fmla="*/ 0 w 21600"/>
                <a:gd name="T1" fmla="*/ 10747 h 21600"/>
                <a:gd name="T2" fmla="*/ 21600 w 21600"/>
                <a:gd name="T3" fmla="*/ 0 h 21600"/>
                <a:gd name="T4" fmla="*/ 7562 w 21600"/>
                <a:gd name="T5" fmla="*/ 21600 h 21600"/>
                <a:gd name="T6" fmla="*/ 0 w 21600"/>
                <a:gd name="T7" fmla="*/ 10747 h 21600"/>
                <a:gd name="T8" fmla="*/ 0 w 21600"/>
                <a:gd name="T9" fmla="*/ 10747 h 21600"/>
              </a:gdLst>
              <a:ahLst/>
              <a:cxnLst>
                <a:cxn ang="0">
                  <a:pos x="T0" y="T1"/>
                </a:cxn>
                <a:cxn ang="0">
                  <a:pos x="T2" y="T3"/>
                </a:cxn>
                <a:cxn ang="0">
                  <a:pos x="T4" y="T5"/>
                </a:cxn>
                <a:cxn ang="0">
                  <a:pos x="T6" y="T7"/>
                </a:cxn>
                <a:cxn ang="0">
                  <a:pos x="T8" y="T9"/>
                </a:cxn>
              </a:cxnLst>
              <a:rect l="0" t="0" r="r" b="b"/>
              <a:pathLst>
                <a:path w="21600" h="21600">
                  <a:moveTo>
                    <a:pt x="0" y="10747"/>
                  </a:moveTo>
                  <a:lnTo>
                    <a:pt x="21600" y="0"/>
                  </a:lnTo>
                  <a:lnTo>
                    <a:pt x="7562" y="21600"/>
                  </a:lnTo>
                  <a:lnTo>
                    <a:pt x="0" y="10747"/>
                  </a:lnTo>
                  <a:close/>
                  <a:moveTo>
                    <a:pt x="0" y="10747"/>
                  </a:moveTo>
                </a:path>
              </a:pathLst>
            </a:custGeom>
            <a:solidFill>
              <a:schemeClr val="accent3"/>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grpSp>
      <p:grpSp>
        <p:nvGrpSpPr>
          <p:cNvPr id="13" name="Group 13"/>
          <p:cNvGrpSpPr>
            <a:grpSpLocks/>
          </p:cNvGrpSpPr>
          <p:nvPr/>
        </p:nvGrpSpPr>
        <p:grpSpPr bwMode="auto">
          <a:xfrm>
            <a:off x="5456813" y="2194625"/>
            <a:ext cx="1819729" cy="1202153"/>
            <a:chOff x="0" y="0"/>
            <a:chExt cx="3087" cy="2039"/>
          </a:xfrm>
        </p:grpSpPr>
        <p:sp>
          <p:nvSpPr>
            <p:cNvPr id="14" name="Freeform: Shape 14"/>
            <p:cNvSpPr>
              <a:spLocks/>
            </p:cNvSpPr>
            <p:nvPr/>
          </p:nvSpPr>
          <p:spPr bwMode="auto">
            <a:xfrm>
              <a:off x="975" y="45"/>
              <a:ext cx="2042" cy="1754"/>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chemeClr val="accent4">
                <a:lumMod val="50000"/>
              </a:schemeClr>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15" name="Freeform: Shape 15"/>
            <p:cNvSpPr>
              <a:spLocks/>
            </p:cNvSpPr>
            <p:nvPr/>
          </p:nvSpPr>
          <p:spPr bwMode="auto">
            <a:xfrm>
              <a:off x="961" y="40"/>
              <a:ext cx="2090" cy="1790"/>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chemeClr val="accent4">
                <a:lumMod val="75000"/>
              </a:schemeClr>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16" name="Freeform: Shape 16"/>
            <p:cNvSpPr>
              <a:spLocks/>
            </p:cNvSpPr>
            <p:nvPr/>
          </p:nvSpPr>
          <p:spPr bwMode="auto">
            <a:xfrm>
              <a:off x="0" y="0"/>
              <a:ext cx="3087" cy="965"/>
            </a:xfrm>
            <a:custGeom>
              <a:avLst/>
              <a:gdLst>
                <a:gd name="T0" fmla="*/ 0 w 21600"/>
                <a:gd name="T1" fmla="*/ 12991 h 21600"/>
                <a:gd name="T2" fmla="*/ 6723 w 21600"/>
                <a:gd name="T3" fmla="*/ 21600 h 21600"/>
                <a:gd name="T4" fmla="*/ 21600 w 21600"/>
                <a:gd name="T5" fmla="*/ 0 h 21600"/>
                <a:gd name="T6" fmla="*/ 0 w 21600"/>
                <a:gd name="T7" fmla="*/ 12991 h 21600"/>
                <a:gd name="T8" fmla="*/ 0 w 21600"/>
                <a:gd name="T9" fmla="*/ 12991 h 21600"/>
              </a:gdLst>
              <a:ahLst/>
              <a:cxnLst>
                <a:cxn ang="0">
                  <a:pos x="T0" y="T1"/>
                </a:cxn>
                <a:cxn ang="0">
                  <a:pos x="T2" y="T3"/>
                </a:cxn>
                <a:cxn ang="0">
                  <a:pos x="T4" y="T5"/>
                </a:cxn>
                <a:cxn ang="0">
                  <a:pos x="T6" y="T7"/>
                </a:cxn>
                <a:cxn ang="0">
                  <a:pos x="T8" y="T9"/>
                </a:cxn>
              </a:cxnLst>
              <a:rect l="0" t="0" r="r" b="b"/>
              <a:pathLst>
                <a:path w="21600" h="21600">
                  <a:moveTo>
                    <a:pt x="0" y="12991"/>
                  </a:moveTo>
                  <a:lnTo>
                    <a:pt x="6723" y="21600"/>
                  </a:lnTo>
                  <a:lnTo>
                    <a:pt x="21600" y="0"/>
                  </a:lnTo>
                  <a:lnTo>
                    <a:pt x="0" y="12991"/>
                  </a:lnTo>
                  <a:close/>
                  <a:moveTo>
                    <a:pt x="0" y="12991"/>
                  </a:moveTo>
                </a:path>
              </a:pathLst>
            </a:custGeom>
            <a:solidFill>
              <a:schemeClr val="accent4"/>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17" name="Freeform: Shape 17"/>
            <p:cNvSpPr>
              <a:spLocks/>
            </p:cNvSpPr>
            <p:nvPr/>
          </p:nvSpPr>
          <p:spPr bwMode="auto">
            <a:xfrm>
              <a:off x="1208" y="15"/>
              <a:ext cx="1840" cy="2024"/>
            </a:xfrm>
            <a:custGeom>
              <a:avLst/>
              <a:gdLst>
                <a:gd name="T0" fmla="*/ 0 w 21600"/>
                <a:gd name="T1" fmla="*/ 10747 h 21600"/>
                <a:gd name="T2" fmla="*/ 21600 w 21600"/>
                <a:gd name="T3" fmla="*/ 0 h 21600"/>
                <a:gd name="T4" fmla="*/ 7562 w 21600"/>
                <a:gd name="T5" fmla="*/ 21600 h 21600"/>
                <a:gd name="T6" fmla="*/ 0 w 21600"/>
                <a:gd name="T7" fmla="*/ 10747 h 21600"/>
                <a:gd name="T8" fmla="*/ 0 w 21600"/>
                <a:gd name="T9" fmla="*/ 10747 h 21600"/>
              </a:gdLst>
              <a:ahLst/>
              <a:cxnLst>
                <a:cxn ang="0">
                  <a:pos x="T0" y="T1"/>
                </a:cxn>
                <a:cxn ang="0">
                  <a:pos x="T2" y="T3"/>
                </a:cxn>
                <a:cxn ang="0">
                  <a:pos x="T4" y="T5"/>
                </a:cxn>
                <a:cxn ang="0">
                  <a:pos x="T6" y="T7"/>
                </a:cxn>
                <a:cxn ang="0">
                  <a:pos x="T8" y="T9"/>
                </a:cxn>
              </a:cxnLst>
              <a:rect l="0" t="0" r="r" b="b"/>
              <a:pathLst>
                <a:path w="21600" h="21600">
                  <a:moveTo>
                    <a:pt x="0" y="10747"/>
                  </a:moveTo>
                  <a:lnTo>
                    <a:pt x="21600" y="0"/>
                  </a:lnTo>
                  <a:lnTo>
                    <a:pt x="7562" y="21600"/>
                  </a:lnTo>
                  <a:lnTo>
                    <a:pt x="0" y="10747"/>
                  </a:lnTo>
                  <a:close/>
                  <a:moveTo>
                    <a:pt x="0" y="10747"/>
                  </a:moveTo>
                </a:path>
              </a:pathLst>
            </a:custGeom>
            <a:solidFill>
              <a:schemeClr val="accent4"/>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grpSp>
      <p:grpSp>
        <p:nvGrpSpPr>
          <p:cNvPr id="18" name="Group 13"/>
          <p:cNvGrpSpPr>
            <a:grpSpLocks/>
          </p:cNvGrpSpPr>
          <p:nvPr/>
        </p:nvGrpSpPr>
        <p:grpSpPr bwMode="auto">
          <a:xfrm>
            <a:off x="8392725" y="3625273"/>
            <a:ext cx="1819729" cy="1202153"/>
            <a:chOff x="0" y="0"/>
            <a:chExt cx="3087" cy="2039"/>
          </a:xfrm>
        </p:grpSpPr>
        <p:sp>
          <p:nvSpPr>
            <p:cNvPr id="19" name="Freeform: Shape 14"/>
            <p:cNvSpPr>
              <a:spLocks/>
            </p:cNvSpPr>
            <p:nvPr/>
          </p:nvSpPr>
          <p:spPr bwMode="auto">
            <a:xfrm>
              <a:off x="975" y="45"/>
              <a:ext cx="2042" cy="1754"/>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chemeClr val="accent5">
                <a:lumMod val="50000"/>
              </a:schemeClr>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20" name="Freeform: Shape 15"/>
            <p:cNvSpPr>
              <a:spLocks/>
            </p:cNvSpPr>
            <p:nvPr/>
          </p:nvSpPr>
          <p:spPr bwMode="auto">
            <a:xfrm>
              <a:off x="961" y="40"/>
              <a:ext cx="2090" cy="1790"/>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chemeClr val="accent5">
                <a:lumMod val="75000"/>
              </a:schemeClr>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21" name="Freeform: Shape 16"/>
            <p:cNvSpPr>
              <a:spLocks/>
            </p:cNvSpPr>
            <p:nvPr/>
          </p:nvSpPr>
          <p:spPr bwMode="auto">
            <a:xfrm>
              <a:off x="0" y="0"/>
              <a:ext cx="3087" cy="965"/>
            </a:xfrm>
            <a:custGeom>
              <a:avLst/>
              <a:gdLst>
                <a:gd name="T0" fmla="*/ 0 w 21600"/>
                <a:gd name="T1" fmla="*/ 12991 h 21600"/>
                <a:gd name="T2" fmla="*/ 6723 w 21600"/>
                <a:gd name="T3" fmla="*/ 21600 h 21600"/>
                <a:gd name="T4" fmla="*/ 21600 w 21600"/>
                <a:gd name="T5" fmla="*/ 0 h 21600"/>
                <a:gd name="T6" fmla="*/ 0 w 21600"/>
                <a:gd name="T7" fmla="*/ 12991 h 21600"/>
                <a:gd name="T8" fmla="*/ 0 w 21600"/>
                <a:gd name="T9" fmla="*/ 12991 h 21600"/>
              </a:gdLst>
              <a:ahLst/>
              <a:cxnLst>
                <a:cxn ang="0">
                  <a:pos x="T0" y="T1"/>
                </a:cxn>
                <a:cxn ang="0">
                  <a:pos x="T2" y="T3"/>
                </a:cxn>
                <a:cxn ang="0">
                  <a:pos x="T4" y="T5"/>
                </a:cxn>
                <a:cxn ang="0">
                  <a:pos x="T6" y="T7"/>
                </a:cxn>
                <a:cxn ang="0">
                  <a:pos x="T8" y="T9"/>
                </a:cxn>
              </a:cxnLst>
              <a:rect l="0" t="0" r="r" b="b"/>
              <a:pathLst>
                <a:path w="21600" h="21600">
                  <a:moveTo>
                    <a:pt x="0" y="12991"/>
                  </a:moveTo>
                  <a:lnTo>
                    <a:pt x="6723" y="21600"/>
                  </a:lnTo>
                  <a:lnTo>
                    <a:pt x="21600" y="0"/>
                  </a:lnTo>
                  <a:lnTo>
                    <a:pt x="0" y="12991"/>
                  </a:lnTo>
                  <a:close/>
                  <a:moveTo>
                    <a:pt x="0" y="12991"/>
                  </a:moveTo>
                </a:path>
              </a:pathLst>
            </a:custGeom>
            <a:solidFill>
              <a:schemeClr val="accent5"/>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sp>
          <p:nvSpPr>
            <p:cNvPr id="22" name="Freeform: Shape 17"/>
            <p:cNvSpPr>
              <a:spLocks/>
            </p:cNvSpPr>
            <p:nvPr/>
          </p:nvSpPr>
          <p:spPr bwMode="auto">
            <a:xfrm>
              <a:off x="1208" y="15"/>
              <a:ext cx="1840" cy="2024"/>
            </a:xfrm>
            <a:custGeom>
              <a:avLst/>
              <a:gdLst>
                <a:gd name="T0" fmla="*/ 0 w 21600"/>
                <a:gd name="T1" fmla="*/ 10747 h 21600"/>
                <a:gd name="T2" fmla="*/ 21600 w 21600"/>
                <a:gd name="T3" fmla="*/ 0 h 21600"/>
                <a:gd name="T4" fmla="*/ 7562 w 21600"/>
                <a:gd name="T5" fmla="*/ 21600 h 21600"/>
                <a:gd name="T6" fmla="*/ 0 w 21600"/>
                <a:gd name="T7" fmla="*/ 10747 h 21600"/>
                <a:gd name="T8" fmla="*/ 0 w 21600"/>
                <a:gd name="T9" fmla="*/ 10747 h 21600"/>
              </a:gdLst>
              <a:ahLst/>
              <a:cxnLst>
                <a:cxn ang="0">
                  <a:pos x="T0" y="T1"/>
                </a:cxn>
                <a:cxn ang="0">
                  <a:pos x="T2" y="T3"/>
                </a:cxn>
                <a:cxn ang="0">
                  <a:pos x="T4" y="T5"/>
                </a:cxn>
                <a:cxn ang="0">
                  <a:pos x="T6" y="T7"/>
                </a:cxn>
                <a:cxn ang="0">
                  <a:pos x="T8" y="T9"/>
                </a:cxn>
              </a:cxnLst>
              <a:rect l="0" t="0" r="r" b="b"/>
              <a:pathLst>
                <a:path w="21600" h="21600">
                  <a:moveTo>
                    <a:pt x="0" y="10747"/>
                  </a:moveTo>
                  <a:lnTo>
                    <a:pt x="21600" y="0"/>
                  </a:lnTo>
                  <a:lnTo>
                    <a:pt x="7562" y="21600"/>
                  </a:lnTo>
                  <a:lnTo>
                    <a:pt x="0" y="10747"/>
                  </a:lnTo>
                  <a:close/>
                  <a:moveTo>
                    <a:pt x="0" y="10747"/>
                  </a:moveTo>
                </a:path>
              </a:pathLst>
            </a:custGeom>
            <a:solidFill>
              <a:schemeClr val="accent5"/>
            </a:solidFill>
            <a:ln w="25400" cap="flat">
              <a:solidFill>
                <a:schemeClr val="tx1">
                  <a:alpha val="0"/>
                </a:schemeClr>
              </a:solidFill>
              <a:prstDash val="solid"/>
              <a:miter lim="800000"/>
              <a:headEnd type="none" w="med" len="med"/>
              <a:tailEnd type="none" w="med" len="med"/>
            </a:ln>
          </p:spPr>
          <p:txBody>
            <a:bodyPr anchor="ctr"/>
            <a:lstStyle/>
            <a:p>
              <a:pPr algn="ctr"/>
              <a:endParaRPr/>
            </a:p>
          </p:txBody>
        </p:sp>
      </p:grpSp>
      <p:sp>
        <p:nvSpPr>
          <p:cNvPr id="24" name="矩形 23"/>
          <p:cNvSpPr/>
          <p:nvPr/>
        </p:nvSpPr>
        <p:spPr>
          <a:xfrm>
            <a:off x="1775110" y="2496661"/>
            <a:ext cx="2549070"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5" name="矩形 24"/>
          <p:cNvSpPr/>
          <p:nvPr/>
        </p:nvSpPr>
        <p:spPr>
          <a:xfrm>
            <a:off x="8036205" y="2216238"/>
            <a:ext cx="2549070"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6" name="矩形 25"/>
          <p:cNvSpPr/>
          <p:nvPr/>
        </p:nvSpPr>
        <p:spPr>
          <a:xfrm>
            <a:off x="5221702" y="3780412"/>
            <a:ext cx="2549070"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7" name="矩形 26"/>
          <p:cNvSpPr/>
          <p:nvPr/>
        </p:nvSpPr>
        <p:spPr>
          <a:xfrm>
            <a:off x="2397945" y="5123798"/>
            <a:ext cx="1722848" cy="39613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accent3"/>
                </a:solidFill>
              </a:rPr>
              <a:t>主要观点一</a:t>
            </a:r>
          </a:p>
        </p:txBody>
      </p:sp>
      <p:sp>
        <p:nvSpPr>
          <p:cNvPr id="28" name="矩形 27"/>
          <p:cNvSpPr/>
          <p:nvPr/>
        </p:nvSpPr>
        <p:spPr>
          <a:xfrm>
            <a:off x="8489606" y="4846392"/>
            <a:ext cx="1722848" cy="39613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accent5"/>
                </a:solidFill>
              </a:rPr>
              <a:t>主要观点三</a:t>
            </a:r>
          </a:p>
        </p:txBody>
      </p:sp>
      <p:sp>
        <p:nvSpPr>
          <p:cNvPr id="29" name="矩形 28"/>
          <p:cNvSpPr/>
          <p:nvPr/>
        </p:nvSpPr>
        <p:spPr>
          <a:xfrm>
            <a:off x="5307482" y="1771987"/>
            <a:ext cx="1722848" cy="39613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accent4"/>
                </a:solidFill>
              </a:rPr>
              <a:t>主要观点二</a:t>
            </a:r>
          </a:p>
        </p:txBody>
      </p:sp>
    </p:spTree>
    <p:extLst>
      <p:ext uri="{BB962C8B-B14F-4D97-AF65-F5344CB8AC3E}">
        <p14:creationId xmlns:p14="http://schemas.microsoft.com/office/powerpoint/2010/main" val="215020123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sp>
        <p:nvSpPr>
          <p:cNvPr id="8" name="任意多边形: 形状 7"/>
          <p:cNvSpPr/>
          <p:nvPr/>
        </p:nvSpPr>
        <p:spPr>
          <a:xfrm rot="10800000">
            <a:off x="1362024" y="1908628"/>
            <a:ext cx="2014708" cy="1763486"/>
          </a:xfrm>
          <a:custGeom>
            <a:avLst/>
            <a:gdLst>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6753 w 8033654"/>
              <a:gd name="connsiteY5" fmla="*/ 467828 h 7031915"/>
              <a:gd name="connsiteX6" fmla="*/ 6540064 w 8033654"/>
              <a:gd name="connsiteY6" fmla="*/ 434562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363588 w 8033654"/>
              <a:gd name="connsiteY37" fmla="*/ 6946684 h 7031915"/>
              <a:gd name="connsiteX38" fmla="*/ 2418335 w 8033654"/>
              <a:gd name="connsiteY38" fmla="*/ 6906767 h 7031915"/>
              <a:gd name="connsiteX39" fmla="*/ 2418334 w 8033654"/>
              <a:gd name="connsiteY39" fmla="*/ 6906767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418334 w 8033654"/>
              <a:gd name="connsiteY42" fmla="*/ 6906767 h 7031915"/>
              <a:gd name="connsiteX43" fmla="*/ 2176957 w 8033654"/>
              <a:gd name="connsiteY43" fmla="*/ 7019956 h 7031915"/>
              <a:gd name="connsiteX44" fmla="*/ 2058326 w 8033654"/>
              <a:gd name="connsiteY44" fmla="*/ 7031915 h 7031915"/>
              <a:gd name="connsiteX45" fmla="*/ 2058286 w 8033654"/>
              <a:gd name="connsiteY45" fmla="*/ 7031915 h 7031915"/>
              <a:gd name="connsiteX46" fmla="*/ 1939655 w 8033654"/>
              <a:gd name="connsiteY46" fmla="*/ 7019956 h 7031915"/>
              <a:gd name="connsiteX47" fmla="*/ 1642007 w 8033654"/>
              <a:gd name="connsiteY47" fmla="*/ 6859480 h 7031915"/>
              <a:gd name="connsiteX48" fmla="*/ 1570173 w 8033654"/>
              <a:gd name="connsiteY48" fmla="*/ 6772417 h 7031915"/>
              <a:gd name="connsiteX49" fmla="*/ 1508795 w 8033654"/>
              <a:gd name="connsiteY49" fmla="*/ 6649661 h 7031915"/>
              <a:gd name="connsiteX50" fmla="*/ 1508794 w 8033654"/>
              <a:gd name="connsiteY50" fmla="*/ 6649657 h 7031915"/>
              <a:gd name="connsiteX51" fmla="*/ 115723 w 8033654"/>
              <a:gd name="connsiteY51" fmla="*/ 3863519 h 7031915"/>
              <a:gd name="connsiteX52" fmla="*/ 115722 w 8033654"/>
              <a:gd name="connsiteY52" fmla="*/ 3863518 h 7031915"/>
              <a:gd name="connsiteX53" fmla="*/ 29470 w 8033654"/>
              <a:gd name="connsiteY53" fmla="*/ 3691014 h 7031915"/>
              <a:gd name="connsiteX54" fmla="*/ 11962 w 8033654"/>
              <a:gd name="connsiteY54" fmla="*/ 3634608 h 7031915"/>
              <a:gd name="connsiteX55" fmla="*/ 0 w 8033654"/>
              <a:gd name="connsiteY55" fmla="*/ 3515957 h 7031915"/>
              <a:gd name="connsiteX56" fmla="*/ 11962 w 8033654"/>
              <a:gd name="connsiteY56" fmla="*/ 3397306 h 7031915"/>
              <a:gd name="connsiteX57" fmla="*/ 29470 w 8033654"/>
              <a:gd name="connsiteY57" fmla="*/ 3340901 h 7031915"/>
              <a:gd name="connsiteX58" fmla="*/ 115722 w 8033654"/>
              <a:gd name="connsiteY58" fmla="*/ 3168396 h 7031915"/>
              <a:gd name="connsiteX59" fmla="*/ 115723 w 8033654"/>
              <a:gd name="connsiteY59" fmla="*/ 3168396 h 7031915"/>
              <a:gd name="connsiteX60" fmla="*/ 1508796 w 8033654"/>
              <a:gd name="connsiteY60" fmla="*/ 382255 h 7031915"/>
              <a:gd name="connsiteX61" fmla="*/ 1570174 w 8033654"/>
              <a:gd name="connsiteY61" fmla="*/ 259499 h 7031915"/>
              <a:gd name="connsiteX62" fmla="*/ 1642008 w 8033654"/>
              <a:gd name="connsiteY62" fmla="*/ 172435 h 7031915"/>
              <a:gd name="connsiteX63" fmla="*/ 1939656 w 8033654"/>
              <a:gd name="connsiteY63" fmla="*/ 11959 h 7031915"/>
              <a:gd name="connsiteX64" fmla="*/ 2058287 w 8033654"/>
              <a:gd name="connsiteY64"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176957 w 8033654"/>
              <a:gd name="connsiteY42" fmla="*/ 7019956 h 7031915"/>
              <a:gd name="connsiteX43" fmla="*/ 2058326 w 8033654"/>
              <a:gd name="connsiteY43" fmla="*/ 7031915 h 7031915"/>
              <a:gd name="connsiteX44" fmla="*/ 2058286 w 8033654"/>
              <a:gd name="connsiteY44" fmla="*/ 7031915 h 7031915"/>
              <a:gd name="connsiteX45" fmla="*/ 1939655 w 8033654"/>
              <a:gd name="connsiteY45" fmla="*/ 7019956 h 7031915"/>
              <a:gd name="connsiteX46" fmla="*/ 1642007 w 8033654"/>
              <a:gd name="connsiteY46" fmla="*/ 6859480 h 7031915"/>
              <a:gd name="connsiteX47" fmla="*/ 1570173 w 8033654"/>
              <a:gd name="connsiteY47" fmla="*/ 6772417 h 7031915"/>
              <a:gd name="connsiteX48" fmla="*/ 1508795 w 8033654"/>
              <a:gd name="connsiteY48" fmla="*/ 6649661 h 7031915"/>
              <a:gd name="connsiteX49" fmla="*/ 1508794 w 8033654"/>
              <a:gd name="connsiteY49" fmla="*/ 6649657 h 7031915"/>
              <a:gd name="connsiteX50" fmla="*/ 115723 w 8033654"/>
              <a:gd name="connsiteY50" fmla="*/ 3863519 h 7031915"/>
              <a:gd name="connsiteX51" fmla="*/ 115722 w 8033654"/>
              <a:gd name="connsiteY51" fmla="*/ 3863518 h 7031915"/>
              <a:gd name="connsiteX52" fmla="*/ 29470 w 8033654"/>
              <a:gd name="connsiteY52" fmla="*/ 3691014 h 7031915"/>
              <a:gd name="connsiteX53" fmla="*/ 11962 w 8033654"/>
              <a:gd name="connsiteY53" fmla="*/ 3634608 h 7031915"/>
              <a:gd name="connsiteX54" fmla="*/ 0 w 8033654"/>
              <a:gd name="connsiteY54" fmla="*/ 3515957 h 7031915"/>
              <a:gd name="connsiteX55" fmla="*/ 11962 w 8033654"/>
              <a:gd name="connsiteY55" fmla="*/ 3397306 h 7031915"/>
              <a:gd name="connsiteX56" fmla="*/ 29470 w 8033654"/>
              <a:gd name="connsiteY56" fmla="*/ 3340901 h 7031915"/>
              <a:gd name="connsiteX57" fmla="*/ 115722 w 8033654"/>
              <a:gd name="connsiteY57" fmla="*/ 3168396 h 7031915"/>
              <a:gd name="connsiteX58" fmla="*/ 115723 w 8033654"/>
              <a:gd name="connsiteY58" fmla="*/ 3168396 h 7031915"/>
              <a:gd name="connsiteX59" fmla="*/ 1508796 w 8033654"/>
              <a:gd name="connsiteY59" fmla="*/ 382255 h 7031915"/>
              <a:gd name="connsiteX60" fmla="*/ 1570174 w 8033654"/>
              <a:gd name="connsiteY60" fmla="*/ 259499 h 7031915"/>
              <a:gd name="connsiteX61" fmla="*/ 1642008 w 8033654"/>
              <a:gd name="connsiteY61" fmla="*/ 172435 h 7031915"/>
              <a:gd name="connsiteX62" fmla="*/ 1939656 w 8033654"/>
              <a:gd name="connsiteY62" fmla="*/ 11959 h 7031915"/>
              <a:gd name="connsiteX63" fmla="*/ 2058287 w 8033654"/>
              <a:gd name="connsiteY63"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62" fmla="*/ 2058287 w 8033654"/>
              <a:gd name="connsiteY62"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176957 w 8033654"/>
              <a:gd name="connsiteY40" fmla="*/ 7019956 h 7031915"/>
              <a:gd name="connsiteX41" fmla="*/ 2058326 w 8033654"/>
              <a:gd name="connsiteY41" fmla="*/ 7031915 h 7031915"/>
              <a:gd name="connsiteX42" fmla="*/ 2058286 w 8033654"/>
              <a:gd name="connsiteY42" fmla="*/ 7031915 h 7031915"/>
              <a:gd name="connsiteX43" fmla="*/ 1939655 w 8033654"/>
              <a:gd name="connsiteY43" fmla="*/ 7019956 h 7031915"/>
              <a:gd name="connsiteX44" fmla="*/ 1642007 w 8033654"/>
              <a:gd name="connsiteY44" fmla="*/ 6859480 h 7031915"/>
              <a:gd name="connsiteX45" fmla="*/ 1570173 w 8033654"/>
              <a:gd name="connsiteY45" fmla="*/ 6772417 h 7031915"/>
              <a:gd name="connsiteX46" fmla="*/ 1508795 w 8033654"/>
              <a:gd name="connsiteY46" fmla="*/ 6649661 h 7031915"/>
              <a:gd name="connsiteX47" fmla="*/ 1508794 w 8033654"/>
              <a:gd name="connsiteY47" fmla="*/ 6649657 h 7031915"/>
              <a:gd name="connsiteX48" fmla="*/ 115723 w 8033654"/>
              <a:gd name="connsiteY48" fmla="*/ 3863519 h 7031915"/>
              <a:gd name="connsiteX49" fmla="*/ 115722 w 8033654"/>
              <a:gd name="connsiteY49" fmla="*/ 3863518 h 7031915"/>
              <a:gd name="connsiteX50" fmla="*/ 29470 w 8033654"/>
              <a:gd name="connsiteY50" fmla="*/ 3691014 h 7031915"/>
              <a:gd name="connsiteX51" fmla="*/ 11962 w 8033654"/>
              <a:gd name="connsiteY51" fmla="*/ 3634608 h 7031915"/>
              <a:gd name="connsiteX52" fmla="*/ 0 w 8033654"/>
              <a:gd name="connsiteY52" fmla="*/ 3515957 h 7031915"/>
              <a:gd name="connsiteX53" fmla="*/ 11962 w 8033654"/>
              <a:gd name="connsiteY53" fmla="*/ 3397306 h 7031915"/>
              <a:gd name="connsiteX54" fmla="*/ 29470 w 8033654"/>
              <a:gd name="connsiteY54" fmla="*/ 3340901 h 7031915"/>
              <a:gd name="connsiteX55" fmla="*/ 115722 w 8033654"/>
              <a:gd name="connsiteY55" fmla="*/ 3168396 h 7031915"/>
              <a:gd name="connsiteX56" fmla="*/ 115723 w 8033654"/>
              <a:gd name="connsiteY56" fmla="*/ 3168396 h 7031915"/>
              <a:gd name="connsiteX57" fmla="*/ 1508796 w 8033654"/>
              <a:gd name="connsiteY57" fmla="*/ 382255 h 7031915"/>
              <a:gd name="connsiteX58" fmla="*/ 1570174 w 8033654"/>
              <a:gd name="connsiteY58" fmla="*/ 259499 h 7031915"/>
              <a:gd name="connsiteX59" fmla="*/ 1642008 w 8033654"/>
              <a:gd name="connsiteY59" fmla="*/ 172435 h 7031915"/>
              <a:gd name="connsiteX60" fmla="*/ 1939656 w 8033654"/>
              <a:gd name="connsiteY60" fmla="*/ 11959 h 7031915"/>
              <a:gd name="connsiteX61" fmla="*/ 2058287 w 8033654"/>
              <a:gd name="connsiteY61"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0064 w 8033654"/>
              <a:gd name="connsiteY6" fmla="*/ 434562 h 7031915"/>
              <a:gd name="connsiteX7" fmla="*/ 6529086 w 8033654"/>
              <a:gd name="connsiteY7" fmla="*/ 402424 h 7031915"/>
              <a:gd name="connsiteX8" fmla="*/ 6482461 w 8033654"/>
              <a:gd name="connsiteY8" fmla="*/ 295697 h 7031915"/>
              <a:gd name="connsiteX9" fmla="*/ 6520430 w 8033654"/>
              <a:gd name="connsiteY9" fmla="*/ 377086 h 7031915"/>
              <a:gd name="connsiteX10" fmla="*/ 6515577 w 8033654"/>
              <a:gd name="connsiteY10" fmla="*/ 362878 h 7031915"/>
              <a:gd name="connsiteX11" fmla="*/ 6482461 w 8033654"/>
              <a:gd name="connsiteY11" fmla="*/ 295697 h 7031915"/>
              <a:gd name="connsiteX12" fmla="*/ 2058287 w 8033654"/>
              <a:gd name="connsiteY12" fmla="*/ 0 h 7031915"/>
              <a:gd name="connsiteX13" fmla="*/ 2058326 w 8033654"/>
              <a:gd name="connsiteY13" fmla="*/ 0 h 7031915"/>
              <a:gd name="connsiteX14" fmla="*/ 5971699 w 8033654"/>
              <a:gd name="connsiteY14" fmla="*/ 0 h 7031915"/>
              <a:gd name="connsiteX15" fmla="*/ 5971700 w 8033654"/>
              <a:gd name="connsiteY15" fmla="*/ 0 h 7031915"/>
              <a:gd name="connsiteX16" fmla="*/ 5971740 w 8033654"/>
              <a:gd name="connsiteY16" fmla="*/ 0 h 7031915"/>
              <a:gd name="connsiteX17" fmla="*/ 6090371 w 8033654"/>
              <a:gd name="connsiteY17" fmla="*/ 11959 h 7031915"/>
              <a:gd name="connsiteX18" fmla="*/ 6357004 w 8033654"/>
              <a:gd name="connsiteY18" fmla="*/ 143562 h 7031915"/>
              <a:gd name="connsiteX19" fmla="*/ 6421756 w 8033654"/>
              <a:gd name="connsiteY19" fmla="*/ 209878 h 7031915"/>
              <a:gd name="connsiteX20" fmla="*/ 6426018 w 8033654"/>
              <a:gd name="connsiteY20" fmla="*/ 214243 h 7031915"/>
              <a:gd name="connsiteX21" fmla="*/ 6463356 w 8033654"/>
              <a:gd name="connsiteY21" fmla="*/ 268125 h 7031915"/>
              <a:gd name="connsiteX22" fmla="*/ 6480094 w 8033654"/>
              <a:gd name="connsiteY22" fmla="*/ 292278 h 7031915"/>
              <a:gd name="connsiteX23" fmla="*/ 6490605 w 8033654"/>
              <a:gd name="connsiteY23" fmla="*/ 298322 h 7031915"/>
              <a:gd name="connsiteX24" fmla="*/ 7949332 w 8033654"/>
              <a:gd name="connsiteY24" fmla="*/ 3216682 h 7031915"/>
              <a:gd name="connsiteX25" fmla="*/ 7992299 w 8033654"/>
              <a:gd name="connsiteY25" fmla="*/ 3302616 h 7031915"/>
              <a:gd name="connsiteX26" fmla="*/ 8021693 w 8033654"/>
              <a:gd name="connsiteY26" fmla="*/ 3397306 h 7031915"/>
              <a:gd name="connsiteX27" fmla="*/ 8033654 w 8033654"/>
              <a:gd name="connsiteY27" fmla="*/ 3515957 h 7031915"/>
              <a:gd name="connsiteX28" fmla="*/ 8021693 w 8033654"/>
              <a:gd name="connsiteY28" fmla="*/ 3634608 h 7031915"/>
              <a:gd name="connsiteX29" fmla="*/ 7992299 w 8033654"/>
              <a:gd name="connsiteY29" fmla="*/ 3729298 h 7031915"/>
              <a:gd name="connsiteX30" fmla="*/ 7949332 w 8033654"/>
              <a:gd name="connsiteY30" fmla="*/ 3815232 h 7031915"/>
              <a:gd name="connsiteX31" fmla="*/ 6535055 w 8033654"/>
              <a:gd name="connsiteY31" fmla="*/ 6638796 h 7031915"/>
              <a:gd name="connsiteX32" fmla="*/ 6524461 w 8033654"/>
              <a:gd name="connsiteY32" fmla="*/ 6646190 h 7031915"/>
              <a:gd name="connsiteX33" fmla="*/ 6482456 w 8033654"/>
              <a:gd name="connsiteY33" fmla="*/ 6736229 h 7031915"/>
              <a:gd name="connsiteX34" fmla="*/ 6090371 w 8033654"/>
              <a:gd name="connsiteY34" fmla="*/ 7019956 h 7031915"/>
              <a:gd name="connsiteX35" fmla="*/ 5971740 w 8033654"/>
              <a:gd name="connsiteY35" fmla="*/ 7031915 h 7031915"/>
              <a:gd name="connsiteX36" fmla="*/ 5971700 w 8033654"/>
              <a:gd name="connsiteY36" fmla="*/ 7031915 h 7031915"/>
              <a:gd name="connsiteX37" fmla="*/ 2058326 w 8033654"/>
              <a:gd name="connsiteY37" fmla="*/ 7031915 h 7031915"/>
              <a:gd name="connsiteX38" fmla="*/ 2176958 w 8033654"/>
              <a:gd name="connsiteY38" fmla="*/ 7019956 h 7031915"/>
              <a:gd name="connsiteX39" fmla="*/ 2176957 w 8033654"/>
              <a:gd name="connsiteY39" fmla="*/ 7019956 h 7031915"/>
              <a:gd name="connsiteX40" fmla="*/ 2058326 w 8033654"/>
              <a:gd name="connsiteY40" fmla="*/ 7031915 h 7031915"/>
              <a:gd name="connsiteX41" fmla="*/ 2058286 w 8033654"/>
              <a:gd name="connsiteY41" fmla="*/ 7031915 h 7031915"/>
              <a:gd name="connsiteX42" fmla="*/ 1939655 w 8033654"/>
              <a:gd name="connsiteY42" fmla="*/ 7019956 h 7031915"/>
              <a:gd name="connsiteX43" fmla="*/ 1642007 w 8033654"/>
              <a:gd name="connsiteY43" fmla="*/ 6859480 h 7031915"/>
              <a:gd name="connsiteX44" fmla="*/ 1570173 w 8033654"/>
              <a:gd name="connsiteY44" fmla="*/ 6772417 h 7031915"/>
              <a:gd name="connsiteX45" fmla="*/ 1508795 w 8033654"/>
              <a:gd name="connsiteY45" fmla="*/ 6649661 h 7031915"/>
              <a:gd name="connsiteX46" fmla="*/ 1508794 w 8033654"/>
              <a:gd name="connsiteY46" fmla="*/ 6649657 h 7031915"/>
              <a:gd name="connsiteX47" fmla="*/ 115723 w 8033654"/>
              <a:gd name="connsiteY47" fmla="*/ 3863519 h 7031915"/>
              <a:gd name="connsiteX48" fmla="*/ 115722 w 8033654"/>
              <a:gd name="connsiteY48" fmla="*/ 3863518 h 7031915"/>
              <a:gd name="connsiteX49" fmla="*/ 29470 w 8033654"/>
              <a:gd name="connsiteY49" fmla="*/ 3691014 h 7031915"/>
              <a:gd name="connsiteX50" fmla="*/ 11962 w 8033654"/>
              <a:gd name="connsiteY50" fmla="*/ 3634608 h 7031915"/>
              <a:gd name="connsiteX51" fmla="*/ 0 w 8033654"/>
              <a:gd name="connsiteY51" fmla="*/ 3515957 h 7031915"/>
              <a:gd name="connsiteX52" fmla="*/ 11962 w 8033654"/>
              <a:gd name="connsiteY52" fmla="*/ 3397306 h 7031915"/>
              <a:gd name="connsiteX53" fmla="*/ 29470 w 8033654"/>
              <a:gd name="connsiteY53" fmla="*/ 3340901 h 7031915"/>
              <a:gd name="connsiteX54" fmla="*/ 115722 w 8033654"/>
              <a:gd name="connsiteY54" fmla="*/ 3168396 h 7031915"/>
              <a:gd name="connsiteX55" fmla="*/ 115723 w 8033654"/>
              <a:gd name="connsiteY55" fmla="*/ 3168396 h 7031915"/>
              <a:gd name="connsiteX56" fmla="*/ 1508796 w 8033654"/>
              <a:gd name="connsiteY56" fmla="*/ 382255 h 7031915"/>
              <a:gd name="connsiteX57" fmla="*/ 1570174 w 8033654"/>
              <a:gd name="connsiteY57" fmla="*/ 259499 h 7031915"/>
              <a:gd name="connsiteX58" fmla="*/ 1642008 w 8033654"/>
              <a:gd name="connsiteY58" fmla="*/ 172435 h 7031915"/>
              <a:gd name="connsiteX59" fmla="*/ 1939656 w 8033654"/>
              <a:gd name="connsiteY59" fmla="*/ 11959 h 7031915"/>
              <a:gd name="connsiteX60" fmla="*/ 2058287 w 8033654"/>
              <a:gd name="connsiteY60" fmla="*/ 0 h 7031915"/>
              <a:gd name="connsiteX0" fmla="*/ 6555247 w 8033654"/>
              <a:gd name="connsiteY0" fmla="*/ 510071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0064 w 8033654"/>
              <a:gd name="connsiteY5" fmla="*/ 434562 h 7031915"/>
              <a:gd name="connsiteX6" fmla="*/ 6529086 w 8033654"/>
              <a:gd name="connsiteY6" fmla="*/ 402424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6482461 w 8033654"/>
              <a:gd name="connsiteY10" fmla="*/ 295697 h 7031915"/>
              <a:gd name="connsiteX11" fmla="*/ 2058287 w 8033654"/>
              <a:gd name="connsiteY11" fmla="*/ 0 h 7031915"/>
              <a:gd name="connsiteX12" fmla="*/ 2058326 w 8033654"/>
              <a:gd name="connsiteY12" fmla="*/ 0 h 7031915"/>
              <a:gd name="connsiteX13" fmla="*/ 5971699 w 8033654"/>
              <a:gd name="connsiteY13" fmla="*/ 0 h 7031915"/>
              <a:gd name="connsiteX14" fmla="*/ 5971700 w 8033654"/>
              <a:gd name="connsiteY14" fmla="*/ 0 h 7031915"/>
              <a:gd name="connsiteX15" fmla="*/ 5971740 w 8033654"/>
              <a:gd name="connsiteY15" fmla="*/ 0 h 7031915"/>
              <a:gd name="connsiteX16" fmla="*/ 6090371 w 8033654"/>
              <a:gd name="connsiteY16" fmla="*/ 11959 h 7031915"/>
              <a:gd name="connsiteX17" fmla="*/ 6357004 w 8033654"/>
              <a:gd name="connsiteY17" fmla="*/ 143562 h 7031915"/>
              <a:gd name="connsiteX18" fmla="*/ 6421756 w 8033654"/>
              <a:gd name="connsiteY18" fmla="*/ 209878 h 7031915"/>
              <a:gd name="connsiteX19" fmla="*/ 6426018 w 8033654"/>
              <a:gd name="connsiteY19" fmla="*/ 214243 h 7031915"/>
              <a:gd name="connsiteX20" fmla="*/ 6463356 w 8033654"/>
              <a:gd name="connsiteY20" fmla="*/ 268125 h 7031915"/>
              <a:gd name="connsiteX21" fmla="*/ 6480094 w 8033654"/>
              <a:gd name="connsiteY21" fmla="*/ 292278 h 7031915"/>
              <a:gd name="connsiteX22" fmla="*/ 6490605 w 8033654"/>
              <a:gd name="connsiteY22" fmla="*/ 298322 h 7031915"/>
              <a:gd name="connsiteX23" fmla="*/ 7949332 w 8033654"/>
              <a:gd name="connsiteY23" fmla="*/ 3216682 h 7031915"/>
              <a:gd name="connsiteX24" fmla="*/ 7992299 w 8033654"/>
              <a:gd name="connsiteY24" fmla="*/ 3302616 h 7031915"/>
              <a:gd name="connsiteX25" fmla="*/ 8021693 w 8033654"/>
              <a:gd name="connsiteY25" fmla="*/ 3397306 h 7031915"/>
              <a:gd name="connsiteX26" fmla="*/ 8033654 w 8033654"/>
              <a:gd name="connsiteY26" fmla="*/ 3515957 h 7031915"/>
              <a:gd name="connsiteX27" fmla="*/ 8021693 w 8033654"/>
              <a:gd name="connsiteY27" fmla="*/ 3634608 h 7031915"/>
              <a:gd name="connsiteX28" fmla="*/ 7992299 w 8033654"/>
              <a:gd name="connsiteY28" fmla="*/ 3729298 h 7031915"/>
              <a:gd name="connsiteX29" fmla="*/ 7949332 w 8033654"/>
              <a:gd name="connsiteY29" fmla="*/ 3815232 h 7031915"/>
              <a:gd name="connsiteX30" fmla="*/ 6535055 w 8033654"/>
              <a:gd name="connsiteY30" fmla="*/ 6638796 h 7031915"/>
              <a:gd name="connsiteX31" fmla="*/ 6524461 w 8033654"/>
              <a:gd name="connsiteY31" fmla="*/ 6646190 h 7031915"/>
              <a:gd name="connsiteX32" fmla="*/ 6482456 w 8033654"/>
              <a:gd name="connsiteY32" fmla="*/ 6736229 h 7031915"/>
              <a:gd name="connsiteX33" fmla="*/ 6090371 w 8033654"/>
              <a:gd name="connsiteY33" fmla="*/ 7019956 h 7031915"/>
              <a:gd name="connsiteX34" fmla="*/ 5971740 w 8033654"/>
              <a:gd name="connsiteY34" fmla="*/ 7031915 h 7031915"/>
              <a:gd name="connsiteX35" fmla="*/ 5971700 w 8033654"/>
              <a:gd name="connsiteY35" fmla="*/ 7031915 h 7031915"/>
              <a:gd name="connsiteX36" fmla="*/ 2058326 w 8033654"/>
              <a:gd name="connsiteY36" fmla="*/ 7031915 h 7031915"/>
              <a:gd name="connsiteX37" fmla="*/ 2176958 w 8033654"/>
              <a:gd name="connsiteY37" fmla="*/ 7019956 h 7031915"/>
              <a:gd name="connsiteX38" fmla="*/ 2176957 w 8033654"/>
              <a:gd name="connsiteY38" fmla="*/ 7019956 h 7031915"/>
              <a:gd name="connsiteX39" fmla="*/ 2058326 w 8033654"/>
              <a:gd name="connsiteY39" fmla="*/ 7031915 h 7031915"/>
              <a:gd name="connsiteX40" fmla="*/ 2058286 w 8033654"/>
              <a:gd name="connsiteY40" fmla="*/ 7031915 h 7031915"/>
              <a:gd name="connsiteX41" fmla="*/ 1939655 w 8033654"/>
              <a:gd name="connsiteY41" fmla="*/ 7019956 h 7031915"/>
              <a:gd name="connsiteX42" fmla="*/ 1642007 w 8033654"/>
              <a:gd name="connsiteY42" fmla="*/ 6859480 h 7031915"/>
              <a:gd name="connsiteX43" fmla="*/ 1570173 w 8033654"/>
              <a:gd name="connsiteY43" fmla="*/ 6772417 h 7031915"/>
              <a:gd name="connsiteX44" fmla="*/ 1508795 w 8033654"/>
              <a:gd name="connsiteY44" fmla="*/ 6649661 h 7031915"/>
              <a:gd name="connsiteX45" fmla="*/ 1508794 w 8033654"/>
              <a:gd name="connsiteY45" fmla="*/ 6649657 h 7031915"/>
              <a:gd name="connsiteX46" fmla="*/ 115723 w 8033654"/>
              <a:gd name="connsiteY46" fmla="*/ 3863519 h 7031915"/>
              <a:gd name="connsiteX47" fmla="*/ 115722 w 8033654"/>
              <a:gd name="connsiteY47" fmla="*/ 3863518 h 7031915"/>
              <a:gd name="connsiteX48" fmla="*/ 29470 w 8033654"/>
              <a:gd name="connsiteY48" fmla="*/ 3691014 h 7031915"/>
              <a:gd name="connsiteX49" fmla="*/ 11962 w 8033654"/>
              <a:gd name="connsiteY49" fmla="*/ 3634608 h 7031915"/>
              <a:gd name="connsiteX50" fmla="*/ 0 w 8033654"/>
              <a:gd name="connsiteY50" fmla="*/ 3515957 h 7031915"/>
              <a:gd name="connsiteX51" fmla="*/ 11962 w 8033654"/>
              <a:gd name="connsiteY51" fmla="*/ 3397306 h 7031915"/>
              <a:gd name="connsiteX52" fmla="*/ 29470 w 8033654"/>
              <a:gd name="connsiteY52" fmla="*/ 3340901 h 7031915"/>
              <a:gd name="connsiteX53" fmla="*/ 115722 w 8033654"/>
              <a:gd name="connsiteY53" fmla="*/ 3168396 h 7031915"/>
              <a:gd name="connsiteX54" fmla="*/ 115723 w 8033654"/>
              <a:gd name="connsiteY54" fmla="*/ 3168396 h 7031915"/>
              <a:gd name="connsiteX55" fmla="*/ 1508796 w 8033654"/>
              <a:gd name="connsiteY55" fmla="*/ 382255 h 7031915"/>
              <a:gd name="connsiteX56" fmla="*/ 1570174 w 8033654"/>
              <a:gd name="connsiteY56" fmla="*/ 259499 h 7031915"/>
              <a:gd name="connsiteX57" fmla="*/ 1642008 w 8033654"/>
              <a:gd name="connsiteY57" fmla="*/ 172435 h 7031915"/>
              <a:gd name="connsiteX58" fmla="*/ 1939656 w 8033654"/>
              <a:gd name="connsiteY58" fmla="*/ 11959 h 7031915"/>
              <a:gd name="connsiteX59" fmla="*/ 2058287 w 8033654"/>
              <a:gd name="connsiteY59" fmla="*/ 0 h 7031915"/>
              <a:gd name="connsiteX0" fmla="*/ 6556798 w 8033654"/>
              <a:gd name="connsiteY0" fmla="*/ 533489 h 7031915"/>
              <a:gd name="connsiteX1" fmla="*/ 6555365 w 8033654"/>
              <a:gd name="connsiteY1" fmla="*/ 531027 h 7031915"/>
              <a:gd name="connsiteX2" fmla="*/ 6556798 w 8033654"/>
              <a:gd name="connsiteY2" fmla="*/ 533489 h 7031915"/>
              <a:gd name="connsiteX3" fmla="*/ 6529086 w 8033654"/>
              <a:gd name="connsiteY3" fmla="*/ 402424 h 7031915"/>
              <a:gd name="connsiteX4" fmla="*/ 6540064 w 8033654"/>
              <a:gd name="connsiteY4" fmla="*/ 434562 h 7031915"/>
              <a:gd name="connsiteX5" fmla="*/ 6529086 w 8033654"/>
              <a:gd name="connsiteY5" fmla="*/ 402424 h 7031915"/>
              <a:gd name="connsiteX6" fmla="*/ 6482461 w 8033654"/>
              <a:gd name="connsiteY6" fmla="*/ 295697 h 7031915"/>
              <a:gd name="connsiteX7" fmla="*/ 6520430 w 8033654"/>
              <a:gd name="connsiteY7" fmla="*/ 377086 h 7031915"/>
              <a:gd name="connsiteX8" fmla="*/ 6515577 w 8033654"/>
              <a:gd name="connsiteY8" fmla="*/ 362878 h 7031915"/>
              <a:gd name="connsiteX9" fmla="*/ 6482461 w 8033654"/>
              <a:gd name="connsiteY9" fmla="*/ 295697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176957 w 8033654"/>
              <a:gd name="connsiteY37" fmla="*/ 7019956 h 7031915"/>
              <a:gd name="connsiteX38" fmla="*/ 2058326 w 8033654"/>
              <a:gd name="connsiteY38" fmla="*/ 7031915 h 7031915"/>
              <a:gd name="connsiteX39" fmla="*/ 2058286 w 8033654"/>
              <a:gd name="connsiteY39" fmla="*/ 7031915 h 7031915"/>
              <a:gd name="connsiteX40" fmla="*/ 1939655 w 8033654"/>
              <a:gd name="connsiteY40" fmla="*/ 7019956 h 7031915"/>
              <a:gd name="connsiteX41" fmla="*/ 1642007 w 8033654"/>
              <a:gd name="connsiteY41" fmla="*/ 6859480 h 7031915"/>
              <a:gd name="connsiteX42" fmla="*/ 1570173 w 8033654"/>
              <a:gd name="connsiteY42" fmla="*/ 6772417 h 7031915"/>
              <a:gd name="connsiteX43" fmla="*/ 1508795 w 8033654"/>
              <a:gd name="connsiteY43" fmla="*/ 6649661 h 7031915"/>
              <a:gd name="connsiteX44" fmla="*/ 1508794 w 8033654"/>
              <a:gd name="connsiteY44" fmla="*/ 6649657 h 7031915"/>
              <a:gd name="connsiteX45" fmla="*/ 115723 w 8033654"/>
              <a:gd name="connsiteY45" fmla="*/ 3863519 h 7031915"/>
              <a:gd name="connsiteX46" fmla="*/ 115722 w 8033654"/>
              <a:gd name="connsiteY46" fmla="*/ 3863518 h 7031915"/>
              <a:gd name="connsiteX47" fmla="*/ 29470 w 8033654"/>
              <a:gd name="connsiteY47" fmla="*/ 3691014 h 7031915"/>
              <a:gd name="connsiteX48" fmla="*/ 11962 w 8033654"/>
              <a:gd name="connsiteY48" fmla="*/ 3634608 h 7031915"/>
              <a:gd name="connsiteX49" fmla="*/ 0 w 8033654"/>
              <a:gd name="connsiteY49" fmla="*/ 3515957 h 7031915"/>
              <a:gd name="connsiteX50" fmla="*/ 11962 w 8033654"/>
              <a:gd name="connsiteY50" fmla="*/ 3397306 h 7031915"/>
              <a:gd name="connsiteX51" fmla="*/ 29470 w 8033654"/>
              <a:gd name="connsiteY51" fmla="*/ 3340901 h 7031915"/>
              <a:gd name="connsiteX52" fmla="*/ 115722 w 8033654"/>
              <a:gd name="connsiteY52" fmla="*/ 3168396 h 7031915"/>
              <a:gd name="connsiteX53" fmla="*/ 115723 w 8033654"/>
              <a:gd name="connsiteY53" fmla="*/ 3168396 h 7031915"/>
              <a:gd name="connsiteX54" fmla="*/ 1508796 w 8033654"/>
              <a:gd name="connsiteY54" fmla="*/ 382255 h 7031915"/>
              <a:gd name="connsiteX55" fmla="*/ 1570174 w 8033654"/>
              <a:gd name="connsiteY55" fmla="*/ 259499 h 7031915"/>
              <a:gd name="connsiteX56" fmla="*/ 1642008 w 8033654"/>
              <a:gd name="connsiteY56" fmla="*/ 172435 h 7031915"/>
              <a:gd name="connsiteX57" fmla="*/ 1939656 w 8033654"/>
              <a:gd name="connsiteY57" fmla="*/ 11959 h 7031915"/>
              <a:gd name="connsiteX58" fmla="*/ 2058287 w 8033654"/>
              <a:gd name="connsiteY58"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6490605 w 8033654"/>
              <a:gd name="connsiteY18" fmla="*/ 298322 h 7031915"/>
              <a:gd name="connsiteX19" fmla="*/ 7949332 w 8033654"/>
              <a:gd name="connsiteY19" fmla="*/ 3216682 h 7031915"/>
              <a:gd name="connsiteX20" fmla="*/ 7992299 w 8033654"/>
              <a:gd name="connsiteY20" fmla="*/ 3302616 h 7031915"/>
              <a:gd name="connsiteX21" fmla="*/ 8021693 w 8033654"/>
              <a:gd name="connsiteY21" fmla="*/ 3397306 h 7031915"/>
              <a:gd name="connsiteX22" fmla="*/ 8033654 w 8033654"/>
              <a:gd name="connsiteY22" fmla="*/ 3515957 h 7031915"/>
              <a:gd name="connsiteX23" fmla="*/ 8021693 w 8033654"/>
              <a:gd name="connsiteY23" fmla="*/ 3634608 h 7031915"/>
              <a:gd name="connsiteX24" fmla="*/ 7992299 w 8033654"/>
              <a:gd name="connsiteY24" fmla="*/ 3729298 h 7031915"/>
              <a:gd name="connsiteX25" fmla="*/ 7949332 w 8033654"/>
              <a:gd name="connsiteY25" fmla="*/ 3815232 h 7031915"/>
              <a:gd name="connsiteX26" fmla="*/ 6535055 w 8033654"/>
              <a:gd name="connsiteY26" fmla="*/ 6638796 h 7031915"/>
              <a:gd name="connsiteX27" fmla="*/ 6524461 w 8033654"/>
              <a:gd name="connsiteY27" fmla="*/ 6646190 h 7031915"/>
              <a:gd name="connsiteX28" fmla="*/ 6482456 w 8033654"/>
              <a:gd name="connsiteY28" fmla="*/ 6736229 h 7031915"/>
              <a:gd name="connsiteX29" fmla="*/ 6090371 w 8033654"/>
              <a:gd name="connsiteY29" fmla="*/ 7019956 h 7031915"/>
              <a:gd name="connsiteX30" fmla="*/ 5971740 w 8033654"/>
              <a:gd name="connsiteY30" fmla="*/ 7031915 h 7031915"/>
              <a:gd name="connsiteX31" fmla="*/ 5971700 w 8033654"/>
              <a:gd name="connsiteY31" fmla="*/ 7031915 h 7031915"/>
              <a:gd name="connsiteX32" fmla="*/ 2058326 w 8033654"/>
              <a:gd name="connsiteY32" fmla="*/ 7031915 h 7031915"/>
              <a:gd name="connsiteX33" fmla="*/ 2176958 w 8033654"/>
              <a:gd name="connsiteY33" fmla="*/ 7019956 h 7031915"/>
              <a:gd name="connsiteX34" fmla="*/ 2176957 w 8033654"/>
              <a:gd name="connsiteY34" fmla="*/ 7019956 h 7031915"/>
              <a:gd name="connsiteX35" fmla="*/ 2058326 w 8033654"/>
              <a:gd name="connsiteY35" fmla="*/ 7031915 h 7031915"/>
              <a:gd name="connsiteX36" fmla="*/ 2058286 w 8033654"/>
              <a:gd name="connsiteY36" fmla="*/ 7031915 h 7031915"/>
              <a:gd name="connsiteX37" fmla="*/ 1939655 w 8033654"/>
              <a:gd name="connsiteY37" fmla="*/ 7019956 h 7031915"/>
              <a:gd name="connsiteX38" fmla="*/ 1642007 w 8033654"/>
              <a:gd name="connsiteY38" fmla="*/ 6859480 h 7031915"/>
              <a:gd name="connsiteX39" fmla="*/ 1570173 w 8033654"/>
              <a:gd name="connsiteY39" fmla="*/ 6772417 h 7031915"/>
              <a:gd name="connsiteX40" fmla="*/ 1508795 w 8033654"/>
              <a:gd name="connsiteY40" fmla="*/ 6649661 h 7031915"/>
              <a:gd name="connsiteX41" fmla="*/ 1508794 w 8033654"/>
              <a:gd name="connsiteY41" fmla="*/ 6649657 h 7031915"/>
              <a:gd name="connsiteX42" fmla="*/ 115723 w 8033654"/>
              <a:gd name="connsiteY42" fmla="*/ 3863519 h 7031915"/>
              <a:gd name="connsiteX43" fmla="*/ 115722 w 8033654"/>
              <a:gd name="connsiteY43" fmla="*/ 3863518 h 7031915"/>
              <a:gd name="connsiteX44" fmla="*/ 29470 w 8033654"/>
              <a:gd name="connsiteY44" fmla="*/ 3691014 h 7031915"/>
              <a:gd name="connsiteX45" fmla="*/ 11962 w 8033654"/>
              <a:gd name="connsiteY45" fmla="*/ 3634608 h 7031915"/>
              <a:gd name="connsiteX46" fmla="*/ 0 w 8033654"/>
              <a:gd name="connsiteY46" fmla="*/ 3515957 h 7031915"/>
              <a:gd name="connsiteX47" fmla="*/ 11962 w 8033654"/>
              <a:gd name="connsiteY47" fmla="*/ 3397306 h 7031915"/>
              <a:gd name="connsiteX48" fmla="*/ 29470 w 8033654"/>
              <a:gd name="connsiteY48" fmla="*/ 3340901 h 7031915"/>
              <a:gd name="connsiteX49" fmla="*/ 115722 w 8033654"/>
              <a:gd name="connsiteY49" fmla="*/ 3168396 h 7031915"/>
              <a:gd name="connsiteX50" fmla="*/ 115723 w 8033654"/>
              <a:gd name="connsiteY50" fmla="*/ 3168396 h 7031915"/>
              <a:gd name="connsiteX51" fmla="*/ 1508796 w 8033654"/>
              <a:gd name="connsiteY51" fmla="*/ 382255 h 7031915"/>
              <a:gd name="connsiteX52" fmla="*/ 1570174 w 8033654"/>
              <a:gd name="connsiteY52" fmla="*/ 259499 h 7031915"/>
              <a:gd name="connsiteX53" fmla="*/ 1642008 w 8033654"/>
              <a:gd name="connsiteY53" fmla="*/ 172435 h 7031915"/>
              <a:gd name="connsiteX54" fmla="*/ 1939656 w 8033654"/>
              <a:gd name="connsiteY54" fmla="*/ 11959 h 7031915"/>
              <a:gd name="connsiteX55" fmla="*/ 2058287 w 8033654"/>
              <a:gd name="connsiteY55"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7949332 w 8033654"/>
              <a:gd name="connsiteY18" fmla="*/ 3216682 h 7031915"/>
              <a:gd name="connsiteX19" fmla="*/ 7992299 w 8033654"/>
              <a:gd name="connsiteY19" fmla="*/ 3302616 h 7031915"/>
              <a:gd name="connsiteX20" fmla="*/ 8021693 w 8033654"/>
              <a:gd name="connsiteY20" fmla="*/ 3397306 h 7031915"/>
              <a:gd name="connsiteX21" fmla="*/ 8033654 w 8033654"/>
              <a:gd name="connsiteY21" fmla="*/ 3515957 h 7031915"/>
              <a:gd name="connsiteX22" fmla="*/ 8021693 w 8033654"/>
              <a:gd name="connsiteY22" fmla="*/ 3634608 h 7031915"/>
              <a:gd name="connsiteX23" fmla="*/ 7992299 w 8033654"/>
              <a:gd name="connsiteY23" fmla="*/ 3729298 h 7031915"/>
              <a:gd name="connsiteX24" fmla="*/ 7949332 w 8033654"/>
              <a:gd name="connsiteY24" fmla="*/ 3815232 h 7031915"/>
              <a:gd name="connsiteX25" fmla="*/ 6535055 w 8033654"/>
              <a:gd name="connsiteY25" fmla="*/ 6638796 h 7031915"/>
              <a:gd name="connsiteX26" fmla="*/ 6524461 w 8033654"/>
              <a:gd name="connsiteY26" fmla="*/ 6646190 h 7031915"/>
              <a:gd name="connsiteX27" fmla="*/ 6482456 w 8033654"/>
              <a:gd name="connsiteY27" fmla="*/ 6736229 h 7031915"/>
              <a:gd name="connsiteX28" fmla="*/ 6090371 w 8033654"/>
              <a:gd name="connsiteY28" fmla="*/ 7019956 h 7031915"/>
              <a:gd name="connsiteX29" fmla="*/ 5971740 w 8033654"/>
              <a:gd name="connsiteY29" fmla="*/ 7031915 h 7031915"/>
              <a:gd name="connsiteX30" fmla="*/ 5971700 w 8033654"/>
              <a:gd name="connsiteY30" fmla="*/ 7031915 h 7031915"/>
              <a:gd name="connsiteX31" fmla="*/ 2058326 w 8033654"/>
              <a:gd name="connsiteY31" fmla="*/ 7031915 h 7031915"/>
              <a:gd name="connsiteX32" fmla="*/ 2176958 w 8033654"/>
              <a:gd name="connsiteY32" fmla="*/ 7019956 h 7031915"/>
              <a:gd name="connsiteX33" fmla="*/ 2176957 w 8033654"/>
              <a:gd name="connsiteY33" fmla="*/ 7019956 h 7031915"/>
              <a:gd name="connsiteX34" fmla="*/ 2058326 w 8033654"/>
              <a:gd name="connsiteY34" fmla="*/ 7031915 h 7031915"/>
              <a:gd name="connsiteX35" fmla="*/ 2058286 w 8033654"/>
              <a:gd name="connsiteY35" fmla="*/ 7031915 h 7031915"/>
              <a:gd name="connsiteX36" fmla="*/ 1939655 w 8033654"/>
              <a:gd name="connsiteY36" fmla="*/ 7019956 h 7031915"/>
              <a:gd name="connsiteX37" fmla="*/ 1642007 w 8033654"/>
              <a:gd name="connsiteY37" fmla="*/ 6859480 h 7031915"/>
              <a:gd name="connsiteX38" fmla="*/ 1570173 w 8033654"/>
              <a:gd name="connsiteY38" fmla="*/ 6772417 h 7031915"/>
              <a:gd name="connsiteX39" fmla="*/ 1508795 w 8033654"/>
              <a:gd name="connsiteY39" fmla="*/ 6649661 h 7031915"/>
              <a:gd name="connsiteX40" fmla="*/ 1508794 w 8033654"/>
              <a:gd name="connsiteY40" fmla="*/ 6649657 h 7031915"/>
              <a:gd name="connsiteX41" fmla="*/ 115723 w 8033654"/>
              <a:gd name="connsiteY41" fmla="*/ 3863519 h 7031915"/>
              <a:gd name="connsiteX42" fmla="*/ 115722 w 8033654"/>
              <a:gd name="connsiteY42" fmla="*/ 3863518 h 7031915"/>
              <a:gd name="connsiteX43" fmla="*/ 29470 w 8033654"/>
              <a:gd name="connsiteY43" fmla="*/ 3691014 h 7031915"/>
              <a:gd name="connsiteX44" fmla="*/ 11962 w 8033654"/>
              <a:gd name="connsiteY44" fmla="*/ 3634608 h 7031915"/>
              <a:gd name="connsiteX45" fmla="*/ 0 w 8033654"/>
              <a:gd name="connsiteY45" fmla="*/ 3515957 h 7031915"/>
              <a:gd name="connsiteX46" fmla="*/ 11962 w 8033654"/>
              <a:gd name="connsiteY46" fmla="*/ 3397306 h 7031915"/>
              <a:gd name="connsiteX47" fmla="*/ 29470 w 8033654"/>
              <a:gd name="connsiteY47" fmla="*/ 3340901 h 7031915"/>
              <a:gd name="connsiteX48" fmla="*/ 115722 w 8033654"/>
              <a:gd name="connsiteY48" fmla="*/ 3168396 h 7031915"/>
              <a:gd name="connsiteX49" fmla="*/ 115723 w 8033654"/>
              <a:gd name="connsiteY49" fmla="*/ 3168396 h 7031915"/>
              <a:gd name="connsiteX50" fmla="*/ 1508796 w 8033654"/>
              <a:gd name="connsiteY50" fmla="*/ 382255 h 7031915"/>
              <a:gd name="connsiteX51" fmla="*/ 1570174 w 8033654"/>
              <a:gd name="connsiteY51" fmla="*/ 259499 h 7031915"/>
              <a:gd name="connsiteX52" fmla="*/ 1642008 w 8033654"/>
              <a:gd name="connsiteY52" fmla="*/ 172435 h 7031915"/>
              <a:gd name="connsiteX53" fmla="*/ 1939656 w 8033654"/>
              <a:gd name="connsiteY53" fmla="*/ 11959 h 7031915"/>
              <a:gd name="connsiteX54" fmla="*/ 2058287 w 8033654"/>
              <a:gd name="connsiteY54"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482461 w 8033654"/>
              <a:gd name="connsiteY5" fmla="*/ 295697 h 7031915"/>
              <a:gd name="connsiteX6" fmla="*/ 2058287 w 8033654"/>
              <a:gd name="connsiteY6" fmla="*/ 0 h 7031915"/>
              <a:gd name="connsiteX7" fmla="*/ 2058326 w 8033654"/>
              <a:gd name="connsiteY7" fmla="*/ 0 h 7031915"/>
              <a:gd name="connsiteX8" fmla="*/ 5971699 w 8033654"/>
              <a:gd name="connsiteY8" fmla="*/ 0 h 7031915"/>
              <a:gd name="connsiteX9" fmla="*/ 5971700 w 8033654"/>
              <a:gd name="connsiteY9" fmla="*/ 0 h 7031915"/>
              <a:gd name="connsiteX10" fmla="*/ 5971740 w 8033654"/>
              <a:gd name="connsiteY10" fmla="*/ 0 h 7031915"/>
              <a:gd name="connsiteX11" fmla="*/ 6090371 w 8033654"/>
              <a:gd name="connsiteY11" fmla="*/ 11959 h 7031915"/>
              <a:gd name="connsiteX12" fmla="*/ 6357004 w 8033654"/>
              <a:gd name="connsiteY12" fmla="*/ 143562 h 7031915"/>
              <a:gd name="connsiteX13" fmla="*/ 6421756 w 8033654"/>
              <a:gd name="connsiteY13" fmla="*/ 209878 h 7031915"/>
              <a:gd name="connsiteX14" fmla="*/ 6426018 w 8033654"/>
              <a:gd name="connsiteY14" fmla="*/ 214243 h 7031915"/>
              <a:gd name="connsiteX15" fmla="*/ 6463356 w 8033654"/>
              <a:gd name="connsiteY15" fmla="*/ 268125 h 7031915"/>
              <a:gd name="connsiteX16" fmla="*/ 6480094 w 8033654"/>
              <a:gd name="connsiteY16" fmla="*/ 292278 h 7031915"/>
              <a:gd name="connsiteX17" fmla="*/ 7949332 w 8033654"/>
              <a:gd name="connsiteY17" fmla="*/ 3216682 h 7031915"/>
              <a:gd name="connsiteX18" fmla="*/ 7992299 w 8033654"/>
              <a:gd name="connsiteY18" fmla="*/ 3302616 h 7031915"/>
              <a:gd name="connsiteX19" fmla="*/ 8021693 w 8033654"/>
              <a:gd name="connsiteY19" fmla="*/ 3397306 h 7031915"/>
              <a:gd name="connsiteX20" fmla="*/ 8033654 w 8033654"/>
              <a:gd name="connsiteY20" fmla="*/ 3515957 h 7031915"/>
              <a:gd name="connsiteX21" fmla="*/ 8021693 w 8033654"/>
              <a:gd name="connsiteY21" fmla="*/ 3634608 h 7031915"/>
              <a:gd name="connsiteX22" fmla="*/ 7992299 w 8033654"/>
              <a:gd name="connsiteY22" fmla="*/ 3729298 h 7031915"/>
              <a:gd name="connsiteX23" fmla="*/ 7949332 w 8033654"/>
              <a:gd name="connsiteY23" fmla="*/ 3815232 h 7031915"/>
              <a:gd name="connsiteX24" fmla="*/ 6535055 w 8033654"/>
              <a:gd name="connsiteY24" fmla="*/ 6638796 h 7031915"/>
              <a:gd name="connsiteX25" fmla="*/ 6524461 w 8033654"/>
              <a:gd name="connsiteY25" fmla="*/ 6646190 h 7031915"/>
              <a:gd name="connsiteX26" fmla="*/ 6482456 w 8033654"/>
              <a:gd name="connsiteY26" fmla="*/ 6736229 h 7031915"/>
              <a:gd name="connsiteX27" fmla="*/ 6090371 w 8033654"/>
              <a:gd name="connsiteY27" fmla="*/ 7019956 h 7031915"/>
              <a:gd name="connsiteX28" fmla="*/ 5971740 w 8033654"/>
              <a:gd name="connsiteY28" fmla="*/ 7031915 h 7031915"/>
              <a:gd name="connsiteX29" fmla="*/ 5971700 w 8033654"/>
              <a:gd name="connsiteY29" fmla="*/ 7031915 h 7031915"/>
              <a:gd name="connsiteX30" fmla="*/ 2058326 w 8033654"/>
              <a:gd name="connsiteY30" fmla="*/ 7031915 h 7031915"/>
              <a:gd name="connsiteX31" fmla="*/ 2176958 w 8033654"/>
              <a:gd name="connsiteY31" fmla="*/ 7019956 h 7031915"/>
              <a:gd name="connsiteX32" fmla="*/ 2176957 w 8033654"/>
              <a:gd name="connsiteY32" fmla="*/ 7019956 h 7031915"/>
              <a:gd name="connsiteX33" fmla="*/ 2058326 w 8033654"/>
              <a:gd name="connsiteY33" fmla="*/ 7031915 h 7031915"/>
              <a:gd name="connsiteX34" fmla="*/ 2058286 w 8033654"/>
              <a:gd name="connsiteY34" fmla="*/ 7031915 h 7031915"/>
              <a:gd name="connsiteX35" fmla="*/ 1939655 w 8033654"/>
              <a:gd name="connsiteY35" fmla="*/ 7019956 h 7031915"/>
              <a:gd name="connsiteX36" fmla="*/ 1642007 w 8033654"/>
              <a:gd name="connsiteY36" fmla="*/ 6859480 h 7031915"/>
              <a:gd name="connsiteX37" fmla="*/ 1570173 w 8033654"/>
              <a:gd name="connsiteY37" fmla="*/ 6772417 h 7031915"/>
              <a:gd name="connsiteX38" fmla="*/ 1508795 w 8033654"/>
              <a:gd name="connsiteY38" fmla="*/ 6649661 h 7031915"/>
              <a:gd name="connsiteX39" fmla="*/ 1508794 w 8033654"/>
              <a:gd name="connsiteY39" fmla="*/ 6649657 h 7031915"/>
              <a:gd name="connsiteX40" fmla="*/ 115723 w 8033654"/>
              <a:gd name="connsiteY40" fmla="*/ 3863519 h 7031915"/>
              <a:gd name="connsiteX41" fmla="*/ 115722 w 8033654"/>
              <a:gd name="connsiteY41" fmla="*/ 3863518 h 7031915"/>
              <a:gd name="connsiteX42" fmla="*/ 29470 w 8033654"/>
              <a:gd name="connsiteY42" fmla="*/ 3691014 h 7031915"/>
              <a:gd name="connsiteX43" fmla="*/ 11962 w 8033654"/>
              <a:gd name="connsiteY43" fmla="*/ 3634608 h 7031915"/>
              <a:gd name="connsiteX44" fmla="*/ 0 w 8033654"/>
              <a:gd name="connsiteY44" fmla="*/ 3515957 h 7031915"/>
              <a:gd name="connsiteX45" fmla="*/ 11962 w 8033654"/>
              <a:gd name="connsiteY45" fmla="*/ 3397306 h 7031915"/>
              <a:gd name="connsiteX46" fmla="*/ 29470 w 8033654"/>
              <a:gd name="connsiteY46" fmla="*/ 3340901 h 7031915"/>
              <a:gd name="connsiteX47" fmla="*/ 115722 w 8033654"/>
              <a:gd name="connsiteY47" fmla="*/ 3168396 h 7031915"/>
              <a:gd name="connsiteX48" fmla="*/ 115723 w 8033654"/>
              <a:gd name="connsiteY48" fmla="*/ 3168396 h 7031915"/>
              <a:gd name="connsiteX49" fmla="*/ 1508796 w 8033654"/>
              <a:gd name="connsiteY49" fmla="*/ 382255 h 7031915"/>
              <a:gd name="connsiteX50" fmla="*/ 1570174 w 8033654"/>
              <a:gd name="connsiteY50" fmla="*/ 259499 h 7031915"/>
              <a:gd name="connsiteX51" fmla="*/ 1642008 w 8033654"/>
              <a:gd name="connsiteY51" fmla="*/ 172435 h 7031915"/>
              <a:gd name="connsiteX52" fmla="*/ 1939656 w 8033654"/>
              <a:gd name="connsiteY52" fmla="*/ 11959 h 7031915"/>
              <a:gd name="connsiteX53" fmla="*/ 2058287 w 8033654"/>
              <a:gd name="connsiteY53"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2058287 w 8033654"/>
              <a:gd name="connsiteY3" fmla="*/ 0 h 7031915"/>
              <a:gd name="connsiteX4" fmla="*/ 2058326 w 8033654"/>
              <a:gd name="connsiteY4" fmla="*/ 0 h 7031915"/>
              <a:gd name="connsiteX5" fmla="*/ 5971699 w 8033654"/>
              <a:gd name="connsiteY5" fmla="*/ 0 h 7031915"/>
              <a:gd name="connsiteX6" fmla="*/ 5971700 w 8033654"/>
              <a:gd name="connsiteY6" fmla="*/ 0 h 7031915"/>
              <a:gd name="connsiteX7" fmla="*/ 5971740 w 8033654"/>
              <a:gd name="connsiteY7" fmla="*/ 0 h 7031915"/>
              <a:gd name="connsiteX8" fmla="*/ 6090371 w 8033654"/>
              <a:gd name="connsiteY8" fmla="*/ 11959 h 7031915"/>
              <a:gd name="connsiteX9" fmla="*/ 6357004 w 8033654"/>
              <a:gd name="connsiteY9" fmla="*/ 143562 h 7031915"/>
              <a:gd name="connsiteX10" fmla="*/ 6421756 w 8033654"/>
              <a:gd name="connsiteY10" fmla="*/ 209878 h 7031915"/>
              <a:gd name="connsiteX11" fmla="*/ 6426018 w 8033654"/>
              <a:gd name="connsiteY11" fmla="*/ 214243 h 7031915"/>
              <a:gd name="connsiteX12" fmla="*/ 6463356 w 8033654"/>
              <a:gd name="connsiteY12" fmla="*/ 268125 h 7031915"/>
              <a:gd name="connsiteX13" fmla="*/ 6480094 w 8033654"/>
              <a:gd name="connsiteY13" fmla="*/ 292278 h 7031915"/>
              <a:gd name="connsiteX14" fmla="*/ 7949332 w 8033654"/>
              <a:gd name="connsiteY14" fmla="*/ 3216682 h 7031915"/>
              <a:gd name="connsiteX15" fmla="*/ 7992299 w 8033654"/>
              <a:gd name="connsiteY15" fmla="*/ 3302616 h 7031915"/>
              <a:gd name="connsiteX16" fmla="*/ 8021693 w 8033654"/>
              <a:gd name="connsiteY16" fmla="*/ 3397306 h 7031915"/>
              <a:gd name="connsiteX17" fmla="*/ 8033654 w 8033654"/>
              <a:gd name="connsiteY17" fmla="*/ 3515957 h 7031915"/>
              <a:gd name="connsiteX18" fmla="*/ 8021693 w 8033654"/>
              <a:gd name="connsiteY18" fmla="*/ 3634608 h 7031915"/>
              <a:gd name="connsiteX19" fmla="*/ 7992299 w 8033654"/>
              <a:gd name="connsiteY19" fmla="*/ 3729298 h 7031915"/>
              <a:gd name="connsiteX20" fmla="*/ 7949332 w 8033654"/>
              <a:gd name="connsiteY20" fmla="*/ 3815232 h 7031915"/>
              <a:gd name="connsiteX21" fmla="*/ 6535055 w 8033654"/>
              <a:gd name="connsiteY21" fmla="*/ 6638796 h 7031915"/>
              <a:gd name="connsiteX22" fmla="*/ 6524461 w 8033654"/>
              <a:gd name="connsiteY22" fmla="*/ 6646190 h 7031915"/>
              <a:gd name="connsiteX23" fmla="*/ 6482456 w 8033654"/>
              <a:gd name="connsiteY23" fmla="*/ 6736229 h 7031915"/>
              <a:gd name="connsiteX24" fmla="*/ 6090371 w 8033654"/>
              <a:gd name="connsiteY24" fmla="*/ 7019956 h 7031915"/>
              <a:gd name="connsiteX25" fmla="*/ 5971740 w 8033654"/>
              <a:gd name="connsiteY25" fmla="*/ 7031915 h 7031915"/>
              <a:gd name="connsiteX26" fmla="*/ 5971700 w 8033654"/>
              <a:gd name="connsiteY26" fmla="*/ 7031915 h 7031915"/>
              <a:gd name="connsiteX27" fmla="*/ 2058326 w 8033654"/>
              <a:gd name="connsiteY27" fmla="*/ 7031915 h 7031915"/>
              <a:gd name="connsiteX28" fmla="*/ 2176958 w 8033654"/>
              <a:gd name="connsiteY28" fmla="*/ 7019956 h 7031915"/>
              <a:gd name="connsiteX29" fmla="*/ 2176957 w 8033654"/>
              <a:gd name="connsiteY29" fmla="*/ 7019956 h 7031915"/>
              <a:gd name="connsiteX30" fmla="*/ 2058326 w 8033654"/>
              <a:gd name="connsiteY30" fmla="*/ 7031915 h 7031915"/>
              <a:gd name="connsiteX31" fmla="*/ 2058286 w 8033654"/>
              <a:gd name="connsiteY31" fmla="*/ 7031915 h 7031915"/>
              <a:gd name="connsiteX32" fmla="*/ 1939655 w 8033654"/>
              <a:gd name="connsiteY32" fmla="*/ 7019956 h 7031915"/>
              <a:gd name="connsiteX33" fmla="*/ 1642007 w 8033654"/>
              <a:gd name="connsiteY33" fmla="*/ 6859480 h 7031915"/>
              <a:gd name="connsiteX34" fmla="*/ 1570173 w 8033654"/>
              <a:gd name="connsiteY34" fmla="*/ 6772417 h 7031915"/>
              <a:gd name="connsiteX35" fmla="*/ 1508795 w 8033654"/>
              <a:gd name="connsiteY35" fmla="*/ 6649661 h 7031915"/>
              <a:gd name="connsiteX36" fmla="*/ 1508794 w 8033654"/>
              <a:gd name="connsiteY36" fmla="*/ 6649657 h 7031915"/>
              <a:gd name="connsiteX37" fmla="*/ 115723 w 8033654"/>
              <a:gd name="connsiteY37" fmla="*/ 3863519 h 7031915"/>
              <a:gd name="connsiteX38" fmla="*/ 115722 w 8033654"/>
              <a:gd name="connsiteY38" fmla="*/ 3863518 h 7031915"/>
              <a:gd name="connsiteX39" fmla="*/ 29470 w 8033654"/>
              <a:gd name="connsiteY39" fmla="*/ 3691014 h 7031915"/>
              <a:gd name="connsiteX40" fmla="*/ 11962 w 8033654"/>
              <a:gd name="connsiteY40" fmla="*/ 3634608 h 7031915"/>
              <a:gd name="connsiteX41" fmla="*/ 0 w 8033654"/>
              <a:gd name="connsiteY41" fmla="*/ 3515957 h 7031915"/>
              <a:gd name="connsiteX42" fmla="*/ 11962 w 8033654"/>
              <a:gd name="connsiteY42" fmla="*/ 3397306 h 7031915"/>
              <a:gd name="connsiteX43" fmla="*/ 29470 w 8033654"/>
              <a:gd name="connsiteY43" fmla="*/ 3340901 h 7031915"/>
              <a:gd name="connsiteX44" fmla="*/ 115722 w 8033654"/>
              <a:gd name="connsiteY44" fmla="*/ 3168396 h 7031915"/>
              <a:gd name="connsiteX45" fmla="*/ 115723 w 8033654"/>
              <a:gd name="connsiteY45" fmla="*/ 3168396 h 7031915"/>
              <a:gd name="connsiteX46" fmla="*/ 1508796 w 8033654"/>
              <a:gd name="connsiteY46" fmla="*/ 382255 h 7031915"/>
              <a:gd name="connsiteX47" fmla="*/ 1570174 w 8033654"/>
              <a:gd name="connsiteY47" fmla="*/ 259499 h 7031915"/>
              <a:gd name="connsiteX48" fmla="*/ 1642008 w 8033654"/>
              <a:gd name="connsiteY48" fmla="*/ 172435 h 7031915"/>
              <a:gd name="connsiteX49" fmla="*/ 1939656 w 8033654"/>
              <a:gd name="connsiteY49" fmla="*/ 11959 h 7031915"/>
              <a:gd name="connsiteX50" fmla="*/ 2058287 w 8033654"/>
              <a:gd name="connsiteY50"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6480094 w 8033654"/>
              <a:gd name="connsiteY10" fmla="*/ 292278 h 7031915"/>
              <a:gd name="connsiteX11" fmla="*/ 7949332 w 8033654"/>
              <a:gd name="connsiteY11" fmla="*/ 3216682 h 7031915"/>
              <a:gd name="connsiteX12" fmla="*/ 7992299 w 8033654"/>
              <a:gd name="connsiteY12" fmla="*/ 3302616 h 7031915"/>
              <a:gd name="connsiteX13" fmla="*/ 8021693 w 8033654"/>
              <a:gd name="connsiteY13" fmla="*/ 3397306 h 7031915"/>
              <a:gd name="connsiteX14" fmla="*/ 8033654 w 8033654"/>
              <a:gd name="connsiteY14" fmla="*/ 3515957 h 7031915"/>
              <a:gd name="connsiteX15" fmla="*/ 8021693 w 8033654"/>
              <a:gd name="connsiteY15" fmla="*/ 3634608 h 7031915"/>
              <a:gd name="connsiteX16" fmla="*/ 7992299 w 8033654"/>
              <a:gd name="connsiteY16" fmla="*/ 3729298 h 7031915"/>
              <a:gd name="connsiteX17" fmla="*/ 7949332 w 8033654"/>
              <a:gd name="connsiteY17" fmla="*/ 3815232 h 7031915"/>
              <a:gd name="connsiteX18" fmla="*/ 6535055 w 8033654"/>
              <a:gd name="connsiteY18" fmla="*/ 6638796 h 7031915"/>
              <a:gd name="connsiteX19" fmla="*/ 6524461 w 8033654"/>
              <a:gd name="connsiteY19" fmla="*/ 6646190 h 7031915"/>
              <a:gd name="connsiteX20" fmla="*/ 6482456 w 8033654"/>
              <a:gd name="connsiteY20" fmla="*/ 6736229 h 7031915"/>
              <a:gd name="connsiteX21" fmla="*/ 6090371 w 8033654"/>
              <a:gd name="connsiteY21" fmla="*/ 7019956 h 7031915"/>
              <a:gd name="connsiteX22" fmla="*/ 5971740 w 8033654"/>
              <a:gd name="connsiteY22" fmla="*/ 7031915 h 7031915"/>
              <a:gd name="connsiteX23" fmla="*/ 5971700 w 8033654"/>
              <a:gd name="connsiteY23" fmla="*/ 7031915 h 7031915"/>
              <a:gd name="connsiteX24" fmla="*/ 2058326 w 8033654"/>
              <a:gd name="connsiteY24" fmla="*/ 7031915 h 7031915"/>
              <a:gd name="connsiteX25" fmla="*/ 2176958 w 8033654"/>
              <a:gd name="connsiteY25" fmla="*/ 7019956 h 7031915"/>
              <a:gd name="connsiteX26" fmla="*/ 2176957 w 8033654"/>
              <a:gd name="connsiteY26" fmla="*/ 7019956 h 7031915"/>
              <a:gd name="connsiteX27" fmla="*/ 2058326 w 8033654"/>
              <a:gd name="connsiteY27" fmla="*/ 7031915 h 7031915"/>
              <a:gd name="connsiteX28" fmla="*/ 2058286 w 8033654"/>
              <a:gd name="connsiteY28" fmla="*/ 7031915 h 7031915"/>
              <a:gd name="connsiteX29" fmla="*/ 1939655 w 8033654"/>
              <a:gd name="connsiteY29" fmla="*/ 7019956 h 7031915"/>
              <a:gd name="connsiteX30" fmla="*/ 1642007 w 8033654"/>
              <a:gd name="connsiteY30" fmla="*/ 6859480 h 7031915"/>
              <a:gd name="connsiteX31" fmla="*/ 1570173 w 8033654"/>
              <a:gd name="connsiteY31" fmla="*/ 6772417 h 7031915"/>
              <a:gd name="connsiteX32" fmla="*/ 1508795 w 8033654"/>
              <a:gd name="connsiteY32" fmla="*/ 6649661 h 7031915"/>
              <a:gd name="connsiteX33" fmla="*/ 1508794 w 8033654"/>
              <a:gd name="connsiteY33" fmla="*/ 6649657 h 7031915"/>
              <a:gd name="connsiteX34" fmla="*/ 115723 w 8033654"/>
              <a:gd name="connsiteY34" fmla="*/ 3863519 h 7031915"/>
              <a:gd name="connsiteX35" fmla="*/ 115722 w 8033654"/>
              <a:gd name="connsiteY35" fmla="*/ 3863518 h 7031915"/>
              <a:gd name="connsiteX36" fmla="*/ 29470 w 8033654"/>
              <a:gd name="connsiteY36" fmla="*/ 3691014 h 7031915"/>
              <a:gd name="connsiteX37" fmla="*/ 11962 w 8033654"/>
              <a:gd name="connsiteY37" fmla="*/ 3634608 h 7031915"/>
              <a:gd name="connsiteX38" fmla="*/ 0 w 8033654"/>
              <a:gd name="connsiteY38" fmla="*/ 3515957 h 7031915"/>
              <a:gd name="connsiteX39" fmla="*/ 11962 w 8033654"/>
              <a:gd name="connsiteY39" fmla="*/ 3397306 h 7031915"/>
              <a:gd name="connsiteX40" fmla="*/ 29470 w 8033654"/>
              <a:gd name="connsiteY40" fmla="*/ 3340901 h 7031915"/>
              <a:gd name="connsiteX41" fmla="*/ 115722 w 8033654"/>
              <a:gd name="connsiteY41" fmla="*/ 3168396 h 7031915"/>
              <a:gd name="connsiteX42" fmla="*/ 115723 w 8033654"/>
              <a:gd name="connsiteY42" fmla="*/ 3168396 h 7031915"/>
              <a:gd name="connsiteX43" fmla="*/ 1508796 w 8033654"/>
              <a:gd name="connsiteY43" fmla="*/ 382255 h 7031915"/>
              <a:gd name="connsiteX44" fmla="*/ 1570174 w 8033654"/>
              <a:gd name="connsiteY44" fmla="*/ 259499 h 7031915"/>
              <a:gd name="connsiteX45" fmla="*/ 1642008 w 8033654"/>
              <a:gd name="connsiteY45" fmla="*/ 172435 h 7031915"/>
              <a:gd name="connsiteX46" fmla="*/ 1939656 w 8033654"/>
              <a:gd name="connsiteY46" fmla="*/ 11959 h 7031915"/>
              <a:gd name="connsiteX47" fmla="*/ 2058287 w 8033654"/>
              <a:gd name="connsiteY47"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176957 w 8033654"/>
              <a:gd name="connsiteY25" fmla="*/ 7019956 h 7031915"/>
              <a:gd name="connsiteX26" fmla="*/ 2058326 w 8033654"/>
              <a:gd name="connsiteY26" fmla="*/ 7031915 h 7031915"/>
              <a:gd name="connsiteX27" fmla="*/ 2058286 w 8033654"/>
              <a:gd name="connsiteY27" fmla="*/ 7031915 h 7031915"/>
              <a:gd name="connsiteX28" fmla="*/ 1939655 w 8033654"/>
              <a:gd name="connsiteY28" fmla="*/ 7019956 h 7031915"/>
              <a:gd name="connsiteX29" fmla="*/ 1642007 w 8033654"/>
              <a:gd name="connsiteY29" fmla="*/ 6859480 h 7031915"/>
              <a:gd name="connsiteX30" fmla="*/ 1570173 w 8033654"/>
              <a:gd name="connsiteY30" fmla="*/ 6772417 h 7031915"/>
              <a:gd name="connsiteX31" fmla="*/ 1508795 w 8033654"/>
              <a:gd name="connsiteY31" fmla="*/ 6649661 h 7031915"/>
              <a:gd name="connsiteX32" fmla="*/ 1508794 w 8033654"/>
              <a:gd name="connsiteY32" fmla="*/ 6649657 h 7031915"/>
              <a:gd name="connsiteX33" fmla="*/ 115723 w 8033654"/>
              <a:gd name="connsiteY33" fmla="*/ 3863519 h 7031915"/>
              <a:gd name="connsiteX34" fmla="*/ 115722 w 8033654"/>
              <a:gd name="connsiteY34" fmla="*/ 3863518 h 7031915"/>
              <a:gd name="connsiteX35" fmla="*/ 29470 w 8033654"/>
              <a:gd name="connsiteY35" fmla="*/ 3691014 h 7031915"/>
              <a:gd name="connsiteX36" fmla="*/ 11962 w 8033654"/>
              <a:gd name="connsiteY36" fmla="*/ 3634608 h 7031915"/>
              <a:gd name="connsiteX37" fmla="*/ 0 w 8033654"/>
              <a:gd name="connsiteY37" fmla="*/ 3515957 h 7031915"/>
              <a:gd name="connsiteX38" fmla="*/ 11962 w 8033654"/>
              <a:gd name="connsiteY38" fmla="*/ 3397306 h 7031915"/>
              <a:gd name="connsiteX39" fmla="*/ 29470 w 8033654"/>
              <a:gd name="connsiteY39" fmla="*/ 3340901 h 7031915"/>
              <a:gd name="connsiteX40" fmla="*/ 115722 w 8033654"/>
              <a:gd name="connsiteY40" fmla="*/ 3168396 h 7031915"/>
              <a:gd name="connsiteX41" fmla="*/ 115723 w 8033654"/>
              <a:gd name="connsiteY41" fmla="*/ 3168396 h 7031915"/>
              <a:gd name="connsiteX42" fmla="*/ 1508796 w 8033654"/>
              <a:gd name="connsiteY42" fmla="*/ 382255 h 7031915"/>
              <a:gd name="connsiteX43" fmla="*/ 1570174 w 8033654"/>
              <a:gd name="connsiteY43" fmla="*/ 259499 h 7031915"/>
              <a:gd name="connsiteX44" fmla="*/ 1642008 w 8033654"/>
              <a:gd name="connsiteY44" fmla="*/ 172435 h 7031915"/>
              <a:gd name="connsiteX45" fmla="*/ 1939656 w 8033654"/>
              <a:gd name="connsiteY45" fmla="*/ 11959 h 7031915"/>
              <a:gd name="connsiteX46" fmla="*/ 2058287 w 8033654"/>
              <a:gd name="connsiteY46"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058326 w 8033654"/>
              <a:gd name="connsiteY25" fmla="*/ 7031915 h 7031915"/>
              <a:gd name="connsiteX26" fmla="*/ 2058286 w 8033654"/>
              <a:gd name="connsiteY26" fmla="*/ 7031915 h 7031915"/>
              <a:gd name="connsiteX27" fmla="*/ 1939655 w 8033654"/>
              <a:gd name="connsiteY27" fmla="*/ 7019956 h 7031915"/>
              <a:gd name="connsiteX28" fmla="*/ 1642007 w 8033654"/>
              <a:gd name="connsiteY28" fmla="*/ 6859480 h 7031915"/>
              <a:gd name="connsiteX29" fmla="*/ 1570173 w 8033654"/>
              <a:gd name="connsiteY29" fmla="*/ 6772417 h 7031915"/>
              <a:gd name="connsiteX30" fmla="*/ 1508795 w 8033654"/>
              <a:gd name="connsiteY30" fmla="*/ 6649661 h 7031915"/>
              <a:gd name="connsiteX31" fmla="*/ 1508794 w 8033654"/>
              <a:gd name="connsiteY31" fmla="*/ 6649657 h 7031915"/>
              <a:gd name="connsiteX32" fmla="*/ 115723 w 8033654"/>
              <a:gd name="connsiteY32" fmla="*/ 3863519 h 7031915"/>
              <a:gd name="connsiteX33" fmla="*/ 115722 w 8033654"/>
              <a:gd name="connsiteY33" fmla="*/ 3863518 h 7031915"/>
              <a:gd name="connsiteX34" fmla="*/ 29470 w 8033654"/>
              <a:gd name="connsiteY34" fmla="*/ 3691014 h 7031915"/>
              <a:gd name="connsiteX35" fmla="*/ 11962 w 8033654"/>
              <a:gd name="connsiteY35" fmla="*/ 3634608 h 7031915"/>
              <a:gd name="connsiteX36" fmla="*/ 0 w 8033654"/>
              <a:gd name="connsiteY36" fmla="*/ 3515957 h 7031915"/>
              <a:gd name="connsiteX37" fmla="*/ 11962 w 8033654"/>
              <a:gd name="connsiteY37" fmla="*/ 3397306 h 7031915"/>
              <a:gd name="connsiteX38" fmla="*/ 29470 w 8033654"/>
              <a:gd name="connsiteY38" fmla="*/ 3340901 h 7031915"/>
              <a:gd name="connsiteX39" fmla="*/ 115722 w 8033654"/>
              <a:gd name="connsiteY39" fmla="*/ 3168396 h 7031915"/>
              <a:gd name="connsiteX40" fmla="*/ 115723 w 8033654"/>
              <a:gd name="connsiteY40" fmla="*/ 3168396 h 7031915"/>
              <a:gd name="connsiteX41" fmla="*/ 1508796 w 8033654"/>
              <a:gd name="connsiteY41" fmla="*/ 382255 h 7031915"/>
              <a:gd name="connsiteX42" fmla="*/ 1570174 w 8033654"/>
              <a:gd name="connsiteY42" fmla="*/ 259499 h 7031915"/>
              <a:gd name="connsiteX43" fmla="*/ 1642008 w 8033654"/>
              <a:gd name="connsiteY43" fmla="*/ 172435 h 7031915"/>
              <a:gd name="connsiteX44" fmla="*/ 1939656 w 8033654"/>
              <a:gd name="connsiteY44" fmla="*/ 11959 h 7031915"/>
              <a:gd name="connsiteX45" fmla="*/ 2058287 w 8033654"/>
              <a:gd name="connsiteY45"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058326 w 8033654"/>
              <a:gd name="connsiteY24" fmla="*/ 7031915 h 7031915"/>
              <a:gd name="connsiteX25" fmla="*/ 2058286 w 8033654"/>
              <a:gd name="connsiteY25" fmla="*/ 7031915 h 7031915"/>
              <a:gd name="connsiteX26" fmla="*/ 1939655 w 8033654"/>
              <a:gd name="connsiteY26" fmla="*/ 7019956 h 7031915"/>
              <a:gd name="connsiteX27" fmla="*/ 1642007 w 8033654"/>
              <a:gd name="connsiteY27" fmla="*/ 6859480 h 7031915"/>
              <a:gd name="connsiteX28" fmla="*/ 1570173 w 8033654"/>
              <a:gd name="connsiteY28" fmla="*/ 6772417 h 7031915"/>
              <a:gd name="connsiteX29" fmla="*/ 1508795 w 8033654"/>
              <a:gd name="connsiteY29" fmla="*/ 6649661 h 7031915"/>
              <a:gd name="connsiteX30" fmla="*/ 1508794 w 8033654"/>
              <a:gd name="connsiteY30" fmla="*/ 6649657 h 7031915"/>
              <a:gd name="connsiteX31" fmla="*/ 115723 w 8033654"/>
              <a:gd name="connsiteY31" fmla="*/ 3863519 h 7031915"/>
              <a:gd name="connsiteX32" fmla="*/ 115722 w 8033654"/>
              <a:gd name="connsiteY32" fmla="*/ 3863518 h 7031915"/>
              <a:gd name="connsiteX33" fmla="*/ 29470 w 8033654"/>
              <a:gd name="connsiteY33" fmla="*/ 3691014 h 7031915"/>
              <a:gd name="connsiteX34" fmla="*/ 11962 w 8033654"/>
              <a:gd name="connsiteY34" fmla="*/ 3634608 h 7031915"/>
              <a:gd name="connsiteX35" fmla="*/ 0 w 8033654"/>
              <a:gd name="connsiteY35" fmla="*/ 3515957 h 7031915"/>
              <a:gd name="connsiteX36" fmla="*/ 11962 w 8033654"/>
              <a:gd name="connsiteY36" fmla="*/ 3397306 h 7031915"/>
              <a:gd name="connsiteX37" fmla="*/ 29470 w 8033654"/>
              <a:gd name="connsiteY37" fmla="*/ 3340901 h 7031915"/>
              <a:gd name="connsiteX38" fmla="*/ 115722 w 8033654"/>
              <a:gd name="connsiteY38" fmla="*/ 3168396 h 7031915"/>
              <a:gd name="connsiteX39" fmla="*/ 115723 w 8033654"/>
              <a:gd name="connsiteY39" fmla="*/ 3168396 h 7031915"/>
              <a:gd name="connsiteX40" fmla="*/ 1508796 w 8033654"/>
              <a:gd name="connsiteY40" fmla="*/ 382255 h 7031915"/>
              <a:gd name="connsiteX41" fmla="*/ 1570174 w 8033654"/>
              <a:gd name="connsiteY41" fmla="*/ 259499 h 7031915"/>
              <a:gd name="connsiteX42" fmla="*/ 1642008 w 8033654"/>
              <a:gd name="connsiteY42" fmla="*/ 172435 h 7031915"/>
              <a:gd name="connsiteX43" fmla="*/ 1939656 w 8033654"/>
              <a:gd name="connsiteY43" fmla="*/ 11959 h 7031915"/>
              <a:gd name="connsiteX44" fmla="*/ 2058287 w 8033654"/>
              <a:gd name="connsiteY44"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482456 w 8033654"/>
              <a:gd name="connsiteY18" fmla="*/ 6736229 h 7031915"/>
              <a:gd name="connsiteX19" fmla="*/ 6090371 w 8033654"/>
              <a:gd name="connsiteY19" fmla="*/ 7019956 h 7031915"/>
              <a:gd name="connsiteX20" fmla="*/ 5971740 w 8033654"/>
              <a:gd name="connsiteY20" fmla="*/ 7031915 h 7031915"/>
              <a:gd name="connsiteX21" fmla="*/ 5971700 w 8033654"/>
              <a:gd name="connsiteY21" fmla="*/ 7031915 h 7031915"/>
              <a:gd name="connsiteX22" fmla="*/ 2058326 w 8033654"/>
              <a:gd name="connsiteY22" fmla="*/ 7031915 h 7031915"/>
              <a:gd name="connsiteX23" fmla="*/ 2058326 w 8033654"/>
              <a:gd name="connsiteY23" fmla="*/ 7031915 h 7031915"/>
              <a:gd name="connsiteX24" fmla="*/ 2058286 w 8033654"/>
              <a:gd name="connsiteY24" fmla="*/ 7031915 h 7031915"/>
              <a:gd name="connsiteX25" fmla="*/ 1939655 w 8033654"/>
              <a:gd name="connsiteY25" fmla="*/ 7019956 h 7031915"/>
              <a:gd name="connsiteX26" fmla="*/ 1642007 w 8033654"/>
              <a:gd name="connsiteY26" fmla="*/ 6859480 h 7031915"/>
              <a:gd name="connsiteX27" fmla="*/ 1570173 w 8033654"/>
              <a:gd name="connsiteY27" fmla="*/ 6772417 h 7031915"/>
              <a:gd name="connsiteX28" fmla="*/ 1508795 w 8033654"/>
              <a:gd name="connsiteY28" fmla="*/ 6649661 h 7031915"/>
              <a:gd name="connsiteX29" fmla="*/ 1508794 w 8033654"/>
              <a:gd name="connsiteY29" fmla="*/ 6649657 h 7031915"/>
              <a:gd name="connsiteX30" fmla="*/ 115723 w 8033654"/>
              <a:gd name="connsiteY30" fmla="*/ 3863519 h 7031915"/>
              <a:gd name="connsiteX31" fmla="*/ 115722 w 8033654"/>
              <a:gd name="connsiteY31" fmla="*/ 3863518 h 7031915"/>
              <a:gd name="connsiteX32" fmla="*/ 29470 w 8033654"/>
              <a:gd name="connsiteY32" fmla="*/ 3691014 h 7031915"/>
              <a:gd name="connsiteX33" fmla="*/ 11962 w 8033654"/>
              <a:gd name="connsiteY33" fmla="*/ 3634608 h 7031915"/>
              <a:gd name="connsiteX34" fmla="*/ 0 w 8033654"/>
              <a:gd name="connsiteY34" fmla="*/ 3515957 h 7031915"/>
              <a:gd name="connsiteX35" fmla="*/ 11962 w 8033654"/>
              <a:gd name="connsiteY35" fmla="*/ 3397306 h 7031915"/>
              <a:gd name="connsiteX36" fmla="*/ 29470 w 8033654"/>
              <a:gd name="connsiteY36" fmla="*/ 3340901 h 7031915"/>
              <a:gd name="connsiteX37" fmla="*/ 115722 w 8033654"/>
              <a:gd name="connsiteY37" fmla="*/ 3168396 h 7031915"/>
              <a:gd name="connsiteX38" fmla="*/ 115723 w 8033654"/>
              <a:gd name="connsiteY38" fmla="*/ 3168396 h 7031915"/>
              <a:gd name="connsiteX39" fmla="*/ 1508796 w 8033654"/>
              <a:gd name="connsiteY39" fmla="*/ 382255 h 7031915"/>
              <a:gd name="connsiteX40" fmla="*/ 1570174 w 8033654"/>
              <a:gd name="connsiteY40" fmla="*/ 259499 h 7031915"/>
              <a:gd name="connsiteX41" fmla="*/ 1642008 w 8033654"/>
              <a:gd name="connsiteY41" fmla="*/ 172435 h 7031915"/>
              <a:gd name="connsiteX42" fmla="*/ 1939656 w 8033654"/>
              <a:gd name="connsiteY42" fmla="*/ 11959 h 7031915"/>
              <a:gd name="connsiteX43" fmla="*/ 2058287 w 8033654"/>
              <a:gd name="connsiteY43"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482456 w 8033654"/>
              <a:gd name="connsiteY17" fmla="*/ 6736229 h 7031915"/>
              <a:gd name="connsiteX18" fmla="*/ 6090371 w 8033654"/>
              <a:gd name="connsiteY18" fmla="*/ 7019956 h 7031915"/>
              <a:gd name="connsiteX19" fmla="*/ 5971740 w 8033654"/>
              <a:gd name="connsiteY19" fmla="*/ 7031915 h 7031915"/>
              <a:gd name="connsiteX20" fmla="*/ 5971700 w 8033654"/>
              <a:gd name="connsiteY20" fmla="*/ 7031915 h 7031915"/>
              <a:gd name="connsiteX21" fmla="*/ 2058326 w 8033654"/>
              <a:gd name="connsiteY21" fmla="*/ 7031915 h 7031915"/>
              <a:gd name="connsiteX22" fmla="*/ 2058326 w 8033654"/>
              <a:gd name="connsiteY22" fmla="*/ 7031915 h 7031915"/>
              <a:gd name="connsiteX23" fmla="*/ 2058286 w 8033654"/>
              <a:gd name="connsiteY23" fmla="*/ 7031915 h 7031915"/>
              <a:gd name="connsiteX24" fmla="*/ 1939655 w 8033654"/>
              <a:gd name="connsiteY24" fmla="*/ 7019956 h 7031915"/>
              <a:gd name="connsiteX25" fmla="*/ 1642007 w 8033654"/>
              <a:gd name="connsiteY25" fmla="*/ 6859480 h 7031915"/>
              <a:gd name="connsiteX26" fmla="*/ 1570173 w 8033654"/>
              <a:gd name="connsiteY26" fmla="*/ 6772417 h 7031915"/>
              <a:gd name="connsiteX27" fmla="*/ 1508795 w 8033654"/>
              <a:gd name="connsiteY27" fmla="*/ 6649661 h 7031915"/>
              <a:gd name="connsiteX28" fmla="*/ 1508794 w 8033654"/>
              <a:gd name="connsiteY28" fmla="*/ 6649657 h 7031915"/>
              <a:gd name="connsiteX29" fmla="*/ 115723 w 8033654"/>
              <a:gd name="connsiteY29" fmla="*/ 3863519 h 7031915"/>
              <a:gd name="connsiteX30" fmla="*/ 115722 w 8033654"/>
              <a:gd name="connsiteY30" fmla="*/ 3863518 h 7031915"/>
              <a:gd name="connsiteX31" fmla="*/ 29470 w 8033654"/>
              <a:gd name="connsiteY31" fmla="*/ 3691014 h 7031915"/>
              <a:gd name="connsiteX32" fmla="*/ 11962 w 8033654"/>
              <a:gd name="connsiteY32" fmla="*/ 3634608 h 7031915"/>
              <a:gd name="connsiteX33" fmla="*/ 0 w 8033654"/>
              <a:gd name="connsiteY33" fmla="*/ 3515957 h 7031915"/>
              <a:gd name="connsiteX34" fmla="*/ 11962 w 8033654"/>
              <a:gd name="connsiteY34" fmla="*/ 3397306 h 7031915"/>
              <a:gd name="connsiteX35" fmla="*/ 29470 w 8033654"/>
              <a:gd name="connsiteY35" fmla="*/ 3340901 h 7031915"/>
              <a:gd name="connsiteX36" fmla="*/ 115722 w 8033654"/>
              <a:gd name="connsiteY36" fmla="*/ 3168396 h 7031915"/>
              <a:gd name="connsiteX37" fmla="*/ 115723 w 8033654"/>
              <a:gd name="connsiteY37" fmla="*/ 3168396 h 7031915"/>
              <a:gd name="connsiteX38" fmla="*/ 1508796 w 8033654"/>
              <a:gd name="connsiteY38" fmla="*/ 382255 h 7031915"/>
              <a:gd name="connsiteX39" fmla="*/ 1570174 w 8033654"/>
              <a:gd name="connsiteY39" fmla="*/ 259499 h 7031915"/>
              <a:gd name="connsiteX40" fmla="*/ 1642008 w 8033654"/>
              <a:gd name="connsiteY40" fmla="*/ 172435 h 7031915"/>
              <a:gd name="connsiteX41" fmla="*/ 1939656 w 8033654"/>
              <a:gd name="connsiteY41" fmla="*/ 11959 h 7031915"/>
              <a:gd name="connsiteX42" fmla="*/ 2058287 w 8033654"/>
              <a:gd name="connsiteY42"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7949332 w 8033654"/>
              <a:gd name="connsiteY9" fmla="*/ 3216682 h 7031915"/>
              <a:gd name="connsiteX10" fmla="*/ 7992299 w 8033654"/>
              <a:gd name="connsiteY10" fmla="*/ 3302616 h 7031915"/>
              <a:gd name="connsiteX11" fmla="*/ 8021693 w 8033654"/>
              <a:gd name="connsiteY11" fmla="*/ 3397306 h 7031915"/>
              <a:gd name="connsiteX12" fmla="*/ 8033654 w 8033654"/>
              <a:gd name="connsiteY12" fmla="*/ 3515957 h 7031915"/>
              <a:gd name="connsiteX13" fmla="*/ 8021693 w 8033654"/>
              <a:gd name="connsiteY13" fmla="*/ 3634608 h 7031915"/>
              <a:gd name="connsiteX14" fmla="*/ 7992299 w 8033654"/>
              <a:gd name="connsiteY14" fmla="*/ 3729298 h 7031915"/>
              <a:gd name="connsiteX15" fmla="*/ 7949332 w 8033654"/>
              <a:gd name="connsiteY15" fmla="*/ 3815232 h 7031915"/>
              <a:gd name="connsiteX16" fmla="*/ 6482456 w 8033654"/>
              <a:gd name="connsiteY16" fmla="*/ 6736229 h 7031915"/>
              <a:gd name="connsiteX17" fmla="*/ 6090371 w 8033654"/>
              <a:gd name="connsiteY17" fmla="*/ 7019956 h 7031915"/>
              <a:gd name="connsiteX18" fmla="*/ 5971740 w 8033654"/>
              <a:gd name="connsiteY18" fmla="*/ 7031915 h 7031915"/>
              <a:gd name="connsiteX19" fmla="*/ 5971700 w 8033654"/>
              <a:gd name="connsiteY19" fmla="*/ 7031915 h 7031915"/>
              <a:gd name="connsiteX20" fmla="*/ 2058326 w 8033654"/>
              <a:gd name="connsiteY20" fmla="*/ 7031915 h 7031915"/>
              <a:gd name="connsiteX21" fmla="*/ 2058326 w 8033654"/>
              <a:gd name="connsiteY21" fmla="*/ 7031915 h 7031915"/>
              <a:gd name="connsiteX22" fmla="*/ 2058286 w 8033654"/>
              <a:gd name="connsiteY22" fmla="*/ 7031915 h 7031915"/>
              <a:gd name="connsiteX23" fmla="*/ 1939655 w 8033654"/>
              <a:gd name="connsiteY23" fmla="*/ 7019956 h 7031915"/>
              <a:gd name="connsiteX24" fmla="*/ 1642007 w 8033654"/>
              <a:gd name="connsiteY24" fmla="*/ 6859480 h 7031915"/>
              <a:gd name="connsiteX25" fmla="*/ 1570173 w 8033654"/>
              <a:gd name="connsiteY25" fmla="*/ 6772417 h 7031915"/>
              <a:gd name="connsiteX26" fmla="*/ 1508795 w 8033654"/>
              <a:gd name="connsiteY26" fmla="*/ 6649661 h 7031915"/>
              <a:gd name="connsiteX27" fmla="*/ 1508794 w 8033654"/>
              <a:gd name="connsiteY27" fmla="*/ 6649657 h 7031915"/>
              <a:gd name="connsiteX28" fmla="*/ 115723 w 8033654"/>
              <a:gd name="connsiteY28" fmla="*/ 3863519 h 7031915"/>
              <a:gd name="connsiteX29" fmla="*/ 115722 w 8033654"/>
              <a:gd name="connsiteY29" fmla="*/ 3863518 h 7031915"/>
              <a:gd name="connsiteX30" fmla="*/ 29470 w 8033654"/>
              <a:gd name="connsiteY30" fmla="*/ 3691014 h 7031915"/>
              <a:gd name="connsiteX31" fmla="*/ 11962 w 8033654"/>
              <a:gd name="connsiteY31" fmla="*/ 3634608 h 7031915"/>
              <a:gd name="connsiteX32" fmla="*/ 0 w 8033654"/>
              <a:gd name="connsiteY32" fmla="*/ 3515957 h 7031915"/>
              <a:gd name="connsiteX33" fmla="*/ 11962 w 8033654"/>
              <a:gd name="connsiteY33" fmla="*/ 3397306 h 7031915"/>
              <a:gd name="connsiteX34" fmla="*/ 29470 w 8033654"/>
              <a:gd name="connsiteY34" fmla="*/ 3340901 h 7031915"/>
              <a:gd name="connsiteX35" fmla="*/ 115722 w 8033654"/>
              <a:gd name="connsiteY35" fmla="*/ 3168396 h 7031915"/>
              <a:gd name="connsiteX36" fmla="*/ 115723 w 8033654"/>
              <a:gd name="connsiteY36" fmla="*/ 3168396 h 7031915"/>
              <a:gd name="connsiteX37" fmla="*/ 1508796 w 8033654"/>
              <a:gd name="connsiteY37" fmla="*/ 382255 h 7031915"/>
              <a:gd name="connsiteX38" fmla="*/ 1570174 w 8033654"/>
              <a:gd name="connsiteY38" fmla="*/ 259499 h 7031915"/>
              <a:gd name="connsiteX39" fmla="*/ 1642008 w 8033654"/>
              <a:gd name="connsiteY39" fmla="*/ 172435 h 7031915"/>
              <a:gd name="connsiteX40" fmla="*/ 1939656 w 8033654"/>
              <a:gd name="connsiteY40" fmla="*/ 11959 h 7031915"/>
              <a:gd name="connsiteX41" fmla="*/ 2058287 w 8033654"/>
              <a:gd name="connsiteY41" fmla="*/ 0 h 703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033654" h="7031915">
                <a:moveTo>
                  <a:pt x="2058287" y="0"/>
                </a:moveTo>
                <a:lnTo>
                  <a:pt x="2058326" y="0"/>
                </a:lnTo>
                <a:lnTo>
                  <a:pt x="5971699" y="0"/>
                </a:lnTo>
                <a:lnTo>
                  <a:pt x="5971700" y="0"/>
                </a:lnTo>
                <a:lnTo>
                  <a:pt x="5971740" y="0"/>
                </a:lnTo>
                <a:lnTo>
                  <a:pt x="6090371" y="11959"/>
                </a:lnTo>
                <a:cubicBezTo>
                  <a:pt x="6190975" y="32545"/>
                  <a:pt x="6282232" y="78792"/>
                  <a:pt x="6357004" y="143562"/>
                </a:cubicBezTo>
                <a:lnTo>
                  <a:pt x="6421756" y="209878"/>
                </a:lnTo>
                <a:lnTo>
                  <a:pt x="6426018" y="214243"/>
                </a:lnTo>
                <a:lnTo>
                  <a:pt x="7949332" y="3216682"/>
                </a:lnTo>
                <a:lnTo>
                  <a:pt x="7992299" y="3302616"/>
                </a:lnTo>
                <a:lnTo>
                  <a:pt x="8021693" y="3397306"/>
                </a:lnTo>
                <a:cubicBezTo>
                  <a:pt x="8029535" y="3435632"/>
                  <a:pt x="8033654" y="3475313"/>
                  <a:pt x="8033654" y="3515957"/>
                </a:cubicBezTo>
                <a:cubicBezTo>
                  <a:pt x="8033654" y="3556601"/>
                  <a:pt x="8029535" y="3596283"/>
                  <a:pt x="8021693" y="3634608"/>
                </a:cubicBezTo>
                <a:lnTo>
                  <a:pt x="7992299" y="3729298"/>
                </a:lnTo>
                <a:lnTo>
                  <a:pt x="7949332" y="3815232"/>
                </a:lnTo>
                <a:lnTo>
                  <a:pt x="6482456" y="6736229"/>
                </a:lnTo>
                <a:cubicBezTo>
                  <a:pt x="6399753" y="6880056"/>
                  <a:pt x="6258044" y="6985646"/>
                  <a:pt x="6090371" y="7019956"/>
                </a:cubicBezTo>
                <a:lnTo>
                  <a:pt x="5971740" y="7031915"/>
                </a:lnTo>
                <a:lnTo>
                  <a:pt x="5971700" y="7031915"/>
                </a:lnTo>
                <a:lnTo>
                  <a:pt x="2058326" y="7031915"/>
                </a:lnTo>
                <a:lnTo>
                  <a:pt x="2058326" y="7031915"/>
                </a:lnTo>
                <a:lnTo>
                  <a:pt x="2058286" y="7031915"/>
                </a:lnTo>
                <a:lnTo>
                  <a:pt x="1939655" y="7019956"/>
                </a:lnTo>
                <a:cubicBezTo>
                  <a:pt x="1824680" y="6996429"/>
                  <a:pt x="1721912" y="6939386"/>
                  <a:pt x="1642007" y="6859480"/>
                </a:cubicBezTo>
                <a:lnTo>
                  <a:pt x="1570173" y="6772417"/>
                </a:lnTo>
                <a:lnTo>
                  <a:pt x="1508795" y="6649661"/>
                </a:lnTo>
                <a:cubicBezTo>
                  <a:pt x="1508795" y="6649660"/>
                  <a:pt x="1508794" y="6649658"/>
                  <a:pt x="1508794" y="6649657"/>
                </a:cubicBezTo>
                <a:lnTo>
                  <a:pt x="115723" y="3863519"/>
                </a:lnTo>
                <a:lnTo>
                  <a:pt x="115722" y="3863518"/>
                </a:lnTo>
                <a:lnTo>
                  <a:pt x="29470" y="3691014"/>
                </a:lnTo>
                <a:lnTo>
                  <a:pt x="11962" y="3634608"/>
                </a:lnTo>
                <a:cubicBezTo>
                  <a:pt x="4119" y="3596283"/>
                  <a:pt x="0" y="3556601"/>
                  <a:pt x="0" y="3515957"/>
                </a:cubicBezTo>
                <a:cubicBezTo>
                  <a:pt x="0" y="3475313"/>
                  <a:pt x="4119" y="3435632"/>
                  <a:pt x="11962" y="3397306"/>
                </a:cubicBezTo>
                <a:lnTo>
                  <a:pt x="29470" y="3340901"/>
                </a:lnTo>
                <a:lnTo>
                  <a:pt x="115722" y="3168396"/>
                </a:lnTo>
                <a:lnTo>
                  <a:pt x="115723" y="3168396"/>
                </a:lnTo>
                <a:lnTo>
                  <a:pt x="1508796" y="382255"/>
                </a:lnTo>
                <a:lnTo>
                  <a:pt x="1570174" y="259499"/>
                </a:lnTo>
                <a:lnTo>
                  <a:pt x="1642008" y="172435"/>
                </a:lnTo>
                <a:cubicBezTo>
                  <a:pt x="1721913" y="92530"/>
                  <a:pt x="1824680" y="35486"/>
                  <a:pt x="1939656" y="11959"/>
                </a:cubicBezTo>
                <a:lnTo>
                  <a:pt x="2058287" y="0"/>
                </a:lnTo>
                <a:close/>
              </a:path>
            </a:pathLst>
          </a:custGeom>
          <a:solidFill>
            <a:schemeClr val="accent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任意多边形: 形状 14"/>
          <p:cNvSpPr/>
          <p:nvPr/>
        </p:nvSpPr>
        <p:spPr>
          <a:xfrm rot="10800000">
            <a:off x="3850777" y="1908628"/>
            <a:ext cx="2014708" cy="1763486"/>
          </a:xfrm>
          <a:custGeom>
            <a:avLst/>
            <a:gdLst>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6753 w 8033654"/>
              <a:gd name="connsiteY5" fmla="*/ 467828 h 7031915"/>
              <a:gd name="connsiteX6" fmla="*/ 6540064 w 8033654"/>
              <a:gd name="connsiteY6" fmla="*/ 434562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363588 w 8033654"/>
              <a:gd name="connsiteY37" fmla="*/ 6946684 h 7031915"/>
              <a:gd name="connsiteX38" fmla="*/ 2418335 w 8033654"/>
              <a:gd name="connsiteY38" fmla="*/ 6906767 h 7031915"/>
              <a:gd name="connsiteX39" fmla="*/ 2418334 w 8033654"/>
              <a:gd name="connsiteY39" fmla="*/ 6906767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418334 w 8033654"/>
              <a:gd name="connsiteY42" fmla="*/ 6906767 h 7031915"/>
              <a:gd name="connsiteX43" fmla="*/ 2176957 w 8033654"/>
              <a:gd name="connsiteY43" fmla="*/ 7019956 h 7031915"/>
              <a:gd name="connsiteX44" fmla="*/ 2058326 w 8033654"/>
              <a:gd name="connsiteY44" fmla="*/ 7031915 h 7031915"/>
              <a:gd name="connsiteX45" fmla="*/ 2058286 w 8033654"/>
              <a:gd name="connsiteY45" fmla="*/ 7031915 h 7031915"/>
              <a:gd name="connsiteX46" fmla="*/ 1939655 w 8033654"/>
              <a:gd name="connsiteY46" fmla="*/ 7019956 h 7031915"/>
              <a:gd name="connsiteX47" fmla="*/ 1642007 w 8033654"/>
              <a:gd name="connsiteY47" fmla="*/ 6859480 h 7031915"/>
              <a:gd name="connsiteX48" fmla="*/ 1570173 w 8033654"/>
              <a:gd name="connsiteY48" fmla="*/ 6772417 h 7031915"/>
              <a:gd name="connsiteX49" fmla="*/ 1508795 w 8033654"/>
              <a:gd name="connsiteY49" fmla="*/ 6649661 h 7031915"/>
              <a:gd name="connsiteX50" fmla="*/ 1508794 w 8033654"/>
              <a:gd name="connsiteY50" fmla="*/ 6649657 h 7031915"/>
              <a:gd name="connsiteX51" fmla="*/ 115723 w 8033654"/>
              <a:gd name="connsiteY51" fmla="*/ 3863519 h 7031915"/>
              <a:gd name="connsiteX52" fmla="*/ 115722 w 8033654"/>
              <a:gd name="connsiteY52" fmla="*/ 3863518 h 7031915"/>
              <a:gd name="connsiteX53" fmla="*/ 29470 w 8033654"/>
              <a:gd name="connsiteY53" fmla="*/ 3691014 h 7031915"/>
              <a:gd name="connsiteX54" fmla="*/ 11962 w 8033654"/>
              <a:gd name="connsiteY54" fmla="*/ 3634608 h 7031915"/>
              <a:gd name="connsiteX55" fmla="*/ 0 w 8033654"/>
              <a:gd name="connsiteY55" fmla="*/ 3515957 h 7031915"/>
              <a:gd name="connsiteX56" fmla="*/ 11962 w 8033654"/>
              <a:gd name="connsiteY56" fmla="*/ 3397306 h 7031915"/>
              <a:gd name="connsiteX57" fmla="*/ 29470 w 8033654"/>
              <a:gd name="connsiteY57" fmla="*/ 3340901 h 7031915"/>
              <a:gd name="connsiteX58" fmla="*/ 115722 w 8033654"/>
              <a:gd name="connsiteY58" fmla="*/ 3168396 h 7031915"/>
              <a:gd name="connsiteX59" fmla="*/ 115723 w 8033654"/>
              <a:gd name="connsiteY59" fmla="*/ 3168396 h 7031915"/>
              <a:gd name="connsiteX60" fmla="*/ 1508796 w 8033654"/>
              <a:gd name="connsiteY60" fmla="*/ 382255 h 7031915"/>
              <a:gd name="connsiteX61" fmla="*/ 1570174 w 8033654"/>
              <a:gd name="connsiteY61" fmla="*/ 259499 h 7031915"/>
              <a:gd name="connsiteX62" fmla="*/ 1642008 w 8033654"/>
              <a:gd name="connsiteY62" fmla="*/ 172435 h 7031915"/>
              <a:gd name="connsiteX63" fmla="*/ 1939656 w 8033654"/>
              <a:gd name="connsiteY63" fmla="*/ 11959 h 7031915"/>
              <a:gd name="connsiteX64" fmla="*/ 2058287 w 8033654"/>
              <a:gd name="connsiteY64"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176957 w 8033654"/>
              <a:gd name="connsiteY42" fmla="*/ 7019956 h 7031915"/>
              <a:gd name="connsiteX43" fmla="*/ 2058326 w 8033654"/>
              <a:gd name="connsiteY43" fmla="*/ 7031915 h 7031915"/>
              <a:gd name="connsiteX44" fmla="*/ 2058286 w 8033654"/>
              <a:gd name="connsiteY44" fmla="*/ 7031915 h 7031915"/>
              <a:gd name="connsiteX45" fmla="*/ 1939655 w 8033654"/>
              <a:gd name="connsiteY45" fmla="*/ 7019956 h 7031915"/>
              <a:gd name="connsiteX46" fmla="*/ 1642007 w 8033654"/>
              <a:gd name="connsiteY46" fmla="*/ 6859480 h 7031915"/>
              <a:gd name="connsiteX47" fmla="*/ 1570173 w 8033654"/>
              <a:gd name="connsiteY47" fmla="*/ 6772417 h 7031915"/>
              <a:gd name="connsiteX48" fmla="*/ 1508795 w 8033654"/>
              <a:gd name="connsiteY48" fmla="*/ 6649661 h 7031915"/>
              <a:gd name="connsiteX49" fmla="*/ 1508794 w 8033654"/>
              <a:gd name="connsiteY49" fmla="*/ 6649657 h 7031915"/>
              <a:gd name="connsiteX50" fmla="*/ 115723 w 8033654"/>
              <a:gd name="connsiteY50" fmla="*/ 3863519 h 7031915"/>
              <a:gd name="connsiteX51" fmla="*/ 115722 w 8033654"/>
              <a:gd name="connsiteY51" fmla="*/ 3863518 h 7031915"/>
              <a:gd name="connsiteX52" fmla="*/ 29470 w 8033654"/>
              <a:gd name="connsiteY52" fmla="*/ 3691014 h 7031915"/>
              <a:gd name="connsiteX53" fmla="*/ 11962 w 8033654"/>
              <a:gd name="connsiteY53" fmla="*/ 3634608 h 7031915"/>
              <a:gd name="connsiteX54" fmla="*/ 0 w 8033654"/>
              <a:gd name="connsiteY54" fmla="*/ 3515957 h 7031915"/>
              <a:gd name="connsiteX55" fmla="*/ 11962 w 8033654"/>
              <a:gd name="connsiteY55" fmla="*/ 3397306 h 7031915"/>
              <a:gd name="connsiteX56" fmla="*/ 29470 w 8033654"/>
              <a:gd name="connsiteY56" fmla="*/ 3340901 h 7031915"/>
              <a:gd name="connsiteX57" fmla="*/ 115722 w 8033654"/>
              <a:gd name="connsiteY57" fmla="*/ 3168396 h 7031915"/>
              <a:gd name="connsiteX58" fmla="*/ 115723 w 8033654"/>
              <a:gd name="connsiteY58" fmla="*/ 3168396 h 7031915"/>
              <a:gd name="connsiteX59" fmla="*/ 1508796 w 8033654"/>
              <a:gd name="connsiteY59" fmla="*/ 382255 h 7031915"/>
              <a:gd name="connsiteX60" fmla="*/ 1570174 w 8033654"/>
              <a:gd name="connsiteY60" fmla="*/ 259499 h 7031915"/>
              <a:gd name="connsiteX61" fmla="*/ 1642008 w 8033654"/>
              <a:gd name="connsiteY61" fmla="*/ 172435 h 7031915"/>
              <a:gd name="connsiteX62" fmla="*/ 1939656 w 8033654"/>
              <a:gd name="connsiteY62" fmla="*/ 11959 h 7031915"/>
              <a:gd name="connsiteX63" fmla="*/ 2058287 w 8033654"/>
              <a:gd name="connsiteY63"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62" fmla="*/ 2058287 w 8033654"/>
              <a:gd name="connsiteY62"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176957 w 8033654"/>
              <a:gd name="connsiteY40" fmla="*/ 7019956 h 7031915"/>
              <a:gd name="connsiteX41" fmla="*/ 2058326 w 8033654"/>
              <a:gd name="connsiteY41" fmla="*/ 7031915 h 7031915"/>
              <a:gd name="connsiteX42" fmla="*/ 2058286 w 8033654"/>
              <a:gd name="connsiteY42" fmla="*/ 7031915 h 7031915"/>
              <a:gd name="connsiteX43" fmla="*/ 1939655 w 8033654"/>
              <a:gd name="connsiteY43" fmla="*/ 7019956 h 7031915"/>
              <a:gd name="connsiteX44" fmla="*/ 1642007 w 8033654"/>
              <a:gd name="connsiteY44" fmla="*/ 6859480 h 7031915"/>
              <a:gd name="connsiteX45" fmla="*/ 1570173 w 8033654"/>
              <a:gd name="connsiteY45" fmla="*/ 6772417 h 7031915"/>
              <a:gd name="connsiteX46" fmla="*/ 1508795 w 8033654"/>
              <a:gd name="connsiteY46" fmla="*/ 6649661 h 7031915"/>
              <a:gd name="connsiteX47" fmla="*/ 1508794 w 8033654"/>
              <a:gd name="connsiteY47" fmla="*/ 6649657 h 7031915"/>
              <a:gd name="connsiteX48" fmla="*/ 115723 w 8033654"/>
              <a:gd name="connsiteY48" fmla="*/ 3863519 h 7031915"/>
              <a:gd name="connsiteX49" fmla="*/ 115722 w 8033654"/>
              <a:gd name="connsiteY49" fmla="*/ 3863518 h 7031915"/>
              <a:gd name="connsiteX50" fmla="*/ 29470 w 8033654"/>
              <a:gd name="connsiteY50" fmla="*/ 3691014 h 7031915"/>
              <a:gd name="connsiteX51" fmla="*/ 11962 w 8033654"/>
              <a:gd name="connsiteY51" fmla="*/ 3634608 h 7031915"/>
              <a:gd name="connsiteX52" fmla="*/ 0 w 8033654"/>
              <a:gd name="connsiteY52" fmla="*/ 3515957 h 7031915"/>
              <a:gd name="connsiteX53" fmla="*/ 11962 w 8033654"/>
              <a:gd name="connsiteY53" fmla="*/ 3397306 h 7031915"/>
              <a:gd name="connsiteX54" fmla="*/ 29470 w 8033654"/>
              <a:gd name="connsiteY54" fmla="*/ 3340901 h 7031915"/>
              <a:gd name="connsiteX55" fmla="*/ 115722 w 8033654"/>
              <a:gd name="connsiteY55" fmla="*/ 3168396 h 7031915"/>
              <a:gd name="connsiteX56" fmla="*/ 115723 w 8033654"/>
              <a:gd name="connsiteY56" fmla="*/ 3168396 h 7031915"/>
              <a:gd name="connsiteX57" fmla="*/ 1508796 w 8033654"/>
              <a:gd name="connsiteY57" fmla="*/ 382255 h 7031915"/>
              <a:gd name="connsiteX58" fmla="*/ 1570174 w 8033654"/>
              <a:gd name="connsiteY58" fmla="*/ 259499 h 7031915"/>
              <a:gd name="connsiteX59" fmla="*/ 1642008 w 8033654"/>
              <a:gd name="connsiteY59" fmla="*/ 172435 h 7031915"/>
              <a:gd name="connsiteX60" fmla="*/ 1939656 w 8033654"/>
              <a:gd name="connsiteY60" fmla="*/ 11959 h 7031915"/>
              <a:gd name="connsiteX61" fmla="*/ 2058287 w 8033654"/>
              <a:gd name="connsiteY61"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0064 w 8033654"/>
              <a:gd name="connsiteY6" fmla="*/ 434562 h 7031915"/>
              <a:gd name="connsiteX7" fmla="*/ 6529086 w 8033654"/>
              <a:gd name="connsiteY7" fmla="*/ 402424 h 7031915"/>
              <a:gd name="connsiteX8" fmla="*/ 6482461 w 8033654"/>
              <a:gd name="connsiteY8" fmla="*/ 295697 h 7031915"/>
              <a:gd name="connsiteX9" fmla="*/ 6520430 w 8033654"/>
              <a:gd name="connsiteY9" fmla="*/ 377086 h 7031915"/>
              <a:gd name="connsiteX10" fmla="*/ 6515577 w 8033654"/>
              <a:gd name="connsiteY10" fmla="*/ 362878 h 7031915"/>
              <a:gd name="connsiteX11" fmla="*/ 6482461 w 8033654"/>
              <a:gd name="connsiteY11" fmla="*/ 295697 h 7031915"/>
              <a:gd name="connsiteX12" fmla="*/ 2058287 w 8033654"/>
              <a:gd name="connsiteY12" fmla="*/ 0 h 7031915"/>
              <a:gd name="connsiteX13" fmla="*/ 2058326 w 8033654"/>
              <a:gd name="connsiteY13" fmla="*/ 0 h 7031915"/>
              <a:gd name="connsiteX14" fmla="*/ 5971699 w 8033654"/>
              <a:gd name="connsiteY14" fmla="*/ 0 h 7031915"/>
              <a:gd name="connsiteX15" fmla="*/ 5971700 w 8033654"/>
              <a:gd name="connsiteY15" fmla="*/ 0 h 7031915"/>
              <a:gd name="connsiteX16" fmla="*/ 5971740 w 8033654"/>
              <a:gd name="connsiteY16" fmla="*/ 0 h 7031915"/>
              <a:gd name="connsiteX17" fmla="*/ 6090371 w 8033654"/>
              <a:gd name="connsiteY17" fmla="*/ 11959 h 7031915"/>
              <a:gd name="connsiteX18" fmla="*/ 6357004 w 8033654"/>
              <a:gd name="connsiteY18" fmla="*/ 143562 h 7031915"/>
              <a:gd name="connsiteX19" fmla="*/ 6421756 w 8033654"/>
              <a:gd name="connsiteY19" fmla="*/ 209878 h 7031915"/>
              <a:gd name="connsiteX20" fmla="*/ 6426018 w 8033654"/>
              <a:gd name="connsiteY20" fmla="*/ 214243 h 7031915"/>
              <a:gd name="connsiteX21" fmla="*/ 6463356 w 8033654"/>
              <a:gd name="connsiteY21" fmla="*/ 268125 h 7031915"/>
              <a:gd name="connsiteX22" fmla="*/ 6480094 w 8033654"/>
              <a:gd name="connsiteY22" fmla="*/ 292278 h 7031915"/>
              <a:gd name="connsiteX23" fmla="*/ 6490605 w 8033654"/>
              <a:gd name="connsiteY23" fmla="*/ 298322 h 7031915"/>
              <a:gd name="connsiteX24" fmla="*/ 7949332 w 8033654"/>
              <a:gd name="connsiteY24" fmla="*/ 3216682 h 7031915"/>
              <a:gd name="connsiteX25" fmla="*/ 7992299 w 8033654"/>
              <a:gd name="connsiteY25" fmla="*/ 3302616 h 7031915"/>
              <a:gd name="connsiteX26" fmla="*/ 8021693 w 8033654"/>
              <a:gd name="connsiteY26" fmla="*/ 3397306 h 7031915"/>
              <a:gd name="connsiteX27" fmla="*/ 8033654 w 8033654"/>
              <a:gd name="connsiteY27" fmla="*/ 3515957 h 7031915"/>
              <a:gd name="connsiteX28" fmla="*/ 8021693 w 8033654"/>
              <a:gd name="connsiteY28" fmla="*/ 3634608 h 7031915"/>
              <a:gd name="connsiteX29" fmla="*/ 7992299 w 8033654"/>
              <a:gd name="connsiteY29" fmla="*/ 3729298 h 7031915"/>
              <a:gd name="connsiteX30" fmla="*/ 7949332 w 8033654"/>
              <a:gd name="connsiteY30" fmla="*/ 3815232 h 7031915"/>
              <a:gd name="connsiteX31" fmla="*/ 6535055 w 8033654"/>
              <a:gd name="connsiteY31" fmla="*/ 6638796 h 7031915"/>
              <a:gd name="connsiteX32" fmla="*/ 6524461 w 8033654"/>
              <a:gd name="connsiteY32" fmla="*/ 6646190 h 7031915"/>
              <a:gd name="connsiteX33" fmla="*/ 6482456 w 8033654"/>
              <a:gd name="connsiteY33" fmla="*/ 6736229 h 7031915"/>
              <a:gd name="connsiteX34" fmla="*/ 6090371 w 8033654"/>
              <a:gd name="connsiteY34" fmla="*/ 7019956 h 7031915"/>
              <a:gd name="connsiteX35" fmla="*/ 5971740 w 8033654"/>
              <a:gd name="connsiteY35" fmla="*/ 7031915 h 7031915"/>
              <a:gd name="connsiteX36" fmla="*/ 5971700 w 8033654"/>
              <a:gd name="connsiteY36" fmla="*/ 7031915 h 7031915"/>
              <a:gd name="connsiteX37" fmla="*/ 2058326 w 8033654"/>
              <a:gd name="connsiteY37" fmla="*/ 7031915 h 7031915"/>
              <a:gd name="connsiteX38" fmla="*/ 2176958 w 8033654"/>
              <a:gd name="connsiteY38" fmla="*/ 7019956 h 7031915"/>
              <a:gd name="connsiteX39" fmla="*/ 2176957 w 8033654"/>
              <a:gd name="connsiteY39" fmla="*/ 7019956 h 7031915"/>
              <a:gd name="connsiteX40" fmla="*/ 2058326 w 8033654"/>
              <a:gd name="connsiteY40" fmla="*/ 7031915 h 7031915"/>
              <a:gd name="connsiteX41" fmla="*/ 2058286 w 8033654"/>
              <a:gd name="connsiteY41" fmla="*/ 7031915 h 7031915"/>
              <a:gd name="connsiteX42" fmla="*/ 1939655 w 8033654"/>
              <a:gd name="connsiteY42" fmla="*/ 7019956 h 7031915"/>
              <a:gd name="connsiteX43" fmla="*/ 1642007 w 8033654"/>
              <a:gd name="connsiteY43" fmla="*/ 6859480 h 7031915"/>
              <a:gd name="connsiteX44" fmla="*/ 1570173 w 8033654"/>
              <a:gd name="connsiteY44" fmla="*/ 6772417 h 7031915"/>
              <a:gd name="connsiteX45" fmla="*/ 1508795 w 8033654"/>
              <a:gd name="connsiteY45" fmla="*/ 6649661 h 7031915"/>
              <a:gd name="connsiteX46" fmla="*/ 1508794 w 8033654"/>
              <a:gd name="connsiteY46" fmla="*/ 6649657 h 7031915"/>
              <a:gd name="connsiteX47" fmla="*/ 115723 w 8033654"/>
              <a:gd name="connsiteY47" fmla="*/ 3863519 h 7031915"/>
              <a:gd name="connsiteX48" fmla="*/ 115722 w 8033654"/>
              <a:gd name="connsiteY48" fmla="*/ 3863518 h 7031915"/>
              <a:gd name="connsiteX49" fmla="*/ 29470 w 8033654"/>
              <a:gd name="connsiteY49" fmla="*/ 3691014 h 7031915"/>
              <a:gd name="connsiteX50" fmla="*/ 11962 w 8033654"/>
              <a:gd name="connsiteY50" fmla="*/ 3634608 h 7031915"/>
              <a:gd name="connsiteX51" fmla="*/ 0 w 8033654"/>
              <a:gd name="connsiteY51" fmla="*/ 3515957 h 7031915"/>
              <a:gd name="connsiteX52" fmla="*/ 11962 w 8033654"/>
              <a:gd name="connsiteY52" fmla="*/ 3397306 h 7031915"/>
              <a:gd name="connsiteX53" fmla="*/ 29470 w 8033654"/>
              <a:gd name="connsiteY53" fmla="*/ 3340901 h 7031915"/>
              <a:gd name="connsiteX54" fmla="*/ 115722 w 8033654"/>
              <a:gd name="connsiteY54" fmla="*/ 3168396 h 7031915"/>
              <a:gd name="connsiteX55" fmla="*/ 115723 w 8033654"/>
              <a:gd name="connsiteY55" fmla="*/ 3168396 h 7031915"/>
              <a:gd name="connsiteX56" fmla="*/ 1508796 w 8033654"/>
              <a:gd name="connsiteY56" fmla="*/ 382255 h 7031915"/>
              <a:gd name="connsiteX57" fmla="*/ 1570174 w 8033654"/>
              <a:gd name="connsiteY57" fmla="*/ 259499 h 7031915"/>
              <a:gd name="connsiteX58" fmla="*/ 1642008 w 8033654"/>
              <a:gd name="connsiteY58" fmla="*/ 172435 h 7031915"/>
              <a:gd name="connsiteX59" fmla="*/ 1939656 w 8033654"/>
              <a:gd name="connsiteY59" fmla="*/ 11959 h 7031915"/>
              <a:gd name="connsiteX60" fmla="*/ 2058287 w 8033654"/>
              <a:gd name="connsiteY60" fmla="*/ 0 h 7031915"/>
              <a:gd name="connsiteX0" fmla="*/ 6555247 w 8033654"/>
              <a:gd name="connsiteY0" fmla="*/ 510071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0064 w 8033654"/>
              <a:gd name="connsiteY5" fmla="*/ 434562 h 7031915"/>
              <a:gd name="connsiteX6" fmla="*/ 6529086 w 8033654"/>
              <a:gd name="connsiteY6" fmla="*/ 402424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6482461 w 8033654"/>
              <a:gd name="connsiteY10" fmla="*/ 295697 h 7031915"/>
              <a:gd name="connsiteX11" fmla="*/ 2058287 w 8033654"/>
              <a:gd name="connsiteY11" fmla="*/ 0 h 7031915"/>
              <a:gd name="connsiteX12" fmla="*/ 2058326 w 8033654"/>
              <a:gd name="connsiteY12" fmla="*/ 0 h 7031915"/>
              <a:gd name="connsiteX13" fmla="*/ 5971699 w 8033654"/>
              <a:gd name="connsiteY13" fmla="*/ 0 h 7031915"/>
              <a:gd name="connsiteX14" fmla="*/ 5971700 w 8033654"/>
              <a:gd name="connsiteY14" fmla="*/ 0 h 7031915"/>
              <a:gd name="connsiteX15" fmla="*/ 5971740 w 8033654"/>
              <a:gd name="connsiteY15" fmla="*/ 0 h 7031915"/>
              <a:gd name="connsiteX16" fmla="*/ 6090371 w 8033654"/>
              <a:gd name="connsiteY16" fmla="*/ 11959 h 7031915"/>
              <a:gd name="connsiteX17" fmla="*/ 6357004 w 8033654"/>
              <a:gd name="connsiteY17" fmla="*/ 143562 h 7031915"/>
              <a:gd name="connsiteX18" fmla="*/ 6421756 w 8033654"/>
              <a:gd name="connsiteY18" fmla="*/ 209878 h 7031915"/>
              <a:gd name="connsiteX19" fmla="*/ 6426018 w 8033654"/>
              <a:gd name="connsiteY19" fmla="*/ 214243 h 7031915"/>
              <a:gd name="connsiteX20" fmla="*/ 6463356 w 8033654"/>
              <a:gd name="connsiteY20" fmla="*/ 268125 h 7031915"/>
              <a:gd name="connsiteX21" fmla="*/ 6480094 w 8033654"/>
              <a:gd name="connsiteY21" fmla="*/ 292278 h 7031915"/>
              <a:gd name="connsiteX22" fmla="*/ 6490605 w 8033654"/>
              <a:gd name="connsiteY22" fmla="*/ 298322 h 7031915"/>
              <a:gd name="connsiteX23" fmla="*/ 7949332 w 8033654"/>
              <a:gd name="connsiteY23" fmla="*/ 3216682 h 7031915"/>
              <a:gd name="connsiteX24" fmla="*/ 7992299 w 8033654"/>
              <a:gd name="connsiteY24" fmla="*/ 3302616 h 7031915"/>
              <a:gd name="connsiteX25" fmla="*/ 8021693 w 8033654"/>
              <a:gd name="connsiteY25" fmla="*/ 3397306 h 7031915"/>
              <a:gd name="connsiteX26" fmla="*/ 8033654 w 8033654"/>
              <a:gd name="connsiteY26" fmla="*/ 3515957 h 7031915"/>
              <a:gd name="connsiteX27" fmla="*/ 8021693 w 8033654"/>
              <a:gd name="connsiteY27" fmla="*/ 3634608 h 7031915"/>
              <a:gd name="connsiteX28" fmla="*/ 7992299 w 8033654"/>
              <a:gd name="connsiteY28" fmla="*/ 3729298 h 7031915"/>
              <a:gd name="connsiteX29" fmla="*/ 7949332 w 8033654"/>
              <a:gd name="connsiteY29" fmla="*/ 3815232 h 7031915"/>
              <a:gd name="connsiteX30" fmla="*/ 6535055 w 8033654"/>
              <a:gd name="connsiteY30" fmla="*/ 6638796 h 7031915"/>
              <a:gd name="connsiteX31" fmla="*/ 6524461 w 8033654"/>
              <a:gd name="connsiteY31" fmla="*/ 6646190 h 7031915"/>
              <a:gd name="connsiteX32" fmla="*/ 6482456 w 8033654"/>
              <a:gd name="connsiteY32" fmla="*/ 6736229 h 7031915"/>
              <a:gd name="connsiteX33" fmla="*/ 6090371 w 8033654"/>
              <a:gd name="connsiteY33" fmla="*/ 7019956 h 7031915"/>
              <a:gd name="connsiteX34" fmla="*/ 5971740 w 8033654"/>
              <a:gd name="connsiteY34" fmla="*/ 7031915 h 7031915"/>
              <a:gd name="connsiteX35" fmla="*/ 5971700 w 8033654"/>
              <a:gd name="connsiteY35" fmla="*/ 7031915 h 7031915"/>
              <a:gd name="connsiteX36" fmla="*/ 2058326 w 8033654"/>
              <a:gd name="connsiteY36" fmla="*/ 7031915 h 7031915"/>
              <a:gd name="connsiteX37" fmla="*/ 2176958 w 8033654"/>
              <a:gd name="connsiteY37" fmla="*/ 7019956 h 7031915"/>
              <a:gd name="connsiteX38" fmla="*/ 2176957 w 8033654"/>
              <a:gd name="connsiteY38" fmla="*/ 7019956 h 7031915"/>
              <a:gd name="connsiteX39" fmla="*/ 2058326 w 8033654"/>
              <a:gd name="connsiteY39" fmla="*/ 7031915 h 7031915"/>
              <a:gd name="connsiteX40" fmla="*/ 2058286 w 8033654"/>
              <a:gd name="connsiteY40" fmla="*/ 7031915 h 7031915"/>
              <a:gd name="connsiteX41" fmla="*/ 1939655 w 8033654"/>
              <a:gd name="connsiteY41" fmla="*/ 7019956 h 7031915"/>
              <a:gd name="connsiteX42" fmla="*/ 1642007 w 8033654"/>
              <a:gd name="connsiteY42" fmla="*/ 6859480 h 7031915"/>
              <a:gd name="connsiteX43" fmla="*/ 1570173 w 8033654"/>
              <a:gd name="connsiteY43" fmla="*/ 6772417 h 7031915"/>
              <a:gd name="connsiteX44" fmla="*/ 1508795 w 8033654"/>
              <a:gd name="connsiteY44" fmla="*/ 6649661 h 7031915"/>
              <a:gd name="connsiteX45" fmla="*/ 1508794 w 8033654"/>
              <a:gd name="connsiteY45" fmla="*/ 6649657 h 7031915"/>
              <a:gd name="connsiteX46" fmla="*/ 115723 w 8033654"/>
              <a:gd name="connsiteY46" fmla="*/ 3863519 h 7031915"/>
              <a:gd name="connsiteX47" fmla="*/ 115722 w 8033654"/>
              <a:gd name="connsiteY47" fmla="*/ 3863518 h 7031915"/>
              <a:gd name="connsiteX48" fmla="*/ 29470 w 8033654"/>
              <a:gd name="connsiteY48" fmla="*/ 3691014 h 7031915"/>
              <a:gd name="connsiteX49" fmla="*/ 11962 w 8033654"/>
              <a:gd name="connsiteY49" fmla="*/ 3634608 h 7031915"/>
              <a:gd name="connsiteX50" fmla="*/ 0 w 8033654"/>
              <a:gd name="connsiteY50" fmla="*/ 3515957 h 7031915"/>
              <a:gd name="connsiteX51" fmla="*/ 11962 w 8033654"/>
              <a:gd name="connsiteY51" fmla="*/ 3397306 h 7031915"/>
              <a:gd name="connsiteX52" fmla="*/ 29470 w 8033654"/>
              <a:gd name="connsiteY52" fmla="*/ 3340901 h 7031915"/>
              <a:gd name="connsiteX53" fmla="*/ 115722 w 8033654"/>
              <a:gd name="connsiteY53" fmla="*/ 3168396 h 7031915"/>
              <a:gd name="connsiteX54" fmla="*/ 115723 w 8033654"/>
              <a:gd name="connsiteY54" fmla="*/ 3168396 h 7031915"/>
              <a:gd name="connsiteX55" fmla="*/ 1508796 w 8033654"/>
              <a:gd name="connsiteY55" fmla="*/ 382255 h 7031915"/>
              <a:gd name="connsiteX56" fmla="*/ 1570174 w 8033654"/>
              <a:gd name="connsiteY56" fmla="*/ 259499 h 7031915"/>
              <a:gd name="connsiteX57" fmla="*/ 1642008 w 8033654"/>
              <a:gd name="connsiteY57" fmla="*/ 172435 h 7031915"/>
              <a:gd name="connsiteX58" fmla="*/ 1939656 w 8033654"/>
              <a:gd name="connsiteY58" fmla="*/ 11959 h 7031915"/>
              <a:gd name="connsiteX59" fmla="*/ 2058287 w 8033654"/>
              <a:gd name="connsiteY59" fmla="*/ 0 h 7031915"/>
              <a:gd name="connsiteX0" fmla="*/ 6556798 w 8033654"/>
              <a:gd name="connsiteY0" fmla="*/ 533489 h 7031915"/>
              <a:gd name="connsiteX1" fmla="*/ 6555365 w 8033654"/>
              <a:gd name="connsiteY1" fmla="*/ 531027 h 7031915"/>
              <a:gd name="connsiteX2" fmla="*/ 6556798 w 8033654"/>
              <a:gd name="connsiteY2" fmla="*/ 533489 h 7031915"/>
              <a:gd name="connsiteX3" fmla="*/ 6529086 w 8033654"/>
              <a:gd name="connsiteY3" fmla="*/ 402424 h 7031915"/>
              <a:gd name="connsiteX4" fmla="*/ 6540064 w 8033654"/>
              <a:gd name="connsiteY4" fmla="*/ 434562 h 7031915"/>
              <a:gd name="connsiteX5" fmla="*/ 6529086 w 8033654"/>
              <a:gd name="connsiteY5" fmla="*/ 402424 h 7031915"/>
              <a:gd name="connsiteX6" fmla="*/ 6482461 w 8033654"/>
              <a:gd name="connsiteY6" fmla="*/ 295697 h 7031915"/>
              <a:gd name="connsiteX7" fmla="*/ 6520430 w 8033654"/>
              <a:gd name="connsiteY7" fmla="*/ 377086 h 7031915"/>
              <a:gd name="connsiteX8" fmla="*/ 6515577 w 8033654"/>
              <a:gd name="connsiteY8" fmla="*/ 362878 h 7031915"/>
              <a:gd name="connsiteX9" fmla="*/ 6482461 w 8033654"/>
              <a:gd name="connsiteY9" fmla="*/ 295697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176957 w 8033654"/>
              <a:gd name="connsiteY37" fmla="*/ 7019956 h 7031915"/>
              <a:gd name="connsiteX38" fmla="*/ 2058326 w 8033654"/>
              <a:gd name="connsiteY38" fmla="*/ 7031915 h 7031915"/>
              <a:gd name="connsiteX39" fmla="*/ 2058286 w 8033654"/>
              <a:gd name="connsiteY39" fmla="*/ 7031915 h 7031915"/>
              <a:gd name="connsiteX40" fmla="*/ 1939655 w 8033654"/>
              <a:gd name="connsiteY40" fmla="*/ 7019956 h 7031915"/>
              <a:gd name="connsiteX41" fmla="*/ 1642007 w 8033654"/>
              <a:gd name="connsiteY41" fmla="*/ 6859480 h 7031915"/>
              <a:gd name="connsiteX42" fmla="*/ 1570173 w 8033654"/>
              <a:gd name="connsiteY42" fmla="*/ 6772417 h 7031915"/>
              <a:gd name="connsiteX43" fmla="*/ 1508795 w 8033654"/>
              <a:gd name="connsiteY43" fmla="*/ 6649661 h 7031915"/>
              <a:gd name="connsiteX44" fmla="*/ 1508794 w 8033654"/>
              <a:gd name="connsiteY44" fmla="*/ 6649657 h 7031915"/>
              <a:gd name="connsiteX45" fmla="*/ 115723 w 8033654"/>
              <a:gd name="connsiteY45" fmla="*/ 3863519 h 7031915"/>
              <a:gd name="connsiteX46" fmla="*/ 115722 w 8033654"/>
              <a:gd name="connsiteY46" fmla="*/ 3863518 h 7031915"/>
              <a:gd name="connsiteX47" fmla="*/ 29470 w 8033654"/>
              <a:gd name="connsiteY47" fmla="*/ 3691014 h 7031915"/>
              <a:gd name="connsiteX48" fmla="*/ 11962 w 8033654"/>
              <a:gd name="connsiteY48" fmla="*/ 3634608 h 7031915"/>
              <a:gd name="connsiteX49" fmla="*/ 0 w 8033654"/>
              <a:gd name="connsiteY49" fmla="*/ 3515957 h 7031915"/>
              <a:gd name="connsiteX50" fmla="*/ 11962 w 8033654"/>
              <a:gd name="connsiteY50" fmla="*/ 3397306 h 7031915"/>
              <a:gd name="connsiteX51" fmla="*/ 29470 w 8033654"/>
              <a:gd name="connsiteY51" fmla="*/ 3340901 h 7031915"/>
              <a:gd name="connsiteX52" fmla="*/ 115722 w 8033654"/>
              <a:gd name="connsiteY52" fmla="*/ 3168396 h 7031915"/>
              <a:gd name="connsiteX53" fmla="*/ 115723 w 8033654"/>
              <a:gd name="connsiteY53" fmla="*/ 3168396 h 7031915"/>
              <a:gd name="connsiteX54" fmla="*/ 1508796 w 8033654"/>
              <a:gd name="connsiteY54" fmla="*/ 382255 h 7031915"/>
              <a:gd name="connsiteX55" fmla="*/ 1570174 w 8033654"/>
              <a:gd name="connsiteY55" fmla="*/ 259499 h 7031915"/>
              <a:gd name="connsiteX56" fmla="*/ 1642008 w 8033654"/>
              <a:gd name="connsiteY56" fmla="*/ 172435 h 7031915"/>
              <a:gd name="connsiteX57" fmla="*/ 1939656 w 8033654"/>
              <a:gd name="connsiteY57" fmla="*/ 11959 h 7031915"/>
              <a:gd name="connsiteX58" fmla="*/ 2058287 w 8033654"/>
              <a:gd name="connsiteY58"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6490605 w 8033654"/>
              <a:gd name="connsiteY18" fmla="*/ 298322 h 7031915"/>
              <a:gd name="connsiteX19" fmla="*/ 7949332 w 8033654"/>
              <a:gd name="connsiteY19" fmla="*/ 3216682 h 7031915"/>
              <a:gd name="connsiteX20" fmla="*/ 7992299 w 8033654"/>
              <a:gd name="connsiteY20" fmla="*/ 3302616 h 7031915"/>
              <a:gd name="connsiteX21" fmla="*/ 8021693 w 8033654"/>
              <a:gd name="connsiteY21" fmla="*/ 3397306 h 7031915"/>
              <a:gd name="connsiteX22" fmla="*/ 8033654 w 8033654"/>
              <a:gd name="connsiteY22" fmla="*/ 3515957 h 7031915"/>
              <a:gd name="connsiteX23" fmla="*/ 8021693 w 8033654"/>
              <a:gd name="connsiteY23" fmla="*/ 3634608 h 7031915"/>
              <a:gd name="connsiteX24" fmla="*/ 7992299 w 8033654"/>
              <a:gd name="connsiteY24" fmla="*/ 3729298 h 7031915"/>
              <a:gd name="connsiteX25" fmla="*/ 7949332 w 8033654"/>
              <a:gd name="connsiteY25" fmla="*/ 3815232 h 7031915"/>
              <a:gd name="connsiteX26" fmla="*/ 6535055 w 8033654"/>
              <a:gd name="connsiteY26" fmla="*/ 6638796 h 7031915"/>
              <a:gd name="connsiteX27" fmla="*/ 6524461 w 8033654"/>
              <a:gd name="connsiteY27" fmla="*/ 6646190 h 7031915"/>
              <a:gd name="connsiteX28" fmla="*/ 6482456 w 8033654"/>
              <a:gd name="connsiteY28" fmla="*/ 6736229 h 7031915"/>
              <a:gd name="connsiteX29" fmla="*/ 6090371 w 8033654"/>
              <a:gd name="connsiteY29" fmla="*/ 7019956 h 7031915"/>
              <a:gd name="connsiteX30" fmla="*/ 5971740 w 8033654"/>
              <a:gd name="connsiteY30" fmla="*/ 7031915 h 7031915"/>
              <a:gd name="connsiteX31" fmla="*/ 5971700 w 8033654"/>
              <a:gd name="connsiteY31" fmla="*/ 7031915 h 7031915"/>
              <a:gd name="connsiteX32" fmla="*/ 2058326 w 8033654"/>
              <a:gd name="connsiteY32" fmla="*/ 7031915 h 7031915"/>
              <a:gd name="connsiteX33" fmla="*/ 2176958 w 8033654"/>
              <a:gd name="connsiteY33" fmla="*/ 7019956 h 7031915"/>
              <a:gd name="connsiteX34" fmla="*/ 2176957 w 8033654"/>
              <a:gd name="connsiteY34" fmla="*/ 7019956 h 7031915"/>
              <a:gd name="connsiteX35" fmla="*/ 2058326 w 8033654"/>
              <a:gd name="connsiteY35" fmla="*/ 7031915 h 7031915"/>
              <a:gd name="connsiteX36" fmla="*/ 2058286 w 8033654"/>
              <a:gd name="connsiteY36" fmla="*/ 7031915 h 7031915"/>
              <a:gd name="connsiteX37" fmla="*/ 1939655 w 8033654"/>
              <a:gd name="connsiteY37" fmla="*/ 7019956 h 7031915"/>
              <a:gd name="connsiteX38" fmla="*/ 1642007 w 8033654"/>
              <a:gd name="connsiteY38" fmla="*/ 6859480 h 7031915"/>
              <a:gd name="connsiteX39" fmla="*/ 1570173 w 8033654"/>
              <a:gd name="connsiteY39" fmla="*/ 6772417 h 7031915"/>
              <a:gd name="connsiteX40" fmla="*/ 1508795 w 8033654"/>
              <a:gd name="connsiteY40" fmla="*/ 6649661 h 7031915"/>
              <a:gd name="connsiteX41" fmla="*/ 1508794 w 8033654"/>
              <a:gd name="connsiteY41" fmla="*/ 6649657 h 7031915"/>
              <a:gd name="connsiteX42" fmla="*/ 115723 w 8033654"/>
              <a:gd name="connsiteY42" fmla="*/ 3863519 h 7031915"/>
              <a:gd name="connsiteX43" fmla="*/ 115722 w 8033654"/>
              <a:gd name="connsiteY43" fmla="*/ 3863518 h 7031915"/>
              <a:gd name="connsiteX44" fmla="*/ 29470 w 8033654"/>
              <a:gd name="connsiteY44" fmla="*/ 3691014 h 7031915"/>
              <a:gd name="connsiteX45" fmla="*/ 11962 w 8033654"/>
              <a:gd name="connsiteY45" fmla="*/ 3634608 h 7031915"/>
              <a:gd name="connsiteX46" fmla="*/ 0 w 8033654"/>
              <a:gd name="connsiteY46" fmla="*/ 3515957 h 7031915"/>
              <a:gd name="connsiteX47" fmla="*/ 11962 w 8033654"/>
              <a:gd name="connsiteY47" fmla="*/ 3397306 h 7031915"/>
              <a:gd name="connsiteX48" fmla="*/ 29470 w 8033654"/>
              <a:gd name="connsiteY48" fmla="*/ 3340901 h 7031915"/>
              <a:gd name="connsiteX49" fmla="*/ 115722 w 8033654"/>
              <a:gd name="connsiteY49" fmla="*/ 3168396 h 7031915"/>
              <a:gd name="connsiteX50" fmla="*/ 115723 w 8033654"/>
              <a:gd name="connsiteY50" fmla="*/ 3168396 h 7031915"/>
              <a:gd name="connsiteX51" fmla="*/ 1508796 w 8033654"/>
              <a:gd name="connsiteY51" fmla="*/ 382255 h 7031915"/>
              <a:gd name="connsiteX52" fmla="*/ 1570174 w 8033654"/>
              <a:gd name="connsiteY52" fmla="*/ 259499 h 7031915"/>
              <a:gd name="connsiteX53" fmla="*/ 1642008 w 8033654"/>
              <a:gd name="connsiteY53" fmla="*/ 172435 h 7031915"/>
              <a:gd name="connsiteX54" fmla="*/ 1939656 w 8033654"/>
              <a:gd name="connsiteY54" fmla="*/ 11959 h 7031915"/>
              <a:gd name="connsiteX55" fmla="*/ 2058287 w 8033654"/>
              <a:gd name="connsiteY55"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7949332 w 8033654"/>
              <a:gd name="connsiteY18" fmla="*/ 3216682 h 7031915"/>
              <a:gd name="connsiteX19" fmla="*/ 7992299 w 8033654"/>
              <a:gd name="connsiteY19" fmla="*/ 3302616 h 7031915"/>
              <a:gd name="connsiteX20" fmla="*/ 8021693 w 8033654"/>
              <a:gd name="connsiteY20" fmla="*/ 3397306 h 7031915"/>
              <a:gd name="connsiteX21" fmla="*/ 8033654 w 8033654"/>
              <a:gd name="connsiteY21" fmla="*/ 3515957 h 7031915"/>
              <a:gd name="connsiteX22" fmla="*/ 8021693 w 8033654"/>
              <a:gd name="connsiteY22" fmla="*/ 3634608 h 7031915"/>
              <a:gd name="connsiteX23" fmla="*/ 7992299 w 8033654"/>
              <a:gd name="connsiteY23" fmla="*/ 3729298 h 7031915"/>
              <a:gd name="connsiteX24" fmla="*/ 7949332 w 8033654"/>
              <a:gd name="connsiteY24" fmla="*/ 3815232 h 7031915"/>
              <a:gd name="connsiteX25" fmla="*/ 6535055 w 8033654"/>
              <a:gd name="connsiteY25" fmla="*/ 6638796 h 7031915"/>
              <a:gd name="connsiteX26" fmla="*/ 6524461 w 8033654"/>
              <a:gd name="connsiteY26" fmla="*/ 6646190 h 7031915"/>
              <a:gd name="connsiteX27" fmla="*/ 6482456 w 8033654"/>
              <a:gd name="connsiteY27" fmla="*/ 6736229 h 7031915"/>
              <a:gd name="connsiteX28" fmla="*/ 6090371 w 8033654"/>
              <a:gd name="connsiteY28" fmla="*/ 7019956 h 7031915"/>
              <a:gd name="connsiteX29" fmla="*/ 5971740 w 8033654"/>
              <a:gd name="connsiteY29" fmla="*/ 7031915 h 7031915"/>
              <a:gd name="connsiteX30" fmla="*/ 5971700 w 8033654"/>
              <a:gd name="connsiteY30" fmla="*/ 7031915 h 7031915"/>
              <a:gd name="connsiteX31" fmla="*/ 2058326 w 8033654"/>
              <a:gd name="connsiteY31" fmla="*/ 7031915 h 7031915"/>
              <a:gd name="connsiteX32" fmla="*/ 2176958 w 8033654"/>
              <a:gd name="connsiteY32" fmla="*/ 7019956 h 7031915"/>
              <a:gd name="connsiteX33" fmla="*/ 2176957 w 8033654"/>
              <a:gd name="connsiteY33" fmla="*/ 7019956 h 7031915"/>
              <a:gd name="connsiteX34" fmla="*/ 2058326 w 8033654"/>
              <a:gd name="connsiteY34" fmla="*/ 7031915 h 7031915"/>
              <a:gd name="connsiteX35" fmla="*/ 2058286 w 8033654"/>
              <a:gd name="connsiteY35" fmla="*/ 7031915 h 7031915"/>
              <a:gd name="connsiteX36" fmla="*/ 1939655 w 8033654"/>
              <a:gd name="connsiteY36" fmla="*/ 7019956 h 7031915"/>
              <a:gd name="connsiteX37" fmla="*/ 1642007 w 8033654"/>
              <a:gd name="connsiteY37" fmla="*/ 6859480 h 7031915"/>
              <a:gd name="connsiteX38" fmla="*/ 1570173 w 8033654"/>
              <a:gd name="connsiteY38" fmla="*/ 6772417 h 7031915"/>
              <a:gd name="connsiteX39" fmla="*/ 1508795 w 8033654"/>
              <a:gd name="connsiteY39" fmla="*/ 6649661 h 7031915"/>
              <a:gd name="connsiteX40" fmla="*/ 1508794 w 8033654"/>
              <a:gd name="connsiteY40" fmla="*/ 6649657 h 7031915"/>
              <a:gd name="connsiteX41" fmla="*/ 115723 w 8033654"/>
              <a:gd name="connsiteY41" fmla="*/ 3863519 h 7031915"/>
              <a:gd name="connsiteX42" fmla="*/ 115722 w 8033654"/>
              <a:gd name="connsiteY42" fmla="*/ 3863518 h 7031915"/>
              <a:gd name="connsiteX43" fmla="*/ 29470 w 8033654"/>
              <a:gd name="connsiteY43" fmla="*/ 3691014 h 7031915"/>
              <a:gd name="connsiteX44" fmla="*/ 11962 w 8033654"/>
              <a:gd name="connsiteY44" fmla="*/ 3634608 h 7031915"/>
              <a:gd name="connsiteX45" fmla="*/ 0 w 8033654"/>
              <a:gd name="connsiteY45" fmla="*/ 3515957 h 7031915"/>
              <a:gd name="connsiteX46" fmla="*/ 11962 w 8033654"/>
              <a:gd name="connsiteY46" fmla="*/ 3397306 h 7031915"/>
              <a:gd name="connsiteX47" fmla="*/ 29470 w 8033654"/>
              <a:gd name="connsiteY47" fmla="*/ 3340901 h 7031915"/>
              <a:gd name="connsiteX48" fmla="*/ 115722 w 8033654"/>
              <a:gd name="connsiteY48" fmla="*/ 3168396 h 7031915"/>
              <a:gd name="connsiteX49" fmla="*/ 115723 w 8033654"/>
              <a:gd name="connsiteY49" fmla="*/ 3168396 h 7031915"/>
              <a:gd name="connsiteX50" fmla="*/ 1508796 w 8033654"/>
              <a:gd name="connsiteY50" fmla="*/ 382255 h 7031915"/>
              <a:gd name="connsiteX51" fmla="*/ 1570174 w 8033654"/>
              <a:gd name="connsiteY51" fmla="*/ 259499 h 7031915"/>
              <a:gd name="connsiteX52" fmla="*/ 1642008 w 8033654"/>
              <a:gd name="connsiteY52" fmla="*/ 172435 h 7031915"/>
              <a:gd name="connsiteX53" fmla="*/ 1939656 w 8033654"/>
              <a:gd name="connsiteY53" fmla="*/ 11959 h 7031915"/>
              <a:gd name="connsiteX54" fmla="*/ 2058287 w 8033654"/>
              <a:gd name="connsiteY54"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482461 w 8033654"/>
              <a:gd name="connsiteY5" fmla="*/ 295697 h 7031915"/>
              <a:gd name="connsiteX6" fmla="*/ 2058287 w 8033654"/>
              <a:gd name="connsiteY6" fmla="*/ 0 h 7031915"/>
              <a:gd name="connsiteX7" fmla="*/ 2058326 w 8033654"/>
              <a:gd name="connsiteY7" fmla="*/ 0 h 7031915"/>
              <a:gd name="connsiteX8" fmla="*/ 5971699 w 8033654"/>
              <a:gd name="connsiteY8" fmla="*/ 0 h 7031915"/>
              <a:gd name="connsiteX9" fmla="*/ 5971700 w 8033654"/>
              <a:gd name="connsiteY9" fmla="*/ 0 h 7031915"/>
              <a:gd name="connsiteX10" fmla="*/ 5971740 w 8033654"/>
              <a:gd name="connsiteY10" fmla="*/ 0 h 7031915"/>
              <a:gd name="connsiteX11" fmla="*/ 6090371 w 8033654"/>
              <a:gd name="connsiteY11" fmla="*/ 11959 h 7031915"/>
              <a:gd name="connsiteX12" fmla="*/ 6357004 w 8033654"/>
              <a:gd name="connsiteY12" fmla="*/ 143562 h 7031915"/>
              <a:gd name="connsiteX13" fmla="*/ 6421756 w 8033654"/>
              <a:gd name="connsiteY13" fmla="*/ 209878 h 7031915"/>
              <a:gd name="connsiteX14" fmla="*/ 6426018 w 8033654"/>
              <a:gd name="connsiteY14" fmla="*/ 214243 h 7031915"/>
              <a:gd name="connsiteX15" fmla="*/ 6463356 w 8033654"/>
              <a:gd name="connsiteY15" fmla="*/ 268125 h 7031915"/>
              <a:gd name="connsiteX16" fmla="*/ 6480094 w 8033654"/>
              <a:gd name="connsiteY16" fmla="*/ 292278 h 7031915"/>
              <a:gd name="connsiteX17" fmla="*/ 7949332 w 8033654"/>
              <a:gd name="connsiteY17" fmla="*/ 3216682 h 7031915"/>
              <a:gd name="connsiteX18" fmla="*/ 7992299 w 8033654"/>
              <a:gd name="connsiteY18" fmla="*/ 3302616 h 7031915"/>
              <a:gd name="connsiteX19" fmla="*/ 8021693 w 8033654"/>
              <a:gd name="connsiteY19" fmla="*/ 3397306 h 7031915"/>
              <a:gd name="connsiteX20" fmla="*/ 8033654 w 8033654"/>
              <a:gd name="connsiteY20" fmla="*/ 3515957 h 7031915"/>
              <a:gd name="connsiteX21" fmla="*/ 8021693 w 8033654"/>
              <a:gd name="connsiteY21" fmla="*/ 3634608 h 7031915"/>
              <a:gd name="connsiteX22" fmla="*/ 7992299 w 8033654"/>
              <a:gd name="connsiteY22" fmla="*/ 3729298 h 7031915"/>
              <a:gd name="connsiteX23" fmla="*/ 7949332 w 8033654"/>
              <a:gd name="connsiteY23" fmla="*/ 3815232 h 7031915"/>
              <a:gd name="connsiteX24" fmla="*/ 6535055 w 8033654"/>
              <a:gd name="connsiteY24" fmla="*/ 6638796 h 7031915"/>
              <a:gd name="connsiteX25" fmla="*/ 6524461 w 8033654"/>
              <a:gd name="connsiteY25" fmla="*/ 6646190 h 7031915"/>
              <a:gd name="connsiteX26" fmla="*/ 6482456 w 8033654"/>
              <a:gd name="connsiteY26" fmla="*/ 6736229 h 7031915"/>
              <a:gd name="connsiteX27" fmla="*/ 6090371 w 8033654"/>
              <a:gd name="connsiteY27" fmla="*/ 7019956 h 7031915"/>
              <a:gd name="connsiteX28" fmla="*/ 5971740 w 8033654"/>
              <a:gd name="connsiteY28" fmla="*/ 7031915 h 7031915"/>
              <a:gd name="connsiteX29" fmla="*/ 5971700 w 8033654"/>
              <a:gd name="connsiteY29" fmla="*/ 7031915 h 7031915"/>
              <a:gd name="connsiteX30" fmla="*/ 2058326 w 8033654"/>
              <a:gd name="connsiteY30" fmla="*/ 7031915 h 7031915"/>
              <a:gd name="connsiteX31" fmla="*/ 2176958 w 8033654"/>
              <a:gd name="connsiteY31" fmla="*/ 7019956 h 7031915"/>
              <a:gd name="connsiteX32" fmla="*/ 2176957 w 8033654"/>
              <a:gd name="connsiteY32" fmla="*/ 7019956 h 7031915"/>
              <a:gd name="connsiteX33" fmla="*/ 2058326 w 8033654"/>
              <a:gd name="connsiteY33" fmla="*/ 7031915 h 7031915"/>
              <a:gd name="connsiteX34" fmla="*/ 2058286 w 8033654"/>
              <a:gd name="connsiteY34" fmla="*/ 7031915 h 7031915"/>
              <a:gd name="connsiteX35" fmla="*/ 1939655 w 8033654"/>
              <a:gd name="connsiteY35" fmla="*/ 7019956 h 7031915"/>
              <a:gd name="connsiteX36" fmla="*/ 1642007 w 8033654"/>
              <a:gd name="connsiteY36" fmla="*/ 6859480 h 7031915"/>
              <a:gd name="connsiteX37" fmla="*/ 1570173 w 8033654"/>
              <a:gd name="connsiteY37" fmla="*/ 6772417 h 7031915"/>
              <a:gd name="connsiteX38" fmla="*/ 1508795 w 8033654"/>
              <a:gd name="connsiteY38" fmla="*/ 6649661 h 7031915"/>
              <a:gd name="connsiteX39" fmla="*/ 1508794 w 8033654"/>
              <a:gd name="connsiteY39" fmla="*/ 6649657 h 7031915"/>
              <a:gd name="connsiteX40" fmla="*/ 115723 w 8033654"/>
              <a:gd name="connsiteY40" fmla="*/ 3863519 h 7031915"/>
              <a:gd name="connsiteX41" fmla="*/ 115722 w 8033654"/>
              <a:gd name="connsiteY41" fmla="*/ 3863518 h 7031915"/>
              <a:gd name="connsiteX42" fmla="*/ 29470 w 8033654"/>
              <a:gd name="connsiteY42" fmla="*/ 3691014 h 7031915"/>
              <a:gd name="connsiteX43" fmla="*/ 11962 w 8033654"/>
              <a:gd name="connsiteY43" fmla="*/ 3634608 h 7031915"/>
              <a:gd name="connsiteX44" fmla="*/ 0 w 8033654"/>
              <a:gd name="connsiteY44" fmla="*/ 3515957 h 7031915"/>
              <a:gd name="connsiteX45" fmla="*/ 11962 w 8033654"/>
              <a:gd name="connsiteY45" fmla="*/ 3397306 h 7031915"/>
              <a:gd name="connsiteX46" fmla="*/ 29470 w 8033654"/>
              <a:gd name="connsiteY46" fmla="*/ 3340901 h 7031915"/>
              <a:gd name="connsiteX47" fmla="*/ 115722 w 8033654"/>
              <a:gd name="connsiteY47" fmla="*/ 3168396 h 7031915"/>
              <a:gd name="connsiteX48" fmla="*/ 115723 w 8033654"/>
              <a:gd name="connsiteY48" fmla="*/ 3168396 h 7031915"/>
              <a:gd name="connsiteX49" fmla="*/ 1508796 w 8033654"/>
              <a:gd name="connsiteY49" fmla="*/ 382255 h 7031915"/>
              <a:gd name="connsiteX50" fmla="*/ 1570174 w 8033654"/>
              <a:gd name="connsiteY50" fmla="*/ 259499 h 7031915"/>
              <a:gd name="connsiteX51" fmla="*/ 1642008 w 8033654"/>
              <a:gd name="connsiteY51" fmla="*/ 172435 h 7031915"/>
              <a:gd name="connsiteX52" fmla="*/ 1939656 w 8033654"/>
              <a:gd name="connsiteY52" fmla="*/ 11959 h 7031915"/>
              <a:gd name="connsiteX53" fmla="*/ 2058287 w 8033654"/>
              <a:gd name="connsiteY53"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2058287 w 8033654"/>
              <a:gd name="connsiteY3" fmla="*/ 0 h 7031915"/>
              <a:gd name="connsiteX4" fmla="*/ 2058326 w 8033654"/>
              <a:gd name="connsiteY4" fmla="*/ 0 h 7031915"/>
              <a:gd name="connsiteX5" fmla="*/ 5971699 w 8033654"/>
              <a:gd name="connsiteY5" fmla="*/ 0 h 7031915"/>
              <a:gd name="connsiteX6" fmla="*/ 5971700 w 8033654"/>
              <a:gd name="connsiteY6" fmla="*/ 0 h 7031915"/>
              <a:gd name="connsiteX7" fmla="*/ 5971740 w 8033654"/>
              <a:gd name="connsiteY7" fmla="*/ 0 h 7031915"/>
              <a:gd name="connsiteX8" fmla="*/ 6090371 w 8033654"/>
              <a:gd name="connsiteY8" fmla="*/ 11959 h 7031915"/>
              <a:gd name="connsiteX9" fmla="*/ 6357004 w 8033654"/>
              <a:gd name="connsiteY9" fmla="*/ 143562 h 7031915"/>
              <a:gd name="connsiteX10" fmla="*/ 6421756 w 8033654"/>
              <a:gd name="connsiteY10" fmla="*/ 209878 h 7031915"/>
              <a:gd name="connsiteX11" fmla="*/ 6426018 w 8033654"/>
              <a:gd name="connsiteY11" fmla="*/ 214243 h 7031915"/>
              <a:gd name="connsiteX12" fmla="*/ 6463356 w 8033654"/>
              <a:gd name="connsiteY12" fmla="*/ 268125 h 7031915"/>
              <a:gd name="connsiteX13" fmla="*/ 6480094 w 8033654"/>
              <a:gd name="connsiteY13" fmla="*/ 292278 h 7031915"/>
              <a:gd name="connsiteX14" fmla="*/ 7949332 w 8033654"/>
              <a:gd name="connsiteY14" fmla="*/ 3216682 h 7031915"/>
              <a:gd name="connsiteX15" fmla="*/ 7992299 w 8033654"/>
              <a:gd name="connsiteY15" fmla="*/ 3302616 h 7031915"/>
              <a:gd name="connsiteX16" fmla="*/ 8021693 w 8033654"/>
              <a:gd name="connsiteY16" fmla="*/ 3397306 h 7031915"/>
              <a:gd name="connsiteX17" fmla="*/ 8033654 w 8033654"/>
              <a:gd name="connsiteY17" fmla="*/ 3515957 h 7031915"/>
              <a:gd name="connsiteX18" fmla="*/ 8021693 w 8033654"/>
              <a:gd name="connsiteY18" fmla="*/ 3634608 h 7031915"/>
              <a:gd name="connsiteX19" fmla="*/ 7992299 w 8033654"/>
              <a:gd name="connsiteY19" fmla="*/ 3729298 h 7031915"/>
              <a:gd name="connsiteX20" fmla="*/ 7949332 w 8033654"/>
              <a:gd name="connsiteY20" fmla="*/ 3815232 h 7031915"/>
              <a:gd name="connsiteX21" fmla="*/ 6535055 w 8033654"/>
              <a:gd name="connsiteY21" fmla="*/ 6638796 h 7031915"/>
              <a:gd name="connsiteX22" fmla="*/ 6524461 w 8033654"/>
              <a:gd name="connsiteY22" fmla="*/ 6646190 h 7031915"/>
              <a:gd name="connsiteX23" fmla="*/ 6482456 w 8033654"/>
              <a:gd name="connsiteY23" fmla="*/ 6736229 h 7031915"/>
              <a:gd name="connsiteX24" fmla="*/ 6090371 w 8033654"/>
              <a:gd name="connsiteY24" fmla="*/ 7019956 h 7031915"/>
              <a:gd name="connsiteX25" fmla="*/ 5971740 w 8033654"/>
              <a:gd name="connsiteY25" fmla="*/ 7031915 h 7031915"/>
              <a:gd name="connsiteX26" fmla="*/ 5971700 w 8033654"/>
              <a:gd name="connsiteY26" fmla="*/ 7031915 h 7031915"/>
              <a:gd name="connsiteX27" fmla="*/ 2058326 w 8033654"/>
              <a:gd name="connsiteY27" fmla="*/ 7031915 h 7031915"/>
              <a:gd name="connsiteX28" fmla="*/ 2176958 w 8033654"/>
              <a:gd name="connsiteY28" fmla="*/ 7019956 h 7031915"/>
              <a:gd name="connsiteX29" fmla="*/ 2176957 w 8033654"/>
              <a:gd name="connsiteY29" fmla="*/ 7019956 h 7031915"/>
              <a:gd name="connsiteX30" fmla="*/ 2058326 w 8033654"/>
              <a:gd name="connsiteY30" fmla="*/ 7031915 h 7031915"/>
              <a:gd name="connsiteX31" fmla="*/ 2058286 w 8033654"/>
              <a:gd name="connsiteY31" fmla="*/ 7031915 h 7031915"/>
              <a:gd name="connsiteX32" fmla="*/ 1939655 w 8033654"/>
              <a:gd name="connsiteY32" fmla="*/ 7019956 h 7031915"/>
              <a:gd name="connsiteX33" fmla="*/ 1642007 w 8033654"/>
              <a:gd name="connsiteY33" fmla="*/ 6859480 h 7031915"/>
              <a:gd name="connsiteX34" fmla="*/ 1570173 w 8033654"/>
              <a:gd name="connsiteY34" fmla="*/ 6772417 h 7031915"/>
              <a:gd name="connsiteX35" fmla="*/ 1508795 w 8033654"/>
              <a:gd name="connsiteY35" fmla="*/ 6649661 h 7031915"/>
              <a:gd name="connsiteX36" fmla="*/ 1508794 w 8033654"/>
              <a:gd name="connsiteY36" fmla="*/ 6649657 h 7031915"/>
              <a:gd name="connsiteX37" fmla="*/ 115723 w 8033654"/>
              <a:gd name="connsiteY37" fmla="*/ 3863519 h 7031915"/>
              <a:gd name="connsiteX38" fmla="*/ 115722 w 8033654"/>
              <a:gd name="connsiteY38" fmla="*/ 3863518 h 7031915"/>
              <a:gd name="connsiteX39" fmla="*/ 29470 w 8033654"/>
              <a:gd name="connsiteY39" fmla="*/ 3691014 h 7031915"/>
              <a:gd name="connsiteX40" fmla="*/ 11962 w 8033654"/>
              <a:gd name="connsiteY40" fmla="*/ 3634608 h 7031915"/>
              <a:gd name="connsiteX41" fmla="*/ 0 w 8033654"/>
              <a:gd name="connsiteY41" fmla="*/ 3515957 h 7031915"/>
              <a:gd name="connsiteX42" fmla="*/ 11962 w 8033654"/>
              <a:gd name="connsiteY42" fmla="*/ 3397306 h 7031915"/>
              <a:gd name="connsiteX43" fmla="*/ 29470 w 8033654"/>
              <a:gd name="connsiteY43" fmla="*/ 3340901 h 7031915"/>
              <a:gd name="connsiteX44" fmla="*/ 115722 w 8033654"/>
              <a:gd name="connsiteY44" fmla="*/ 3168396 h 7031915"/>
              <a:gd name="connsiteX45" fmla="*/ 115723 w 8033654"/>
              <a:gd name="connsiteY45" fmla="*/ 3168396 h 7031915"/>
              <a:gd name="connsiteX46" fmla="*/ 1508796 w 8033654"/>
              <a:gd name="connsiteY46" fmla="*/ 382255 h 7031915"/>
              <a:gd name="connsiteX47" fmla="*/ 1570174 w 8033654"/>
              <a:gd name="connsiteY47" fmla="*/ 259499 h 7031915"/>
              <a:gd name="connsiteX48" fmla="*/ 1642008 w 8033654"/>
              <a:gd name="connsiteY48" fmla="*/ 172435 h 7031915"/>
              <a:gd name="connsiteX49" fmla="*/ 1939656 w 8033654"/>
              <a:gd name="connsiteY49" fmla="*/ 11959 h 7031915"/>
              <a:gd name="connsiteX50" fmla="*/ 2058287 w 8033654"/>
              <a:gd name="connsiteY50"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6480094 w 8033654"/>
              <a:gd name="connsiteY10" fmla="*/ 292278 h 7031915"/>
              <a:gd name="connsiteX11" fmla="*/ 7949332 w 8033654"/>
              <a:gd name="connsiteY11" fmla="*/ 3216682 h 7031915"/>
              <a:gd name="connsiteX12" fmla="*/ 7992299 w 8033654"/>
              <a:gd name="connsiteY12" fmla="*/ 3302616 h 7031915"/>
              <a:gd name="connsiteX13" fmla="*/ 8021693 w 8033654"/>
              <a:gd name="connsiteY13" fmla="*/ 3397306 h 7031915"/>
              <a:gd name="connsiteX14" fmla="*/ 8033654 w 8033654"/>
              <a:gd name="connsiteY14" fmla="*/ 3515957 h 7031915"/>
              <a:gd name="connsiteX15" fmla="*/ 8021693 w 8033654"/>
              <a:gd name="connsiteY15" fmla="*/ 3634608 h 7031915"/>
              <a:gd name="connsiteX16" fmla="*/ 7992299 w 8033654"/>
              <a:gd name="connsiteY16" fmla="*/ 3729298 h 7031915"/>
              <a:gd name="connsiteX17" fmla="*/ 7949332 w 8033654"/>
              <a:gd name="connsiteY17" fmla="*/ 3815232 h 7031915"/>
              <a:gd name="connsiteX18" fmla="*/ 6535055 w 8033654"/>
              <a:gd name="connsiteY18" fmla="*/ 6638796 h 7031915"/>
              <a:gd name="connsiteX19" fmla="*/ 6524461 w 8033654"/>
              <a:gd name="connsiteY19" fmla="*/ 6646190 h 7031915"/>
              <a:gd name="connsiteX20" fmla="*/ 6482456 w 8033654"/>
              <a:gd name="connsiteY20" fmla="*/ 6736229 h 7031915"/>
              <a:gd name="connsiteX21" fmla="*/ 6090371 w 8033654"/>
              <a:gd name="connsiteY21" fmla="*/ 7019956 h 7031915"/>
              <a:gd name="connsiteX22" fmla="*/ 5971740 w 8033654"/>
              <a:gd name="connsiteY22" fmla="*/ 7031915 h 7031915"/>
              <a:gd name="connsiteX23" fmla="*/ 5971700 w 8033654"/>
              <a:gd name="connsiteY23" fmla="*/ 7031915 h 7031915"/>
              <a:gd name="connsiteX24" fmla="*/ 2058326 w 8033654"/>
              <a:gd name="connsiteY24" fmla="*/ 7031915 h 7031915"/>
              <a:gd name="connsiteX25" fmla="*/ 2176958 w 8033654"/>
              <a:gd name="connsiteY25" fmla="*/ 7019956 h 7031915"/>
              <a:gd name="connsiteX26" fmla="*/ 2176957 w 8033654"/>
              <a:gd name="connsiteY26" fmla="*/ 7019956 h 7031915"/>
              <a:gd name="connsiteX27" fmla="*/ 2058326 w 8033654"/>
              <a:gd name="connsiteY27" fmla="*/ 7031915 h 7031915"/>
              <a:gd name="connsiteX28" fmla="*/ 2058286 w 8033654"/>
              <a:gd name="connsiteY28" fmla="*/ 7031915 h 7031915"/>
              <a:gd name="connsiteX29" fmla="*/ 1939655 w 8033654"/>
              <a:gd name="connsiteY29" fmla="*/ 7019956 h 7031915"/>
              <a:gd name="connsiteX30" fmla="*/ 1642007 w 8033654"/>
              <a:gd name="connsiteY30" fmla="*/ 6859480 h 7031915"/>
              <a:gd name="connsiteX31" fmla="*/ 1570173 w 8033654"/>
              <a:gd name="connsiteY31" fmla="*/ 6772417 h 7031915"/>
              <a:gd name="connsiteX32" fmla="*/ 1508795 w 8033654"/>
              <a:gd name="connsiteY32" fmla="*/ 6649661 h 7031915"/>
              <a:gd name="connsiteX33" fmla="*/ 1508794 w 8033654"/>
              <a:gd name="connsiteY33" fmla="*/ 6649657 h 7031915"/>
              <a:gd name="connsiteX34" fmla="*/ 115723 w 8033654"/>
              <a:gd name="connsiteY34" fmla="*/ 3863519 h 7031915"/>
              <a:gd name="connsiteX35" fmla="*/ 115722 w 8033654"/>
              <a:gd name="connsiteY35" fmla="*/ 3863518 h 7031915"/>
              <a:gd name="connsiteX36" fmla="*/ 29470 w 8033654"/>
              <a:gd name="connsiteY36" fmla="*/ 3691014 h 7031915"/>
              <a:gd name="connsiteX37" fmla="*/ 11962 w 8033654"/>
              <a:gd name="connsiteY37" fmla="*/ 3634608 h 7031915"/>
              <a:gd name="connsiteX38" fmla="*/ 0 w 8033654"/>
              <a:gd name="connsiteY38" fmla="*/ 3515957 h 7031915"/>
              <a:gd name="connsiteX39" fmla="*/ 11962 w 8033654"/>
              <a:gd name="connsiteY39" fmla="*/ 3397306 h 7031915"/>
              <a:gd name="connsiteX40" fmla="*/ 29470 w 8033654"/>
              <a:gd name="connsiteY40" fmla="*/ 3340901 h 7031915"/>
              <a:gd name="connsiteX41" fmla="*/ 115722 w 8033654"/>
              <a:gd name="connsiteY41" fmla="*/ 3168396 h 7031915"/>
              <a:gd name="connsiteX42" fmla="*/ 115723 w 8033654"/>
              <a:gd name="connsiteY42" fmla="*/ 3168396 h 7031915"/>
              <a:gd name="connsiteX43" fmla="*/ 1508796 w 8033654"/>
              <a:gd name="connsiteY43" fmla="*/ 382255 h 7031915"/>
              <a:gd name="connsiteX44" fmla="*/ 1570174 w 8033654"/>
              <a:gd name="connsiteY44" fmla="*/ 259499 h 7031915"/>
              <a:gd name="connsiteX45" fmla="*/ 1642008 w 8033654"/>
              <a:gd name="connsiteY45" fmla="*/ 172435 h 7031915"/>
              <a:gd name="connsiteX46" fmla="*/ 1939656 w 8033654"/>
              <a:gd name="connsiteY46" fmla="*/ 11959 h 7031915"/>
              <a:gd name="connsiteX47" fmla="*/ 2058287 w 8033654"/>
              <a:gd name="connsiteY47"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176957 w 8033654"/>
              <a:gd name="connsiteY25" fmla="*/ 7019956 h 7031915"/>
              <a:gd name="connsiteX26" fmla="*/ 2058326 w 8033654"/>
              <a:gd name="connsiteY26" fmla="*/ 7031915 h 7031915"/>
              <a:gd name="connsiteX27" fmla="*/ 2058286 w 8033654"/>
              <a:gd name="connsiteY27" fmla="*/ 7031915 h 7031915"/>
              <a:gd name="connsiteX28" fmla="*/ 1939655 w 8033654"/>
              <a:gd name="connsiteY28" fmla="*/ 7019956 h 7031915"/>
              <a:gd name="connsiteX29" fmla="*/ 1642007 w 8033654"/>
              <a:gd name="connsiteY29" fmla="*/ 6859480 h 7031915"/>
              <a:gd name="connsiteX30" fmla="*/ 1570173 w 8033654"/>
              <a:gd name="connsiteY30" fmla="*/ 6772417 h 7031915"/>
              <a:gd name="connsiteX31" fmla="*/ 1508795 w 8033654"/>
              <a:gd name="connsiteY31" fmla="*/ 6649661 h 7031915"/>
              <a:gd name="connsiteX32" fmla="*/ 1508794 w 8033654"/>
              <a:gd name="connsiteY32" fmla="*/ 6649657 h 7031915"/>
              <a:gd name="connsiteX33" fmla="*/ 115723 w 8033654"/>
              <a:gd name="connsiteY33" fmla="*/ 3863519 h 7031915"/>
              <a:gd name="connsiteX34" fmla="*/ 115722 w 8033654"/>
              <a:gd name="connsiteY34" fmla="*/ 3863518 h 7031915"/>
              <a:gd name="connsiteX35" fmla="*/ 29470 w 8033654"/>
              <a:gd name="connsiteY35" fmla="*/ 3691014 h 7031915"/>
              <a:gd name="connsiteX36" fmla="*/ 11962 w 8033654"/>
              <a:gd name="connsiteY36" fmla="*/ 3634608 h 7031915"/>
              <a:gd name="connsiteX37" fmla="*/ 0 w 8033654"/>
              <a:gd name="connsiteY37" fmla="*/ 3515957 h 7031915"/>
              <a:gd name="connsiteX38" fmla="*/ 11962 w 8033654"/>
              <a:gd name="connsiteY38" fmla="*/ 3397306 h 7031915"/>
              <a:gd name="connsiteX39" fmla="*/ 29470 w 8033654"/>
              <a:gd name="connsiteY39" fmla="*/ 3340901 h 7031915"/>
              <a:gd name="connsiteX40" fmla="*/ 115722 w 8033654"/>
              <a:gd name="connsiteY40" fmla="*/ 3168396 h 7031915"/>
              <a:gd name="connsiteX41" fmla="*/ 115723 w 8033654"/>
              <a:gd name="connsiteY41" fmla="*/ 3168396 h 7031915"/>
              <a:gd name="connsiteX42" fmla="*/ 1508796 w 8033654"/>
              <a:gd name="connsiteY42" fmla="*/ 382255 h 7031915"/>
              <a:gd name="connsiteX43" fmla="*/ 1570174 w 8033654"/>
              <a:gd name="connsiteY43" fmla="*/ 259499 h 7031915"/>
              <a:gd name="connsiteX44" fmla="*/ 1642008 w 8033654"/>
              <a:gd name="connsiteY44" fmla="*/ 172435 h 7031915"/>
              <a:gd name="connsiteX45" fmla="*/ 1939656 w 8033654"/>
              <a:gd name="connsiteY45" fmla="*/ 11959 h 7031915"/>
              <a:gd name="connsiteX46" fmla="*/ 2058287 w 8033654"/>
              <a:gd name="connsiteY46"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058326 w 8033654"/>
              <a:gd name="connsiteY25" fmla="*/ 7031915 h 7031915"/>
              <a:gd name="connsiteX26" fmla="*/ 2058286 w 8033654"/>
              <a:gd name="connsiteY26" fmla="*/ 7031915 h 7031915"/>
              <a:gd name="connsiteX27" fmla="*/ 1939655 w 8033654"/>
              <a:gd name="connsiteY27" fmla="*/ 7019956 h 7031915"/>
              <a:gd name="connsiteX28" fmla="*/ 1642007 w 8033654"/>
              <a:gd name="connsiteY28" fmla="*/ 6859480 h 7031915"/>
              <a:gd name="connsiteX29" fmla="*/ 1570173 w 8033654"/>
              <a:gd name="connsiteY29" fmla="*/ 6772417 h 7031915"/>
              <a:gd name="connsiteX30" fmla="*/ 1508795 w 8033654"/>
              <a:gd name="connsiteY30" fmla="*/ 6649661 h 7031915"/>
              <a:gd name="connsiteX31" fmla="*/ 1508794 w 8033654"/>
              <a:gd name="connsiteY31" fmla="*/ 6649657 h 7031915"/>
              <a:gd name="connsiteX32" fmla="*/ 115723 w 8033654"/>
              <a:gd name="connsiteY32" fmla="*/ 3863519 h 7031915"/>
              <a:gd name="connsiteX33" fmla="*/ 115722 w 8033654"/>
              <a:gd name="connsiteY33" fmla="*/ 3863518 h 7031915"/>
              <a:gd name="connsiteX34" fmla="*/ 29470 w 8033654"/>
              <a:gd name="connsiteY34" fmla="*/ 3691014 h 7031915"/>
              <a:gd name="connsiteX35" fmla="*/ 11962 w 8033654"/>
              <a:gd name="connsiteY35" fmla="*/ 3634608 h 7031915"/>
              <a:gd name="connsiteX36" fmla="*/ 0 w 8033654"/>
              <a:gd name="connsiteY36" fmla="*/ 3515957 h 7031915"/>
              <a:gd name="connsiteX37" fmla="*/ 11962 w 8033654"/>
              <a:gd name="connsiteY37" fmla="*/ 3397306 h 7031915"/>
              <a:gd name="connsiteX38" fmla="*/ 29470 w 8033654"/>
              <a:gd name="connsiteY38" fmla="*/ 3340901 h 7031915"/>
              <a:gd name="connsiteX39" fmla="*/ 115722 w 8033654"/>
              <a:gd name="connsiteY39" fmla="*/ 3168396 h 7031915"/>
              <a:gd name="connsiteX40" fmla="*/ 115723 w 8033654"/>
              <a:gd name="connsiteY40" fmla="*/ 3168396 h 7031915"/>
              <a:gd name="connsiteX41" fmla="*/ 1508796 w 8033654"/>
              <a:gd name="connsiteY41" fmla="*/ 382255 h 7031915"/>
              <a:gd name="connsiteX42" fmla="*/ 1570174 w 8033654"/>
              <a:gd name="connsiteY42" fmla="*/ 259499 h 7031915"/>
              <a:gd name="connsiteX43" fmla="*/ 1642008 w 8033654"/>
              <a:gd name="connsiteY43" fmla="*/ 172435 h 7031915"/>
              <a:gd name="connsiteX44" fmla="*/ 1939656 w 8033654"/>
              <a:gd name="connsiteY44" fmla="*/ 11959 h 7031915"/>
              <a:gd name="connsiteX45" fmla="*/ 2058287 w 8033654"/>
              <a:gd name="connsiteY45"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058326 w 8033654"/>
              <a:gd name="connsiteY24" fmla="*/ 7031915 h 7031915"/>
              <a:gd name="connsiteX25" fmla="*/ 2058286 w 8033654"/>
              <a:gd name="connsiteY25" fmla="*/ 7031915 h 7031915"/>
              <a:gd name="connsiteX26" fmla="*/ 1939655 w 8033654"/>
              <a:gd name="connsiteY26" fmla="*/ 7019956 h 7031915"/>
              <a:gd name="connsiteX27" fmla="*/ 1642007 w 8033654"/>
              <a:gd name="connsiteY27" fmla="*/ 6859480 h 7031915"/>
              <a:gd name="connsiteX28" fmla="*/ 1570173 w 8033654"/>
              <a:gd name="connsiteY28" fmla="*/ 6772417 h 7031915"/>
              <a:gd name="connsiteX29" fmla="*/ 1508795 w 8033654"/>
              <a:gd name="connsiteY29" fmla="*/ 6649661 h 7031915"/>
              <a:gd name="connsiteX30" fmla="*/ 1508794 w 8033654"/>
              <a:gd name="connsiteY30" fmla="*/ 6649657 h 7031915"/>
              <a:gd name="connsiteX31" fmla="*/ 115723 w 8033654"/>
              <a:gd name="connsiteY31" fmla="*/ 3863519 h 7031915"/>
              <a:gd name="connsiteX32" fmla="*/ 115722 w 8033654"/>
              <a:gd name="connsiteY32" fmla="*/ 3863518 h 7031915"/>
              <a:gd name="connsiteX33" fmla="*/ 29470 w 8033654"/>
              <a:gd name="connsiteY33" fmla="*/ 3691014 h 7031915"/>
              <a:gd name="connsiteX34" fmla="*/ 11962 w 8033654"/>
              <a:gd name="connsiteY34" fmla="*/ 3634608 h 7031915"/>
              <a:gd name="connsiteX35" fmla="*/ 0 w 8033654"/>
              <a:gd name="connsiteY35" fmla="*/ 3515957 h 7031915"/>
              <a:gd name="connsiteX36" fmla="*/ 11962 w 8033654"/>
              <a:gd name="connsiteY36" fmla="*/ 3397306 h 7031915"/>
              <a:gd name="connsiteX37" fmla="*/ 29470 w 8033654"/>
              <a:gd name="connsiteY37" fmla="*/ 3340901 h 7031915"/>
              <a:gd name="connsiteX38" fmla="*/ 115722 w 8033654"/>
              <a:gd name="connsiteY38" fmla="*/ 3168396 h 7031915"/>
              <a:gd name="connsiteX39" fmla="*/ 115723 w 8033654"/>
              <a:gd name="connsiteY39" fmla="*/ 3168396 h 7031915"/>
              <a:gd name="connsiteX40" fmla="*/ 1508796 w 8033654"/>
              <a:gd name="connsiteY40" fmla="*/ 382255 h 7031915"/>
              <a:gd name="connsiteX41" fmla="*/ 1570174 w 8033654"/>
              <a:gd name="connsiteY41" fmla="*/ 259499 h 7031915"/>
              <a:gd name="connsiteX42" fmla="*/ 1642008 w 8033654"/>
              <a:gd name="connsiteY42" fmla="*/ 172435 h 7031915"/>
              <a:gd name="connsiteX43" fmla="*/ 1939656 w 8033654"/>
              <a:gd name="connsiteY43" fmla="*/ 11959 h 7031915"/>
              <a:gd name="connsiteX44" fmla="*/ 2058287 w 8033654"/>
              <a:gd name="connsiteY44"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482456 w 8033654"/>
              <a:gd name="connsiteY18" fmla="*/ 6736229 h 7031915"/>
              <a:gd name="connsiteX19" fmla="*/ 6090371 w 8033654"/>
              <a:gd name="connsiteY19" fmla="*/ 7019956 h 7031915"/>
              <a:gd name="connsiteX20" fmla="*/ 5971740 w 8033654"/>
              <a:gd name="connsiteY20" fmla="*/ 7031915 h 7031915"/>
              <a:gd name="connsiteX21" fmla="*/ 5971700 w 8033654"/>
              <a:gd name="connsiteY21" fmla="*/ 7031915 h 7031915"/>
              <a:gd name="connsiteX22" fmla="*/ 2058326 w 8033654"/>
              <a:gd name="connsiteY22" fmla="*/ 7031915 h 7031915"/>
              <a:gd name="connsiteX23" fmla="*/ 2058326 w 8033654"/>
              <a:gd name="connsiteY23" fmla="*/ 7031915 h 7031915"/>
              <a:gd name="connsiteX24" fmla="*/ 2058286 w 8033654"/>
              <a:gd name="connsiteY24" fmla="*/ 7031915 h 7031915"/>
              <a:gd name="connsiteX25" fmla="*/ 1939655 w 8033654"/>
              <a:gd name="connsiteY25" fmla="*/ 7019956 h 7031915"/>
              <a:gd name="connsiteX26" fmla="*/ 1642007 w 8033654"/>
              <a:gd name="connsiteY26" fmla="*/ 6859480 h 7031915"/>
              <a:gd name="connsiteX27" fmla="*/ 1570173 w 8033654"/>
              <a:gd name="connsiteY27" fmla="*/ 6772417 h 7031915"/>
              <a:gd name="connsiteX28" fmla="*/ 1508795 w 8033654"/>
              <a:gd name="connsiteY28" fmla="*/ 6649661 h 7031915"/>
              <a:gd name="connsiteX29" fmla="*/ 1508794 w 8033654"/>
              <a:gd name="connsiteY29" fmla="*/ 6649657 h 7031915"/>
              <a:gd name="connsiteX30" fmla="*/ 115723 w 8033654"/>
              <a:gd name="connsiteY30" fmla="*/ 3863519 h 7031915"/>
              <a:gd name="connsiteX31" fmla="*/ 115722 w 8033654"/>
              <a:gd name="connsiteY31" fmla="*/ 3863518 h 7031915"/>
              <a:gd name="connsiteX32" fmla="*/ 29470 w 8033654"/>
              <a:gd name="connsiteY32" fmla="*/ 3691014 h 7031915"/>
              <a:gd name="connsiteX33" fmla="*/ 11962 w 8033654"/>
              <a:gd name="connsiteY33" fmla="*/ 3634608 h 7031915"/>
              <a:gd name="connsiteX34" fmla="*/ 0 w 8033654"/>
              <a:gd name="connsiteY34" fmla="*/ 3515957 h 7031915"/>
              <a:gd name="connsiteX35" fmla="*/ 11962 w 8033654"/>
              <a:gd name="connsiteY35" fmla="*/ 3397306 h 7031915"/>
              <a:gd name="connsiteX36" fmla="*/ 29470 w 8033654"/>
              <a:gd name="connsiteY36" fmla="*/ 3340901 h 7031915"/>
              <a:gd name="connsiteX37" fmla="*/ 115722 w 8033654"/>
              <a:gd name="connsiteY37" fmla="*/ 3168396 h 7031915"/>
              <a:gd name="connsiteX38" fmla="*/ 115723 w 8033654"/>
              <a:gd name="connsiteY38" fmla="*/ 3168396 h 7031915"/>
              <a:gd name="connsiteX39" fmla="*/ 1508796 w 8033654"/>
              <a:gd name="connsiteY39" fmla="*/ 382255 h 7031915"/>
              <a:gd name="connsiteX40" fmla="*/ 1570174 w 8033654"/>
              <a:gd name="connsiteY40" fmla="*/ 259499 h 7031915"/>
              <a:gd name="connsiteX41" fmla="*/ 1642008 w 8033654"/>
              <a:gd name="connsiteY41" fmla="*/ 172435 h 7031915"/>
              <a:gd name="connsiteX42" fmla="*/ 1939656 w 8033654"/>
              <a:gd name="connsiteY42" fmla="*/ 11959 h 7031915"/>
              <a:gd name="connsiteX43" fmla="*/ 2058287 w 8033654"/>
              <a:gd name="connsiteY43"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482456 w 8033654"/>
              <a:gd name="connsiteY17" fmla="*/ 6736229 h 7031915"/>
              <a:gd name="connsiteX18" fmla="*/ 6090371 w 8033654"/>
              <a:gd name="connsiteY18" fmla="*/ 7019956 h 7031915"/>
              <a:gd name="connsiteX19" fmla="*/ 5971740 w 8033654"/>
              <a:gd name="connsiteY19" fmla="*/ 7031915 h 7031915"/>
              <a:gd name="connsiteX20" fmla="*/ 5971700 w 8033654"/>
              <a:gd name="connsiteY20" fmla="*/ 7031915 h 7031915"/>
              <a:gd name="connsiteX21" fmla="*/ 2058326 w 8033654"/>
              <a:gd name="connsiteY21" fmla="*/ 7031915 h 7031915"/>
              <a:gd name="connsiteX22" fmla="*/ 2058326 w 8033654"/>
              <a:gd name="connsiteY22" fmla="*/ 7031915 h 7031915"/>
              <a:gd name="connsiteX23" fmla="*/ 2058286 w 8033654"/>
              <a:gd name="connsiteY23" fmla="*/ 7031915 h 7031915"/>
              <a:gd name="connsiteX24" fmla="*/ 1939655 w 8033654"/>
              <a:gd name="connsiteY24" fmla="*/ 7019956 h 7031915"/>
              <a:gd name="connsiteX25" fmla="*/ 1642007 w 8033654"/>
              <a:gd name="connsiteY25" fmla="*/ 6859480 h 7031915"/>
              <a:gd name="connsiteX26" fmla="*/ 1570173 w 8033654"/>
              <a:gd name="connsiteY26" fmla="*/ 6772417 h 7031915"/>
              <a:gd name="connsiteX27" fmla="*/ 1508795 w 8033654"/>
              <a:gd name="connsiteY27" fmla="*/ 6649661 h 7031915"/>
              <a:gd name="connsiteX28" fmla="*/ 1508794 w 8033654"/>
              <a:gd name="connsiteY28" fmla="*/ 6649657 h 7031915"/>
              <a:gd name="connsiteX29" fmla="*/ 115723 w 8033654"/>
              <a:gd name="connsiteY29" fmla="*/ 3863519 h 7031915"/>
              <a:gd name="connsiteX30" fmla="*/ 115722 w 8033654"/>
              <a:gd name="connsiteY30" fmla="*/ 3863518 h 7031915"/>
              <a:gd name="connsiteX31" fmla="*/ 29470 w 8033654"/>
              <a:gd name="connsiteY31" fmla="*/ 3691014 h 7031915"/>
              <a:gd name="connsiteX32" fmla="*/ 11962 w 8033654"/>
              <a:gd name="connsiteY32" fmla="*/ 3634608 h 7031915"/>
              <a:gd name="connsiteX33" fmla="*/ 0 w 8033654"/>
              <a:gd name="connsiteY33" fmla="*/ 3515957 h 7031915"/>
              <a:gd name="connsiteX34" fmla="*/ 11962 w 8033654"/>
              <a:gd name="connsiteY34" fmla="*/ 3397306 h 7031915"/>
              <a:gd name="connsiteX35" fmla="*/ 29470 w 8033654"/>
              <a:gd name="connsiteY35" fmla="*/ 3340901 h 7031915"/>
              <a:gd name="connsiteX36" fmla="*/ 115722 w 8033654"/>
              <a:gd name="connsiteY36" fmla="*/ 3168396 h 7031915"/>
              <a:gd name="connsiteX37" fmla="*/ 115723 w 8033654"/>
              <a:gd name="connsiteY37" fmla="*/ 3168396 h 7031915"/>
              <a:gd name="connsiteX38" fmla="*/ 1508796 w 8033654"/>
              <a:gd name="connsiteY38" fmla="*/ 382255 h 7031915"/>
              <a:gd name="connsiteX39" fmla="*/ 1570174 w 8033654"/>
              <a:gd name="connsiteY39" fmla="*/ 259499 h 7031915"/>
              <a:gd name="connsiteX40" fmla="*/ 1642008 w 8033654"/>
              <a:gd name="connsiteY40" fmla="*/ 172435 h 7031915"/>
              <a:gd name="connsiteX41" fmla="*/ 1939656 w 8033654"/>
              <a:gd name="connsiteY41" fmla="*/ 11959 h 7031915"/>
              <a:gd name="connsiteX42" fmla="*/ 2058287 w 8033654"/>
              <a:gd name="connsiteY42"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7949332 w 8033654"/>
              <a:gd name="connsiteY9" fmla="*/ 3216682 h 7031915"/>
              <a:gd name="connsiteX10" fmla="*/ 7992299 w 8033654"/>
              <a:gd name="connsiteY10" fmla="*/ 3302616 h 7031915"/>
              <a:gd name="connsiteX11" fmla="*/ 8021693 w 8033654"/>
              <a:gd name="connsiteY11" fmla="*/ 3397306 h 7031915"/>
              <a:gd name="connsiteX12" fmla="*/ 8033654 w 8033654"/>
              <a:gd name="connsiteY12" fmla="*/ 3515957 h 7031915"/>
              <a:gd name="connsiteX13" fmla="*/ 8021693 w 8033654"/>
              <a:gd name="connsiteY13" fmla="*/ 3634608 h 7031915"/>
              <a:gd name="connsiteX14" fmla="*/ 7992299 w 8033654"/>
              <a:gd name="connsiteY14" fmla="*/ 3729298 h 7031915"/>
              <a:gd name="connsiteX15" fmla="*/ 7949332 w 8033654"/>
              <a:gd name="connsiteY15" fmla="*/ 3815232 h 7031915"/>
              <a:gd name="connsiteX16" fmla="*/ 6482456 w 8033654"/>
              <a:gd name="connsiteY16" fmla="*/ 6736229 h 7031915"/>
              <a:gd name="connsiteX17" fmla="*/ 6090371 w 8033654"/>
              <a:gd name="connsiteY17" fmla="*/ 7019956 h 7031915"/>
              <a:gd name="connsiteX18" fmla="*/ 5971740 w 8033654"/>
              <a:gd name="connsiteY18" fmla="*/ 7031915 h 7031915"/>
              <a:gd name="connsiteX19" fmla="*/ 5971700 w 8033654"/>
              <a:gd name="connsiteY19" fmla="*/ 7031915 h 7031915"/>
              <a:gd name="connsiteX20" fmla="*/ 2058326 w 8033654"/>
              <a:gd name="connsiteY20" fmla="*/ 7031915 h 7031915"/>
              <a:gd name="connsiteX21" fmla="*/ 2058326 w 8033654"/>
              <a:gd name="connsiteY21" fmla="*/ 7031915 h 7031915"/>
              <a:gd name="connsiteX22" fmla="*/ 2058286 w 8033654"/>
              <a:gd name="connsiteY22" fmla="*/ 7031915 h 7031915"/>
              <a:gd name="connsiteX23" fmla="*/ 1939655 w 8033654"/>
              <a:gd name="connsiteY23" fmla="*/ 7019956 h 7031915"/>
              <a:gd name="connsiteX24" fmla="*/ 1642007 w 8033654"/>
              <a:gd name="connsiteY24" fmla="*/ 6859480 h 7031915"/>
              <a:gd name="connsiteX25" fmla="*/ 1570173 w 8033654"/>
              <a:gd name="connsiteY25" fmla="*/ 6772417 h 7031915"/>
              <a:gd name="connsiteX26" fmla="*/ 1508795 w 8033654"/>
              <a:gd name="connsiteY26" fmla="*/ 6649661 h 7031915"/>
              <a:gd name="connsiteX27" fmla="*/ 1508794 w 8033654"/>
              <a:gd name="connsiteY27" fmla="*/ 6649657 h 7031915"/>
              <a:gd name="connsiteX28" fmla="*/ 115723 w 8033654"/>
              <a:gd name="connsiteY28" fmla="*/ 3863519 h 7031915"/>
              <a:gd name="connsiteX29" fmla="*/ 115722 w 8033654"/>
              <a:gd name="connsiteY29" fmla="*/ 3863518 h 7031915"/>
              <a:gd name="connsiteX30" fmla="*/ 29470 w 8033654"/>
              <a:gd name="connsiteY30" fmla="*/ 3691014 h 7031915"/>
              <a:gd name="connsiteX31" fmla="*/ 11962 w 8033654"/>
              <a:gd name="connsiteY31" fmla="*/ 3634608 h 7031915"/>
              <a:gd name="connsiteX32" fmla="*/ 0 w 8033654"/>
              <a:gd name="connsiteY32" fmla="*/ 3515957 h 7031915"/>
              <a:gd name="connsiteX33" fmla="*/ 11962 w 8033654"/>
              <a:gd name="connsiteY33" fmla="*/ 3397306 h 7031915"/>
              <a:gd name="connsiteX34" fmla="*/ 29470 w 8033654"/>
              <a:gd name="connsiteY34" fmla="*/ 3340901 h 7031915"/>
              <a:gd name="connsiteX35" fmla="*/ 115722 w 8033654"/>
              <a:gd name="connsiteY35" fmla="*/ 3168396 h 7031915"/>
              <a:gd name="connsiteX36" fmla="*/ 115723 w 8033654"/>
              <a:gd name="connsiteY36" fmla="*/ 3168396 h 7031915"/>
              <a:gd name="connsiteX37" fmla="*/ 1508796 w 8033654"/>
              <a:gd name="connsiteY37" fmla="*/ 382255 h 7031915"/>
              <a:gd name="connsiteX38" fmla="*/ 1570174 w 8033654"/>
              <a:gd name="connsiteY38" fmla="*/ 259499 h 7031915"/>
              <a:gd name="connsiteX39" fmla="*/ 1642008 w 8033654"/>
              <a:gd name="connsiteY39" fmla="*/ 172435 h 7031915"/>
              <a:gd name="connsiteX40" fmla="*/ 1939656 w 8033654"/>
              <a:gd name="connsiteY40" fmla="*/ 11959 h 7031915"/>
              <a:gd name="connsiteX41" fmla="*/ 2058287 w 8033654"/>
              <a:gd name="connsiteY41" fmla="*/ 0 h 703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033654" h="7031915">
                <a:moveTo>
                  <a:pt x="2058287" y="0"/>
                </a:moveTo>
                <a:lnTo>
                  <a:pt x="2058326" y="0"/>
                </a:lnTo>
                <a:lnTo>
                  <a:pt x="5971699" y="0"/>
                </a:lnTo>
                <a:lnTo>
                  <a:pt x="5971700" y="0"/>
                </a:lnTo>
                <a:lnTo>
                  <a:pt x="5971740" y="0"/>
                </a:lnTo>
                <a:lnTo>
                  <a:pt x="6090371" y="11959"/>
                </a:lnTo>
                <a:cubicBezTo>
                  <a:pt x="6190975" y="32545"/>
                  <a:pt x="6282232" y="78792"/>
                  <a:pt x="6357004" y="143562"/>
                </a:cubicBezTo>
                <a:lnTo>
                  <a:pt x="6421756" y="209878"/>
                </a:lnTo>
                <a:lnTo>
                  <a:pt x="6426018" y="214243"/>
                </a:lnTo>
                <a:lnTo>
                  <a:pt x="7949332" y="3216682"/>
                </a:lnTo>
                <a:lnTo>
                  <a:pt x="7992299" y="3302616"/>
                </a:lnTo>
                <a:lnTo>
                  <a:pt x="8021693" y="3397306"/>
                </a:lnTo>
                <a:cubicBezTo>
                  <a:pt x="8029535" y="3435632"/>
                  <a:pt x="8033654" y="3475313"/>
                  <a:pt x="8033654" y="3515957"/>
                </a:cubicBezTo>
                <a:cubicBezTo>
                  <a:pt x="8033654" y="3556601"/>
                  <a:pt x="8029535" y="3596283"/>
                  <a:pt x="8021693" y="3634608"/>
                </a:cubicBezTo>
                <a:lnTo>
                  <a:pt x="7992299" y="3729298"/>
                </a:lnTo>
                <a:lnTo>
                  <a:pt x="7949332" y="3815232"/>
                </a:lnTo>
                <a:lnTo>
                  <a:pt x="6482456" y="6736229"/>
                </a:lnTo>
                <a:cubicBezTo>
                  <a:pt x="6399753" y="6880056"/>
                  <a:pt x="6258044" y="6985646"/>
                  <a:pt x="6090371" y="7019956"/>
                </a:cubicBezTo>
                <a:lnTo>
                  <a:pt x="5971740" y="7031915"/>
                </a:lnTo>
                <a:lnTo>
                  <a:pt x="5971700" y="7031915"/>
                </a:lnTo>
                <a:lnTo>
                  <a:pt x="2058326" y="7031915"/>
                </a:lnTo>
                <a:lnTo>
                  <a:pt x="2058326" y="7031915"/>
                </a:lnTo>
                <a:lnTo>
                  <a:pt x="2058286" y="7031915"/>
                </a:lnTo>
                <a:lnTo>
                  <a:pt x="1939655" y="7019956"/>
                </a:lnTo>
                <a:cubicBezTo>
                  <a:pt x="1824680" y="6996429"/>
                  <a:pt x="1721912" y="6939386"/>
                  <a:pt x="1642007" y="6859480"/>
                </a:cubicBezTo>
                <a:lnTo>
                  <a:pt x="1570173" y="6772417"/>
                </a:lnTo>
                <a:lnTo>
                  <a:pt x="1508795" y="6649661"/>
                </a:lnTo>
                <a:cubicBezTo>
                  <a:pt x="1508795" y="6649660"/>
                  <a:pt x="1508794" y="6649658"/>
                  <a:pt x="1508794" y="6649657"/>
                </a:cubicBezTo>
                <a:lnTo>
                  <a:pt x="115723" y="3863519"/>
                </a:lnTo>
                <a:lnTo>
                  <a:pt x="115722" y="3863518"/>
                </a:lnTo>
                <a:lnTo>
                  <a:pt x="29470" y="3691014"/>
                </a:lnTo>
                <a:lnTo>
                  <a:pt x="11962" y="3634608"/>
                </a:lnTo>
                <a:cubicBezTo>
                  <a:pt x="4119" y="3596283"/>
                  <a:pt x="0" y="3556601"/>
                  <a:pt x="0" y="3515957"/>
                </a:cubicBezTo>
                <a:cubicBezTo>
                  <a:pt x="0" y="3475313"/>
                  <a:pt x="4119" y="3435632"/>
                  <a:pt x="11962" y="3397306"/>
                </a:cubicBezTo>
                <a:lnTo>
                  <a:pt x="29470" y="3340901"/>
                </a:lnTo>
                <a:lnTo>
                  <a:pt x="115722" y="3168396"/>
                </a:lnTo>
                <a:lnTo>
                  <a:pt x="115723" y="3168396"/>
                </a:lnTo>
                <a:lnTo>
                  <a:pt x="1508796" y="382255"/>
                </a:lnTo>
                <a:lnTo>
                  <a:pt x="1570174" y="259499"/>
                </a:lnTo>
                <a:lnTo>
                  <a:pt x="1642008" y="172435"/>
                </a:lnTo>
                <a:cubicBezTo>
                  <a:pt x="1721913" y="92530"/>
                  <a:pt x="1824680" y="35486"/>
                  <a:pt x="1939656" y="11959"/>
                </a:cubicBezTo>
                <a:lnTo>
                  <a:pt x="2058287" y="0"/>
                </a:lnTo>
                <a:close/>
              </a:path>
            </a:pathLst>
          </a:custGeom>
          <a:solidFill>
            <a:schemeClr val="accent5"/>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任意多边形: 形状 15"/>
          <p:cNvSpPr/>
          <p:nvPr/>
        </p:nvSpPr>
        <p:spPr>
          <a:xfrm rot="10800000">
            <a:off x="6339530" y="1908628"/>
            <a:ext cx="2014708" cy="1763486"/>
          </a:xfrm>
          <a:custGeom>
            <a:avLst/>
            <a:gdLst>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6753 w 8033654"/>
              <a:gd name="connsiteY5" fmla="*/ 467828 h 7031915"/>
              <a:gd name="connsiteX6" fmla="*/ 6540064 w 8033654"/>
              <a:gd name="connsiteY6" fmla="*/ 434562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363588 w 8033654"/>
              <a:gd name="connsiteY37" fmla="*/ 6946684 h 7031915"/>
              <a:gd name="connsiteX38" fmla="*/ 2418335 w 8033654"/>
              <a:gd name="connsiteY38" fmla="*/ 6906767 h 7031915"/>
              <a:gd name="connsiteX39" fmla="*/ 2418334 w 8033654"/>
              <a:gd name="connsiteY39" fmla="*/ 6906767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418334 w 8033654"/>
              <a:gd name="connsiteY42" fmla="*/ 6906767 h 7031915"/>
              <a:gd name="connsiteX43" fmla="*/ 2176957 w 8033654"/>
              <a:gd name="connsiteY43" fmla="*/ 7019956 h 7031915"/>
              <a:gd name="connsiteX44" fmla="*/ 2058326 w 8033654"/>
              <a:gd name="connsiteY44" fmla="*/ 7031915 h 7031915"/>
              <a:gd name="connsiteX45" fmla="*/ 2058286 w 8033654"/>
              <a:gd name="connsiteY45" fmla="*/ 7031915 h 7031915"/>
              <a:gd name="connsiteX46" fmla="*/ 1939655 w 8033654"/>
              <a:gd name="connsiteY46" fmla="*/ 7019956 h 7031915"/>
              <a:gd name="connsiteX47" fmla="*/ 1642007 w 8033654"/>
              <a:gd name="connsiteY47" fmla="*/ 6859480 h 7031915"/>
              <a:gd name="connsiteX48" fmla="*/ 1570173 w 8033654"/>
              <a:gd name="connsiteY48" fmla="*/ 6772417 h 7031915"/>
              <a:gd name="connsiteX49" fmla="*/ 1508795 w 8033654"/>
              <a:gd name="connsiteY49" fmla="*/ 6649661 h 7031915"/>
              <a:gd name="connsiteX50" fmla="*/ 1508794 w 8033654"/>
              <a:gd name="connsiteY50" fmla="*/ 6649657 h 7031915"/>
              <a:gd name="connsiteX51" fmla="*/ 115723 w 8033654"/>
              <a:gd name="connsiteY51" fmla="*/ 3863519 h 7031915"/>
              <a:gd name="connsiteX52" fmla="*/ 115722 w 8033654"/>
              <a:gd name="connsiteY52" fmla="*/ 3863518 h 7031915"/>
              <a:gd name="connsiteX53" fmla="*/ 29470 w 8033654"/>
              <a:gd name="connsiteY53" fmla="*/ 3691014 h 7031915"/>
              <a:gd name="connsiteX54" fmla="*/ 11962 w 8033654"/>
              <a:gd name="connsiteY54" fmla="*/ 3634608 h 7031915"/>
              <a:gd name="connsiteX55" fmla="*/ 0 w 8033654"/>
              <a:gd name="connsiteY55" fmla="*/ 3515957 h 7031915"/>
              <a:gd name="connsiteX56" fmla="*/ 11962 w 8033654"/>
              <a:gd name="connsiteY56" fmla="*/ 3397306 h 7031915"/>
              <a:gd name="connsiteX57" fmla="*/ 29470 w 8033654"/>
              <a:gd name="connsiteY57" fmla="*/ 3340901 h 7031915"/>
              <a:gd name="connsiteX58" fmla="*/ 115722 w 8033654"/>
              <a:gd name="connsiteY58" fmla="*/ 3168396 h 7031915"/>
              <a:gd name="connsiteX59" fmla="*/ 115723 w 8033654"/>
              <a:gd name="connsiteY59" fmla="*/ 3168396 h 7031915"/>
              <a:gd name="connsiteX60" fmla="*/ 1508796 w 8033654"/>
              <a:gd name="connsiteY60" fmla="*/ 382255 h 7031915"/>
              <a:gd name="connsiteX61" fmla="*/ 1570174 w 8033654"/>
              <a:gd name="connsiteY61" fmla="*/ 259499 h 7031915"/>
              <a:gd name="connsiteX62" fmla="*/ 1642008 w 8033654"/>
              <a:gd name="connsiteY62" fmla="*/ 172435 h 7031915"/>
              <a:gd name="connsiteX63" fmla="*/ 1939656 w 8033654"/>
              <a:gd name="connsiteY63" fmla="*/ 11959 h 7031915"/>
              <a:gd name="connsiteX64" fmla="*/ 2058287 w 8033654"/>
              <a:gd name="connsiteY64"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176957 w 8033654"/>
              <a:gd name="connsiteY42" fmla="*/ 7019956 h 7031915"/>
              <a:gd name="connsiteX43" fmla="*/ 2058326 w 8033654"/>
              <a:gd name="connsiteY43" fmla="*/ 7031915 h 7031915"/>
              <a:gd name="connsiteX44" fmla="*/ 2058286 w 8033654"/>
              <a:gd name="connsiteY44" fmla="*/ 7031915 h 7031915"/>
              <a:gd name="connsiteX45" fmla="*/ 1939655 w 8033654"/>
              <a:gd name="connsiteY45" fmla="*/ 7019956 h 7031915"/>
              <a:gd name="connsiteX46" fmla="*/ 1642007 w 8033654"/>
              <a:gd name="connsiteY46" fmla="*/ 6859480 h 7031915"/>
              <a:gd name="connsiteX47" fmla="*/ 1570173 w 8033654"/>
              <a:gd name="connsiteY47" fmla="*/ 6772417 h 7031915"/>
              <a:gd name="connsiteX48" fmla="*/ 1508795 w 8033654"/>
              <a:gd name="connsiteY48" fmla="*/ 6649661 h 7031915"/>
              <a:gd name="connsiteX49" fmla="*/ 1508794 w 8033654"/>
              <a:gd name="connsiteY49" fmla="*/ 6649657 h 7031915"/>
              <a:gd name="connsiteX50" fmla="*/ 115723 w 8033654"/>
              <a:gd name="connsiteY50" fmla="*/ 3863519 h 7031915"/>
              <a:gd name="connsiteX51" fmla="*/ 115722 w 8033654"/>
              <a:gd name="connsiteY51" fmla="*/ 3863518 h 7031915"/>
              <a:gd name="connsiteX52" fmla="*/ 29470 w 8033654"/>
              <a:gd name="connsiteY52" fmla="*/ 3691014 h 7031915"/>
              <a:gd name="connsiteX53" fmla="*/ 11962 w 8033654"/>
              <a:gd name="connsiteY53" fmla="*/ 3634608 h 7031915"/>
              <a:gd name="connsiteX54" fmla="*/ 0 w 8033654"/>
              <a:gd name="connsiteY54" fmla="*/ 3515957 h 7031915"/>
              <a:gd name="connsiteX55" fmla="*/ 11962 w 8033654"/>
              <a:gd name="connsiteY55" fmla="*/ 3397306 h 7031915"/>
              <a:gd name="connsiteX56" fmla="*/ 29470 w 8033654"/>
              <a:gd name="connsiteY56" fmla="*/ 3340901 h 7031915"/>
              <a:gd name="connsiteX57" fmla="*/ 115722 w 8033654"/>
              <a:gd name="connsiteY57" fmla="*/ 3168396 h 7031915"/>
              <a:gd name="connsiteX58" fmla="*/ 115723 w 8033654"/>
              <a:gd name="connsiteY58" fmla="*/ 3168396 h 7031915"/>
              <a:gd name="connsiteX59" fmla="*/ 1508796 w 8033654"/>
              <a:gd name="connsiteY59" fmla="*/ 382255 h 7031915"/>
              <a:gd name="connsiteX60" fmla="*/ 1570174 w 8033654"/>
              <a:gd name="connsiteY60" fmla="*/ 259499 h 7031915"/>
              <a:gd name="connsiteX61" fmla="*/ 1642008 w 8033654"/>
              <a:gd name="connsiteY61" fmla="*/ 172435 h 7031915"/>
              <a:gd name="connsiteX62" fmla="*/ 1939656 w 8033654"/>
              <a:gd name="connsiteY62" fmla="*/ 11959 h 7031915"/>
              <a:gd name="connsiteX63" fmla="*/ 2058287 w 8033654"/>
              <a:gd name="connsiteY63"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62" fmla="*/ 2058287 w 8033654"/>
              <a:gd name="connsiteY62"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176957 w 8033654"/>
              <a:gd name="connsiteY40" fmla="*/ 7019956 h 7031915"/>
              <a:gd name="connsiteX41" fmla="*/ 2058326 w 8033654"/>
              <a:gd name="connsiteY41" fmla="*/ 7031915 h 7031915"/>
              <a:gd name="connsiteX42" fmla="*/ 2058286 w 8033654"/>
              <a:gd name="connsiteY42" fmla="*/ 7031915 h 7031915"/>
              <a:gd name="connsiteX43" fmla="*/ 1939655 w 8033654"/>
              <a:gd name="connsiteY43" fmla="*/ 7019956 h 7031915"/>
              <a:gd name="connsiteX44" fmla="*/ 1642007 w 8033654"/>
              <a:gd name="connsiteY44" fmla="*/ 6859480 h 7031915"/>
              <a:gd name="connsiteX45" fmla="*/ 1570173 w 8033654"/>
              <a:gd name="connsiteY45" fmla="*/ 6772417 h 7031915"/>
              <a:gd name="connsiteX46" fmla="*/ 1508795 w 8033654"/>
              <a:gd name="connsiteY46" fmla="*/ 6649661 h 7031915"/>
              <a:gd name="connsiteX47" fmla="*/ 1508794 w 8033654"/>
              <a:gd name="connsiteY47" fmla="*/ 6649657 h 7031915"/>
              <a:gd name="connsiteX48" fmla="*/ 115723 w 8033654"/>
              <a:gd name="connsiteY48" fmla="*/ 3863519 h 7031915"/>
              <a:gd name="connsiteX49" fmla="*/ 115722 w 8033654"/>
              <a:gd name="connsiteY49" fmla="*/ 3863518 h 7031915"/>
              <a:gd name="connsiteX50" fmla="*/ 29470 w 8033654"/>
              <a:gd name="connsiteY50" fmla="*/ 3691014 h 7031915"/>
              <a:gd name="connsiteX51" fmla="*/ 11962 w 8033654"/>
              <a:gd name="connsiteY51" fmla="*/ 3634608 h 7031915"/>
              <a:gd name="connsiteX52" fmla="*/ 0 w 8033654"/>
              <a:gd name="connsiteY52" fmla="*/ 3515957 h 7031915"/>
              <a:gd name="connsiteX53" fmla="*/ 11962 w 8033654"/>
              <a:gd name="connsiteY53" fmla="*/ 3397306 h 7031915"/>
              <a:gd name="connsiteX54" fmla="*/ 29470 w 8033654"/>
              <a:gd name="connsiteY54" fmla="*/ 3340901 h 7031915"/>
              <a:gd name="connsiteX55" fmla="*/ 115722 w 8033654"/>
              <a:gd name="connsiteY55" fmla="*/ 3168396 h 7031915"/>
              <a:gd name="connsiteX56" fmla="*/ 115723 w 8033654"/>
              <a:gd name="connsiteY56" fmla="*/ 3168396 h 7031915"/>
              <a:gd name="connsiteX57" fmla="*/ 1508796 w 8033654"/>
              <a:gd name="connsiteY57" fmla="*/ 382255 h 7031915"/>
              <a:gd name="connsiteX58" fmla="*/ 1570174 w 8033654"/>
              <a:gd name="connsiteY58" fmla="*/ 259499 h 7031915"/>
              <a:gd name="connsiteX59" fmla="*/ 1642008 w 8033654"/>
              <a:gd name="connsiteY59" fmla="*/ 172435 h 7031915"/>
              <a:gd name="connsiteX60" fmla="*/ 1939656 w 8033654"/>
              <a:gd name="connsiteY60" fmla="*/ 11959 h 7031915"/>
              <a:gd name="connsiteX61" fmla="*/ 2058287 w 8033654"/>
              <a:gd name="connsiteY61"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0064 w 8033654"/>
              <a:gd name="connsiteY6" fmla="*/ 434562 h 7031915"/>
              <a:gd name="connsiteX7" fmla="*/ 6529086 w 8033654"/>
              <a:gd name="connsiteY7" fmla="*/ 402424 h 7031915"/>
              <a:gd name="connsiteX8" fmla="*/ 6482461 w 8033654"/>
              <a:gd name="connsiteY8" fmla="*/ 295697 h 7031915"/>
              <a:gd name="connsiteX9" fmla="*/ 6520430 w 8033654"/>
              <a:gd name="connsiteY9" fmla="*/ 377086 h 7031915"/>
              <a:gd name="connsiteX10" fmla="*/ 6515577 w 8033654"/>
              <a:gd name="connsiteY10" fmla="*/ 362878 h 7031915"/>
              <a:gd name="connsiteX11" fmla="*/ 6482461 w 8033654"/>
              <a:gd name="connsiteY11" fmla="*/ 295697 h 7031915"/>
              <a:gd name="connsiteX12" fmla="*/ 2058287 w 8033654"/>
              <a:gd name="connsiteY12" fmla="*/ 0 h 7031915"/>
              <a:gd name="connsiteX13" fmla="*/ 2058326 w 8033654"/>
              <a:gd name="connsiteY13" fmla="*/ 0 h 7031915"/>
              <a:gd name="connsiteX14" fmla="*/ 5971699 w 8033654"/>
              <a:gd name="connsiteY14" fmla="*/ 0 h 7031915"/>
              <a:gd name="connsiteX15" fmla="*/ 5971700 w 8033654"/>
              <a:gd name="connsiteY15" fmla="*/ 0 h 7031915"/>
              <a:gd name="connsiteX16" fmla="*/ 5971740 w 8033654"/>
              <a:gd name="connsiteY16" fmla="*/ 0 h 7031915"/>
              <a:gd name="connsiteX17" fmla="*/ 6090371 w 8033654"/>
              <a:gd name="connsiteY17" fmla="*/ 11959 h 7031915"/>
              <a:gd name="connsiteX18" fmla="*/ 6357004 w 8033654"/>
              <a:gd name="connsiteY18" fmla="*/ 143562 h 7031915"/>
              <a:gd name="connsiteX19" fmla="*/ 6421756 w 8033654"/>
              <a:gd name="connsiteY19" fmla="*/ 209878 h 7031915"/>
              <a:gd name="connsiteX20" fmla="*/ 6426018 w 8033654"/>
              <a:gd name="connsiteY20" fmla="*/ 214243 h 7031915"/>
              <a:gd name="connsiteX21" fmla="*/ 6463356 w 8033654"/>
              <a:gd name="connsiteY21" fmla="*/ 268125 h 7031915"/>
              <a:gd name="connsiteX22" fmla="*/ 6480094 w 8033654"/>
              <a:gd name="connsiteY22" fmla="*/ 292278 h 7031915"/>
              <a:gd name="connsiteX23" fmla="*/ 6490605 w 8033654"/>
              <a:gd name="connsiteY23" fmla="*/ 298322 h 7031915"/>
              <a:gd name="connsiteX24" fmla="*/ 7949332 w 8033654"/>
              <a:gd name="connsiteY24" fmla="*/ 3216682 h 7031915"/>
              <a:gd name="connsiteX25" fmla="*/ 7992299 w 8033654"/>
              <a:gd name="connsiteY25" fmla="*/ 3302616 h 7031915"/>
              <a:gd name="connsiteX26" fmla="*/ 8021693 w 8033654"/>
              <a:gd name="connsiteY26" fmla="*/ 3397306 h 7031915"/>
              <a:gd name="connsiteX27" fmla="*/ 8033654 w 8033654"/>
              <a:gd name="connsiteY27" fmla="*/ 3515957 h 7031915"/>
              <a:gd name="connsiteX28" fmla="*/ 8021693 w 8033654"/>
              <a:gd name="connsiteY28" fmla="*/ 3634608 h 7031915"/>
              <a:gd name="connsiteX29" fmla="*/ 7992299 w 8033654"/>
              <a:gd name="connsiteY29" fmla="*/ 3729298 h 7031915"/>
              <a:gd name="connsiteX30" fmla="*/ 7949332 w 8033654"/>
              <a:gd name="connsiteY30" fmla="*/ 3815232 h 7031915"/>
              <a:gd name="connsiteX31" fmla="*/ 6535055 w 8033654"/>
              <a:gd name="connsiteY31" fmla="*/ 6638796 h 7031915"/>
              <a:gd name="connsiteX32" fmla="*/ 6524461 w 8033654"/>
              <a:gd name="connsiteY32" fmla="*/ 6646190 h 7031915"/>
              <a:gd name="connsiteX33" fmla="*/ 6482456 w 8033654"/>
              <a:gd name="connsiteY33" fmla="*/ 6736229 h 7031915"/>
              <a:gd name="connsiteX34" fmla="*/ 6090371 w 8033654"/>
              <a:gd name="connsiteY34" fmla="*/ 7019956 h 7031915"/>
              <a:gd name="connsiteX35" fmla="*/ 5971740 w 8033654"/>
              <a:gd name="connsiteY35" fmla="*/ 7031915 h 7031915"/>
              <a:gd name="connsiteX36" fmla="*/ 5971700 w 8033654"/>
              <a:gd name="connsiteY36" fmla="*/ 7031915 h 7031915"/>
              <a:gd name="connsiteX37" fmla="*/ 2058326 w 8033654"/>
              <a:gd name="connsiteY37" fmla="*/ 7031915 h 7031915"/>
              <a:gd name="connsiteX38" fmla="*/ 2176958 w 8033654"/>
              <a:gd name="connsiteY38" fmla="*/ 7019956 h 7031915"/>
              <a:gd name="connsiteX39" fmla="*/ 2176957 w 8033654"/>
              <a:gd name="connsiteY39" fmla="*/ 7019956 h 7031915"/>
              <a:gd name="connsiteX40" fmla="*/ 2058326 w 8033654"/>
              <a:gd name="connsiteY40" fmla="*/ 7031915 h 7031915"/>
              <a:gd name="connsiteX41" fmla="*/ 2058286 w 8033654"/>
              <a:gd name="connsiteY41" fmla="*/ 7031915 h 7031915"/>
              <a:gd name="connsiteX42" fmla="*/ 1939655 w 8033654"/>
              <a:gd name="connsiteY42" fmla="*/ 7019956 h 7031915"/>
              <a:gd name="connsiteX43" fmla="*/ 1642007 w 8033654"/>
              <a:gd name="connsiteY43" fmla="*/ 6859480 h 7031915"/>
              <a:gd name="connsiteX44" fmla="*/ 1570173 w 8033654"/>
              <a:gd name="connsiteY44" fmla="*/ 6772417 h 7031915"/>
              <a:gd name="connsiteX45" fmla="*/ 1508795 w 8033654"/>
              <a:gd name="connsiteY45" fmla="*/ 6649661 h 7031915"/>
              <a:gd name="connsiteX46" fmla="*/ 1508794 w 8033654"/>
              <a:gd name="connsiteY46" fmla="*/ 6649657 h 7031915"/>
              <a:gd name="connsiteX47" fmla="*/ 115723 w 8033654"/>
              <a:gd name="connsiteY47" fmla="*/ 3863519 h 7031915"/>
              <a:gd name="connsiteX48" fmla="*/ 115722 w 8033654"/>
              <a:gd name="connsiteY48" fmla="*/ 3863518 h 7031915"/>
              <a:gd name="connsiteX49" fmla="*/ 29470 w 8033654"/>
              <a:gd name="connsiteY49" fmla="*/ 3691014 h 7031915"/>
              <a:gd name="connsiteX50" fmla="*/ 11962 w 8033654"/>
              <a:gd name="connsiteY50" fmla="*/ 3634608 h 7031915"/>
              <a:gd name="connsiteX51" fmla="*/ 0 w 8033654"/>
              <a:gd name="connsiteY51" fmla="*/ 3515957 h 7031915"/>
              <a:gd name="connsiteX52" fmla="*/ 11962 w 8033654"/>
              <a:gd name="connsiteY52" fmla="*/ 3397306 h 7031915"/>
              <a:gd name="connsiteX53" fmla="*/ 29470 w 8033654"/>
              <a:gd name="connsiteY53" fmla="*/ 3340901 h 7031915"/>
              <a:gd name="connsiteX54" fmla="*/ 115722 w 8033654"/>
              <a:gd name="connsiteY54" fmla="*/ 3168396 h 7031915"/>
              <a:gd name="connsiteX55" fmla="*/ 115723 w 8033654"/>
              <a:gd name="connsiteY55" fmla="*/ 3168396 h 7031915"/>
              <a:gd name="connsiteX56" fmla="*/ 1508796 w 8033654"/>
              <a:gd name="connsiteY56" fmla="*/ 382255 h 7031915"/>
              <a:gd name="connsiteX57" fmla="*/ 1570174 w 8033654"/>
              <a:gd name="connsiteY57" fmla="*/ 259499 h 7031915"/>
              <a:gd name="connsiteX58" fmla="*/ 1642008 w 8033654"/>
              <a:gd name="connsiteY58" fmla="*/ 172435 h 7031915"/>
              <a:gd name="connsiteX59" fmla="*/ 1939656 w 8033654"/>
              <a:gd name="connsiteY59" fmla="*/ 11959 h 7031915"/>
              <a:gd name="connsiteX60" fmla="*/ 2058287 w 8033654"/>
              <a:gd name="connsiteY60" fmla="*/ 0 h 7031915"/>
              <a:gd name="connsiteX0" fmla="*/ 6555247 w 8033654"/>
              <a:gd name="connsiteY0" fmla="*/ 510071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0064 w 8033654"/>
              <a:gd name="connsiteY5" fmla="*/ 434562 h 7031915"/>
              <a:gd name="connsiteX6" fmla="*/ 6529086 w 8033654"/>
              <a:gd name="connsiteY6" fmla="*/ 402424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6482461 w 8033654"/>
              <a:gd name="connsiteY10" fmla="*/ 295697 h 7031915"/>
              <a:gd name="connsiteX11" fmla="*/ 2058287 w 8033654"/>
              <a:gd name="connsiteY11" fmla="*/ 0 h 7031915"/>
              <a:gd name="connsiteX12" fmla="*/ 2058326 w 8033654"/>
              <a:gd name="connsiteY12" fmla="*/ 0 h 7031915"/>
              <a:gd name="connsiteX13" fmla="*/ 5971699 w 8033654"/>
              <a:gd name="connsiteY13" fmla="*/ 0 h 7031915"/>
              <a:gd name="connsiteX14" fmla="*/ 5971700 w 8033654"/>
              <a:gd name="connsiteY14" fmla="*/ 0 h 7031915"/>
              <a:gd name="connsiteX15" fmla="*/ 5971740 w 8033654"/>
              <a:gd name="connsiteY15" fmla="*/ 0 h 7031915"/>
              <a:gd name="connsiteX16" fmla="*/ 6090371 w 8033654"/>
              <a:gd name="connsiteY16" fmla="*/ 11959 h 7031915"/>
              <a:gd name="connsiteX17" fmla="*/ 6357004 w 8033654"/>
              <a:gd name="connsiteY17" fmla="*/ 143562 h 7031915"/>
              <a:gd name="connsiteX18" fmla="*/ 6421756 w 8033654"/>
              <a:gd name="connsiteY18" fmla="*/ 209878 h 7031915"/>
              <a:gd name="connsiteX19" fmla="*/ 6426018 w 8033654"/>
              <a:gd name="connsiteY19" fmla="*/ 214243 h 7031915"/>
              <a:gd name="connsiteX20" fmla="*/ 6463356 w 8033654"/>
              <a:gd name="connsiteY20" fmla="*/ 268125 h 7031915"/>
              <a:gd name="connsiteX21" fmla="*/ 6480094 w 8033654"/>
              <a:gd name="connsiteY21" fmla="*/ 292278 h 7031915"/>
              <a:gd name="connsiteX22" fmla="*/ 6490605 w 8033654"/>
              <a:gd name="connsiteY22" fmla="*/ 298322 h 7031915"/>
              <a:gd name="connsiteX23" fmla="*/ 7949332 w 8033654"/>
              <a:gd name="connsiteY23" fmla="*/ 3216682 h 7031915"/>
              <a:gd name="connsiteX24" fmla="*/ 7992299 w 8033654"/>
              <a:gd name="connsiteY24" fmla="*/ 3302616 h 7031915"/>
              <a:gd name="connsiteX25" fmla="*/ 8021693 w 8033654"/>
              <a:gd name="connsiteY25" fmla="*/ 3397306 h 7031915"/>
              <a:gd name="connsiteX26" fmla="*/ 8033654 w 8033654"/>
              <a:gd name="connsiteY26" fmla="*/ 3515957 h 7031915"/>
              <a:gd name="connsiteX27" fmla="*/ 8021693 w 8033654"/>
              <a:gd name="connsiteY27" fmla="*/ 3634608 h 7031915"/>
              <a:gd name="connsiteX28" fmla="*/ 7992299 w 8033654"/>
              <a:gd name="connsiteY28" fmla="*/ 3729298 h 7031915"/>
              <a:gd name="connsiteX29" fmla="*/ 7949332 w 8033654"/>
              <a:gd name="connsiteY29" fmla="*/ 3815232 h 7031915"/>
              <a:gd name="connsiteX30" fmla="*/ 6535055 w 8033654"/>
              <a:gd name="connsiteY30" fmla="*/ 6638796 h 7031915"/>
              <a:gd name="connsiteX31" fmla="*/ 6524461 w 8033654"/>
              <a:gd name="connsiteY31" fmla="*/ 6646190 h 7031915"/>
              <a:gd name="connsiteX32" fmla="*/ 6482456 w 8033654"/>
              <a:gd name="connsiteY32" fmla="*/ 6736229 h 7031915"/>
              <a:gd name="connsiteX33" fmla="*/ 6090371 w 8033654"/>
              <a:gd name="connsiteY33" fmla="*/ 7019956 h 7031915"/>
              <a:gd name="connsiteX34" fmla="*/ 5971740 w 8033654"/>
              <a:gd name="connsiteY34" fmla="*/ 7031915 h 7031915"/>
              <a:gd name="connsiteX35" fmla="*/ 5971700 w 8033654"/>
              <a:gd name="connsiteY35" fmla="*/ 7031915 h 7031915"/>
              <a:gd name="connsiteX36" fmla="*/ 2058326 w 8033654"/>
              <a:gd name="connsiteY36" fmla="*/ 7031915 h 7031915"/>
              <a:gd name="connsiteX37" fmla="*/ 2176958 w 8033654"/>
              <a:gd name="connsiteY37" fmla="*/ 7019956 h 7031915"/>
              <a:gd name="connsiteX38" fmla="*/ 2176957 w 8033654"/>
              <a:gd name="connsiteY38" fmla="*/ 7019956 h 7031915"/>
              <a:gd name="connsiteX39" fmla="*/ 2058326 w 8033654"/>
              <a:gd name="connsiteY39" fmla="*/ 7031915 h 7031915"/>
              <a:gd name="connsiteX40" fmla="*/ 2058286 w 8033654"/>
              <a:gd name="connsiteY40" fmla="*/ 7031915 h 7031915"/>
              <a:gd name="connsiteX41" fmla="*/ 1939655 w 8033654"/>
              <a:gd name="connsiteY41" fmla="*/ 7019956 h 7031915"/>
              <a:gd name="connsiteX42" fmla="*/ 1642007 w 8033654"/>
              <a:gd name="connsiteY42" fmla="*/ 6859480 h 7031915"/>
              <a:gd name="connsiteX43" fmla="*/ 1570173 w 8033654"/>
              <a:gd name="connsiteY43" fmla="*/ 6772417 h 7031915"/>
              <a:gd name="connsiteX44" fmla="*/ 1508795 w 8033654"/>
              <a:gd name="connsiteY44" fmla="*/ 6649661 h 7031915"/>
              <a:gd name="connsiteX45" fmla="*/ 1508794 w 8033654"/>
              <a:gd name="connsiteY45" fmla="*/ 6649657 h 7031915"/>
              <a:gd name="connsiteX46" fmla="*/ 115723 w 8033654"/>
              <a:gd name="connsiteY46" fmla="*/ 3863519 h 7031915"/>
              <a:gd name="connsiteX47" fmla="*/ 115722 w 8033654"/>
              <a:gd name="connsiteY47" fmla="*/ 3863518 h 7031915"/>
              <a:gd name="connsiteX48" fmla="*/ 29470 w 8033654"/>
              <a:gd name="connsiteY48" fmla="*/ 3691014 h 7031915"/>
              <a:gd name="connsiteX49" fmla="*/ 11962 w 8033654"/>
              <a:gd name="connsiteY49" fmla="*/ 3634608 h 7031915"/>
              <a:gd name="connsiteX50" fmla="*/ 0 w 8033654"/>
              <a:gd name="connsiteY50" fmla="*/ 3515957 h 7031915"/>
              <a:gd name="connsiteX51" fmla="*/ 11962 w 8033654"/>
              <a:gd name="connsiteY51" fmla="*/ 3397306 h 7031915"/>
              <a:gd name="connsiteX52" fmla="*/ 29470 w 8033654"/>
              <a:gd name="connsiteY52" fmla="*/ 3340901 h 7031915"/>
              <a:gd name="connsiteX53" fmla="*/ 115722 w 8033654"/>
              <a:gd name="connsiteY53" fmla="*/ 3168396 h 7031915"/>
              <a:gd name="connsiteX54" fmla="*/ 115723 w 8033654"/>
              <a:gd name="connsiteY54" fmla="*/ 3168396 h 7031915"/>
              <a:gd name="connsiteX55" fmla="*/ 1508796 w 8033654"/>
              <a:gd name="connsiteY55" fmla="*/ 382255 h 7031915"/>
              <a:gd name="connsiteX56" fmla="*/ 1570174 w 8033654"/>
              <a:gd name="connsiteY56" fmla="*/ 259499 h 7031915"/>
              <a:gd name="connsiteX57" fmla="*/ 1642008 w 8033654"/>
              <a:gd name="connsiteY57" fmla="*/ 172435 h 7031915"/>
              <a:gd name="connsiteX58" fmla="*/ 1939656 w 8033654"/>
              <a:gd name="connsiteY58" fmla="*/ 11959 h 7031915"/>
              <a:gd name="connsiteX59" fmla="*/ 2058287 w 8033654"/>
              <a:gd name="connsiteY59" fmla="*/ 0 h 7031915"/>
              <a:gd name="connsiteX0" fmla="*/ 6556798 w 8033654"/>
              <a:gd name="connsiteY0" fmla="*/ 533489 h 7031915"/>
              <a:gd name="connsiteX1" fmla="*/ 6555365 w 8033654"/>
              <a:gd name="connsiteY1" fmla="*/ 531027 h 7031915"/>
              <a:gd name="connsiteX2" fmla="*/ 6556798 w 8033654"/>
              <a:gd name="connsiteY2" fmla="*/ 533489 h 7031915"/>
              <a:gd name="connsiteX3" fmla="*/ 6529086 w 8033654"/>
              <a:gd name="connsiteY3" fmla="*/ 402424 h 7031915"/>
              <a:gd name="connsiteX4" fmla="*/ 6540064 w 8033654"/>
              <a:gd name="connsiteY4" fmla="*/ 434562 h 7031915"/>
              <a:gd name="connsiteX5" fmla="*/ 6529086 w 8033654"/>
              <a:gd name="connsiteY5" fmla="*/ 402424 h 7031915"/>
              <a:gd name="connsiteX6" fmla="*/ 6482461 w 8033654"/>
              <a:gd name="connsiteY6" fmla="*/ 295697 h 7031915"/>
              <a:gd name="connsiteX7" fmla="*/ 6520430 w 8033654"/>
              <a:gd name="connsiteY7" fmla="*/ 377086 h 7031915"/>
              <a:gd name="connsiteX8" fmla="*/ 6515577 w 8033654"/>
              <a:gd name="connsiteY8" fmla="*/ 362878 h 7031915"/>
              <a:gd name="connsiteX9" fmla="*/ 6482461 w 8033654"/>
              <a:gd name="connsiteY9" fmla="*/ 295697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176957 w 8033654"/>
              <a:gd name="connsiteY37" fmla="*/ 7019956 h 7031915"/>
              <a:gd name="connsiteX38" fmla="*/ 2058326 w 8033654"/>
              <a:gd name="connsiteY38" fmla="*/ 7031915 h 7031915"/>
              <a:gd name="connsiteX39" fmla="*/ 2058286 w 8033654"/>
              <a:gd name="connsiteY39" fmla="*/ 7031915 h 7031915"/>
              <a:gd name="connsiteX40" fmla="*/ 1939655 w 8033654"/>
              <a:gd name="connsiteY40" fmla="*/ 7019956 h 7031915"/>
              <a:gd name="connsiteX41" fmla="*/ 1642007 w 8033654"/>
              <a:gd name="connsiteY41" fmla="*/ 6859480 h 7031915"/>
              <a:gd name="connsiteX42" fmla="*/ 1570173 w 8033654"/>
              <a:gd name="connsiteY42" fmla="*/ 6772417 h 7031915"/>
              <a:gd name="connsiteX43" fmla="*/ 1508795 w 8033654"/>
              <a:gd name="connsiteY43" fmla="*/ 6649661 h 7031915"/>
              <a:gd name="connsiteX44" fmla="*/ 1508794 w 8033654"/>
              <a:gd name="connsiteY44" fmla="*/ 6649657 h 7031915"/>
              <a:gd name="connsiteX45" fmla="*/ 115723 w 8033654"/>
              <a:gd name="connsiteY45" fmla="*/ 3863519 h 7031915"/>
              <a:gd name="connsiteX46" fmla="*/ 115722 w 8033654"/>
              <a:gd name="connsiteY46" fmla="*/ 3863518 h 7031915"/>
              <a:gd name="connsiteX47" fmla="*/ 29470 w 8033654"/>
              <a:gd name="connsiteY47" fmla="*/ 3691014 h 7031915"/>
              <a:gd name="connsiteX48" fmla="*/ 11962 w 8033654"/>
              <a:gd name="connsiteY48" fmla="*/ 3634608 h 7031915"/>
              <a:gd name="connsiteX49" fmla="*/ 0 w 8033654"/>
              <a:gd name="connsiteY49" fmla="*/ 3515957 h 7031915"/>
              <a:gd name="connsiteX50" fmla="*/ 11962 w 8033654"/>
              <a:gd name="connsiteY50" fmla="*/ 3397306 h 7031915"/>
              <a:gd name="connsiteX51" fmla="*/ 29470 w 8033654"/>
              <a:gd name="connsiteY51" fmla="*/ 3340901 h 7031915"/>
              <a:gd name="connsiteX52" fmla="*/ 115722 w 8033654"/>
              <a:gd name="connsiteY52" fmla="*/ 3168396 h 7031915"/>
              <a:gd name="connsiteX53" fmla="*/ 115723 w 8033654"/>
              <a:gd name="connsiteY53" fmla="*/ 3168396 h 7031915"/>
              <a:gd name="connsiteX54" fmla="*/ 1508796 w 8033654"/>
              <a:gd name="connsiteY54" fmla="*/ 382255 h 7031915"/>
              <a:gd name="connsiteX55" fmla="*/ 1570174 w 8033654"/>
              <a:gd name="connsiteY55" fmla="*/ 259499 h 7031915"/>
              <a:gd name="connsiteX56" fmla="*/ 1642008 w 8033654"/>
              <a:gd name="connsiteY56" fmla="*/ 172435 h 7031915"/>
              <a:gd name="connsiteX57" fmla="*/ 1939656 w 8033654"/>
              <a:gd name="connsiteY57" fmla="*/ 11959 h 7031915"/>
              <a:gd name="connsiteX58" fmla="*/ 2058287 w 8033654"/>
              <a:gd name="connsiteY58"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6490605 w 8033654"/>
              <a:gd name="connsiteY18" fmla="*/ 298322 h 7031915"/>
              <a:gd name="connsiteX19" fmla="*/ 7949332 w 8033654"/>
              <a:gd name="connsiteY19" fmla="*/ 3216682 h 7031915"/>
              <a:gd name="connsiteX20" fmla="*/ 7992299 w 8033654"/>
              <a:gd name="connsiteY20" fmla="*/ 3302616 h 7031915"/>
              <a:gd name="connsiteX21" fmla="*/ 8021693 w 8033654"/>
              <a:gd name="connsiteY21" fmla="*/ 3397306 h 7031915"/>
              <a:gd name="connsiteX22" fmla="*/ 8033654 w 8033654"/>
              <a:gd name="connsiteY22" fmla="*/ 3515957 h 7031915"/>
              <a:gd name="connsiteX23" fmla="*/ 8021693 w 8033654"/>
              <a:gd name="connsiteY23" fmla="*/ 3634608 h 7031915"/>
              <a:gd name="connsiteX24" fmla="*/ 7992299 w 8033654"/>
              <a:gd name="connsiteY24" fmla="*/ 3729298 h 7031915"/>
              <a:gd name="connsiteX25" fmla="*/ 7949332 w 8033654"/>
              <a:gd name="connsiteY25" fmla="*/ 3815232 h 7031915"/>
              <a:gd name="connsiteX26" fmla="*/ 6535055 w 8033654"/>
              <a:gd name="connsiteY26" fmla="*/ 6638796 h 7031915"/>
              <a:gd name="connsiteX27" fmla="*/ 6524461 w 8033654"/>
              <a:gd name="connsiteY27" fmla="*/ 6646190 h 7031915"/>
              <a:gd name="connsiteX28" fmla="*/ 6482456 w 8033654"/>
              <a:gd name="connsiteY28" fmla="*/ 6736229 h 7031915"/>
              <a:gd name="connsiteX29" fmla="*/ 6090371 w 8033654"/>
              <a:gd name="connsiteY29" fmla="*/ 7019956 h 7031915"/>
              <a:gd name="connsiteX30" fmla="*/ 5971740 w 8033654"/>
              <a:gd name="connsiteY30" fmla="*/ 7031915 h 7031915"/>
              <a:gd name="connsiteX31" fmla="*/ 5971700 w 8033654"/>
              <a:gd name="connsiteY31" fmla="*/ 7031915 h 7031915"/>
              <a:gd name="connsiteX32" fmla="*/ 2058326 w 8033654"/>
              <a:gd name="connsiteY32" fmla="*/ 7031915 h 7031915"/>
              <a:gd name="connsiteX33" fmla="*/ 2176958 w 8033654"/>
              <a:gd name="connsiteY33" fmla="*/ 7019956 h 7031915"/>
              <a:gd name="connsiteX34" fmla="*/ 2176957 w 8033654"/>
              <a:gd name="connsiteY34" fmla="*/ 7019956 h 7031915"/>
              <a:gd name="connsiteX35" fmla="*/ 2058326 w 8033654"/>
              <a:gd name="connsiteY35" fmla="*/ 7031915 h 7031915"/>
              <a:gd name="connsiteX36" fmla="*/ 2058286 w 8033654"/>
              <a:gd name="connsiteY36" fmla="*/ 7031915 h 7031915"/>
              <a:gd name="connsiteX37" fmla="*/ 1939655 w 8033654"/>
              <a:gd name="connsiteY37" fmla="*/ 7019956 h 7031915"/>
              <a:gd name="connsiteX38" fmla="*/ 1642007 w 8033654"/>
              <a:gd name="connsiteY38" fmla="*/ 6859480 h 7031915"/>
              <a:gd name="connsiteX39" fmla="*/ 1570173 w 8033654"/>
              <a:gd name="connsiteY39" fmla="*/ 6772417 h 7031915"/>
              <a:gd name="connsiteX40" fmla="*/ 1508795 w 8033654"/>
              <a:gd name="connsiteY40" fmla="*/ 6649661 h 7031915"/>
              <a:gd name="connsiteX41" fmla="*/ 1508794 w 8033654"/>
              <a:gd name="connsiteY41" fmla="*/ 6649657 h 7031915"/>
              <a:gd name="connsiteX42" fmla="*/ 115723 w 8033654"/>
              <a:gd name="connsiteY42" fmla="*/ 3863519 h 7031915"/>
              <a:gd name="connsiteX43" fmla="*/ 115722 w 8033654"/>
              <a:gd name="connsiteY43" fmla="*/ 3863518 h 7031915"/>
              <a:gd name="connsiteX44" fmla="*/ 29470 w 8033654"/>
              <a:gd name="connsiteY44" fmla="*/ 3691014 h 7031915"/>
              <a:gd name="connsiteX45" fmla="*/ 11962 w 8033654"/>
              <a:gd name="connsiteY45" fmla="*/ 3634608 h 7031915"/>
              <a:gd name="connsiteX46" fmla="*/ 0 w 8033654"/>
              <a:gd name="connsiteY46" fmla="*/ 3515957 h 7031915"/>
              <a:gd name="connsiteX47" fmla="*/ 11962 w 8033654"/>
              <a:gd name="connsiteY47" fmla="*/ 3397306 h 7031915"/>
              <a:gd name="connsiteX48" fmla="*/ 29470 w 8033654"/>
              <a:gd name="connsiteY48" fmla="*/ 3340901 h 7031915"/>
              <a:gd name="connsiteX49" fmla="*/ 115722 w 8033654"/>
              <a:gd name="connsiteY49" fmla="*/ 3168396 h 7031915"/>
              <a:gd name="connsiteX50" fmla="*/ 115723 w 8033654"/>
              <a:gd name="connsiteY50" fmla="*/ 3168396 h 7031915"/>
              <a:gd name="connsiteX51" fmla="*/ 1508796 w 8033654"/>
              <a:gd name="connsiteY51" fmla="*/ 382255 h 7031915"/>
              <a:gd name="connsiteX52" fmla="*/ 1570174 w 8033654"/>
              <a:gd name="connsiteY52" fmla="*/ 259499 h 7031915"/>
              <a:gd name="connsiteX53" fmla="*/ 1642008 w 8033654"/>
              <a:gd name="connsiteY53" fmla="*/ 172435 h 7031915"/>
              <a:gd name="connsiteX54" fmla="*/ 1939656 w 8033654"/>
              <a:gd name="connsiteY54" fmla="*/ 11959 h 7031915"/>
              <a:gd name="connsiteX55" fmla="*/ 2058287 w 8033654"/>
              <a:gd name="connsiteY55"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7949332 w 8033654"/>
              <a:gd name="connsiteY18" fmla="*/ 3216682 h 7031915"/>
              <a:gd name="connsiteX19" fmla="*/ 7992299 w 8033654"/>
              <a:gd name="connsiteY19" fmla="*/ 3302616 h 7031915"/>
              <a:gd name="connsiteX20" fmla="*/ 8021693 w 8033654"/>
              <a:gd name="connsiteY20" fmla="*/ 3397306 h 7031915"/>
              <a:gd name="connsiteX21" fmla="*/ 8033654 w 8033654"/>
              <a:gd name="connsiteY21" fmla="*/ 3515957 h 7031915"/>
              <a:gd name="connsiteX22" fmla="*/ 8021693 w 8033654"/>
              <a:gd name="connsiteY22" fmla="*/ 3634608 h 7031915"/>
              <a:gd name="connsiteX23" fmla="*/ 7992299 w 8033654"/>
              <a:gd name="connsiteY23" fmla="*/ 3729298 h 7031915"/>
              <a:gd name="connsiteX24" fmla="*/ 7949332 w 8033654"/>
              <a:gd name="connsiteY24" fmla="*/ 3815232 h 7031915"/>
              <a:gd name="connsiteX25" fmla="*/ 6535055 w 8033654"/>
              <a:gd name="connsiteY25" fmla="*/ 6638796 h 7031915"/>
              <a:gd name="connsiteX26" fmla="*/ 6524461 w 8033654"/>
              <a:gd name="connsiteY26" fmla="*/ 6646190 h 7031915"/>
              <a:gd name="connsiteX27" fmla="*/ 6482456 w 8033654"/>
              <a:gd name="connsiteY27" fmla="*/ 6736229 h 7031915"/>
              <a:gd name="connsiteX28" fmla="*/ 6090371 w 8033654"/>
              <a:gd name="connsiteY28" fmla="*/ 7019956 h 7031915"/>
              <a:gd name="connsiteX29" fmla="*/ 5971740 w 8033654"/>
              <a:gd name="connsiteY29" fmla="*/ 7031915 h 7031915"/>
              <a:gd name="connsiteX30" fmla="*/ 5971700 w 8033654"/>
              <a:gd name="connsiteY30" fmla="*/ 7031915 h 7031915"/>
              <a:gd name="connsiteX31" fmla="*/ 2058326 w 8033654"/>
              <a:gd name="connsiteY31" fmla="*/ 7031915 h 7031915"/>
              <a:gd name="connsiteX32" fmla="*/ 2176958 w 8033654"/>
              <a:gd name="connsiteY32" fmla="*/ 7019956 h 7031915"/>
              <a:gd name="connsiteX33" fmla="*/ 2176957 w 8033654"/>
              <a:gd name="connsiteY33" fmla="*/ 7019956 h 7031915"/>
              <a:gd name="connsiteX34" fmla="*/ 2058326 w 8033654"/>
              <a:gd name="connsiteY34" fmla="*/ 7031915 h 7031915"/>
              <a:gd name="connsiteX35" fmla="*/ 2058286 w 8033654"/>
              <a:gd name="connsiteY35" fmla="*/ 7031915 h 7031915"/>
              <a:gd name="connsiteX36" fmla="*/ 1939655 w 8033654"/>
              <a:gd name="connsiteY36" fmla="*/ 7019956 h 7031915"/>
              <a:gd name="connsiteX37" fmla="*/ 1642007 w 8033654"/>
              <a:gd name="connsiteY37" fmla="*/ 6859480 h 7031915"/>
              <a:gd name="connsiteX38" fmla="*/ 1570173 w 8033654"/>
              <a:gd name="connsiteY38" fmla="*/ 6772417 h 7031915"/>
              <a:gd name="connsiteX39" fmla="*/ 1508795 w 8033654"/>
              <a:gd name="connsiteY39" fmla="*/ 6649661 h 7031915"/>
              <a:gd name="connsiteX40" fmla="*/ 1508794 w 8033654"/>
              <a:gd name="connsiteY40" fmla="*/ 6649657 h 7031915"/>
              <a:gd name="connsiteX41" fmla="*/ 115723 w 8033654"/>
              <a:gd name="connsiteY41" fmla="*/ 3863519 h 7031915"/>
              <a:gd name="connsiteX42" fmla="*/ 115722 w 8033654"/>
              <a:gd name="connsiteY42" fmla="*/ 3863518 h 7031915"/>
              <a:gd name="connsiteX43" fmla="*/ 29470 w 8033654"/>
              <a:gd name="connsiteY43" fmla="*/ 3691014 h 7031915"/>
              <a:gd name="connsiteX44" fmla="*/ 11962 w 8033654"/>
              <a:gd name="connsiteY44" fmla="*/ 3634608 h 7031915"/>
              <a:gd name="connsiteX45" fmla="*/ 0 w 8033654"/>
              <a:gd name="connsiteY45" fmla="*/ 3515957 h 7031915"/>
              <a:gd name="connsiteX46" fmla="*/ 11962 w 8033654"/>
              <a:gd name="connsiteY46" fmla="*/ 3397306 h 7031915"/>
              <a:gd name="connsiteX47" fmla="*/ 29470 w 8033654"/>
              <a:gd name="connsiteY47" fmla="*/ 3340901 h 7031915"/>
              <a:gd name="connsiteX48" fmla="*/ 115722 w 8033654"/>
              <a:gd name="connsiteY48" fmla="*/ 3168396 h 7031915"/>
              <a:gd name="connsiteX49" fmla="*/ 115723 w 8033654"/>
              <a:gd name="connsiteY49" fmla="*/ 3168396 h 7031915"/>
              <a:gd name="connsiteX50" fmla="*/ 1508796 w 8033654"/>
              <a:gd name="connsiteY50" fmla="*/ 382255 h 7031915"/>
              <a:gd name="connsiteX51" fmla="*/ 1570174 w 8033654"/>
              <a:gd name="connsiteY51" fmla="*/ 259499 h 7031915"/>
              <a:gd name="connsiteX52" fmla="*/ 1642008 w 8033654"/>
              <a:gd name="connsiteY52" fmla="*/ 172435 h 7031915"/>
              <a:gd name="connsiteX53" fmla="*/ 1939656 w 8033654"/>
              <a:gd name="connsiteY53" fmla="*/ 11959 h 7031915"/>
              <a:gd name="connsiteX54" fmla="*/ 2058287 w 8033654"/>
              <a:gd name="connsiteY54"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482461 w 8033654"/>
              <a:gd name="connsiteY5" fmla="*/ 295697 h 7031915"/>
              <a:gd name="connsiteX6" fmla="*/ 2058287 w 8033654"/>
              <a:gd name="connsiteY6" fmla="*/ 0 h 7031915"/>
              <a:gd name="connsiteX7" fmla="*/ 2058326 w 8033654"/>
              <a:gd name="connsiteY7" fmla="*/ 0 h 7031915"/>
              <a:gd name="connsiteX8" fmla="*/ 5971699 w 8033654"/>
              <a:gd name="connsiteY8" fmla="*/ 0 h 7031915"/>
              <a:gd name="connsiteX9" fmla="*/ 5971700 w 8033654"/>
              <a:gd name="connsiteY9" fmla="*/ 0 h 7031915"/>
              <a:gd name="connsiteX10" fmla="*/ 5971740 w 8033654"/>
              <a:gd name="connsiteY10" fmla="*/ 0 h 7031915"/>
              <a:gd name="connsiteX11" fmla="*/ 6090371 w 8033654"/>
              <a:gd name="connsiteY11" fmla="*/ 11959 h 7031915"/>
              <a:gd name="connsiteX12" fmla="*/ 6357004 w 8033654"/>
              <a:gd name="connsiteY12" fmla="*/ 143562 h 7031915"/>
              <a:gd name="connsiteX13" fmla="*/ 6421756 w 8033654"/>
              <a:gd name="connsiteY13" fmla="*/ 209878 h 7031915"/>
              <a:gd name="connsiteX14" fmla="*/ 6426018 w 8033654"/>
              <a:gd name="connsiteY14" fmla="*/ 214243 h 7031915"/>
              <a:gd name="connsiteX15" fmla="*/ 6463356 w 8033654"/>
              <a:gd name="connsiteY15" fmla="*/ 268125 h 7031915"/>
              <a:gd name="connsiteX16" fmla="*/ 6480094 w 8033654"/>
              <a:gd name="connsiteY16" fmla="*/ 292278 h 7031915"/>
              <a:gd name="connsiteX17" fmla="*/ 7949332 w 8033654"/>
              <a:gd name="connsiteY17" fmla="*/ 3216682 h 7031915"/>
              <a:gd name="connsiteX18" fmla="*/ 7992299 w 8033654"/>
              <a:gd name="connsiteY18" fmla="*/ 3302616 h 7031915"/>
              <a:gd name="connsiteX19" fmla="*/ 8021693 w 8033654"/>
              <a:gd name="connsiteY19" fmla="*/ 3397306 h 7031915"/>
              <a:gd name="connsiteX20" fmla="*/ 8033654 w 8033654"/>
              <a:gd name="connsiteY20" fmla="*/ 3515957 h 7031915"/>
              <a:gd name="connsiteX21" fmla="*/ 8021693 w 8033654"/>
              <a:gd name="connsiteY21" fmla="*/ 3634608 h 7031915"/>
              <a:gd name="connsiteX22" fmla="*/ 7992299 w 8033654"/>
              <a:gd name="connsiteY22" fmla="*/ 3729298 h 7031915"/>
              <a:gd name="connsiteX23" fmla="*/ 7949332 w 8033654"/>
              <a:gd name="connsiteY23" fmla="*/ 3815232 h 7031915"/>
              <a:gd name="connsiteX24" fmla="*/ 6535055 w 8033654"/>
              <a:gd name="connsiteY24" fmla="*/ 6638796 h 7031915"/>
              <a:gd name="connsiteX25" fmla="*/ 6524461 w 8033654"/>
              <a:gd name="connsiteY25" fmla="*/ 6646190 h 7031915"/>
              <a:gd name="connsiteX26" fmla="*/ 6482456 w 8033654"/>
              <a:gd name="connsiteY26" fmla="*/ 6736229 h 7031915"/>
              <a:gd name="connsiteX27" fmla="*/ 6090371 w 8033654"/>
              <a:gd name="connsiteY27" fmla="*/ 7019956 h 7031915"/>
              <a:gd name="connsiteX28" fmla="*/ 5971740 w 8033654"/>
              <a:gd name="connsiteY28" fmla="*/ 7031915 h 7031915"/>
              <a:gd name="connsiteX29" fmla="*/ 5971700 w 8033654"/>
              <a:gd name="connsiteY29" fmla="*/ 7031915 h 7031915"/>
              <a:gd name="connsiteX30" fmla="*/ 2058326 w 8033654"/>
              <a:gd name="connsiteY30" fmla="*/ 7031915 h 7031915"/>
              <a:gd name="connsiteX31" fmla="*/ 2176958 w 8033654"/>
              <a:gd name="connsiteY31" fmla="*/ 7019956 h 7031915"/>
              <a:gd name="connsiteX32" fmla="*/ 2176957 w 8033654"/>
              <a:gd name="connsiteY32" fmla="*/ 7019956 h 7031915"/>
              <a:gd name="connsiteX33" fmla="*/ 2058326 w 8033654"/>
              <a:gd name="connsiteY33" fmla="*/ 7031915 h 7031915"/>
              <a:gd name="connsiteX34" fmla="*/ 2058286 w 8033654"/>
              <a:gd name="connsiteY34" fmla="*/ 7031915 h 7031915"/>
              <a:gd name="connsiteX35" fmla="*/ 1939655 w 8033654"/>
              <a:gd name="connsiteY35" fmla="*/ 7019956 h 7031915"/>
              <a:gd name="connsiteX36" fmla="*/ 1642007 w 8033654"/>
              <a:gd name="connsiteY36" fmla="*/ 6859480 h 7031915"/>
              <a:gd name="connsiteX37" fmla="*/ 1570173 w 8033654"/>
              <a:gd name="connsiteY37" fmla="*/ 6772417 h 7031915"/>
              <a:gd name="connsiteX38" fmla="*/ 1508795 w 8033654"/>
              <a:gd name="connsiteY38" fmla="*/ 6649661 h 7031915"/>
              <a:gd name="connsiteX39" fmla="*/ 1508794 w 8033654"/>
              <a:gd name="connsiteY39" fmla="*/ 6649657 h 7031915"/>
              <a:gd name="connsiteX40" fmla="*/ 115723 w 8033654"/>
              <a:gd name="connsiteY40" fmla="*/ 3863519 h 7031915"/>
              <a:gd name="connsiteX41" fmla="*/ 115722 w 8033654"/>
              <a:gd name="connsiteY41" fmla="*/ 3863518 h 7031915"/>
              <a:gd name="connsiteX42" fmla="*/ 29470 w 8033654"/>
              <a:gd name="connsiteY42" fmla="*/ 3691014 h 7031915"/>
              <a:gd name="connsiteX43" fmla="*/ 11962 w 8033654"/>
              <a:gd name="connsiteY43" fmla="*/ 3634608 h 7031915"/>
              <a:gd name="connsiteX44" fmla="*/ 0 w 8033654"/>
              <a:gd name="connsiteY44" fmla="*/ 3515957 h 7031915"/>
              <a:gd name="connsiteX45" fmla="*/ 11962 w 8033654"/>
              <a:gd name="connsiteY45" fmla="*/ 3397306 h 7031915"/>
              <a:gd name="connsiteX46" fmla="*/ 29470 w 8033654"/>
              <a:gd name="connsiteY46" fmla="*/ 3340901 h 7031915"/>
              <a:gd name="connsiteX47" fmla="*/ 115722 w 8033654"/>
              <a:gd name="connsiteY47" fmla="*/ 3168396 h 7031915"/>
              <a:gd name="connsiteX48" fmla="*/ 115723 w 8033654"/>
              <a:gd name="connsiteY48" fmla="*/ 3168396 h 7031915"/>
              <a:gd name="connsiteX49" fmla="*/ 1508796 w 8033654"/>
              <a:gd name="connsiteY49" fmla="*/ 382255 h 7031915"/>
              <a:gd name="connsiteX50" fmla="*/ 1570174 w 8033654"/>
              <a:gd name="connsiteY50" fmla="*/ 259499 h 7031915"/>
              <a:gd name="connsiteX51" fmla="*/ 1642008 w 8033654"/>
              <a:gd name="connsiteY51" fmla="*/ 172435 h 7031915"/>
              <a:gd name="connsiteX52" fmla="*/ 1939656 w 8033654"/>
              <a:gd name="connsiteY52" fmla="*/ 11959 h 7031915"/>
              <a:gd name="connsiteX53" fmla="*/ 2058287 w 8033654"/>
              <a:gd name="connsiteY53"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2058287 w 8033654"/>
              <a:gd name="connsiteY3" fmla="*/ 0 h 7031915"/>
              <a:gd name="connsiteX4" fmla="*/ 2058326 w 8033654"/>
              <a:gd name="connsiteY4" fmla="*/ 0 h 7031915"/>
              <a:gd name="connsiteX5" fmla="*/ 5971699 w 8033654"/>
              <a:gd name="connsiteY5" fmla="*/ 0 h 7031915"/>
              <a:gd name="connsiteX6" fmla="*/ 5971700 w 8033654"/>
              <a:gd name="connsiteY6" fmla="*/ 0 h 7031915"/>
              <a:gd name="connsiteX7" fmla="*/ 5971740 w 8033654"/>
              <a:gd name="connsiteY7" fmla="*/ 0 h 7031915"/>
              <a:gd name="connsiteX8" fmla="*/ 6090371 w 8033654"/>
              <a:gd name="connsiteY8" fmla="*/ 11959 h 7031915"/>
              <a:gd name="connsiteX9" fmla="*/ 6357004 w 8033654"/>
              <a:gd name="connsiteY9" fmla="*/ 143562 h 7031915"/>
              <a:gd name="connsiteX10" fmla="*/ 6421756 w 8033654"/>
              <a:gd name="connsiteY10" fmla="*/ 209878 h 7031915"/>
              <a:gd name="connsiteX11" fmla="*/ 6426018 w 8033654"/>
              <a:gd name="connsiteY11" fmla="*/ 214243 h 7031915"/>
              <a:gd name="connsiteX12" fmla="*/ 6463356 w 8033654"/>
              <a:gd name="connsiteY12" fmla="*/ 268125 h 7031915"/>
              <a:gd name="connsiteX13" fmla="*/ 6480094 w 8033654"/>
              <a:gd name="connsiteY13" fmla="*/ 292278 h 7031915"/>
              <a:gd name="connsiteX14" fmla="*/ 7949332 w 8033654"/>
              <a:gd name="connsiteY14" fmla="*/ 3216682 h 7031915"/>
              <a:gd name="connsiteX15" fmla="*/ 7992299 w 8033654"/>
              <a:gd name="connsiteY15" fmla="*/ 3302616 h 7031915"/>
              <a:gd name="connsiteX16" fmla="*/ 8021693 w 8033654"/>
              <a:gd name="connsiteY16" fmla="*/ 3397306 h 7031915"/>
              <a:gd name="connsiteX17" fmla="*/ 8033654 w 8033654"/>
              <a:gd name="connsiteY17" fmla="*/ 3515957 h 7031915"/>
              <a:gd name="connsiteX18" fmla="*/ 8021693 w 8033654"/>
              <a:gd name="connsiteY18" fmla="*/ 3634608 h 7031915"/>
              <a:gd name="connsiteX19" fmla="*/ 7992299 w 8033654"/>
              <a:gd name="connsiteY19" fmla="*/ 3729298 h 7031915"/>
              <a:gd name="connsiteX20" fmla="*/ 7949332 w 8033654"/>
              <a:gd name="connsiteY20" fmla="*/ 3815232 h 7031915"/>
              <a:gd name="connsiteX21" fmla="*/ 6535055 w 8033654"/>
              <a:gd name="connsiteY21" fmla="*/ 6638796 h 7031915"/>
              <a:gd name="connsiteX22" fmla="*/ 6524461 w 8033654"/>
              <a:gd name="connsiteY22" fmla="*/ 6646190 h 7031915"/>
              <a:gd name="connsiteX23" fmla="*/ 6482456 w 8033654"/>
              <a:gd name="connsiteY23" fmla="*/ 6736229 h 7031915"/>
              <a:gd name="connsiteX24" fmla="*/ 6090371 w 8033654"/>
              <a:gd name="connsiteY24" fmla="*/ 7019956 h 7031915"/>
              <a:gd name="connsiteX25" fmla="*/ 5971740 w 8033654"/>
              <a:gd name="connsiteY25" fmla="*/ 7031915 h 7031915"/>
              <a:gd name="connsiteX26" fmla="*/ 5971700 w 8033654"/>
              <a:gd name="connsiteY26" fmla="*/ 7031915 h 7031915"/>
              <a:gd name="connsiteX27" fmla="*/ 2058326 w 8033654"/>
              <a:gd name="connsiteY27" fmla="*/ 7031915 h 7031915"/>
              <a:gd name="connsiteX28" fmla="*/ 2176958 w 8033654"/>
              <a:gd name="connsiteY28" fmla="*/ 7019956 h 7031915"/>
              <a:gd name="connsiteX29" fmla="*/ 2176957 w 8033654"/>
              <a:gd name="connsiteY29" fmla="*/ 7019956 h 7031915"/>
              <a:gd name="connsiteX30" fmla="*/ 2058326 w 8033654"/>
              <a:gd name="connsiteY30" fmla="*/ 7031915 h 7031915"/>
              <a:gd name="connsiteX31" fmla="*/ 2058286 w 8033654"/>
              <a:gd name="connsiteY31" fmla="*/ 7031915 h 7031915"/>
              <a:gd name="connsiteX32" fmla="*/ 1939655 w 8033654"/>
              <a:gd name="connsiteY32" fmla="*/ 7019956 h 7031915"/>
              <a:gd name="connsiteX33" fmla="*/ 1642007 w 8033654"/>
              <a:gd name="connsiteY33" fmla="*/ 6859480 h 7031915"/>
              <a:gd name="connsiteX34" fmla="*/ 1570173 w 8033654"/>
              <a:gd name="connsiteY34" fmla="*/ 6772417 h 7031915"/>
              <a:gd name="connsiteX35" fmla="*/ 1508795 w 8033654"/>
              <a:gd name="connsiteY35" fmla="*/ 6649661 h 7031915"/>
              <a:gd name="connsiteX36" fmla="*/ 1508794 w 8033654"/>
              <a:gd name="connsiteY36" fmla="*/ 6649657 h 7031915"/>
              <a:gd name="connsiteX37" fmla="*/ 115723 w 8033654"/>
              <a:gd name="connsiteY37" fmla="*/ 3863519 h 7031915"/>
              <a:gd name="connsiteX38" fmla="*/ 115722 w 8033654"/>
              <a:gd name="connsiteY38" fmla="*/ 3863518 h 7031915"/>
              <a:gd name="connsiteX39" fmla="*/ 29470 w 8033654"/>
              <a:gd name="connsiteY39" fmla="*/ 3691014 h 7031915"/>
              <a:gd name="connsiteX40" fmla="*/ 11962 w 8033654"/>
              <a:gd name="connsiteY40" fmla="*/ 3634608 h 7031915"/>
              <a:gd name="connsiteX41" fmla="*/ 0 w 8033654"/>
              <a:gd name="connsiteY41" fmla="*/ 3515957 h 7031915"/>
              <a:gd name="connsiteX42" fmla="*/ 11962 w 8033654"/>
              <a:gd name="connsiteY42" fmla="*/ 3397306 h 7031915"/>
              <a:gd name="connsiteX43" fmla="*/ 29470 w 8033654"/>
              <a:gd name="connsiteY43" fmla="*/ 3340901 h 7031915"/>
              <a:gd name="connsiteX44" fmla="*/ 115722 w 8033654"/>
              <a:gd name="connsiteY44" fmla="*/ 3168396 h 7031915"/>
              <a:gd name="connsiteX45" fmla="*/ 115723 w 8033654"/>
              <a:gd name="connsiteY45" fmla="*/ 3168396 h 7031915"/>
              <a:gd name="connsiteX46" fmla="*/ 1508796 w 8033654"/>
              <a:gd name="connsiteY46" fmla="*/ 382255 h 7031915"/>
              <a:gd name="connsiteX47" fmla="*/ 1570174 w 8033654"/>
              <a:gd name="connsiteY47" fmla="*/ 259499 h 7031915"/>
              <a:gd name="connsiteX48" fmla="*/ 1642008 w 8033654"/>
              <a:gd name="connsiteY48" fmla="*/ 172435 h 7031915"/>
              <a:gd name="connsiteX49" fmla="*/ 1939656 w 8033654"/>
              <a:gd name="connsiteY49" fmla="*/ 11959 h 7031915"/>
              <a:gd name="connsiteX50" fmla="*/ 2058287 w 8033654"/>
              <a:gd name="connsiteY50"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6480094 w 8033654"/>
              <a:gd name="connsiteY10" fmla="*/ 292278 h 7031915"/>
              <a:gd name="connsiteX11" fmla="*/ 7949332 w 8033654"/>
              <a:gd name="connsiteY11" fmla="*/ 3216682 h 7031915"/>
              <a:gd name="connsiteX12" fmla="*/ 7992299 w 8033654"/>
              <a:gd name="connsiteY12" fmla="*/ 3302616 h 7031915"/>
              <a:gd name="connsiteX13" fmla="*/ 8021693 w 8033654"/>
              <a:gd name="connsiteY13" fmla="*/ 3397306 h 7031915"/>
              <a:gd name="connsiteX14" fmla="*/ 8033654 w 8033654"/>
              <a:gd name="connsiteY14" fmla="*/ 3515957 h 7031915"/>
              <a:gd name="connsiteX15" fmla="*/ 8021693 w 8033654"/>
              <a:gd name="connsiteY15" fmla="*/ 3634608 h 7031915"/>
              <a:gd name="connsiteX16" fmla="*/ 7992299 w 8033654"/>
              <a:gd name="connsiteY16" fmla="*/ 3729298 h 7031915"/>
              <a:gd name="connsiteX17" fmla="*/ 7949332 w 8033654"/>
              <a:gd name="connsiteY17" fmla="*/ 3815232 h 7031915"/>
              <a:gd name="connsiteX18" fmla="*/ 6535055 w 8033654"/>
              <a:gd name="connsiteY18" fmla="*/ 6638796 h 7031915"/>
              <a:gd name="connsiteX19" fmla="*/ 6524461 w 8033654"/>
              <a:gd name="connsiteY19" fmla="*/ 6646190 h 7031915"/>
              <a:gd name="connsiteX20" fmla="*/ 6482456 w 8033654"/>
              <a:gd name="connsiteY20" fmla="*/ 6736229 h 7031915"/>
              <a:gd name="connsiteX21" fmla="*/ 6090371 w 8033654"/>
              <a:gd name="connsiteY21" fmla="*/ 7019956 h 7031915"/>
              <a:gd name="connsiteX22" fmla="*/ 5971740 w 8033654"/>
              <a:gd name="connsiteY22" fmla="*/ 7031915 h 7031915"/>
              <a:gd name="connsiteX23" fmla="*/ 5971700 w 8033654"/>
              <a:gd name="connsiteY23" fmla="*/ 7031915 h 7031915"/>
              <a:gd name="connsiteX24" fmla="*/ 2058326 w 8033654"/>
              <a:gd name="connsiteY24" fmla="*/ 7031915 h 7031915"/>
              <a:gd name="connsiteX25" fmla="*/ 2176958 w 8033654"/>
              <a:gd name="connsiteY25" fmla="*/ 7019956 h 7031915"/>
              <a:gd name="connsiteX26" fmla="*/ 2176957 w 8033654"/>
              <a:gd name="connsiteY26" fmla="*/ 7019956 h 7031915"/>
              <a:gd name="connsiteX27" fmla="*/ 2058326 w 8033654"/>
              <a:gd name="connsiteY27" fmla="*/ 7031915 h 7031915"/>
              <a:gd name="connsiteX28" fmla="*/ 2058286 w 8033654"/>
              <a:gd name="connsiteY28" fmla="*/ 7031915 h 7031915"/>
              <a:gd name="connsiteX29" fmla="*/ 1939655 w 8033654"/>
              <a:gd name="connsiteY29" fmla="*/ 7019956 h 7031915"/>
              <a:gd name="connsiteX30" fmla="*/ 1642007 w 8033654"/>
              <a:gd name="connsiteY30" fmla="*/ 6859480 h 7031915"/>
              <a:gd name="connsiteX31" fmla="*/ 1570173 w 8033654"/>
              <a:gd name="connsiteY31" fmla="*/ 6772417 h 7031915"/>
              <a:gd name="connsiteX32" fmla="*/ 1508795 w 8033654"/>
              <a:gd name="connsiteY32" fmla="*/ 6649661 h 7031915"/>
              <a:gd name="connsiteX33" fmla="*/ 1508794 w 8033654"/>
              <a:gd name="connsiteY33" fmla="*/ 6649657 h 7031915"/>
              <a:gd name="connsiteX34" fmla="*/ 115723 w 8033654"/>
              <a:gd name="connsiteY34" fmla="*/ 3863519 h 7031915"/>
              <a:gd name="connsiteX35" fmla="*/ 115722 w 8033654"/>
              <a:gd name="connsiteY35" fmla="*/ 3863518 h 7031915"/>
              <a:gd name="connsiteX36" fmla="*/ 29470 w 8033654"/>
              <a:gd name="connsiteY36" fmla="*/ 3691014 h 7031915"/>
              <a:gd name="connsiteX37" fmla="*/ 11962 w 8033654"/>
              <a:gd name="connsiteY37" fmla="*/ 3634608 h 7031915"/>
              <a:gd name="connsiteX38" fmla="*/ 0 w 8033654"/>
              <a:gd name="connsiteY38" fmla="*/ 3515957 h 7031915"/>
              <a:gd name="connsiteX39" fmla="*/ 11962 w 8033654"/>
              <a:gd name="connsiteY39" fmla="*/ 3397306 h 7031915"/>
              <a:gd name="connsiteX40" fmla="*/ 29470 w 8033654"/>
              <a:gd name="connsiteY40" fmla="*/ 3340901 h 7031915"/>
              <a:gd name="connsiteX41" fmla="*/ 115722 w 8033654"/>
              <a:gd name="connsiteY41" fmla="*/ 3168396 h 7031915"/>
              <a:gd name="connsiteX42" fmla="*/ 115723 w 8033654"/>
              <a:gd name="connsiteY42" fmla="*/ 3168396 h 7031915"/>
              <a:gd name="connsiteX43" fmla="*/ 1508796 w 8033654"/>
              <a:gd name="connsiteY43" fmla="*/ 382255 h 7031915"/>
              <a:gd name="connsiteX44" fmla="*/ 1570174 w 8033654"/>
              <a:gd name="connsiteY44" fmla="*/ 259499 h 7031915"/>
              <a:gd name="connsiteX45" fmla="*/ 1642008 w 8033654"/>
              <a:gd name="connsiteY45" fmla="*/ 172435 h 7031915"/>
              <a:gd name="connsiteX46" fmla="*/ 1939656 w 8033654"/>
              <a:gd name="connsiteY46" fmla="*/ 11959 h 7031915"/>
              <a:gd name="connsiteX47" fmla="*/ 2058287 w 8033654"/>
              <a:gd name="connsiteY47"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176957 w 8033654"/>
              <a:gd name="connsiteY25" fmla="*/ 7019956 h 7031915"/>
              <a:gd name="connsiteX26" fmla="*/ 2058326 w 8033654"/>
              <a:gd name="connsiteY26" fmla="*/ 7031915 h 7031915"/>
              <a:gd name="connsiteX27" fmla="*/ 2058286 w 8033654"/>
              <a:gd name="connsiteY27" fmla="*/ 7031915 h 7031915"/>
              <a:gd name="connsiteX28" fmla="*/ 1939655 w 8033654"/>
              <a:gd name="connsiteY28" fmla="*/ 7019956 h 7031915"/>
              <a:gd name="connsiteX29" fmla="*/ 1642007 w 8033654"/>
              <a:gd name="connsiteY29" fmla="*/ 6859480 h 7031915"/>
              <a:gd name="connsiteX30" fmla="*/ 1570173 w 8033654"/>
              <a:gd name="connsiteY30" fmla="*/ 6772417 h 7031915"/>
              <a:gd name="connsiteX31" fmla="*/ 1508795 w 8033654"/>
              <a:gd name="connsiteY31" fmla="*/ 6649661 h 7031915"/>
              <a:gd name="connsiteX32" fmla="*/ 1508794 w 8033654"/>
              <a:gd name="connsiteY32" fmla="*/ 6649657 h 7031915"/>
              <a:gd name="connsiteX33" fmla="*/ 115723 w 8033654"/>
              <a:gd name="connsiteY33" fmla="*/ 3863519 h 7031915"/>
              <a:gd name="connsiteX34" fmla="*/ 115722 w 8033654"/>
              <a:gd name="connsiteY34" fmla="*/ 3863518 h 7031915"/>
              <a:gd name="connsiteX35" fmla="*/ 29470 w 8033654"/>
              <a:gd name="connsiteY35" fmla="*/ 3691014 h 7031915"/>
              <a:gd name="connsiteX36" fmla="*/ 11962 w 8033654"/>
              <a:gd name="connsiteY36" fmla="*/ 3634608 h 7031915"/>
              <a:gd name="connsiteX37" fmla="*/ 0 w 8033654"/>
              <a:gd name="connsiteY37" fmla="*/ 3515957 h 7031915"/>
              <a:gd name="connsiteX38" fmla="*/ 11962 w 8033654"/>
              <a:gd name="connsiteY38" fmla="*/ 3397306 h 7031915"/>
              <a:gd name="connsiteX39" fmla="*/ 29470 w 8033654"/>
              <a:gd name="connsiteY39" fmla="*/ 3340901 h 7031915"/>
              <a:gd name="connsiteX40" fmla="*/ 115722 w 8033654"/>
              <a:gd name="connsiteY40" fmla="*/ 3168396 h 7031915"/>
              <a:gd name="connsiteX41" fmla="*/ 115723 w 8033654"/>
              <a:gd name="connsiteY41" fmla="*/ 3168396 h 7031915"/>
              <a:gd name="connsiteX42" fmla="*/ 1508796 w 8033654"/>
              <a:gd name="connsiteY42" fmla="*/ 382255 h 7031915"/>
              <a:gd name="connsiteX43" fmla="*/ 1570174 w 8033654"/>
              <a:gd name="connsiteY43" fmla="*/ 259499 h 7031915"/>
              <a:gd name="connsiteX44" fmla="*/ 1642008 w 8033654"/>
              <a:gd name="connsiteY44" fmla="*/ 172435 h 7031915"/>
              <a:gd name="connsiteX45" fmla="*/ 1939656 w 8033654"/>
              <a:gd name="connsiteY45" fmla="*/ 11959 h 7031915"/>
              <a:gd name="connsiteX46" fmla="*/ 2058287 w 8033654"/>
              <a:gd name="connsiteY46"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058326 w 8033654"/>
              <a:gd name="connsiteY25" fmla="*/ 7031915 h 7031915"/>
              <a:gd name="connsiteX26" fmla="*/ 2058286 w 8033654"/>
              <a:gd name="connsiteY26" fmla="*/ 7031915 h 7031915"/>
              <a:gd name="connsiteX27" fmla="*/ 1939655 w 8033654"/>
              <a:gd name="connsiteY27" fmla="*/ 7019956 h 7031915"/>
              <a:gd name="connsiteX28" fmla="*/ 1642007 w 8033654"/>
              <a:gd name="connsiteY28" fmla="*/ 6859480 h 7031915"/>
              <a:gd name="connsiteX29" fmla="*/ 1570173 w 8033654"/>
              <a:gd name="connsiteY29" fmla="*/ 6772417 h 7031915"/>
              <a:gd name="connsiteX30" fmla="*/ 1508795 w 8033654"/>
              <a:gd name="connsiteY30" fmla="*/ 6649661 h 7031915"/>
              <a:gd name="connsiteX31" fmla="*/ 1508794 w 8033654"/>
              <a:gd name="connsiteY31" fmla="*/ 6649657 h 7031915"/>
              <a:gd name="connsiteX32" fmla="*/ 115723 w 8033654"/>
              <a:gd name="connsiteY32" fmla="*/ 3863519 h 7031915"/>
              <a:gd name="connsiteX33" fmla="*/ 115722 w 8033654"/>
              <a:gd name="connsiteY33" fmla="*/ 3863518 h 7031915"/>
              <a:gd name="connsiteX34" fmla="*/ 29470 w 8033654"/>
              <a:gd name="connsiteY34" fmla="*/ 3691014 h 7031915"/>
              <a:gd name="connsiteX35" fmla="*/ 11962 w 8033654"/>
              <a:gd name="connsiteY35" fmla="*/ 3634608 h 7031915"/>
              <a:gd name="connsiteX36" fmla="*/ 0 w 8033654"/>
              <a:gd name="connsiteY36" fmla="*/ 3515957 h 7031915"/>
              <a:gd name="connsiteX37" fmla="*/ 11962 w 8033654"/>
              <a:gd name="connsiteY37" fmla="*/ 3397306 h 7031915"/>
              <a:gd name="connsiteX38" fmla="*/ 29470 w 8033654"/>
              <a:gd name="connsiteY38" fmla="*/ 3340901 h 7031915"/>
              <a:gd name="connsiteX39" fmla="*/ 115722 w 8033654"/>
              <a:gd name="connsiteY39" fmla="*/ 3168396 h 7031915"/>
              <a:gd name="connsiteX40" fmla="*/ 115723 w 8033654"/>
              <a:gd name="connsiteY40" fmla="*/ 3168396 h 7031915"/>
              <a:gd name="connsiteX41" fmla="*/ 1508796 w 8033654"/>
              <a:gd name="connsiteY41" fmla="*/ 382255 h 7031915"/>
              <a:gd name="connsiteX42" fmla="*/ 1570174 w 8033654"/>
              <a:gd name="connsiteY42" fmla="*/ 259499 h 7031915"/>
              <a:gd name="connsiteX43" fmla="*/ 1642008 w 8033654"/>
              <a:gd name="connsiteY43" fmla="*/ 172435 h 7031915"/>
              <a:gd name="connsiteX44" fmla="*/ 1939656 w 8033654"/>
              <a:gd name="connsiteY44" fmla="*/ 11959 h 7031915"/>
              <a:gd name="connsiteX45" fmla="*/ 2058287 w 8033654"/>
              <a:gd name="connsiteY45"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058326 w 8033654"/>
              <a:gd name="connsiteY24" fmla="*/ 7031915 h 7031915"/>
              <a:gd name="connsiteX25" fmla="*/ 2058286 w 8033654"/>
              <a:gd name="connsiteY25" fmla="*/ 7031915 h 7031915"/>
              <a:gd name="connsiteX26" fmla="*/ 1939655 w 8033654"/>
              <a:gd name="connsiteY26" fmla="*/ 7019956 h 7031915"/>
              <a:gd name="connsiteX27" fmla="*/ 1642007 w 8033654"/>
              <a:gd name="connsiteY27" fmla="*/ 6859480 h 7031915"/>
              <a:gd name="connsiteX28" fmla="*/ 1570173 w 8033654"/>
              <a:gd name="connsiteY28" fmla="*/ 6772417 h 7031915"/>
              <a:gd name="connsiteX29" fmla="*/ 1508795 w 8033654"/>
              <a:gd name="connsiteY29" fmla="*/ 6649661 h 7031915"/>
              <a:gd name="connsiteX30" fmla="*/ 1508794 w 8033654"/>
              <a:gd name="connsiteY30" fmla="*/ 6649657 h 7031915"/>
              <a:gd name="connsiteX31" fmla="*/ 115723 w 8033654"/>
              <a:gd name="connsiteY31" fmla="*/ 3863519 h 7031915"/>
              <a:gd name="connsiteX32" fmla="*/ 115722 w 8033654"/>
              <a:gd name="connsiteY32" fmla="*/ 3863518 h 7031915"/>
              <a:gd name="connsiteX33" fmla="*/ 29470 w 8033654"/>
              <a:gd name="connsiteY33" fmla="*/ 3691014 h 7031915"/>
              <a:gd name="connsiteX34" fmla="*/ 11962 w 8033654"/>
              <a:gd name="connsiteY34" fmla="*/ 3634608 h 7031915"/>
              <a:gd name="connsiteX35" fmla="*/ 0 w 8033654"/>
              <a:gd name="connsiteY35" fmla="*/ 3515957 h 7031915"/>
              <a:gd name="connsiteX36" fmla="*/ 11962 w 8033654"/>
              <a:gd name="connsiteY36" fmla="*/ 3397306 h 7031915"/>
              <a:gd name="connsiteX37" fmla="*/ 29470 w 8033654"/>
              <a:gd name="connsiteY37" fmla="*/ 3340901 h 7031915"/>
              <a:gd name="connsiteX38" fmla="*/ 115722 w 8033654"/>
              <a:gd name="connsiteY38" fmla="*/ 3168396 h 7031915"/>
              <a:gd name="connsiteX39" fmla="*/ 115723 w 8033654"/>
              <a:gd name="connsiteY39" fmla="*/ 3168396 h 7031915"/>
              <a:gd name="connsiteX40" fmla="*/ 1508796 w 8033654"/>
              <a:gd name="connsiteY40" fmla="*/ 382255 h 7031915"/>
              <a:gd name="connsiteX41" fmla="*/ 1570174 w 8033654"/>
              <a:gd name="connsiteY41" fmla="*/ 259499 h 7031915"/>
              <a:gd name="connsiteX42" fmla="*/ 1642008 w 8033654"/>
              <a:gd name="connsiteY42" fmla="*/ 172435 h 7031915"/>
              <a:gd name="connsiteX43" fmla="*/ 1939656 w 8033654"/>
              <a:gd name="connsiteY43" fmla="*/ 11959 h 7031915"/>
              <a:gd name="connsiteX44" fmla="*/ 2058287 w 8033654"/>
              <a:gd name="connsiteY44"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482456 w 8033654"/>
              <a:gd name="connsiteY18" fmla="*/ 6736229 h 7031915"/>
              <a:gd name="connsiteX19" fmla="*/ 6090371 w 8033654"/>
              <a:gd name="connsiteY19" fmla="*/ 7019956 h 7031915"/>
              <a:gd name="connsiteX20" fmla="*/ 5971740 w 8033654"/>
              <a:gd name="connsiteY20" fmla="*/ 7031915 h 7031915"/>
              <a:gd name="connsiteX21" fmla="*/ 5971700 w 8033654"/>
              <a:gd name="connsiteY21" fmla="*/ 7031915 h 7031915"/>
              <a:gd name="connsiteX22" fmla="*/ 2058326 w 8033654"/>
              <a:gd name="connsiteY22" fmla="*/ 7031915 h 7031915"/>
              <a:gd name="connsiteX23" fmla="*/ 2058326 w 8033654"/>
              <a:gd name="connsiteY23" fmla="*/ 7031915 h 7031915"/>
              <a:gd name="connsiteX24" fmla="*/ 2058286 w 8033654"/>
              <a:gd name="connsiteY24" fmla="*/ 7031915 h 7031915"/>
              <a:gd name="connsiteX25" fmla="*/ 1939655 w 8033654"/>
              <a:gd name="connsiteY25" fmla="*/ 7019956 h 7031915"/>
              <a:gd name="connsiteX26" fmla="*/ 1642007 w 8033654"/>
              <a:gd name="connsiteY26" fmla="*/ 6859480 h 7031915"/>
              <a:gd name="connsiteX27" fmla="*/ 1570173 w 8033654"/>
              <a:gd name="connsiteY27" fmla="*/ 6772417 h 7031915"/>
              <a:gd name="connsiteX28" fmla="*/ 1508795 w 8033654"/>
              <a:gd name="connsiteY28" fmla="*/ 6649661 h 7031915"/>
              <a:gd name="connsiteX29" fmla="*/ 1508794 w 8033654"/>
              <a:gd name="connsiteY29" fmla="*/ 6649657 h 7031915"/>
              <a:gd name="connsiteX30" fmla="*/ 115723 w 8033654"/>
              <a:gd name="connsiteY30" fmla="*/ 3863519 h 7031915"/>
              <a:gd name="connsiteX31" fmla="*/ 115722 w 8033654"/>
              <a:gd name="connsiteY31" fmla="*/ 3863518 h 7031915"/>
              <a:gd name="connsiteX32" fmla="*/ 29470 w 8033654"/>
              <a:gd name="connsiteY32" fmla="*/ 3691014 h 7031915"/>
              <a:gd name="connsiteX33" fmla="*/ 11962 w 8033654"/>
              <a:gd name="connsiteY33" fmla="*/ 3634608 h 7031915"/>
              <a:gd name="connsiteX34" fmla="*/ 0 w 8033654"/>
              <a:gd name="connsiteY34" fmla="*/ 3515957 h 7031915"/>
              <a:gd name="connsiteX35" fmla="*/ 11962 w 8033654"/>
              <a:gd name="connsiteY35" fmla="*/ 3397306 h 7031915"/>
              <a:gd name="connsiteX36" fmla="*/ 29470 w 8033654"/>
              <a:gd name="connsiteY36" fmla="*/ 3340901 h 7031915"/>
              <a:gd name="connsiteX37" fmla="*/ 115722 w 8033654"/>
              <a:gd name="connsiteY37" fmla="*/ 3168396 h 7031915"/>
              <a:gd name="connsiteX38" fmla="*/ 115723 w 8033654"/>
              <a:gd name="connsiteY38" fmla="*/ 3168396 h 7031915"/>
              <a:gd name="connsiteX39" fmla="*/ 1508796 w 8033654"/>
              <a:gd name="connsiteY39" fmla="*/ 382255 h 7031915"/>
              <a:gd name="connsiteX40" fmla="*/ 1570174 w 8033654"/>
              <a:gd name="connsiteY40" fmla="*/ 259499 h 7031915"/>
              <a:gd name="connsiteX41" fmla="*/ 1642008 w 8033654"/>
              <a:gd name="connsiteY41" fmla="*/ 172435 h 7031915"/>
              <a:gd name="connsiteX42" fmla="*/ 1939656 w 8033654"/>
              <a:gd name="connsiteY42" fmla="*/ 11959 h 7031915"/>
              <a:gd name="connsiteX43" fmla="*/ 2058287 w 8033654"/>
              <a:gd name="connsiteY43"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482456 w 8033654"/>
              <a:gd name="connsiteY17" fmla="*/ 6736229 h 7031915"/>
              <a:gd name="connsiteX18" fmla="*/ 6090371 w 8033654"/>
              <a:gd name="connsiteY18" fmla="*/ 7019956 h 7031915"/>
              <a:gd name="connsiteX19" fmla="*/ 5971740 w 8033654"/>
              <a:gd name="connsiteY19" fmla="*/ 7031915 h 7031915"/>
              <a:gd name="connsiteX20" fmla="*/ 5971700 w 8033654"/>
              <a:gd name="connsiteY20" fmla="*/ 7031915 h 7031915"/>
              <a:gd name="connsiteX21" fmla="*/ 2058326 w 8033654"/>
              <a:gd name="connsiteY21" fmla="*/ 7031915 h 7031915"/>
              <a:gd name="connsiteX22" fmla="*/ 2058326 w 8033654"/>
              <a:gd name="connsiteY22" fmla="*/ 7031915 h 7031915"/>
              <a:gd name="connsiteX23" fmla="*/ 2058286 w 8033654"/>
              <a:gd name="connsiteY23" fmla="*/ 7031915 h 7031915"/>
              <a:gd name="connsiteX24" fmla="*/ 1939655 w 8033654"/>
              <a:gd name="connsiteY24" fmla="*/ 7019956 h 7031915"/>
              <a:gd name="connsiteX25" fmla="*/ 1642007 w 8033654"/>
              <a:gd name="connsiteY25" fmla="*/ 6859480 h 7031915"/>
              <a:gd name="connsiteX26" fmla="*/ 1570173 w 8033654"/>
              <a:gd name="connsiteY26" fmla="*/ 6772417 h 7031915"/>
              <a:gd name="connsiteX27" fmla="*/ 1508795 w 8033654"/>
              <a:gd name="connsiteY27" fmla="*/ 6649661 h 7031915"/>
              <a:gd name="connsiteX28" fmla="*/ 1508794 w 8033654"/>
              <a:gd name="connsiteY28" fmla="*/ 6649657 h 7031915"/>
              <a:gd name="connsiteX29" fmla="*/ 115723 w 8033654"/>
              <a:gd name="connsiteY29" fmla="*/ 3863519 h 7031915"/>
              <a:gd name="connsiteX30" fmla="*/ 115722 w 8033654"/>
              <a:gd name="connsiteY30" fmla="*/ 3863518 h 7031915"/>
              <a:gd name="connsiteX31" fmla="*/ 29470 w 8033654"/>
              <a:gd name="connsiteY31" fmla="*/ 3691014 h 7031915"/>
              <a:gd name="connsiteX32" fmla="*/ 11962 w 8033654"/>
              <a:gd name="connsiteY32" fmla="*/ 3634608 h 7031915"/>
              <a:gd name="connsiteX33" fmla="*/ 0 w 8033654"/>
              <a:gd name="connsiteY33" fmla="*/ 3515957 h 7031915"/>
              <a:gd name="connsiteX34" fmla="*/ 11962 w 8033654"/>
              <a:gd name="connsiteY34" fmla="*/ 3397306 h 7031915"/>
              <a:gd name="connsiteX35" fmla="*/ 29470 w 8033654"/>
              <a:gd name="connsiteY35" fmla="*/ 3340901 h 7031915"/>
              <a:gd name="connsiteX36" fmla="*/ 115722 w 8033654"/>
              <a:gd name="connsiteY36" fmla="*/ 3168396 h 7031915"/>
              <a:gd name="connsiteX37" fmla="*/ 115723 w 8033654"/>
              <a:gd name="connsiteY37" fmla="*/ 3168396 h 7031915"/>
              <a:gd name="connsiteX38" fmla="*/ 1508796 w 8033654"/>
              <a:gd name="connsiteY38" fmla="*/ 382255 h 7031915"/>
              <a:gd name="connsiteX39" fmla="*/ 1570174 w 8033654"/>
              <a:gd name="connsiteY39" fmla="*/ 259499 h 7031915"/>
              <a:gd name="connsiteX40" fmla="*/ 1642008 w 8033654"/>
              <a:gd name="connsiteY40" fmla="*/ 172435 h 7031915"/>
              <a:gd name="connsiteX41" fmla="*/ 1939656 w 8033654"/>
              <a:gd name="connsiteY41" fmla="*/ 11959 h 7031915"/>
              <a:gd name="connsiteX42" fmla="*/ 2058287 w 8033654"/>
              <a:gd name="connsiteY42"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7949332 w 8033654"/>
              <a:gd name="connsiteY9" fmla="*/ 3216682 h 7031915"/>
              <a:gd name="connsiteX10" fmla="*/ 7992299 w 8033654"/>
              <a:gd name="connsiteY10" fmla="*/ 3302616 h 7031915"/>
              <a:gd name="connsiteX11" fmla="*/ 8021693 w 8033654"/>
              <a:gd name="connsiteY11" fmla="*/ 3397306 h 7031915"/>
              <a:gd name="connsiteX12" fmla="*/ 8033654 w 8033654"/>
              <a:gd name="connsiteY12" fmla="*/ 3515957 h 7031915"/>
              <a:gd name="connsiteX13" fmla="*/ 8021693 w 8033654"/>
              <a:gd name="connsiteY13" fmla="*/ 3634608 h 7031915"/>
              <a:gd name="connsiteX14" fmla="*/ 7992299 w 8033654"/>
              <a:gd name="connsiteY14" fmla="*/ 3729298 h 7031915"/>
              <a:gd name="connsiteX15" fmla="*/ 7949332 w 8033654"/>
              <a:gd name="connsiteY15" fmla="*/ 3815232 h 7031915"/>
              <a:gd name="connsiteX16" fmla="*/ 6482456 w 8033654"/>
              <a:gd name="connsiteY16" fmla="*/ 6736229 h 7031915"/>
              <a:gd name="connsiteX17" fmla="*/ 6090371 w 8033654"/>
              <a:gd name="connsiteY17" fmla="*/ 7019956 h 7031915"/>
              <a:gd name="connsiteX18" fmla="*/ 5971740 w 8033654"/>
              <a:gd name="connsiteY18" fmla="*/ 7031915 h 7031915"/>
              <a:gd name="connsiteX19" fmla="*/ 5971700 w 8033654"/>
              <a:gd name="connsiteY19" fmla="*/ 7031915 h 7031915"/>
              <a:gd name="connsiteX20" fmla="*/ 2058326 w 8033654"/>
              <a:gd name="connsiteY20" fmla="*/ 7031915 h 7031915"/>
              <a:gd name="connsiteX21" fmla="*/ 2058326 w 8033654"/>
              <a:gd name="connsiteY21" fmla="*/ 7031915 h 7031915"/>
              <a:gd name="connsiteX22" fmla="*/ 2058286 w 8033654"/>
              <a:gd name="connsiteY22" fmla="*/ 7031915 h 7031915"/>
              <a:gd name="connsiteX23" fmla="*/ 1939655 w 8033654"/>
              <a:gd name="connsiteY23" fmla="*/ 7019956 h 7031915"/>
              <a:gd name="connsiteX24" fmla="*/ 1642007 w 8033654"/>
              <a:gd name="connsiteY24" fmla="*/ 6859480 h 7031915"/>
              <a:gd name="connsiteX25" fmla="*/ 1570173 w 8033654"/>
              <a:gd name="connsiteY25" fmla="*/ 6772417 h 7031915"/>
              <a:gd name="connsiteX26" fmla="*/ 1508795 w 8033654"/>
              <a:gd name="connsiteY26" fmla="*/ 6649661 h 7031915"/>
              <a:gd name="connsiteX27" fmla="*/ 1508794 w 8033654"/>
              <a:gd name="connsiteY27" fmla="*/ 6649657 h 7031915"/>
              <a:gd name="connsiteX28" fmla="*/ 115723 w 8033654"/>
              <a:gd name="connsiteY28" fmla="*/ 3863519 h 7031915"/>
              <a:gd name="connsiteX29" fmla="*/ 115722 w 8033654"/>
              <a:gd name="connsiteY29" fmla="*/ 3863518 h 7031915"/>
              <a:gd name="connsiteX30" fmla="*/ 29470 w 8033654"/>
              <a:gd name="connsiteY30" fmla="*/ 3691014 h 7031915"/>
              <a:gd name="connsiteX31" fmla="*/ 11962 w 8033654"/>
              <a:gd name="connsiteY31" fmla="*/ 3634608 h 7031915"/>
              <a:gd name="connsiteX32" fmla="*/ 0 w 8033654"/>
              <a:gd name="connsiteY32" fmla="*/ 3515957 h 7031915"/>
              <a:gd name="connsiteX33" fmla="*/ 11962 w 8033654"/>
              <a:gd name="connsiteY33" fmla="*/ 3397306 h 7031915"/>
              <a:gd name="connsiteX34" fmla="*/ 29470 w 8033654"/>
              <a:gd name="connsiteY34" fmla="*/ 3340901 h 7031915"/>
              <a:gd name="connsiteX35" fmla="*/ 115722 w 8033654"/>
              <a:gd name="connsiteY35" fmla="*/ 3168396 h 7031915"/>
              <a:gd name="connsiteX36" fmla="*/ 115723 w 8033654"/>
              <a:gd name="connsiteY36" fmla="*/ 3168396 h 7031915"/>
              <a:gd name="connsiteX37" fmla="*/ 1508796 w 8033654"/>
              <a:gd name="connsiteY37" fmla="*/ 382255 h 7031915"/>
              <a:gd name="connsiteX38" fmla="*/ 1570174 w 8033654"/>
              <a:gd name="connsiteY38" fmla="*/ 259499 h 7031915"/>
              <a:gd name="connsiteX39" fmla="*/ 1642008 w 8033654"/>
              <a:gd name="connsiteY39" fmla="*/ 172435 h 7031915"/>
              <a:gd name="connsiteX40" fmla="*/ 1939656 w 8033654"/>
              <a:gd name="connsiteY40" fmla="*/ 11959 h 7031915"/>
              <a:gd name="connsiteX41" fmla="*/ 2058287 w 8033654"/>
              <a:gd name="connsiteY41" fmla="*/ 0 h 703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033654" h="7031915">
                <a:moveTo>
                  <a:pt x="2058287" y="0"/>
                </a:moveTo>
                <a:lnTo>
                  <a:pt x="2058326" y="0"/>
                </a:lnTo>
                <a:lnTo>
                  <a:pt x="5971699" y="0"/>
                </a:lnTo>
                <a:lnTo>
                  <a:pt x="5971700" y="0"/>
                </a:lnTo>
                <a:lnTo>
                  <a:pt x="5971740" y="0"/>
                </a:lnTo>
                <a:lnTo>
                  <a:pt x="6090371" y="11959"/>
                </a:lnTo>
                <a:cubicBezTo>
                  <a:pt x="6190975" y="32545"/>
                  <a:pt x="6282232" y="78792"/>
                  <a:pt x="6357004" y="143562"/>
                </a:cubicBezTo>
                <a:lnTo>
                  <a:pt x="6421756" y="209878"/>
                </a:lnTo>
                <a:lnTo>
                  <a:pt x="6426018" y="214243"/>
                </a:lnTo>
                <a:lnTo>
                  <a:pt x="7949332" y="3216682"/>
                </a:lnTo>
                <a:lnTo>
                  <a:pt x="7992299" y="3302616"/>
                </a:lnTo>
                <a:lnTo>
                  <a:pt x="8021693" y="3397306"/>
                </a:lnTo>
                <a:cubicBezTo>
                  <a:pt x="8029535" y="3435632"/>
                  <a:pt x="8033654" y="3475313"/>
                  <a:pt x="8033654" y="3515957"/>
                </a:cubicBezTo>
                <a:cubicBezTo>
                  <a:pt x="8033654" y="3556601"/>
                  <a:pt x="8029535" y="3596283"/>
                  <a:pt x="8021693" y="3634608"/>
                </a:cubicBezTo>
                <a:lnTo>
                  <a:pt x="7992299" y="3729298"/>
                </a:lnTo>
                <a:lnTo>
                  <a:pt x="7949332" y="3815232"/>
                </a:lnTo>
                <a:lnTo>
                  <a:pt x="6482456" y="6736229"/>
                </a:lnTo>
                <a:cubicBezTo>
                  <a:pt x="6399753" y="6880056"/>
                  <a:pt x="6258044" y="6985646"/>
                  <a:pt x="6090371" y="7019956"/>
                </a:cubicBezTo>
                <a:lnTo>
                  <a:pt x="5971740" y="7031915"/>
                </a:lnTo>
                <a:lnTo>
                  <a:pt x="5971700" y="7031915"/>
                </a:lnTo>
                <a:lnTo>
                  <a:pt x="2058326" y="7031915"/>
                </a:lnTo>
                <a:lnTo>
                  <a:pt x="2058326" y="7031915"/>
                </a:lnTo>
                <a:lnTo>
                  <a:pt x="2058286" y="7031915"/>
                </a:lnTo>
                <a:lnTo>
                  <a:pt x="1939655" y="7019956"/>
                </a:lnTo>
                <a:cubicBezTo>
                  <a:pt x="1824680" y="6996429"/>
                  <a:pt x="1721912" y="6939386"/>
                  <a:pt x="1642007" y="6859480"/>
                </a:cubicBezTo>
                <a:lnTo>
                  <a:pt x="1570173" y="6772417"/>
                </a:lnTo>
                <a:lnTo>
                  <a:pt x="1508795" y="6649661"/>
                </a:lnTo>
                <a:cubicBezTo>
                  <a:pt x="1508795" y="6649660"/>
                  <a:pt x="1508794" y="6649658"/>
                  <a:pt x="1508794" y="6649657"/>
                </a:cubicBezTo>
                <a:lnTo>
                  <a:pt x="115723" y="3863519"/>
                </a:lnTo>
                <a:lnTo>
                  <a:pt x="115722" y="3863518"/>
                </a:lnTo>
                <a:lnTo>
                  <a:pt x="29470" y="3691014"/>
                </a:lnTo>
                <a:lnTo>
                  <a:pt x="11962" y="3634608"/>
                </a:lnTo>
                <a:cubicBezTo>
                  <a:pt x="4119" y="3596283"/>
                  <a:pt x="0" y="3556601"/>
                  <a:pt x="0" y="3515957"/>
                </a:cubicBezTo>
                <a:cubicBezTo>
                  <a:pt x="0" y="3475313"/>
                  <a:pt x="4119" y="3435632"/>
                  <a:pt x="11962" y="3397306"/>
                </a:cubicBezTo>
                <a:lnTo>
                  <a:pt x="29470" y="3340901"/>
                </a:lnTo>
                <a:lnTo>
                  <a:pt x="115722" y="3168396"/>
                </a:lnTo>
                <a:lnTo>
                  <a:pt x="115723" y="3168396"/>
                </a:lnTo>
                <a:lnTo>
                  <a:pt x="1508796" y="382255"/>
                </a:lnTo>
                <a:lnTo>
                  <a:pt x="1570174" y="259499"/>
                </a:lnTo>
                <a:lnTo>
                  <a:pt x="1642008" y="172435"/>
                </a:lnTo>
                <a:cubicBezTo>
                  <a:pt x="1721913" y="92530"/>
                  <a:pt x="1824680" y="35486"/>
                  <a:pt x="1939656" y="11959"/>
                </a:cubicBezTo>
                <a:lnTo>
                  <a:pt x="2058287" y="0"/>
                </a:lnTo>
                <a:close/>
              </a:path>
            </a:pathLst>
          </a:custGeom>
          <a:solidFill>
            <a:schemeClr val="accent4"/>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任意多边形: 形状 16"/>
          <p:cNvSpPr/>
          <p:nvPr/>
        </p:nvSpPr>
        <p:spPr>
          <a:xfrm rot="10800000">
            <a:off x="8828283" y="1908628"/>
            <a:ext cx="2014708" cy="1763486"/>
          </a:xfrm>
          <a:custGeom>
            <a:avLst/>
            <a:gdLst>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6753 w 8033654"/>
              <a:gd name="connsiteY5" fmla="*/ 467828 h 7031915"/>
              <a:gd name="connsiteX6" fmla="*/ 6540064 w 8033654"/>
              <a:gd name="connsiteY6" fmla="*/ 434562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363588 w 8033654"/>
              <a:gd name="connsiteY37" fmla="*/ 6946684 h 7031915"/>
              <a:gd name="connsiteX38" fmla="*/ 2418335 w 8033654"/>
              <a:gd name="connsiteY38" fmla="*/ 6906767 h 7031915"/>
              <a:gd name="connsiteX39" fmla="*/ 2418334 w 8033654"/>
              <a:gd name="connsiteY39" fmla="*/ 6906767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418334 w 8033654"/>
              <a:gd name="connsiteY42" fmla="*/ 6906767 h 7031915"/>
              <a:gd name="connsiteX43" fmla="*/ 2176957 w 8033654"/>
              <a:gd name="connsiteY43" fmla="*/ 7019956 h 7031915"/>
              <a:gd name="connsiteX44" fmla="*/ 2058326 w 8033654"/>
              <a:gd name="connsiteY44" fmla="*/ 7031915 h 7031915"/>
              <a:gd name="connsiteX45" fmla="*/ 2058286 w 8033654"/>
              <a:gd name="connsiteY45" fmla="*/ 7031915 h 7031915"/>
              <a:gd name="connsiteX46" fmla="*/ 1939655 w 8033654"/>
              <a:gd name="connsiteY46" fmla="*/ 7019956 h 7031915"/>
              <a:gd name="connsiteX47" fmla="*/ 1642007 w 8033654"/>
              <a:gd name="connsiteY47" fmla="*/ 6859480 h 7031915"/>
              <a:gd name="connsiteX48" fmla="*/ 1570173 w 8033654"/>
              <a:gd name="connsiteY48" fmla="*/ 6772417 h 7031915"/>
              <a:gd name="connsiteX49" fmla="*/ 1508795 w 8033654"/>
              <a:gd name="connsiteY49" fmla="*/ 6649661 h 7031915"/>
              <a:gd name="connsiteX50" fmla="*/ 1508794 w 8033654"/>
              <a:gd name="connsiteY50" fmla="*/ 6649657 h 7031915"/>
              <a:gd name="connsiteX51" fmla="*/ 115723 w 8033654"/>
              <a:gd name="connsiteY51" fmla="*/ 3863519 h 7031915"/>
              <a:gd name="connsiteX52" fmla="*/ 115722 w 8033654"/>
              <a:gd name="connsiteY52" fmla="*/ 3863518 h 7031915"/>
              <a:gd name="connsiteX53" fmla="*/ 29470 w 8033654"/>
              <a:gd name="connsiteY53" fmla="*/ 3691014 h 7031915"/>
              <a:gd name="connsiteX54" fmla="*/ 11962 w 8033654"/>
              <a:gd name="connsiteY54" fmla="*/ 3634608 h 7031915"/>
              <a:gd name="connsiteX55" fmla="*/ 0 w 8033654"/>
              <a:gd name="connsiteY55" fmla="*/ 3515957 h 7031915"/>
              <a:gd name="connsiteX56" fmla="*/ 11962 w 8033654"/>
              <a:gd name="connsiteY56" fmla="*/ 3397306 h 7031915"/>
              <a:gd name="connsiteX57" fmla="*/ 29470 w 8033654"/>
              <a:gd name="connsiteY57" fmla="*/ 3340901 h 7031915"/>
              <a:gd name="connsiteX58" fmla="*/ 115722 w 8033654"/>
              <a:gd name="connsiteY58" fmla="*/ 3168396 h 7031915"/>
              <a:gd name="connsiteX59" fmla="*/ 115723 w 8033654"/>
              <a:gd name="connsiteY59" fmla="*/ 3168396 h 7031915"/>
              <a:gd name="connsiteX60" fmla="*/ 1508796 w 8033654"/>
              <a:gd name="connsiteY60" fmla="*/ 382255 h 7031915"/>
              <a:gd name="connsiteX61" fmla="*/ 1570174 w 8033654"/>
              <a:gd name="connsiteY61" fmla="*/ 259499 h 7031915"/>
              <a:gd name="connsiteX62" fmla="*/ 1642008 w 8033654"/>
              <a:gd name="connsiteY62" fmla="*/ 172435 h 7031915"/>
              <a:gd name="connsiteX63" fmla="*/ 1939656 w 8033654"/>
              <a:gd name="connsiteY63" fmla="*/ 11959 h 7031915"/>
              <a:gd name="connsiteX64" fmla="*/ 2058287 w 8033654"/>
              <a:gd name="connsiteY64"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418335 w 8033654"/>
              <a:gd name="connsiteY41" fmla="*/ 6906767 h 7031915"/>
              <a:gd name="connsiteX42" fmla="*/ 2176957 w 8033654"/>
              <a:gd name="connsiteY42" fmla="*/ 7019956 h 7031915"/>
              <a:gd name="connsiteX43" fmla="*/ 2058326 w 8033654"/>
              <a:gd name="connsiteY43" fmla="*/ 7031915 h 7031915"/>
              <a:gd name="connsiteX44" fmla="*/ 2058286 w 8033654"/>
              <a:gd name="connsiteY44" fmla="*/ 7031915 h 7031915"/>
              <a:gd name="connsiteX45" fmla="*/ 1939655 w 8033654"/>
              <a:gd name="connsiteY45" fmla="*/ 7019956 h 7031915"/>
              <a:gd name="connsiteX46" fmla="*/ 1642007 w 8033654"/>
              <a:gd name="connsiteY46" fmla="*/ 6859480 h 7031915"/>
              <a:gd name="connsiteX47" fmla="*/ 1570173 w 8033654"/>
              <a:gd name="connsiteY47" fmla="*/ 6772417 h 7031915"/>
              <a:gd name="connsiteX48" fmla="*/ 1508795 w 8033654"/>
              <a:gd name="connsiteY48" fmla="*/ 6649661 h 7031915"/>
              <a:gd name="connsiteX49" fmla="*/ 1508794 w 8033654"/>
              <a:gd name="connsiteY49" fmla="*/ 6649657 h 7031915"/>
              <a:gd name="connsiteX50" fmla="*/ 115723 w 8033654"/>
              <a:gd name="connsiteY50" fmla="*/ 3863519 h 7031915"/>
              <a:gd name="connsiteX51" fmla="*/ 115722 w 8033654"/>
              <a:gd name="connsiteY51" fmla="*/ 3863518 h 7031915"/>
              <a:gd name="connsiteX52" fmla="*/ 29470 w 8033654"/>
              <a:gd name="connsiteY52" fmla="*/ 3691014 h 7031915"/>
              <a:gd name="connsiteX53" fmla="*/ 11962 w 8033654"/>
              <a:gd name="connsiteY53" fmla="*/ 3634608 h 7031915"/>
              <a:gd name="connsiteX54" fmla="*/ 0 w 8033654"/>
              <a:gd name="connsiteY54" fmla="*/ 3515957 h 7031915"/>
              <a:gd name="connsiteX55" fmla="*/ 11962 w 8033654"/>
              <a:gd name="connsiteY55" fmla="*/ 3397306 h 7031915"/>
              <a:gd name="connsiteX56" fmla="*/ 29470 w 8033654"/>
              <a:gd name="connsiteY56" fmla="*/ 3340901 h 7031915"/>
              <a:gd name="connsiteX57" fmla="*/ 115722 w 8033654"/>
              <a:gd name="connsiteY57" fmla="*/ 3168396 h 7031915"/>
              <a:gd name="connsiteX58" fmla="*/ 115723 w 8033654"/>
              <a:gd name="connsiteY58" fmla="*/ 3168396 h 7031915"/>
              <a:gd name="connsiteX59" fmla="*/ 1508796 w 8033654"/>
              <a:gd name="connsiteY59" fmla="*/ 382255 h 7031915"/>
              <a:gd name="connsiteX60" fmla="*/ 1570174 w 8033654"/>
              <a:gd name="connsiteY60" fmla="*/ 259499 h 7031915"/>
              <a:gd name="connsiteX61" fmla="*/ 1642008 w 8033654"/>
              <a:gd name="connsiteY61" fmla="*/ 172435 h 7031915"/>
              <a:gd name="connsiteX62" fmla="*/ 1939656 w 8033654"/>
              <a:gd name="connsiteY62" fmla="*/ 11959 h 7031915"/>
              <a:gd name="connsiteX63" fmla="*/ 2058287 w 8033654"/>
              <a:gd name="connsiteY63"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connsiteX62" fmla="*/ 2058287 w 8033654"/>
              <a:gd name="connsiteY62"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6753 w 8033654"/>
              <a:gd name="connsiteY6" fmla="*/ 467828 h 7031915"/>
              <a:gd name="connsiteX7" fmla="*/ 6540064 w 8033654"/>
              <a:gd name="connsiteY7" fmla="*/ 434562 h 7031915"/>
              <a:gd name="connsiteX8" fmla="*/ 6529086 w 8033654"/>
              <a:gd name="connsiteY8" fmla="*/ 402424 h 7031915"/>
              <a:gd name="connsiteX9" fmla="*/ 6482461 w 8033654"/>
              <a:gd name="connsiteY9" fmla="*/ 295697 h 7031915"/>
              <a:gd name="connsiteX10" fmla="*/ 6520430 w 8033654"/>
              <a:gd name="connsiteY10" fmla="*/ 377086 h 7031915"/>
              <a:gd name="connsiteX11" fmla="*/ 6515577 w 8033654"/>
              <a:gd name="connsiteY11" fmla="*/ 362878 h 7031915"/>
              <a:gd name="connsiteX12" fmla="*/ 6482461 w 8033654"/>
              <a:gd name="connsiteY12" fmla="*/ 295697 h 7031915"/>
              <a:gd name="connsiteX13" fmla="*/ 2058287 w 8033654"/>
              <a:gd name="connsiteY13" fmla="*/ 0 h 7031915"/>
              <a:gd name="connsiteX14" fmla="*/ 2058326 w 8033654"/>
              <a:gd name="connsiteY14" fmla="*/ 0 h 7031915"/>
              <a:gd name="connsiteX15" fmla="*/ 5971699 w 8033654"/>
              <a:gd name="connsiteY15" fmla="*/ 0 h 7031915"/>
              <a:gd name="connsiteX16" fmla="*/ 5971700 w 8033654"/>
              <a:gd name="connsiteY16" fmla="*/ 0 h 7031915"/>
              <a:gd name="connsiteX17" fmla="*/ 5971740 w 8033654"/>
              <a:gd name="connsiteY17" fmla="*/ 0 h 7031915"/>
              <a:gd name="connsiteX18" fmla="*/ 6090371 w 8033654"/>
              <a:gd name="connsiteY18" fmla="*/ 11959 h 7031915"/>
              <a:gd name="connsiteX19" fmla="*/ 6357004 w 8033654"/>
              <a:gd name="connsiteY19" fmla="*/ 143562 h 7031915"/>
              <a:gd name="connsiteX20" fmla="*/ 6421756 w 8033654"/>
              <a:gd name="connsiteY20" fmla="*/ 209878 h 7031915"/>
              <a:gd name="connsiteX21" fmla="*/ 6426018 w 8033654"/>
              <a:gd name="connsiteY21" fmla="*/ 214243 h 7031915"/>
              <a:gd name="connsiteX22" fmla="*/ 6463356 w 8033654"/>
              <a:gd name="connsiteY22" fmla="*/ 268125 h 7031915"/>
              <a:gd name="connsiteX23" fmla="*/ 6480094 w 8033654"/>
              <a:gd name="connsiteY23" fmla="*/ 292278 h 7031915"/>
              <a:gd name="connsiteX24" fmla="*/ 6490605 w 8033654"/>
              <a:gd name="connsiteY24" fmla="*/ 298322 h 7031915"/>
              <a:gd name="connsiteX25" fmla="*/ 7949332 w 8033654"/>
              <a:gd name="connsiteY25" fmla="*/ 3216682 h 7031915"/>
              <a:gd name="connsiteX26" fmla="*/ 7992299 w 8033654"/>
              <a:gd name="connsiteY26" fmla="*/ 3302616 h 7031915"/>
              <a:gd name="connsiteX27" fmla="*/ 8021693 w 8033654"/>
              <a:gd name="connsiteY27" fmla="*/ 3397306 h 7031915"/>
              <a:gd name="connsiteX28" fmla="*/ 8033654 w 8033654"/>
              <a:gd name="connsiteY28" fmla="*/ 3515957 h 7031915"/>
              <a:gd name="connsiteX29" fmla="*/ 8021693 w 8033654"/>
              <a:gd name="connsiteY29" fmla="*/ 3634608 h 7031915"/>
              <a:gd name="connsiteX30" fmla="*/ 7992299 w 8033654"/>
              <a:gd name="connsiteY30" fmla="*/ 3729298 h 7031915"/>
              <a:gd name="connsiteX31" fmla="*/ 7949332 w 8033654"/>
              <a:gd name="connsiteY31" fmla="*/ 3815232 h 7031915"/>
              <a:gd name="connsiteX32" fmla="*/ 6535055 w 8033654"/>
              <a:gd name="connsiteY32" fmla="*/ 6638796 h 7031915"/>
              <a:gd name="connsiteX33" fmla="*/ 6524461 w 8033654"/>
              <a:gd name="connsiteY33" fmla="*/ 6646190 h 7031915"/>
              <a:gd name="connsiteX34" fmla="*/ 6482456 w 8033654"/>
              <a:gd name="connsiteY34" fmla="*/ 6736229 h 7031915"/>
              <a:gd name="connsiteX35" fmla="*/ 6090371 w 8033654"/>
              <a:gd name="connsiteY35" fmla="*/ 7019956 h 7031915"/>
              <a:gd name="connsiteX36" fmla="*/ 5971740 w 8033654"/>
              <a:gd name="connsiteY36" fmla="*/ 7031915 h 7031915"/>
              <a:gd name="connsiteX37" fmla="*/ 5971700 w 8033654"/>
              <a:gd name="connsiteY37" fmla="*/ 7031915 h 7031915"/>
              <a:gd name="connsiteX38" fmla="*/ 2058326 w 8033654"/>
              <a:gd name="connsiteY38" fmla="*/ 7031915 h 7031915"/>
              <a:gd name="connsiteX39" fmla="*/ 2176958 w 8033654"/>
              <a:gd name="connsiteY39" fmla="*/ 7019956 h 7031915"/>
              <a:gd name="connsiteX40" fmla="*/ 2176957 w 8033654"/>
              <a:gd name="connsiteY40" fmla="*/ 7019956 h 7031915"/>
              <a:gd name="connsiteX41" fmla="*/ 2058326 w 8033654"/>
              <a:gd name="connsiteY41" fmla="*/ 7031915 h 7031915"/>
              <a:gd name="connsiteX42" fmla="*/ 2058286 w 8033654"/>
              <a:gd name="connsiteY42" fmla="*/ 7031915 h 7031915"/>
              <a:gd name="connsiteX43" fmla="*/ 1939655 w 8033654"/>
              <a:gd name="connsiteY43" fmla="*/ 7019956 h 7031915"/>
              <a:gd name="connsiteX44" fmla="*/ 1642007 w 8033654"/>
              <a:gd name="connsiteY44" fmla="*/ 6859480 h 7031915"/>
              <a:gd name="connsiteX45" fmla="*/ 1570173 w 8033654"/>
              <a:gd name="connsiteY45" fmla="*/ 6772417 h 7031915"/>
              <a:gd name="connsiteX46" fmla="*/ 1508795 w 8033654"/>
              <a:gd name="connsiteY46" fmla="*/ 6649661 h 7031915"/>
              <a:gd name="connsiteX47" fmla="*/ 1508794 w 8033654"/>
              <a:gd name="connsiteY47" fmla="*/ 6649657 h 7031915"/>
              <a:gd name="connsiteX48" fmla="*/ 115723 w 8033654"/>
              <a:gd name="connsiteY48" fmla="*/ 3863519 h 7031915"/>
              <a:gd name="connsiteX49" fmla="*/ 115722 w 8033654"/>
              <a:gd name="connsiteY49" fmla="*/ 3863518 h 7031915"/>
              <a:gd name="connsiteX50" fmla="*/ 29470 w 8033654"/>
              <a:gd name="connsiteY50" fmla="*/ 3691014 h 7031915"/>
              <a:gd name="connsiteX51" fmla="*/ 11962 w 8033654"/>
              <a:gd name="connsiteY51" fmla="*/ 3634608 h 7031915"/>
              <a:gd name="connsiteX52" fmla="*/ 0 w 8033654"/>
              <a:gd name="connsiteY52" fmla="*/ 3515957 h 7031915"/>
              <a:gd name="connsiteX53" fmla="*/ 11962 w 8033654"/>
              <a:gd name="connsiteY53" fmla="*/ 3397306 h 7031915"/>
              <a:gd name="connsiteX54" fmla="*/ 29470 w 8033654"/>
              <a:gd name="connsiteY54" fmla="*/ 3340901 h 7031915"/>
              <a:gd name="connsiteX55" fmla="*/ 115722 w 8033654"/>
              <a:gd name="connsiteY55" fmla="*/ 3168396 h 7031915"/>
              <a:gd name="connsiteX56" fmla="*/ 115723 w 8033654"/>
              <a:gd name="connsiteY56" fmla="*/ 3168396 h 7031915"/>
              <a:gd name="connsiteX57" fmla="*/ 1508796 w 8033654"/>
              <a:gd name="connsiteY57" fmla="*/ 382255 h 7031915"/>
              <a:gd name="connsiteX58" fmla="*/ 1570174 w 8033654"/>
              <a:gd name="connsiteY58" fmla="*/ 259499 h 7031915"/>
              <a:gd name="connsiteX59" fmla="*/ 1642008 w 8033654"/>
              <a:gd name="connsiteY59" fmla="*/ 172435 h 7031915"/>
              <a:gd name="connsiteX60" fmla="*/ 1939656 w 8033654"/>
              <a:gd name="connsiteY60" fmla="*/ 11959 h 7031915"/>
              <a:gd name="connsiteX61" fmla="*/ 2058287 w 8033654"/>
              <a:gd name="connsiteY61" fmla="*/ 0 h 7031915"/>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52162 w 8033654"/>
              <a:gd name="connsiteY4" fmla="*/ 494730 h 7031915"/>
              <a:gd name="connsiteX5" fmla="*/ 6529086 w 8033654"/>
              <a:gd name="connsiteY5" fmla="*/ 402424 h 7031915"/>
              <a:gd name="connsiteX6" fmla="*/ 6540064 w 8033654"/>
              <a:gd name="connsiteY6" fmla="*/ 434562 h 7031915"/>
              <a:gd name="connsiteX7" fmla="*/ 6529086 w 8033654"/>
              <a:gd name="connsiteY7" fmla="*/ 402424 h 7031915"/>
              <a:gd name="connsiteX8" fmla="*/ 6482461 w 8033654"/>
              <a:gd name="connsiteY8" fmla="*/ 295697 h 7031915"/>
              <a:gd name="connsiteX9" fmla="*/ 6520430 w 8033654"/>
              <a:gd name="connsiteY9" fmla="*/ 377086 h 7031915"/>
              <a:gd name="connsiteX10" fmla="*/ 6515577 w 8033654"/>
              <a:gd name="connsiteY10" fmla="*/ 362878 h 7031915"/>
              <a:gd name="connsiteX11" fmla="*/ 6482461 w 8033654"/>
              <a:gd name="connsiteY11" fmla="*/ 295697 h 7031915"/>
              <a:gd name="connsiteX12" fmla="*/ 2058287 w 8033654"/>
              <a:gd name="connsiteY12" fmla="*/ 0 h 7031915"/>
              <a:gd name="connsiteX13" fmla="*/ 2058326 w 8033654"/>
              <a:gd name="connsiteY13" fmla="*/ 0 h 7031915"/>
              <a:gd name="connsiteX14" fmla="*/ 5971699 w 8033654"/>
              <a:gd name="connsiteY14" fmla="*/ 0 h 7031915"/>
              <a:gd name="connsiteX15" fmla="*/ 5971700 w 8033654"/>
              <a:gd name="connsiteY15" fmla="*/ 0 h 7031915"/>
              <a:gd name="connsiteX16" fmla="*/ 5971740 w 8033654"/>
              <a:gd name="connsiteY16" fmla="*/ 0 h 7031915"/>
              <a:gd name="connsiteX17" fmla="*/ 6090371 w 8033654"/>
              <a:gd name="connsiteY17" fmla="*/ 11959 h 7031915"/>
              <a:gd name="connsiteX18" fmla="*/ 6357004 w 8033654"/>
              <a:gd name="connsiteY18" fmla="*/ 143562 h 7031915"/>
              <a:gd name="connsiteX19" fmla="*/ 6421756 w 8033654"/>
              <a:gd name="connsiteY19" fmla="*/ 209878 h 7031915"/>
              <a:gd name="connsiteX20" fmla="*/ 6426018 w 8033654"/>
              <a:gd name="connsiteY20" fmla="*/ 214243 h 7031915"/>
              <a:gd name="connsiteX21" fmla="*/ 6463356 w 8033654"/>
              <a:gd name="connsiteY21" fmla="*/ 268125 h 7031915"/>
              <a:gd name="connsiteX22" fmla="*/ 6480094 w 8033654"/>
              <a:gd name="connsiteY22" fmla="*/ 292278 h 7031915"/>
              <a:gd name="connsiteX23" fmla="*/ 6490605 w 8033654"/>
              <a:gd name="connsiteY23" fmla="*/ 298322 h 7031915"/>
              <a:gd name="connsiteX24" fmla="*/ 7949332 w 8033654"/>
              <a:gd name="connsiteY24" fmla="*/ 3216682 h 7031915"/>
              <a:gd name="connsiteX25" fmla="*/ 7992299 w 8033654"/>
              <a:gd name="connsiteY25" fmla="*/ 3302616 h 7031915"/>
              <a:gd name="connsiteX26" fmla="*/ 8021693 w 8033654"/>
              <a:gd name="connsiteY26" fmla="*/ 3397306 h 7031915"/>
              <a:gd name="connsiteX27" fmla="*/ 8033654 w 8033654"/>
              <a:gd name="connsiteY27" fmla="*/ 3515957 h 7031915"/>
              <a:gd name="connsiteX28" fmla="*/ 8021693 w 8033654"/>
              <a:gd name="connsiteY28" fmla="*/ 3634608 h 7031915"/>
              <a:gd name="connsiteX29" fmla="*/ 7992299 w 8033654"/>
              <a:gd name="connsiteY29" fmla="*/ 3729298 h 7031915"/>
              <a:gd name="connsiteX30" fmla="*/ 7949332 w 8033654"/>
              <a:gd name="connsiteY30" fmla="*/ 3815232 h 7031915"/>
              <a:gd name="connsiteX31" fmla="*/ 6535055 w 8033654"/>
              <a:gd name="connsiteY31" fmla="*/ 6638796 h 7031915"/>
              <a:gd name="connsiteX32" fmla="*/ 6524461 w 8033654"/>
              <a:gd name="connsiteY32" fmla="*/ 6646190 h 7031915"/>
              <a:gd name="connsiteX33" fmla="*/ 6482456 w 8033654"/>
              <a:gd name="connsiteY33" fmla="*/ 6736229 h 7031915"/>
              <a:gd name="connsiteX34" fmla="*/ 6090371 w 8033654"/>
              <a:gd name="connsiteY34" fmla="*/ 7019956 h 7031915"/>
              <a:gd name="connsiteX35" fmla="*/ 5971740 w 8033654"/>
              <a:gd name="connsiteY35" fmla="*/ 7031915 h 7031915"/>
              <a:gd name="connsiteX36" fmla="*/ 5971700 w 8033654"/>
              <a:gd name="connsiteY36" fmla="*/ 7031915 h 7031915"/>
              <a:gd name="connsiteX37" fmla="*/ 2058326 w 8033654"/>
              <a:gd name="connsiteY37" fmla="*/ 7031915 h 7031915"/>
              <a:gd name="connsiteX38" fmla="*/ 2176958 w 8033654"/>
              <a:gd name="connsiteY38" fmla="*/ 7019956 h 7031915"/>
              <a:gd name="connsiteX39" fmla="*/ 2176957 w 8033654"/>
              <a:gd name="connsiteY39" fmla="*/ 7019956 h 7031915"/>
              <a:gd name="connsiteX40" fmla="*/ 2058326 w 8033654"/>
              <a:gd name="connsiteY40" fmla="*/ 7031915 h 7031915"/>
              <a:gd name="connsiteX41" fmla="*/ 2058286 w 8033654"/>
              <a:gd name="connsiteY41" fmla="*/ 7031915 h 7031915"/>
              <a:gd name="connsiteX42" fmla="*/ 1939655 w 8033654"/>
              <a:gd name="connsiteY42" fmla="*/ 7019956 h 7031915"/>
              <a:gd name="connsiteX43" fmla="*/ 1642007 w 8033654"/>
              <a:gd name="connsiteY43" fmla="*/ 6859480 h 7031915"/>
              <a:gd name="connsiteX44" fmla="*/ 1570173 w 8033654"/>
              <a:gd name="connsiteY44" fmla="*/ 6772417 h 7031915"/>
              <a:gd name="connsiteX45" fmla="*/ 1508795 w 8033654"/>
              <a:gd name="connsiteY45" fmla="*/ 6649661 h 7031915"/>
              <a:gd name="connsiteX46" fmla="*/ 1508794 w 8033654"/>
              <a:gd name="connsiteY46" fmla="*/ 6649657 h 7031915"/>
              <a:gd name="connsiteX47" fmla="*/ 115723 w 8033654"/>
              <a:gd name="connsiteY47" fmla="*/ 3863519 h 7031915"/>
              <a:gd name="connsiteX48" fmla="*/ 115722 w 8033654"/>
              <a:gd name="connsiteY48" fmla="*/ 3863518 h 7031915"/>
              <a:gd name="connsiteX49" fmla="*/ 29470 w 8033654"/>
              <a:gd name="connsiteY49" fmla="*/ 3691014 h 7031915"/>
              <a:gd name="connsiteX50" fmla="*/ 11962 w 8033654"/>
              <a:gd name="connsiteY50" fmla="*/ 3634608 h 7031915"/>
              <a:gd name="connsiteX51" fmla="*/ 0 w 8033654"/>
              <a:gd name="connsiteY51" fmla="*/ 3515957 h 7031915"/>
              <a:gd name="connsiteX52" fmla="*/ 11962 w 8033654"/>
              <a:gd name="connsiteY52" fmla="*/ 3397306 h 7031915"/>
              <a:gd name="connsiteX53" fmla="*/ 29470 w 8033654"/>
              <a:gd name="connsiteY53" fmla="*/ 3340901 h 7031915"/>
              <a:gd name="connsiteX54" fmla="*/ 115722 w 8033654"/>
              <a:gd name="connsiteY54" fmla="*/ 3168396 h 7031915"/>
              <a:gd name="connsiteX55" fmla="*/ 115723 w 8033654"/>
              <a:gd name="connsiteY55" fmla="*/ 3168396 h 7031915"/>
              <a:gd name="connsiteX56" fmla="*/ 1508796 w 8033654"/>
              <a:gd name="connsiteY56" fmla="*/ 382255 h 7031915"/>
              <a:gd name="connsiteX57" fmla="*/ 1570174 w 8033654"/>
              <a:gd name="connsiteY57" fmla="*/ 259499 h 7031915"/>
              <a:gd name="connsiteX58" fmla="*/ 1642008 w 8033654"/>
              <a:gd name="connsiteY58" fmla="*/ 172435 h 7031915"/>
              <a:gd name="connsiteX59" fmla="*/ 1939656 w 8033654"/>
              <a:gd name="connsiteY59" fmla="*/ 11959 h 7031915"/>
              <a:gd name="connsiteX60" fmla="*/ 2058287 w 8033654"/>
              <a:gd name="connsiteY60" fmla="*/ 0 h 7031915"/>
              <a:gd name="connsiteX0" fmla="*/ 6555247 w 8033654"/>
              <a:gd name="connsiteY0" fmla="*/ 510071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0064 w 8033654"/>
              <a:gd name="connsiteY5" fmla="*/ 434562 h 7031915"/>
              <a:gd name="connsiteX6" fmla="*/ 6529086 w 8033654"/>
              <a:gd name="connsiteY6" fmla="*/ 402424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6482461 w 8033654"/>
              <a:gd name="connsiteY10" fmla="*/ 295697 h 7031915"/>
              <a:gd name="connsiteX11" fmla="*/ 2058287 w 8033654"/>
              <a:gd name="connsiteY11" fmla="*/ 0 h 7031915"/>
              <a:gd name="connsiteX12" fmla="*/ 2058326 w 8033654"/>
              <a:gd name="connsiteY12" fmla="*/ 0 h 7031915"/>
              <a:gd name="connsiteX13" fmla="*/ 5971699 w 8033654"/>
              <a:gd name="connsiteY13" fmla="*/ 0 h 7031915"/>
              <a:gd name="connsiteX14" fmla="*/ 5971700 w 8033654"/>
              <a:gd name="connsiteY14" fmla="*/ 0 h 7031915"/>
              <a:gd name="connsiteX15" fmla="*/ 5971740 w 8033654"/>
              <a:gd name="connsiteY15" fmla="*/ 0 h 7031915"/>
              <a:gd name="connsiteX16" fmla="*/ 6090371 w 8033654"/>
              <a:gd name="connsiteY16" fmla="*/ 11959 h 7031915"/>
              <a:gd name="connsiteX17" fmla="*/ 6357004 w 8033654"/>
              <a:gd name="connsiteY17" fmla="*/ 143562 h 7031915"/>
              <a:gd name="connsiteX18" fmla="*/ 6421756 w 8033654"/>
              <a:gd name="connsiteY18" fmla="*/ 209878 h 7031915"/>
              <a:gd name="connsiteX19" fmla="*/ 6426018 w 8033654"/>
              <a:gd name="connsiteY19" fmla="*/ 214243 h 7031915"/>
              <a:gd name="connsiteX20" fmla="*/ 6463356 w 8033654"/>
              <a:gd name="connsiteY20" fmla="*/ 268125 h 7031915"/>
              <a:gd name="connsiteX21" fmla="*/ 6480094 w 8033654"/>
              <a:gd name="connsiteY21" fmla="*/ 292278 h 7031915"/>
              <a:gd name="connsiteX22" fmla="*/ 6490605 w 8033654"/>
              <a:gd name="connsiteY22" fmla="*/ 298322 h 7031915"/>
              <a:gd name="connsiteX23" fmla="*/ 7949332 w 8033654"/>
              <a:gd name="connsiteY23" fmla="*/ 3216682 h 7031915"/>
              <a:gd name="connsiteX24" fmla="*/ 7992299 w 8033654"/>
              <a:gd name="connsiteY24" fmla="*/ 3302616 h 7031915"/>
              <a:gd name="connsiteX25" fmla="*/ 8021693 w 8033654"/>
              <a:gd name="connsiteY25" fmla="*/ 3397306 h 7031915"/>
              <a:gd name="connsiteX26" fmla="*/ 8033654 w 8033654"/>
              <a:gd name="connsiteY26" fmla="*/ 3515957 h 7031915"/>
              <a:gd name="connsiteX27" fmla="*/ 8021693 w 8033654"/>
              <a:gd name="connsiteY27" fmla="*/ 3634608 h 7031915"/>
              <a:gd name="connsiteX28" fmla="*/ 7992299 w 8033654"/>
              <a:gd name="connsiteY28" fmla="*/ 3729298 h 7031915"/>
              <a:gd name="connsiteX29" fmla="*/ 7949332 w 8033654"/>
              <a:gd name="connsiteY29" fmla="*/ 3815232 h 7031915"/>
              <a:gd name="connsiteX30" fmla="*/ 6535055 w 8033654"/>
              <a:gd name="connsiteY30" fmla="*/ 6638796 h 7031915"/>
              <a:gd name="connsiteX31" fmla="*/ 6524461 w 8033654"/>
              <a:gd name="connsiteY31" fmla="*/ 6646190 h 7031915"/>
              <a:gd name="connsiteX32" fmla="*/ 6482456 w 8033654"/>
              <a:gd name="connsiteY32" fmla="*/ 6736229 h 7031915"/>
              <a:gd name="connsiteX33" fmla="*/ 6090371 w 8033654"/>
              <a:gd name="connsiteY33" fmla="*/ 7019956 h 7031915"/>
              <a:gd name="connsiteX34" fmla="*/ 5971740 w 8033654"/>
              <a:gd name="connsiteY34" fmla="*/ 7031915 h 7031915"/>
              <a:gd name="connsiteX35" fmla="*/ 5971700 w 8033654"/>
              <a:gd name="connsiteY35" fmla="*/ 7031915 h 7031915"/>
              <a:gd name="connsiteX36" fmla="*/ 2058326 w 8033654"/>
              <a:gd name="connsiteY36" fmla="*/ 7031915 h 7031915"/>
              <a:gd name="connsiteX37" fmla="*/ 2176958 w 8033654"/>
              <a:gd name="connsiteY37" fmla="*/ 7019956 h 7031915"/>
              <a:gd name="connsiteX38" fmla="*/ 2176957 w 8033654"/>
              <a:gd name="connsiteY38" fmla="*/ 7019956 h 7031915"/>
              <a:gd name="connsiteX39" fmla="*/ 2058326 w 8033654"/>
              <a:gd name="connsiteY39" fmla="*/ 7031915 h 7031915"/>
              <a:gd name="connsiteX40" fmla="*/ 2058286 w 8033654"/>
              <a:gd name="connsiteY40" fmla="*/ 7031915 h 7031915"/>
              <a:gd name="connsiteX41" fmla="*/ 1939655 w 8033654"/>
              <a:gd name="connsiteY41" fmla="*/ 7019956 h 7031915"/>
              <a:gd name="connsiteX42" fmla="*/ 1642007 w 8033654"/>
              <a:gd name="connsiteY42" fmla="*/ 6859480 h 7031915"/>
              <a:gd name="connsiteX43" fmla="*/ 1570173 w 8033654"/>
              <a:gd name="connsiteY43" fmla="*/ 6772417 h 7031915"/>
              <a:gd name="connsiteX44" fmla="*/ 1508795 w 8033654"/>
              <a:gd name="connsiteY44" fmla="*/ 6649661 h 7031915"/>
              <a:gd name="connsiteX45" fmla="*/ 1508794 w 8033654"/>
              <a:gd name="connsiteY45" fmla="*/ 6649657 h 7031915"/>
              <a:gd name="connsiteX46" fmla="*/ 115723 w 8033654"/>
              <a:gd name="connsiteY46" fmla="*/ 3863519 h 7031915"/>
              <a:gd name="connsiteX47" fmla="*/ 115722 w 8033654"/>
              <a:gd name="connsiteY47" fmla="*/ 3863518 h 7031915"/>
              <a:gd name="connsiteX48" fmla="*/ 29470 w 8033654"/>
              <a:gd name="connsiteY48" fmla="*/ 3691014 h 7031915"/>
              <a:gd name="connsiteX49" fmla="*/ 11962 w 8033654"/>
              <a:gd name="connsiteY49" fmla="*/ 3634608 h 7031915"/>
              <a:gd name="connsiteX50" fmla="*/ 0 w 8033654"/>
              <a:gd name="connsiteY50" fmla="*/ 3515957 h 7031915"/>
              <a:gd name="connsiteX51" fmla="*/ 11962 w 8033654"/>
              <a:gd name="connsiteY51" fmla="*/ 3397306 h 7031915"/>
              <a:gd name="connsiteX52" fmla="*/ 29470 w 8033654"/>
              <a:gd name="connsiteY52" fmla="*/ 3340901 h 7031915"/>
              <a:gd name="connsiteX53" fmla="*/ 115722 w 8033654"/>
              <a:gd name="connsiteY53" fmla="*/ 3168396 h 7031915"/>
              <a:gd name="connsiteX54" fmla="*/ 115723 w 8033654"/>
              <a:gd name="connsiteY54" fmla="*/ 3168396 h 7031915"/>
              <a:gd name="connsiteX55" fmla="*/ 1508796 w 8033654"/>
              <a:gd name="connsiteY55" fmla="*/ 382255 h 7031915"/>
              <a:gd name="connsiteX56" fmla="*/ 1570174 w 8033654"/>
              <a:gd name="connsiteY56" fmla="*/ 259499 h 7031915"/>
              <a:gd name="connsiteX57" fmla="*/ 1642008 w 8033654"/>
              <a:gd name="connsiteY57" fmla="*/ 172435 h 7031915"/>
              <a:gd name="connsiteX58" fmla="*/ 1939656 w 8033654"/>
              <a:gd name="connsiteY58" fmla="*/ 11959 h 7031915"/>
              <a:gd name="connsiteX59" fmla="*/ 2058287 w 8033654"/>
              <a:gd name="connsiteY59" fmla="*/ 0 h 7031915"/>
              <a:gd name="connsiteX0" fmla="*/ 6556798 w 8033654"/>
              <a:gd name="connsiteY0" fmla="*/ 533489 h 7031915"/>
              <a:gd name="connsiteX1" fmla="*/ 6555365 w 8033654"/>
              <a:gd name="connsiteY1" fmla="*/ 531027 h 7031915"/>
              <a:gd name="connsiteX2" fmla="*/ 6556798 w 8033654"/>
              <a:gd name="connsiteY2" fmla="*/ 533489 h 7031915"/>
              <a:gd name="connsiteX3" fmla="*/ 6529086 w 8033654"/>
              <a:gd name="connsiteY3" fmla="*/ 402424 h 7031915"/>
              <a:gd name="connsiteX4" fmla="*/ 6540064 w 8033654"/>
              <a:gd name="connsiteY4" fmla="*/ 434562 h 7031915"/>
              <a:gd name="connsiteX5" fmla="*/ 6529086 w 8033654"/>
              <a:gd name="connsiteY5" fmla="*/ 402424 h 7031915"/>
              <a:gd name="connsiteX6" fmla="*/ 6482461 w 8033654"/>
              <a:gd name="connsiteY6" fmla="*/ 295697 h 7031915"/>
              <a:gd name="connsiteX7" fmla="*/ 6520430 w 8033654"/>
              <a:gd name="connsiteY7" fmla="*/ 377086 h 7031915"/>
              <a:gd name="connsiteX8" fmla="*/ 6515577 w 8033654"/>
              <a:gd name="connsiteY8" fmla="*/ 362878 h 7031915"/>
              <a:gd name="connsiteX9" fmla="*/ 6482461 w 8033654"/>
              <a:gd name="connsiteY9" fmla="*/ 295697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176957 w 8033654"/>
              <a:gd name="connsiteY37" fmla="*/ 7019956 h 7031915"/>
              <a:gd name="connsiteX38" fmla="*/ 2058326 w 8033654"/>
              <a:gd name="connsiteY38" fmla="*/ 7031915 h 7031915"/>
              <a:gd name="connsiteX39" fmla="*/ 2058286 w 8033654"/>
              <a:gd name="connsiteY39" fmla="*/ 7031915 h 7031915"/>
              <a:gd name="connsiteX40" fmla="*/ 1939655 w 8033654"/>
              <a:gd name="connsiteY40" fmla="*/ 7019956 h 7031915"/>
              <a:gd name="connsiteX41" fmla="*/ 1642007 w 8033654"/>
              <a:gd name="connsiteY41" fmla="*/ 6859480 h 7031915"/>
              <a:gd name="connsiteX42" fmla="*/ 1570173 w 8033654"/>
              <a:gd name="connsiteY42" fmla="*/ 6772417 h 7031915"/>
              <a:gd name="connsiteX43" fmla="*/ 1508795 w 8033654"/>
              <a:gd name="connsiteY43" fmla="*/ 6649661 h 7031915"/>
              <a:gd name="connsiteX44" fmla="*/ 1508794 w 8033654"/>
              <a:gd name="connsiteY44" fmla="*/ 6649657 h 7031915"/>
              <a:gd name="connsiteX45" fmla="*/ 115723 w 8033654"/>
              <a:gd name="connsiteY45" fmla="*/ 3863519 h 7031915"/>
              <a:gd name="connsiteX46" fmla="*/ 115722 w 8033654"/>
              <a:gd name="connsiteY46" fmla="*/ 3863518 h 7031915"/>
              <a:gd name="connsiteX47" fmla="*/ 29470 w 8033654"/>
              <a:gd name="connsiteY47" fmla="*/ 3691014 h 7031915"/>
              <a:gd name="connsiteX48" fmla="*/ 11962 w 8033654"/>
              <a:gd name="connsiteY48" fmla="*/ 3634608 h 7031915"/>
              <a:gd name="connsiteX49" fmla="*/ 0 w 8033654"/>
              <a:gd name="connsiteY49" fmla="*/ 3515957 h 7031915"/>
              <a:gd name="connsiteX50" fmla="*/ 11962 w 8033654"/>
              <a:gd name="connsiteY50" fmla="*/ 3397306 h 7031915"/>
              <a:gd name="connsiteX51" fmla="*/ 29470 w 8033654"/>
              <a:gd name="connsiteY51" fmla="*/ 3340901 h 7031915"/>
              <a:gd name="connsiteX52" fmla="*/ 115722 w 8033654"/>
              <a:gd name="connsiteY52" fmla="*/ 3168396 h 7031915"/>
              <a:gd name="connsiteX53" fmla="*/ 115723 w 8033654"/>
              <a:gd name="connsiteY53" fmla="*/ 3168396 h 7031915"/>
              <a:gd name="connsiteX54" fmla="*/ 1508796 w 8033654"/>
              <a:gd name="connsiteY54" fmla="*/ 382255 h 7031915"/>
              <a:gd name="connsiteX55" fmla="*/ 1570174 w 8033654"/>
              <a:gd name="connsiteY55" fmla="*/ 259499 h 7031915"/>
              <a:gd name="connsiteX56" fmla="*/ 1642008 w 8033654"/>
              <a:gd name="connsiteY56" fmla="*/ 172435 h 7031915"/>
              <a:gd name="connsiteX57" fmla="*/ 1939656 w 8033654"/>
              <a:gd name="connsiteY57" fmla="*/ 11959 h 7031915"/>
              <a:gd name="connsiteX58" fmla="*/ 2058287 w 8033654"/>
              <a:gd name="connsiteY58"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6490605 w 8033654"/>
              <a:gd name="connsiteY18" fmla="*/ 298322 h 7031915"/>
              <a:gd name="connsiteX19" fmla="*/ 7949332 w 8033654"/>
              <a:gd name="connsiteY19" fmla="*/ 3216682 h 7031915"/>
              <a:gd name="connsiteX20" fmla="*/ 7992299 w 8033654"/>
              <a:gd name="connsiteY20" fmla="*/ 3302616 h 7031915"/>
              <a:gd name="connsiteX21" fmla="*/ 8021693 w 8033654"/>
              <a:gd name="connsiteY21" fmla="*/ 3397306 h 7031915"/>
              <a:gd name="connsiteX22" fmla="*/ 8033654 w 8033654"/>
              <a:gd name="connsiteY22" fmla="*/ 3515957 h 7031915"/>
              <a:gd name="connsiteX23" fmla="*/ 8021693 w 8033654"/>
              <a:gd name="connsiteY23" fmla="*/ 3634608 h 7031915"/>
              <a:gd name="connsiteX24" fmla="*/ 7992299 w 8033654"/>
              <a:gd name="connsiteY24" fmla="*/ 3729298 h 7031915"/>
              <a:gd name="connsiteX25" fmla="*/ 7949332 w 8033654"/>
              <a:gd name="connsiteY25" fmla="*/ 3815232 h 7031915"/>
              <a:gd name="connsiteX26" fmla="*/ 6535055 w 8033654"/>
              <a:gd name="connsiteY26" fmla="*/ 6638796 h 7031915"/>
              <a:gd name="connsiteX27" fmla="*/ 6524461 w 8033654"/>
              <a:gd name="connsiteY27" fmla="*/ 6646190 h 7031915"/>
              <a:gd name="connsiteX28" fmla="*/ 6482456 w 8033654"/>
              <a:gd name="connsiteY28" fmla="*/ 6736229 h 7031915"/>
              <a:gd name="connsiteX29" fmla="*/ 6090371 w 8033654"/>
              <a:gd name="connsiteY29" fmla="*/ 7019956 h 7031915"/>
              <a:gd name="connsiteX30" fmla="*/ 5971740 w 8033654"/>
              <a:gd name="connsiteY30" fmla="*/ 7031915 h 7031915"/>
              <a:gd name="connsiteX31" fmla="*/ 5971700 w 8033654"/>
              <a:gd name="connsiteY31" fmla="*/ 7031915 h 7031915"/>
              <a:gd name="connsiteX32" fmla="*/ 2058326 w 8033654"/>
              <a:gd name="connsiteY32" fmla="*/ 7031915 h 7031915"/>
              <a:gd name="connsiteX33" fmla="*/ 2176958 w 8033654"/>
              <a:gd name="connsiteY33" fmla="*/ 7019956 h 7031915"/>
              <a:gd name="connsiteX34" fmla="*/ 2176957 w 8033654"/>
              <a:gd name="connsiteY34" fmla="*/ 7019956 h 7031915"/>
              <a:gd name="connsiteX35" fmla="*/ 2058326 w 8033654"/>
              <a:gd name="connsiteY35" fmla="*/ 7031915 h 7031915"/>
              <a:gd name="connsiteX36" fmla="*/ 2058286 w 8033654"/>
              <a:gd name="connsiteY36" fmla="*/ 7031915 h 7031915"/>
              <a:gd name="connsiteX37" fmla="*/ 1939655 w 8033654"/>
              <a:gd name="connsiteY37" fmla="*/ 7019956 h 7031915"/>
              <a:gd name="connsiteX38" fmla="*/ 1642007 w 8033654"/>
              <a:gd name="connsiteY38" fmla="*/ 6859480 h 7031915"/>
              <a:gd name="connsiteX39" fmla="*/ 1570173 w 8033654"/>
              <a:gd name="connsiteY39" fmla="*/ 6772417 h 7031915"/>
              <a:gd name="connsiteX40" fmla="*/ 1508795 w 8033654"/>
              <a:gd name="connsiteY40" fmla="*/ 6649661 h 7031915"/>
              <a:gd name="connsiteX41" fmla="*/ 1508794 w 8033654"/>
              <a:gd name="connsiteY41" fmla="*/ 6649657 h 7031915"/>
              <a:gd name="connsiteX42" fmla="*/ 115723 w 8033654"/>
              <a:gd name="connsiteY42" fmla="*/ 3863519 h 7031915"/>
              <a:gd name="connsiteX43" fmla="*/ 115722 w 8033654"/>
              <a:gd name="connsiteY43" fmla="*/ 3863518 h 7031915"/>
              <a:gd name="connsiteX44" fmla="*/ 29470 w 8033654"/>
              <a:gd name="connsiteY44" fmla="*/ 3691014 h 7031915"/>
              <a:gd name="connsiteX45" fmla="*/ 11962 w 8033654"/>
              <a:gd name="connsiteY45" fmla="*/ 3634608 h 7031915"/>
              <a:gd name="connsiteX46" fmla="*/ 0 w 8033654"/>
              <a:gd name="connsiteY46" fmla="*/ 3515957 h 7031915"/>
              <a:gd name="connsiteX47" fmla="*/ 11962 w 8033654"/>
              <a:gd name="connsiteY47" fmla="*/ 3397306 h 7031915"/>
              <a:gd name="connsiteX48" fmla="*/ 29470 w 8033654"/>
              <a:gd name="connsiteY48" fmla="*/ 3340901 h 7031915"/>
              <a:gd name="connsiteX49" fmla="*/ 115722 w 8033654"/>
              <a:gd name="connsiteY49" fmla="*/ 3168396 h 7031915"/>
              <a:gd name="connsiteX50" fmla="*/ 115723 w 8033654"/>
              <a:gd name="connsiteY50" fmla="*/ 3168396 h 7031915"/>
              <a:gd name="connsiteX51" fmla="*/ 1508796 w 8033654"/>
              <a:gd name="connsiteY51" fmla="*/ 382255 h 7031915"/>
              <a:gd name="connsiteX52" fmla="*/ 1570174 w 8033654"/>
              <a:gd name="connsiteY52" fmla="*/ 259499 h 7031915"/>
              <a:gd name="connsiteX53" fmla="*/ 1642008 w 8033654"/>
              <a:gd name="connsiteY53" fmla="*/ 172435 h 7031915"/>
              <a:gd name="connsiteX54" fmla="*/ 1939656 w 8033654"/>
              <a:gd name="connsiteY54" fmla="*/ 11959 h 7031915"/>
              <a:gd name="connsiteX55" fmla="*/ 2058287 w 8033654"/>
              <a:gd name="connsiteY55"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515577 w 8033654"/>
              <a:gd name="connsiteY5" fmla="*/ 362878 h 7031915"/>
              <a:gd name="connsiteX6" fmla="*/ 6482461 w 8033654"/>
              <a:gd name="connsiteY6" fmla="*/ 295697 h 7031915"/>
              <a:gd name="connsiteX7" fmla="*/ 2058287 w 8033654"/>
              <a:gd name="connsiteY7" fmla="*/ 0 h 7031915"/>
              <a:gd name="connsiteX8" fmla="*/ 2058326 w 8033654"/>
              <a:gd name="connsiteY8" fmla="*/ 0 h 7031915"/>
              <a:gd name="connsiteX9" fmla="*/ 5971699 w 8033654"/>
              <a:gd name="connsiteY9" fmla="*/ 0 h 7031915"/>
              <a:gd name="connsiteX10" fmla="*/ 5971700 w 8033654"/>
              <a:gd name="connsiteY10" fmla="*/ 0 h 7031915"/>
              <a:gd name="connsiteX11" fmla="*/ 5971740 w 8033654"/>
              <a:gd name="connsiteY11" fmla="*/ 0 h 7031915"/>
              <a:gd name="connsiteX12" fmla="*/ 6090371 w 8033654"/>
              <a:gd name="connsiteY12" fmla="*/ 11959 h 7031915"/>
              <a:gd name="connsiteX13" fmla="*/ 6357004 w 8033654"/>
              <a:gd name="connsiteY13" fmla="*/ 143562 h 7031915"/>
              <a:gd name="connsiteX14" fmla="*/ 6421756 w 8033654"/>
              <a:gd name="connsiteY14" fmla="*/ 209878 h 7031915"/>
              <a:gd name="connsiteX15" fmla="*/ 6426018 w 8033654"/>
              <a:gd name="connsiteY15" fmla="*/ 214243 h 7031915"/>
              <a:gd name="connsiteX16" fmla="*/ 6463356 w 8033654"/>
              <a:gd name="connsiteY16" fmla="*/ 268125 h 7031915"/>
              <a:gd name="connsiteX17" fmla="*/ 6480094 w 8033654"/>
              <a:gd name="connsiteY17" fmla="*/ 292278 h 7031915"/>
              <a:gd name="connsiteX18" fmla="*/ 7949332 w 8033654"/>
              <a:gd name="connsiteY18" fmla="*/ 3216682 h 7031915"/>
              <a:gd name="connsiteX19" fmla="*/ 7992299 w 8033654"/>
              <a:gd name="connsiteY19" fmla="*/ 3302616 h 7031915"/>
              <a:gd name="connsiteX20" fmla="*/ 8021693 w 8033654"/>
              <a:gd name="connsiteY20" fmla="*/ 3397306 h 7031915"/>
              <a:gd name="connsiteX21" fmla="*/ 8033654 w 8033654"/>
              <a:gd name="connsiteY21" fmla="*/ 3515957 h 7031915"/>
              <a:gd name="connsiteX22" fmla="*/ 8021693 w 8033654"/>
              <a:gd name="connsiteY22" fmla="*/ 3634608 h 7031915"/>
              <a:gd name="connsiteX23" fmla="*/ 7992299 w 8033654"/>
              <a:gd name="connsiteY23" fmla="*/ 3729298 h 7031915"/>
              <a:gd name="connsiteX24" fmla="*/ 7949332 w 8033654"/>
              <a:gd name="connsiteY24" fmla="*/ 3815232 h 7031915"/>
              <a:gd name="connsiteX25" fmla="*/ 6535055 w 8033654"/>
              <a:gd name="connsiteY25" fmla="*/ 6638796 h 7031915"/>
              <a:gd name="connsiteX26" fmla="*/ 6524461 w 8033654"/>
              <a:gd name="connsiteY26" fmla="*/ 6646190 h 7031915"/>
              <a:gd name="connsiteX27" fmla="*/ 6482456 w 8033654"/>
              <a:gd name="connsiteY27" fmla="*/ 6736229 h 7031915"/>
              <a:gd name="connsiteX28" fmla="*/ 6090371 w 8033654"/>
              <a:gd name="connsiteY28" fmla="*/ 7019956 h 7031915"/>
              <a:gd name="connsiteX29" fmla="*/ 5971740 w 8033654"/>
              <a:gd name="connsiteY29" fmla="*/ 7031915 h 7031915"/>
              <a:gd name="connsiteX30" fmla="*/ 5971700 w 8033654"/>
              <a:gd name="connsiteY30" fmla="*/ 7031915 h 7031915"/>
              <a:gd name="connsiteX31" fmla="*/ 2058326 w 8033654"/>
              <a:gd name="connsiteY31" fmla="*/ 7031915 h 7031915"/>
              <a:gd name="connsiteX32" fmla="*/ 2176958 w 8033654"/>
              <a:gd name="connsiteY32" fmla="*/ 7019956 h 7031915"/>
              <a:gd name="connsiteX33" fmla="*/ 2176957 w 8033654"/>
              <a:gd name="connsiteY33" fmla="*/ 7019956 h 7031915"/>
              <a:gd name="connsiteX34" fmla="*/ 2058326 w 8033654"/>
              <a:gd name="connsiteY34" fmla="*/ 7031915 h 7031915"/>
              <a:gd name="connsiteX35" fmla="*/ 2058286 w 8033654"/>
              <a:gd name="connsiteY35" fmla="*/ 7031915 h 7031915"/>
              <a:gd name="connsiteX36" fmla="*/ 1939655 w 8033654"/>
              <a:gd name="connsiteY36" fmla="*/ 7019956 h 7031915"/>
              <a:gd name="connsiteX37" fmla="*/ 1642007 w 8033654"/>
              <a:gd name="connsiteY37" fmla="*/ 6859480 h 7031915"/>
              <a:gd name="connsiteX38" fmla="*/ 1570173 w 8033654"/>
              <a:gd name="connsiteY38" fmla="*/ 6772417 h 7031915"/>
              <a:gd name="connsiteX39" fmla="*/ 1508795 w 8033654"/>
              <a:gd name="connsiteY39" fmla="*/ 6649661 h 7031915"/>
              <a:gd name="connsiteX40" fmla="*/ 1508794 w 8033654"/>
              <a:gd name="connsiteY40" fmla="*/ 6649657 h 7031915"/>
              <a:gd name="connsiteX41" fmla="*/ 115723 w 8033654"/>
              <a:gd name="connsiteY41" fmla="*/ 3863519 h 7031915"/>
              <a:gd name="connsiteX42" fmla="*/ 115722 w 8033654"/>
              <a:gd name="connsiteY42" fmla="*/ 3863518 h 7031915"/>
              <a:gd name="connsiteX43" fmla="*/ 29470 w 8033654"/>
              <a:gd name="connsiteY43" fmla="*/ 3691014 h 7031915"/>
              <a:gd name="connsiteX44" fmla="*/ 11962 w 8033654"/>
              <a:gd name="connsiteY44" fmla="*/ 3634608 h 7031915"/>
              <a:gd name="connsiteX45" fmla="*/ 0 w 8033654"/>
              <a:gd name="connsiteY45" fmla="*/ 3515957 h 7031915"/>
              <a:gd name="connsiteX46" fmla="*/ 11962 w 8033654"/>
              <a:gd name="connsiteY46" fmla="*/ 3397306 h 7031915"/>
              <a:gd name="connsiteX47" fmla="*/ 29470 w 8033654"/>
              <a:gd name="connsiteY47" fmla="*/ 3340901 h 7031915"/>
              <a:gd name="connsiteX48" fmla="*/ 115722 w 8033654"/>
              <a:gd name="connsiteY48" fmla="*/ 3168396 h 7031915"/>
              <a:gd name="connsiteX49" fmla="*/ 115723 w 8033654"/>
              <a:gd name="connsiteY49" fmla="*/ 3168396 h 7031915"/>
              <a:gd name="connsiteX50" fmla="*/ 1508796 w 8033654"/>
              <a:gd name="connsiteY50" fmla="*/ 382255 h 7031915"/>
              <a:gd name="connsiteX51" fmla="*/ 1570174 w 8033654"/>
              <a:gd name="connsiteY51" fmla="*/ 259499 h 7031915"/>
              <a:gd name="connsiteX52" fmla="*/ 1642008 w 8033654"/>
              <a:gd name="connsiteY52" fmla="*/ 172435 h 7031915"/>
              <a:gd name="connsiteX53" fmla="*/ 1939656 w 8033654"/>
              <a:gd name="connsiteY53" fmla="*/ 11959 h 7031915"/>
              <a:gd name="connsiteX54" fmla="*/ 2058287 w 8033654"/>
              <a:gd name="connsiteY54"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6482461 w 8033654"/>
              <a:gd name="connsiteY3" fmla="*/ 295697 h 7031915"/>
              <a:gd name="connsiteX4" fmla="*/ 6520430 w 8033654"/>
              <a:gd name="connsiteY4" fmla="*/ 377086 h 7031915"/>
              <a:gd name="connsiteX5" fmla="*/ 6482461 w 8033654"/>
              <a:gd name="connsiteY5" fmla="*/ 295697 h 7031915"/>
              <a:gd name="connsiteX6" fmla="*/ 2058287 w 8033654"/>
              <a:gd name="connsiteY6" fmla="*/ 0 h 7031915"/>
              <a:gd name="connsiteX7" fmla="*/ 2058326 w 8033654"/>
              <a:gd name="connsiteY7" fmla="*/ 0 h 7031915"/>
              <a:gd name="connsiteX8" fmla="*/ 5971699 w 8033654"/>
              <a:gd name="connsiteY8" fmla="*/ 0 h 7031915"/>
              <a:gd name="connsiteX9" fmla="*/ 5971700 w 8033654"/>
              <a:gd name="connsiteY9" fmla="*/ 0 h 7031915"/>
              <a:gd name="connsiteX10" fmla="*/ 5971740 w 8033654"/>
              <a:gd name="connsiteY10" fmla="*/ 0 h 7031915"/>
              <a:gd name="connsiteX11" fmla="*/ 6090371 w 8033654"/>
              <a:gd name="connsiteY11" fmla="*/ 11959 h 7031915"/>
              <a:gd name="connsiteX12" fmla="*/ 6357004 w 8033654"/>
              <a:gd name="connsiteY12" fmla="*/ 143562 h 7031915"/>
              <a:gd name="connsiteX13" fmla="*/ 6421756 w 8033654"/>
              <a:gd name="connsiteY13" fmla="*/ 209878 h 7031915"/>
              <a:gd name="connsiteX14" fmla="*/ 6426018 w 8033654"/>
              <a:gd name="connsiteY14" fmla="*/ 214243 h 7031915"/>
              <a:gd name="connsiteX15" fmla="*/ 6463356 w 8033654"/>
              <a:gd name="connsiteY15" fmla="*/ 268125 h 7031915"/>
              <a:gd name="connsiteX16" fmla="*/ 6480094 w 8033654"/>
              <a:gd name="connsiteY16" fmla="*/ 292278 h 7031915"/>
              <a:gd name="connsiteX17" fmla="*/ 7949332 w 8033654"/>
              <a:gd name="connsiteY17" fmla="*/ 3216682 h 7031915"/>
              <a:gd name="connsiteX18" fmla="*/ 7992299 w 8033654"/>
              <a:gd name="connsiteY18" fmla="*/ 3302616 h 7031915"/>
              <a:gd name="connsiteX19" fmla="*/ 8021693 w 8033654"/>
              <a:gd name="connsiteY19" fmla="*/ 3397306 h 7031915"/>
              <a:gd name="connsiteX20" fmla="*/ 8033654 w 8033654"/>
              <a:gd name="connsiteY20" fmla="*/ 3515957 h 7031915"/>
              <a:gd name="connsiteX21" fmla="*/ 8021693 w 8033654"/>
              <a:gd name="connsiteY21" fmla="*/ 3634608 h 7031915"/>
              <a:gd name="connsiteX22" fmla="*/ 7992299 w 8033654"/>
              <a:gd name="connsiteY22" fmla="*/ 3729298 h 7031915"/>
              <a:gd name="connsiteX23" fmla="*/ 7949332 w 8033654"/>
              <a:gd name="connsiteY23" fmla="*/ 3815232 h 7031915"/>
              <a:gd name="connsiteX24" fmla="*/ 6535055 w 8033654"/>
              <a:gd name="connsiteY24" fmla="*/ 6638796 h 7031915"/>
              <a:gd name="connsiteX25" fmla="*/ 6524461 w 8033654"/>
              <a:gd name="connsiteY25" fmla="*/ 6646190 h 7031915"/>
              <a:gd name="connsiteX26" fmla="*/ 6482456 w 8033654"/>
              <a:gd name="connsiteY26" fmla="*/ 6736229 h 7031915"/>
              <a:gd name="connsiteX27" fmla="*/ 6090371 w 8033654"/>
              <a:gd name="connsiteY27" fmla="*/ 7019956 h 7031915"/>
              <a:gd name="connsiteX28" fmla="*/ 5971740 w 8033654"/>
              <a:gd name="connsiteY28" fmla="*/ 7031915 h 7031915"/>
              <a:gd name="connsiteX29" fmla="*/ 5971700 w 8033654"/>
              <a:gd name="connsiteY29" fmla="*/ 7031915 h 7031915"/>
              <a:gd name="connsiteX30" fmla="*/ 2058326 w 8033654"/>
              <a:gd name="connsiteY30" fmla="*/ 7031915 h 7031915"/>
              <a:gd name="connsiteX31" fmla="*/ 2176958 w 8033654"/>
              <a:gd name="connsiteY31" fmla="*/ 7019956 h 7031915"/>
              <a:gd name="connsiteX32" fmla="*/ 2176957 w 8033654"/>
              <a:gd name="connsiteY32" fmla="*/ 7019956 h 7031915"/>
              <a:gd name="connsiteX33" fmla="*/ 2058326 w 8033654"/>
              <a:gd name="connsiteY33" fmla="*/ 7031915 h 7031915"/>
              <a:gd name="connsiteX34" fmla="*/ 2058286 w 8033654"/>
              <a:gd name="connsiteY34" fmla="*/ 7031915 h 7031915"/>
              <a:gd name="connsiteX35" fmla="*/ 1939655 w 8033654"/>
              <a:gd name="connsiteY35" fmla="*/ 7019956 h 7031915"/>
              <a:gd name="connsiteX36" fmla="*/ 1642007 w 8033654"/>
              <a:gd name="connsiteY36" fmla="*/ 6859480 h 7031915"/>
              <a:gd name="connsiteX37" fmla="*/ 1570173 w 8033654"/>
              <a:gd name="connsiteY37" fmla="*/ 6772417 h 7031915"/>
              <a:gd name="connsiteX38" fmla="*/ 1508795 w 8033654"/>
              <a:gd name="connsiteY38" fmla="*/ 6649661 h 7031915"/>
              <a:gd name="connsiteX39" fmla="*/ 1508794 w 8033654"/>
              <a:gd name="connsiteY39" fmla="*/ 6649657 h 7031915"/>
              <a:gd name="connsiteX40" fmla="*/ 115723 w 8033654"/>
              <a:gd name="connsiteY40" fmla="*/ 3863519 h 7031915"/>
              <a:gd name="connsiteX41" fmla="*/ 115722 w 8033654"/>
              <a:gd name="connsiteY41" fmla="*/ 3863518 h 7031915"/>
              <a:gd name="connsiteX42" fmla="*/ 29470 w 8033654"/>
              <a:gd name="connsiteY42" fmla="*/ 3691014 h 7031915"/>
              <a:gd name="connsiteX43" fmla="*/ 11962 w 8033654"/>
              <a:gd name="connsiteY43" fmla="*/ 3634608 h 7031915"/>
              <a:gd name="connsiteX44" fmla="*/ 0 w 8033654"/>
              <a:gd name="connsiteY44" fmla="*/ 3515957 h 7031915"/>
              <a:gd name="connsiteX45" fmla="*/ 11962 w 8033654"/>
              <a:gd name="connsiteY45" fmla="*/ 3397306 h 7031915"/>
              <a:gd name="connsiteX46" fmla="*/ 29470 w 8033654"/>
              <a:gd name="connsiteY46" fmla="*/ 3340901 h 7031915"/>
              <a:gd name="connsiteX47" fmla="*/ 115722 w 8033654"/>
              <a:gd name="connsiteY47" fmla="*/ 3168396 h 7031915"/>
              <a:gd name="connsiteX48" fmla="*/ 115723 w 8033654"/>
              <a:gd name="connsiteY48" fmla="*/ 3168396 h 7031915"/>
              <a:gd name="connsiteX49" fmla="*/ 1508796 w 8033654"/>
              <a:gd name="connsiteY49" fmla="*/ 382255 h 7031915"/>
              <a:gd name="connsiteX50" fmla="*/ 1570174 w 8033654"/>
              <a:gd name="connsiteY50" fmla="*/ 259499 h 7031915"/>
              <a:gd name="connsiteX51" fmla="*/ 1642008 w 8033654"/>
              <a:gd name="connsiteY51" fmla="*/ 172435 h 7031915"/>
              <a:gd name="connsiteX52" fmla="*/ 1939656 w 8033654"/>
              <a:gd name="connsiteY52" fmla="*/ 11959 h 7031915"/>
              <a:gd name="connsiteX53" fmla="*/ 2058287 w 8033654"/>
              <a:gd name="connsiteY53" fmla="*/ 0 h 7031915"/>
              <a:gd name="connsiteX0" fmla="*/ 6529086 w 8033654"/>
              <a:gd name="connsiteY0" fmla="*/ 402424 h 7031915"/>
              <a:gd name="connsiteX1" fmla="*/ 6540064 w 8033654"/>
              <a:gd name="connsiteY1" fmla="*/ 434562 h 7031915"/>
              <a:gd name="connsiteX2" fmla="*/ 6529086 w 8033654"/>
              <a:gd name="connsiteY2" fmla="*/ 402424 h 7031915"/>
              <a:gd name="connsiteX3" fmla="*/ 2058287 w 8033654"/>
              <a:gd name="connsiteY3" fmla="*/ 0 h 7031915"/>
              <a:gd name="connsiteX4" fmla="*/ 2058326 w 8033654"/>
              <a:gd name="connsiteY4" fmla="*/ 0 h 7031915"/>
              <a:gd name="connsiteX5" fmla="*/ 5971699 w 8033654"/>
              <a:gd name="connsiteY5" fmla="*/ 0 h 7031915"/>
              <a:gd name="connsiteX6" fmla="*/ 5971700 w 8033654"/>
              <a:gd name="connsiteY6" fmla="*/ 0 h 7031915"/>
              <a:gd name="connsiteX7" fmla="*/ 5971740 w 8033654"/>
              <a:gd name="connsiteY7" fmla="*/ 0 h 7031915"/>
              <a:gd name="connsiteX8" fmla="*/ 6090371 w 8033654"/>
              <a:gd name="connsiteY8" fmla="*/ 11959 h 7031915"/>
              <a:gd name="connsiteX9" fmla="*/ 6357004 w 8033654"/>
              <a:gd name="connsiteY9" fmla="*/ 143562 h 7031915"/>
              <a:gd name="connsiteX10" fmla="*/ 6421756 w 8033654"/>
              <a:gd name="connsiteY10" fmla="*/ 209878 h 7031915"/>
              <a:gd name="connsiteX11" fmla="*/ 6426018 w 8033654"/>
              <a:gd name="connsiteY11" fmla="*/ 214243 h 7031915"/>
              <a:gd name="connsiteX12" fmla="*/ 6463356 w 8033654"/>
              <a:gd name="connsiteY12" fmla="*/ 268125 h 7031915"/>
              <a:gd name="connsiteX13" fmla="*/ 6480094 w 8033654"/>
              <a:gd name="connsiteY13" fmla="*/ 292278 h 7031915"/>
              <a:gd name="connsiteX14" fmla="*/ 7949332 w 8033654"/>
              <a:gd name="connsiteY14" fmla="*/ 3216682 h 7031915"/>
              <a:gd name="connsiteX15" fmla="*/ 7992299 w 8033654"/>
              <a:gd name="connsiteY15" fmla="*/ 3302616 h 7031915"/>
              <a:gd name="connsiteX16" fmla="*/ 8021693 w 8033654"/>
              <a:gd name="connsiteY16" fmla="*/ 3397306 h 7031915"/>
              <a:gd name="connsiteX17" fmla="*/ 8033654 w 8033654"/>
              <a:gd name="connsiteY17" fmla="*/ 3515957 h 7031915"/>
              <a:gd name="connsiteX18" fmla="*/ 8021693 w 8033654"/>
              <a:gd name="connsiteY18" fmla="*/ 3634608 h 7031915"/>
              <a:gd name="connsiteX19" fmla="*/ 7992299 w 8033654"/>
              <a:gd name="connsiteY19" fmla="*/ 3729298 h 7031915"/>
              <a:gd name="connsiteX20" fmla="*/ 7949332 w 8033654"/>
              <a:gd name="connsiteY20" fmla="*/ 3815232 h 7031915"/>
              <a:gd name="connsiteX21" fmla="*/ 6535055 w 8033654"/>
              <a:gd name="connsiteY21" fmla="*/ 6638796 h 7031915"/>
              <a:gd name="connsiteX22" fmla="*/ 6524461 w 8033654"/>
              <a:gd name="connsiteY22" fmla="*/ 6646190 h 7031915"/>
              <a:gd name="connsiteX23" fmla="*/ 6482456 w 8033654"/>
              <a:gd name="connsiteY23" fmla="*/ 6736229 h 7031915"/>
              <a:gd name="connsiteX24" fmla="*/ 6090371 w 8033654"/>
              <a:gd name="connsiteY24" fmla="*/ 7019956 h 7031915"/>
              <a:gd name="connsiteX25" fmla="*/ 5971740 w 8033654"/>
              <a:gd name="connsiteY25" fmla="*/ 7031915 h 7031915"/>
              <a:gd name="connsiteX26" fmla="*/ 5971700 w 8033654"/>
              <a:gd name="connsiteY26" fmla="*/ 7031915 h 7031915"/>
              <a:gd name="connsiteX27" fmla="*/ 2058326 w 8033654"/>
              <a:gd name="connsiteY27" fmla="*/ 7031915 h 7031915"/>
              <a:gd name="connsiteX28" fmla="*/ 2176958 w 8033654"/>
              <a:gd name="connsiteY28" fmla="*/ 7019956 h 7031915"/>
              <a:gd name="connsiteX29" fmla="*/ 2176957 w 8033654"/>
              <a:gd name="connsiteY29" fmla="*/ 7019956 h 7031915"/>
              <a:gd name="connsiteX30" fmla="*/ 2058326 w 8033654"/>
              <a:gd name="connsiteY30" fmla="*/ 7031915 h 7031915"/>
              <a:gd name="connsiteX31" fmla="*/ 2058286 w 8033654"/>
              <a:gd name="connsiteY31" fmla="*/ 7031915 h 7031915"/>
              <a:gd name="connsiteX32" fmla="*/ 1939655 w 8033654"/>
              <a:gd name="connsiteY32" fmla="*/ 7019956 h 7031915"/>
              <a:gd name="connsiteX33" fmla="*/ 1642007 w 8033654"/>
              <a:gd name="connsiteY33" fmla="*/ 6859480 h 7031915"/>
              <a:gd name="connsiteX34" fmla="*/ 1570173 w 8033654"/>
              <a:gd name="connsiteY34" fmla="*/ 6772417 h 7031915"/>
              <a:gd name="connsiteX35" fmla="*/ 1508795 w 8033654"/>
              <a:gd name="connsiteY35" fmla="*/ 6649661 h 7031915"/>
              <a:gd name="connsiteX36" fmla="*/ 1508794 w 8033654"/>
              <a:gd name="connsiteY36" fmla="*/ 6649657 h 7031915"/>
              <a:gd name="connsiteX37" fmla="*/ 115723 w 8033654"/>
              <a:gd name="connsiteY37" fmla="*/ 3863519 h 7031915"/>
              <a:gd name="connsiteX38" fmla="*/ 115722 w 8033654"/>
              <a:gd name="connsiteY38" fmla="*/ 3863518 h 7031915"/>
              <a:gd name="connsiteX39" fmla="*/ 29470 w 8033654"/>
              <a:gd name="connsiteY39" fmla="*/ 3691014 h 7031915"/>
              <a:gd name="connsiteX40" fmla="*/ 11962 w 8033654"/>
              <a:gd name="connsiteY40" fmla="*/ 3634608 h 7031915"/>
              <a:gd name="connsiteX41" fmla="*/ 0 w 8033654"/>
              <a:gd name="connsiteY41" fmla="*/ 3515957 h 7031915"/>
              <a:gd name="connsiteX42" fmla="*/ 11962 w 8033654"/>
              <a:gd name="connsiteY42" fmla="*/ 3397306 h 7031915"/>
              <a:gd name="connsiteX43" fmla="*/ 29470 w 8033654"/>
              <a:gd name="connsiteY43" fmla="*/ 3340901 h 7031915"/>
              <a:gd name="connsiteX44" fmla="*/ 115722 w 8033654"/>
              <a:gd name="connsiteY44" fmla="*/ 3168396 h 7031915"/>
              <a:gd name="connsiteX45" fmla="*/ 115723 w 8033654"/>
              <a:gd name="connsiteY45" fmla="*/ 3168396 h 7031915"/>
              <a:gd name="connsiteX46" fmla="*/ 1508796 w 8033654"/>
              <a:gd name="connsiteY46" fmla="*/ 382255 h 7031915"/>
              <a:gd name="connsiteX47" fmla="*/ 1570174 w 8033654"/>
              <a:gd name="connsiteY47" fmla="*/ 259499 h 7031915"/>
              <a:gd name="connsiteX48" fmla="*/ 1642008 w 8033654"/>
              <a:gd name="connsiteY48" fmla="*/ 172435 h 7031915"/>
              <a:gd name="connsiteX49" fmla="*/ 1939656 w 8033654"/>
              <a:gd name="connsiteY49" fmla="*/ 11959 h 7031915"/>
              <a:gd name="connsiteX50" fmla="*/ 2058287 w 8033654"/>
              <a:gd name="connsiteY50"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6480094 w 8033654"/>
              <a:gd name="connsiteY10" fmla="*/ 292278 h 7031915"/>
              <a:gd name="connsiteX11" fmla="*/ 7949332 w 8033654"/>
              <a:gd name="connsiteY11" fmla="*/ 3216682 h 7031915"/>
              <a:gd name="connsiteX12" fmla="*/ 7992299 w 8033654"/>
              <a:gd name="connsiteY12" fmla="*/ 3302616 h 7031915"/>
              <a:gd name="connsiteX13" fmla="*/ 8021693 w 8033654"/>
              <a:gd name="connsiteY13" fmla="*/ 3397306 h 7031915"/>
              <a:gd name="connsiteX14" fmla="*/ 8033654 w 8033654"/>
              <a:gd name="connsiteY14" fmla="*/ 3515957 h 7031915"/>
              <a:gd name="connsiteX15" fmla="*/ 8021693 w 8033654"/>
              <a:gd name="connsiteY15" fmla="*/ 3634608 h 7031915"/>
              <a:gd name="connsiteX16" fmla="*/ 7992299 w 8033654"/>
              <a:gd name="connsiteY16" fmla="*/ 3729298 h 7031915"/>
              <a:gd name="connsiteX17" fmla="*/ 7949332 w 8033654"/>
              <a:gd name="connsiteY17" fmla="*/ 3815232 h 7031915"/>
              <a:gd name="connsiteX18" fmla="*/ 6535055 w 8033654"/>
              <a:gd name="connsiteY18" fmla="*/ 6638796 h 7031915"/>
              <a:gd name="connsiteX19" fmla="*/ 6524461 w 8033654"/>
              <a:gd name="connsiteY19" fmla="*/ 6646190 h 7031915"/>
              <a:gd name="connsiteX20" fmla="*/ 6482456 w 8033654"/>
              <a:gd name="connsiteY20" fmla="*/ 6736229 h 7031915"/>
              <a:gd name="connsiteX21" fmla="*/ 6090371 w 8033654"/>
              <a:gd name="connsiteY21" fmla="*/ 7019956 h 7031915"/>
              <a:gd name="connsiteX22" fmla="*/ 5971740 w 8033654"/>
              <a:gd name="connsiteY22" fmla="*/ 7031915 h 7031915"/>
              <a:gd name="connsiteX23" fmla="*/ 5971700 w 8033654"/>
              <a:gd name="connsiteY23" fmla="*/ 7031915 h 7031915"/>
              <a:gd name="connsiteX24" fmla="*/ 2058326 w 8033654"/>
              <a:gd name="connsiteY24" fmla="*/ 7031915 h 7031915"/>
              <a:gd name="connsiteX25" fmla="*/ 2176958 w 8033654"/>
              <a:gd name="connsiteY25" fmla="*/ 7019956 h 7031915"/>
              <a:gd name="connsiteX26" fmla="*/ 2176957 w 8033654"/>
              <a:gd name="connsiteY26" fmla="*/ 7019956 h 7031915"/>
              <a:gd name="connsiteX27" fmla="*/ 2058326 w 8033654"/>
              <a:gd name="connsiteY27" fmla="*/ 7031915 h 7031915"/>
              <a:gd name="connsiteX28" fmla="*/ 2058286 w 8033654"/>
              <a:gd name="connsiteY28" fmla="*/ 7031915 h 7031915"/>
              <a:gd name="connsiteX29" fmla="*/ 1939655 w 8033654"/>
              <a:gd name="connsiteY29" fmla="*/ 7019956 h 7031915"/>
              <a:gd name="connsiteX30" fmla="*/ 1642007 w 8033654"/>
              <a:gd name="connsiteY30" fmla="*/ 6859480 h 7031915"/>
              <a:gd name="connsiteX31" fmla="*/ 1570173 w 8033654"/>
              <a:gd name="connsiteY31" fmla="*/ 6772417 h 7031915"/>
              <a:gd name="connsiteX32" fmla="*/ 1508795 w 8033654"/>
              <a:gd name="connsiteY32" fmla="*/ 6649661 h 7031915"/>
              <a:gd name="connsiteX33" fmla="*/ 1508794 w 8033654"/>
              <a:gd name="connsiteY33" fmla="*/ 6649657 h 7031915"/>
              <a:gd name="connsiteX34" fmla="*/ 115723 w 8033654"/>
              <a:gd name="connsiteY34" fmla="*/ 3863519 h 7031915"/>
              <a:gd name="connsiteX35" fmla="*/ 115722 w 8033654"/>
              <a:gd name="connsiteY35" fmla="*/ 3863518 h 7031915"/>
              <a:gd name="connsiteX36" fmla="*/ 29470 w 8033654"/>
              <a:gd name="connsiteY36" fmla="*/ 3691014 h 7031915"/>
              <a:gd name="connsiteX37" fmla="*/ 11962 w 8033654"/>
              <a:gd name="connsiteY37" fmla="*/ 3634608 h 7031915"/>
              <a:gd name="connsiteX38" fmla="*/ 0 w 8033654"/>
              <a:gd name="connsiteY38" fmla="*/ 3515957 h 7031915"/>
              <a:gd name="connsiteX39" fmla="*/ 11962 w 8033654"/>
              <a:gd name="connsiteY39" fmla="*/ 3397306 h 7031915"/>
              <a:gd name="connsiteX40" fmla="*/ 29470 w 8033654"/>
              <a:gd name="connsiteY40" fmla="*/ 3340901 h 7031915"/>
              <a:gd name="connsiteX41" fmla="*/ 115722 w 8033654"/>
              <a:gd name="connsiteY41" fmla="*/ 3168396 h 7031915"/>
              <a:gd name="connsiteX42" fmla="*/ 115723 w 8033654"/>
              <a:gd name="connsiteY42" fmla="*/ 3168396 h 7031915"/>
              <a:gd name="connsiteX43" fmla="*/ 1508796 w 8033654"/>
              <a:gd name="connsiteY43" fmla="*/ 382255 h 7031915"/>
              <a:gd name="connsiteX44" fmla="*/ 1570174 w 8033654"/>
              <a:gd name="connsiteY44" fmla="*/ 259499 h 7031915"/>
              <a:gd name="connsiteX45" fmla="*/ 1642008 w 8033654"/>
              <a:gd name="connsiteY45" fmla="*/ 172435 h 7031915"/>
              <a:gd name="connsiteX46" fmla="*/ 1939656 w 8033654"/>
              <a:gd name="connsiteY46" fmla="*/ 11959 h 7031915"/>
              <a:gd name="connsiteX47" fmla="*/ 2058287 w 8033654"/>
              <a:gd name="connsiteY47"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176957 w 8033654"/>
              <a:gd name="connsiteY25" fmla="*/ 7019956 h 7031915"/>
              <a:gd name="connsiteX26" fmla="*/ 2058326 w 8033654"/>
              <a:gd name="connsiteY26" fmla="*/ 7031915 h 7031915"/>
              <a:gd name="connsiteX27" fmla="*/ 2058286 w 8033654"/>
              <a:gd name="connsiteY27" fmla="*/ 7031915 h 7031915"/>
              <a:gd name="connsiteX28" fmla="*/ 1939655 w 8033654"/>
              <a:gd name="connsiteY28" fmla="*/ 7019956 h 7031915"/>
              <a:gd name="connsiteX29" fmla="*/ 1642007 w 8033654"/>
              <a:gd name="connsiteY29" fmla="*/ 6859480 h 7031915"/>
              <a:gd name="connsiteX30" fmla="*/ 1570173 w 8033654"/>
              <a:gd name="connsiteY30" fmla="*/ 6772417 h 7031915"/>
              <a:gd name="connsiteX31" fmla="*/ 1508795 w 8033654"/>
              <a:gd name="connsiteY31" fmla="*/ 6649661 h 7031915"/>
              <a:gd name="connsiteX32" fmla="*/ 1508794 w 8033654"/>
              <a:gd name="connsiteY32" fmla="*/ 6649657 h 7031915"/>
              <a:gd name="connsiteX33" fmla="*/ 115723 w 8033654"/>
              <a:gd name="connsiteY33" fmla="*/ 3863519 h 7031915"/>
              <a:gd name="connsiteX34" fmla="*/ 115722 w 8033654"/>
              <a:gd name="connsiteY34" fmla="*/ 3863518 h 7031915"/>
              <a:gd name="connsiteX35" fmla="*/ 29470 w 8033654"/>
              <a:gd name="connsiteY35" fmla="*/ 3691014 h 7031915"/>
              <a:gd name="connsiteX36" fmla="*/ 11962 w 8033654"/>
              <a:gd name="connsiteY36" fmla="*/ 3634608 h 7031915"/>
              <a:gd name="connsiteX37" fmla="*/ 0 w 8033654"/>
              <a:gd name="connsiteY37" fmla="*/ 3515957 h 7031915"/>
              <a:gd name="connsiteX38" fmla="*/ 11962 w 8033654"/>
              <a:gd name="connsiteY38" fmla="*/ 3397306 h 7031915"/>
              <a:gd name="connsiteX39" fmla="*/ 29470 w 8033654"/>
              <a:gd name="connsiteY39" fmla="*/ 3340901 h 7031915"/>
              <a:gd name="connsiteX40" fmla="*/ 115722 w 8033654"/>
              <a:gd name="connsiteY40" fmla="*/ 3168396 h 7031915"/>
              <a:gd name="connsiteX41" fmla="*/ 115723 w 8033654"/>
              <a:gd name="connsiteY41" fmla="*/ 3168396 h 7031915"/>
              <a:gd name="connsiteX42" fmla="*/ 1508796 w 8033654"/>
              <a:gd name="connsiteY42" fmla="*/ 382255 h 7031915"/>
              <a:gd name="connsiteX43" fmla="*/ 1570174 w 8033654"/>
              <a:gd name="connsiteY43" fmla="*/ 259499 h 7031915"/>
              <a:gd name="connsiteX44" fmla="*/ 1642008 w 8033654"/>
              <a:gd name="connsiteY44" fmla="*/ 172435 h 7031915"/>
              <a:gd name="connsiteX45" fmla="*/ 1939656 w 8033654"/>
              <a:gd name="connsiteY45" fmla="*/ 11959 h 7031915"/>
              <a:gd name="connsiteX46" fmla="*/ 2058287 w 8033654"/>
              <a:gd name="connsiteY46"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176958 w 8033654"/>
              <a:gd name="connsiteY24" fmla="*/ 7019956 h 7031915"/>
              <a:gd name="connsiteX25" fmla="*/ 2058326 w 8033654"/>
              <a:gd name="connsiteY25" fmla="*/ 7031915 h 7031915"/>
              <a:gd name="connsiteX26" fmla="*/ 2058286 w 8033654"/>
              <a:gd name="connsiteY26" fmla="*/ 7031915 h 7031915"/>
              <a:gd name="connsiteX27" fmla="*/ 1939655 w 8033654"/>
              <a:gd name="connsiteY27" fmla="*/ 7019956 h 7031915"/>
              <a:gd name="connsiteX28" fmla="*/ 1642007 w 8033654"/>
              <a:gd name="connsiteY28" fmla="*/ 6859480 h 7031915"/>
              <a:gd name="connsiteX29" fmla="*/ 1570173 w 8033654"/>
              <a:gd name="connsiteY29" fmla="*/ 6772417 h 7031915"/>
              <a:gd name="connsiteX30" fmla="*/ 1508795 w 8033654"/>
              <a:gd name="connsiteY30" fmla="*/ 6649661 h 7031915"/>
              <a:gd name="connsiteX31" fmla="*/ 1508794 w 8033654"/>
              <a:gd name="connsiteY31" fmla="*/ 6649657 h 7031915"/>
              <a:gd name="connsiteX32" fmla="*/ 115723 w 8033654"/>
              <a:gd name="connsiteY32" fmla="*/ 3863519 h 7031915"/>
              <a:gd name="connsiteX33" fmla="*/ 115722 w 8033654"/>
              <a:gd name="connsiteY33" fmla="*/ 3863518 h 7031915"/>
              <a:gd name="connsiteX34" fmla="*/ 29470 w 8033654"/>
              <a:gd name="connsiteY34" fmla="*/ 3691014 h 7031915"/>
              <a:gd name="connsiteX35" fmla="*/ 11962 w 8033654"/>
              <a:gd name="connsiteY35" fmla="*/ 3634608 h 7031915"/>
              <a:gd name="connsiteX36" fmla="*/ 0 w 8033654"/>
              <a:gd name="connsiteY36" fmla="*/ 3515957 h 7031915"/>
              <a:gd name="connsiteX37" fmla="*/ 11962 w 8033654"/>
              <a:gd name="connsiteY37" fmla="*/ 3397306 h 7031915"/>
              <a:gd name="connsiteX38" fmla="*/ 29470 w 8033654"/>
              <a:gd name="connsiteY38" fmla="*/ 3340901 h 7031915"/>
              <a:gd name="connsiteX39" fmla="*/ 115722 w 8033654"/>
              <a:gd name="connsiteY39" fmla="*/ 3168396 h 7031915"/>
              <a:gd name="connsiteX40" fmla="*/ 115723 w 8033654"/>
              <a:gd name="connsiteY40" fmla="*/ 3168396 h 7031915"/>
              <a:gd name="connsiteX41" fmla="*/ 1508796 w 8033654"/>
              <a:gd name="connsiteY41" fmla="*/ 382255 h 7031915"/>
              <a:gd name="connsiteX42" fmla="*/ 1570174 w 8033654"/>
              <a:gd name="connsiteY42" fmla="*/ 259499 h 7031915"/>
              <a:gd name="connsiteX43" fmla="*/ 1642008 w 8033654"/>
              <a:gd name="connsiteY43" fmla="*/ 172435 h 7031915"/>
              <a:gd name="connsiteX44" fmla="*/ 1939656 w 8033654"/>
              <a:gd name="connsiteY44" fmla="*/ 11959 h 7031915"/>
              <a:gd name="connsiteX45" fmla="*/ 2058287 w 8033654"/>
              <a:gd name="connsiteY45"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524461 w 8033654"/>
              <a:gd name="connsiteY18" fmla="*/ 6646190 h 7031915"/>
              <a:gd name="connsiteX19" fmla="*/ 6482456 w 8033654"/>
              <a:gd name="connsiteY19" fmla="*/ 6736229 h 7031915"/>
              <a:gd name="connsiteX20" fmla="*/ 6090371 w 8033654"/>
              <a:gd name="connsiteY20" fmla="*/ 7019956 h 7031915"/>
              <a:gd name="connsiteX21" fmla="*/ 5971740 w 8033654"/>
              <a:gd name="connsiteY21" fmla="*/ 7031915 h 7031915"/>
              <a:gd name="connsiteX22" fmla="*/ 5971700 w 8033654"/>
              <a:gd name="connsiteY22" fmla="*/ 7031915 h 7031915"/>
              <a:gd name="connsiteX23" fmla="*/ 2058326 w 8033654"/>
              <a:gd name="connsiteY23" fmla="*/ 7031915 h 7031915"/>
              <a:gd name="connsiteX24" fmla="*/ 2058326 w 8033654"/>
              <a:gd name="connsiteY24" fmla="*/ 7031915 h 7031915"/>
              <a:gd name="connsiteX25" fmla="*/ 2058286 w 8033654"/>
              <a:gd name="connsiteY25" fmla="*/ 7031915 h 7031915"/>
              <a:gd name="connsiteX26" fmla="*/ 1939655 w 8033654"/>
              <a:gd name="connsiteY26" fmla="*/ 7019956 h 7031915"/>
              <a:gd name="connsiteX27" fmla="*/ 1642007 w 8033654"/>
              <a:gd name="connsiteY27" fmla="*/ 6859480 h 7031915"/>
              <a:gd name="connsiteX28" fmla="*/ 1570173 w 8033654"/>
              <a:gd name="connsiteY28" fmla="*/ 6772417 h 7031915"/>
              <a:gd name="connsiteX29" fmla="*/ 1508795 w 8033654"/>
              <a:gd name="connsiteY29" fmla="*/ 6649661 h 7031915"/>
              <a:gd name="connsiteX30" fmla="*/ 1508794 w 8033654"/>
              <a:gd name="connsiteY30" fmla="*/ 6649657 h 7031915"/>
              <a:gd name="connsiteX31" fmla="*/ 115723 w 8033654"/>
              <a:gd name="connsiteY31" fmla="*/ 3863519 h 7031915"/>
              <a:gd name="connsiteX32" fmla="*/ 115722 w 8033654"/>
              <a:gd name="connsiteY32" fmla="*/ 3863518 h 7031915"/>
              <a:gd name="connsiteX33" fmla="*/ 29470 w 8033654"/>
              <a:gd name="connsiteY33" fmla="*/ 3691014 h 7031915"/>
              <a:gd name="connsiteX34" fmla="*/ 11962 w 8033654"/>
              <a:gd name="connsiteY34" fmla="*/ 3634608 h 7031915"/>
              <a:gd name="connsiteX35" fmla="*/ 0 w 8033654"/>
              <a:gd name="connsiteY35" fmla="*/ 3515957 h 7031915"/>
              <a:gd name="connsiteX36" fmla="*/ 11962 w 8033654"/>
              <a:gd name="connsiteY36" fmla="*/ 3397306 h 7031915"/>
              <a:gd name="connsiteX37" fmla="*/ 29470 w 8033654"/>
              <a:gd name="connsiteY37" fmla="*/ 3340901 h 7031915"/>
              <a:gd name="connsiteX38" fmla="*/ 115722 w 8033654"/>
              <a:gd name="connsiteY38" fmla="*/ 3168396 h 7031915"/>
              <a:gd name="connsiteX39" fmla="*/ 115723 w 8033654"/>
              <a:gd name="connsiteY39" fmla="*/ 3168396 h 7031915"/>
              <a:gd name="connsiteX40" fmla="*/ 1508796 w 8033654"/>
              <a:gd name="connsiteY40" fmla="*/ 382255 h 7031915"/>
              <a:gd name="connsiteX41" fmla="*/ 1570174 w 8033654"/>
              <a:gd name="connsiteY41" fmla="*/ 259499 h 7031915"/>
              <a:gd name="connsiteX42" fmla="*/ 1642008 w 8033654"/>
              <a:gd name="connsiteY42" fmla="*/ 172435 h 7031915"/>
              <a:gd name="connsiteX43" fmla="*/ 1939656 w 8033654"/>
              <a:gd name="connsiteY43" fmla="*/ 11959 h 7031915"/>
              <a:gd name="connsiteX44" fmla="*/ 2058287 w 8033654"/>
              <a:gd name="connsiteY44"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535055 w 8033654"/>
              <a:gd name="connsiteY17" fmla="*/ 6638796 h 7031915"/>
              <a:gd name="connsiteX18" fmla="*/ 6482456 w 8033654"/>
              <a:gd name="connsiteY18" fmla="*/ 6736229 h 7031915"/>
              <a:gd name="connsiteX19" fmla="*/ 6090371 w 8033654"/>
              <a:gd name="connsiteY19" fmla="*/ 7019956 h 7031915"/>
              <a:gd name="connsiteX20" fmla="*/ 5971740 w 8033654"/>
              <a:gd name="connsiteY20" fmla="*/ 7031915 h 7031915"/>
              <a:gd name="connsiteX21" fmla="*/ 5971700 w 8033654"/>
              <a:gd name="connsiteY21" fmla="*/ 7031915 h 7031915"/>
              <a:gd name="connsiteX22" fmla="*/ 2058326 w 8033654"/>
              <a:gd name="connsiteY22" fmla="*/ 7031915 h 7031915"/>
              <a:gd name="connsiteX23" fmla="*/ 2058326 w 8033654"/>
              <a:gd name="connsiteY23" fmla="*/ 7031915 h 7031915"/>
              <a:gd name="connsiteX24" fmla="*/ 2058286 w 8033654"/>
              <a:gd name="connsiteY24" fmla="*/ 7031915 h 7031915"/>
              <a:gd name="connsiteX25" fmla="*/ 1939655 w 8033654"/>
              <a:gd name="connsiteY25" fmla="*/ 7019956 h 7031915"/>
              <a:gd name="connsiteX26" fmla="*/ 1642007 w 8033654"/>
              <a:gd name="connsiteY26" fmla="*/ 6859480 h 7031915"/>
              <a:gd name="connsiteX27" fmla="*/ 1570173 w 8033654"/>
              <a:gd name="connsiteY27" fmla="*/ 6772417 h 7031915"/>
              <a:gd name="connsiteX28" fmla="*/ 1508795 w 8033654"/>
              <a:gd name="connsiteY28" fmla="*/ 6649661 h 7031915"/>
              <a:gd name="connsiteX29" fmla="*/ 1508794 w 8033654"/>
              <a:gd name="connsiteY29" fmla="*/ 6649657 h 7031915"/>
              <a:gd name="connsiteX30" fmla="*/ 115723 w 8033654"/>
              <a:gd name="connsiteY30" fmla="*/ 3863519 h 7031915"/>
              <a:gd name="connsiteX31" fmla="*/ 115722 w 8033654"/>
              <a:gd name="connsiteY31" fmla="*/ 3863518 h 7031915"/>
              <a:gd name="connsiteX32" fmla="*/ 29470 w 8033654"/>
              <a:gd name="connsiteY32" fmla="*/ 3691014 h 7031915"/>
              <a:gd name="connsiteX33" fmla="*/ 11962 w 8033654"/>
              <a:gd name="connsiteY33" fmla="*/ 3634608 h 7031915"/>
              <a:gd name="connsiteX34" fmla="*/ 0 w 8033654"/>
              <a:gd name="connsiteY34" fmla="*/ 3515957 h 7031915"/>
              <a:gd name="connsiteX35" fmla="*/ 11962 w 8033654"/>
              <a:gd name="connsiteY35" fmla="*/ 3397306 h 7031915"/>
              <a:gd name="connsiteX36" fmla="*/ 29470 w 8033654"/>
              <a:gd name="connsiteY36" fmla="*/ 3340901 h 7031915"/>
              <a:gd name="connsiteX37" fmla="*/ 115722 w 8033654"/>
              <a:gd name="connsiteY37" fmla="*/ 3168396 h 7031915"/>
              <a:gd name="connsiteX38" fmla="*/ 115723 w 8033654"/>
              <a:gd name="connsiteY38" fmla="*/ 3168396 h 7031915"/>
              <a:gd name="connsiteX39" fmla="*/ 1508796 w 8033654"/>
              <a:gd name="connsiteY39" fmla="*/ 382255 h 7031915"/>
              <a:gd name="connsiteX40" fmla="*/ 1570174 w 8033654"/>
              <a:gd name="connsiteY40" fmla="*/ 259499 h 7031915"/>
              <a:gd name="connsiteX41" fmla="*/ 1642008 w 8033654"/>
              <a:gd name="connsiteY41" fmla="*/ 172435 h 7031915"/>
              <a:gd name="connsiteX42" fmla="*/ 1939656 w 8033654"/>
              <a:gd name="connsiteY42" fmla="*/ 11959 h 7031915"/>
              <a:gd name="connsiteX43" fmla="*/ 2058287 w 8033654"/>
              <a:gd name="connsiteY43"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6463356 w 8033654"/>
              <a:gd name="connsiteY9" fmla="*/ 268125 h 7031915"/>
              <a:gd name="connsiteX10" fmla="*/ 7949332 w 8033654"/>
              <a:gd name="connsiteY10" fmla="*/ 3216682 h 7031915"/>
              <a:gd name="connsiteX11" fmla="*/ 7992299 w 8033654"/>
              <a:gd name="connsiteY11" fmla="*/ 3302616 h 7031915"/>
              <a:gd name="connsiteX12" fmla="*/ 8021693 w 8033654"/>
              <a:gd name="connsiteY12" fmla="*/ 3397306 h 7031915"/>
              <a:gd name="connsiteX13" fmla="*/ 8033654 w 8033654"/>
              <a:gd name="connsiteY13" fmla="*/ 3515957 h 7031915"/>
              <a:gd name="connsiteX14" fmla="*/ 8021693 w 8033654"/>
              <a:gd name="connsiteY14" fmla="*/ 3634608 h 7031915"/>
              <a:gd name="connsiteX15" fmla="*/ 7992299 w 8033654"/>
              <a:gd name="connsiteY15" fmla="*/ 3729298 h 7031915"/>
              <a:gd name="connsiteX16" fmla="*/ 7949332 w 8033654"/>
              <a:gd name="connsiteY16" fmla="*/ 3815232 h 7031915"/>
              <a:gd name="connsiteX17" fmla="*/ 6482456 w 8033654"/>
              <a:gd name="connsiteY17" fmla="*/ 6736229 h 7031915"/>
              <a:gd name="connsiteX18" fmla="*/ 6090371 w 8033654"/>
              <a:gd name="connsiteY18" fmla="*/ 7019956 h 7031915"/>
              <a:gd name="connsiteX19" fmla="*/ 5971740 w 8033654"/>
              <a:gd name="connsiteY19" fmla="*/ 7031915 h 7031915"/>
              <a:gd name="connsiteX20" fmla="*/ 5971700 w 8033654"/>
              <a:gd name="connsiteY20" fmla="*/ 7031915 h 7031915"/>
              <a:gd name="connsiteX21" fmla="*/ 2058326 w 8033654"/>
              <a:gd name="connsiteY21" fmla="*/ 7031915 h 7031915"/>
              <a:gd name="connsiteX22" fmla="*/ 2058326 w 8033654"/>
              <a:gd name="connsiteY22" fmla="*/ 7031915 h 7031915"/>
              <a:gd name="connsiteX23" fmla="*/ 2058286 w 8033654"/>
              <a:gd name="connsiteY23" fmla="*/ 7031915 h 7031915"/>
              <a:gd name="connsiteX24" fmla="*/ 1939655 w 8033654"/>
              <a:gd name="connsiteY24" fmla="*/ 7019956 h 7031915"/>
              <a:gd name="connsiteX25" fmla="*/ 1642007 w 8033654"/>
              <a:gd name="connsiteY25" fmla="*/ 6859480 h 7031915"/>
              <a:gd name="connsiteX26" fmla="*/ 1570173 w 8033654"/>
              <a:gd name="connsiteY26" fmla="*/ 6772417 h 7031915"/>
              <a:gd name="connsiteX27" fmla="*/ 1508795 w 8033654"/>
              <a:gd name="connsiteY27" fmla="*/ 6649661 h 7031915"/>
              <a:gd name="connsiteX28" fmla="*/ 1508794 w 8033654"/>
              <a:gd name="connsiteY28" fmla="*/ 6649657 h 7031915"/>
              <a:gd name="connsiteX29" fmla="*/ 115723 w 8033654"/>
              <a:gd name="connsiteY29" fmla="*/ 3863519 h 7031915"/>
              <a:gd name="connsiteX30" fmla="*/ 115722 w 8033654"/>
              <a:gd name="connsiteY30" fmla="*/ 3863518 h 7031915"/>
              <a:gd name="connsiteX31" fmla="*/ 29470 w 8033654"/>
              <a:gd name="connsiteY31" fmla="*/ 3691014 h 7031915"/>
              <a:gd name="connsiteX32" fmla="*/ 11962 w 8033654"/>
              <a:gd name="connsiteY32" fmla="*/ 3634608 h 7031915"/>
              <a:gd name="connsiteX33" fmla="*/ 0 w 8033654"/>
              <a:gd name="connsiteY33" fmla="*/ 3515957 h 7031915"/>
              <a:gd name="connsiteX34" fmla="*/ 11962 w 8033654"/>
              <a:gd name="connsiteY34" fmla="*/ 3397306 h 7031915"/>
              <a:gd name="connsiteX35" fmla="*/ 29470 w 8033654"/>
              <a:gd name="connsiteY35" fmla="*/ 3340901 h 7031915"/>
              <a:gd name="connsiteX36" fmla="*/ 115722 w 8033654"/>
              <a:gd name="connsiteY36" fmla="*/ 3168396 h 7031915"/>
              <a:gd name="connsiteX37" fmla="*/ 115723 w 8033654"/>
              <a:gd name="connsiteY37" fmla="*/ 3168396 h 7031915"/>
              <a:gd name="connsiteX38" fmla="*/ 1508796 w 8033654"/>
              <a:gd name="connsiteY38" fmla="*/ 382255 h 7031915"/>
              <a:gd name="connsiteX39" fmla="*/ 1570174 w 8033654"/>
              <a:gd name="connsiteY39" fmla="*/ 259499 h 7031915"/>
              <a:gd name="connsiteX40" fmla="*/ 1642008 w 8033654"/>
              <a:gd name="connsiteY40" fmla="*/ 172435 h 7031915"/>
              <a:gd name="connsiteX41" fmla="*/ 1939656 w 8033654"/>
              <a:gd name="connsiteY41" fmla="*/ 11959 h 7031915"/>
              <a:gd name="connsiteX42" fmla="*/ 2058287 w 8033654"/>
              <a:gd name="connsiteY42" fmla="*/ 0 h 7031915"/>
              <a:gd name="connsiteX0" fmla="*/ 2058287 w 8033654"/>
              <a:gd name="connsiteY0" fmla="*/ 0 h 7031915"/>
              <a:gd name="connsiteX1" fmla="*/ 2058326 w 8033654"/>
              <a:gd name="connsiteY1" fmla="*/ 0 h 7031915"/>
              <a:gd name="connsiteX2" fmla="*/ 5971699 w 8033654"/>
              <a:gd name="connsiteY2" fmla="*/ 0 h 7031915"/>
              <a:gd name="connsiteX3" fmla="*/ 5971700 w 8033654"/>
              <a:gd name="connsiteY3" fmla="*/ 0 h 7031915"/>
              <a:gd name="connsiteX4" fmla="*/ 5971740 w 8033654"/>
              <a:gd name="connsiteY4" fmla="*/ 0 h 7031915"/>
              <a:gd name="connsiteX5" fmla="*/ 6090371 w 8033654"/>
              <a:gd name="connsiteY5" fmla="*/ 11959 h 7031915"/>
              <a:gd name="connsiteX6" fmla="*/ 6357004 w 8033654"/>
              <a:gd name="connsiteY6" fmla="*/ 143562 h 7031915"/>
              <a:gd name="connsiteX7" fmla="*/ 6421756 w 8033654"/>
              <a:gd name="connsiteY7" fmla="*/ 209878 h 7031915"/>
              <a:gd name="connsiteX8" fmla="*/ 6426018 w 8033654"/>
              <a:gd name="connsiteY8" fmla="*/ 214243 h 7031915"/>
              <a:gd name="connsiteX9" fmla="*/ 7949332 w 8033654"/>
              <a:gd name="connsiteY9" fmla="*/ 3216682 h 7031915"/>
              <a:gd name="connsiteX10" fmla="*/ 7992299 w 8033654"/>
              <a:gd name="connsiteY10" fmla="*/ 3302616 h 7031915"/>
              <a:gd name="connsiteX11" fmla="*/ 8021693 w 8033654"/>
              <a:gd name="connsiteY11" fmla="*/ 3397306 h 7031915"/>
              <a:gd name="connsiteX12" fmla="*/ 8033654 w 8033654"/>
              <a:gd name="connsiteY12" fmla="*/ 3515957 h 7031915"/>
              <a:gd name="connsiteX13" fmla="*/ 8021693 w 8033654"/>
              <a:gd name="connsiteY13" fmla="*/ 3634608 h 7031915"/>
              <a:gd name="connsiteX14" fmla="*/ 7992299 w 8033654"/>
              <a:gd name="connsiteY14" fmla="*/ 3729298 h 7031915"/>
              <a:gd name="connsiteX15" fmla="*/ 7949332 w 8033654"/>
              <a:gd name="connsiteY15" fmla="*/ 3815232 h 7031915"/>
              <a:gd name="connsiteX16" fmla="*/ 6482456 w 8033654"/>
              <a:gd name="connsiteY16" fmla="*/ 6736229 h 7031915"/>
              <a:gd name="connsiteX17" fmla="*/ 6090371 w 8033654"/>
              <a:gd name="connsiteY17" fmla="*/ 7019956 h 7031915"/>
              <a:gd name="connsiteX18" fmla="*/ 5971740 w 8033654"/>
              <a:gd name="connsiteY18" fmla="*/ 7031915 h 7031915"/>
              <a:gd name="connsiteX19" fmla="*/ 5971700 w 8033654"/>
              <a:gd name="connsiteY19" fmla="*/ 7031915 h 7031915"/>
              <a:gd name="connsiteX20" fmla="*/ 2058326 w 8033654"/>
              <a:gd name="connsiteY20" fmla="*/ 7031915 h 7031915"/>
              <a:gd name="connsiteX21" fmla="*/ 2058326 w 8033654"/>
              <a:gd name="connsiteY21" fmla="*/ 7031915 h 7031915"/>
              <a:gd name="connsiteX22" fmla="*/ 2058286 w 8033654"/>
              <a:gd name="connsiteY22" fmla="*/ 7031915 h 7031915"/>
              <a:gd name="connsiteX23" fmla="*/ 1939655 w 8033654"/>
              <a:gd name="connsiteY23" fmla="*/ 7019956 h 7031915"/>
              <a:gd name="connsiteX24" fmla="*/ 1642007 w 8033654"/>
              <a:gd name="connsiteY24" fmla="*/ 6859480 h 7031915"/>
              <a:gd name="connsiteX25" fmla="*/ 1570173 w 8033654"/>
              <a:gd name="connsiteY25" fmla="*/ 6772417 h 7031915"/>
              <a:gd name="connsiteX26" fmla="*/ 1508795 w 8033654"/>
              <a:gd name="connsiteY26" fmla="*/ 6649661 h 7031915"/>
              <a:gd name="connsiteX27" fmla="*/ 1508794 w 8033654"/>
              <a:gd name="connsiteY27" fmla="*/ 6649657 h 7031915"/>
              <a:gd name="connsiteX28" fmla="*/ 115723 w 8033654"/>
              <a:gd name="connsiteY28" fmla="*/ 3863519 h 7031915"/>
              <a:gd name="connsiteX29" fmla="*/ 115722 w 8033654"/>
              <a:gd name="connsiteY29" fmla="*/ 3863518 h 7031915"/>
              <a:gd name="connsiteX30" fmla="*/ 29470 w 8033654"/>
              <a:gd name="connsiteY30" fmla="*/ 3691014 h 7031915"/>
              <a:gd name="connsiteX31" fmla="*/ 11962 w 8033654"/>
              <a:gd name="connsiteY31" fmla="*/ 3634608 h 7031915"/>
              <a:gd name="connsiteX32" fmla="*/ 0 w 8033654"/>
              <a:gd name="connsiteY32" fmla="*/ 3515957 h 7031915"/>
              <a:gd name="connsiteX33" fmla="*/ 11962 w 8033654"/>
              <a:gd name="connsiteY33" fmla="*/ 3397306 h 7031915"/>
              <a:gd name="connsiteX34" fmla="*/ 29470 w 8033654"/>
              <a:gd name="connsiteY34" fmla="*/ 3340901 h 7031915"/>
              <a:gd name="connsiteX35" fmla="*/ 115722 w 8033654"/>
              <a:gd name="connsiteY35" fmla="*/ 3168396 h 7031915"/>
              <a:gd name="connsiteX36" fmla="*/ 115723 w 8033654"/>
              <a:gd name="connsiteY36" fmla="*/ 3168396 h 7031915"/>
              <a:gd name="connsiteX37" fmla="*/ 1508796 w 8033654"/>
              <a:gd name="connsiteY37" fmla="*/ 382255 h 7031915"/>
              <a:gd name="connsiteX38" fmla="*/ 1570174 w 8033654"/>
              <a:gd name="connsiteY38" fmla="*/ 259499 h 7031915"/>
              <a:gd name="connsiteX39" fmla="*/ 1642008 w 8033654"/>
              <a:gd name="connsiteY39" fmla="*/ 172435 h 7031915"/>
              <a:gd name="connsiteX40" fmla="*/ 1939656 w 8033654"/>
              <a:gd name="connsiteY40" fmla="*/ 11959 h 7031915"/>
              <a:gd name="connsiteX41" fmla="*/ 2058287 w 8033654"/>
              <a:gd name="connsiteY41" fmla="*/ 0 h 703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033654" h="7031915">
                <a:moveTo>
                  <a:pt x="2058287" y="0"/>
                </a:moveTo>
                <a:lnTo>
                  <a:pt x="2058326" y="0"/>
                </a:lnTo>
                <a:lnTo>
                  <a:pt x="5971699" y="0"/>
                </a:lnTo>
                <a:lnTo>
                  <a:pt x="5971700" y="0"/>
                </a:lnTo>
                <a:lnTo>
                  <a:pt x="5971740" y="0"/>
                </a:lnTo>
                <a:lnTo>
                  <a:pt x="6090371" y="11959"/>
                </a:lnTo>
                <a:cubicBezTo>
                  <a:pt x="6190975" y="32545"/>
                  <a:pt x="6282232" y="78792"/>
                  <a:pt x="6357004" y="143562"/>
                </a:cubicBezTo>
                <a:lnTo>
                  <a:pt x="6421756" y="209878"/>
                </a:lnTo>
                <a:lnTo>
                  <a:pt x="6426018" y="214243"/>
                </a:lnTo>
                <a:lnTo>
                  <a:pt x="7949332" y="3216682"/>
                </a:lnTo>
                <a:lnTo>
                  <a:pt x="7992299" y="3302616"/>
                </a:lnTo>
                <a:lnTo>
                  <a:pt x="8021693" y="3397306"/>
                </a:lnTo>
                <a:cubicBezTo>
                  <a:pt x="8029535" y="3435632"/>
                  <a:pt x="8033654" y="3475313"/>
                  <a:pt x="8033654" y="3515957"/>
                </a:cubicBezTo>
                <a:cubicBezTo>
                  <a:pt x="8033654" y="3556601"/>
                  <a:pt x="8029535" y="3596283"/>
                  <a:pt x="8021693" y="3634608"/>
                </a:cubicBezTo>
                <a:lnTo>
                  <a:pt x="7992299" y="3729298"/>
                </a:lnTo>
                <a:lnTo>
                  <a:pt x="7949332" y="3815232"/>
                </a:lnTo>
                <a:lnTo>
                  <a:pt x="6482456" y="6736229"/>
                </a:lnTo>
                <a:cubicBezTo>
                  <a:pt x="6399753" y="6880056"/>
                  <a:pt x="6258044" y="6985646"/>
                  <a:pt x="6090371" y="7019956"/>
                </a:cubicBezTo>
                <a:lnTo>
                  <a:pt x="5971740" y="7031915"/>
                </a:lnTo>
                <a:lnTo>
                  <a:pt x="5971700" y="7031915"/>
                </a:lnTo>
                <a:lnTo>
                  <a:pt x="2058326" y="7031915"/>
                </a:lnTo>
                <a:lnTo>
                  <a:pt x="2058326" y="7031915"/>
                </a:lnTo>
                <a:lnTo>
                  <a:pt x="2058286" y="7031915"/>
                </a:lnTo>
                <a:lnTo>
                  <a:pt x="1939655" y="7019956"/>
                </a:lnTo>
                <a:cubicBezTo>
                  <a:pt x="1824680" y="6996429"/>
                  <a:pt x="1721912" y="6939386"/>
                  <a:pt x="1642007" y="6859480"/>
                </a:cubicBezTo>
                <a:lnTo>
                  <a:pt x="1570173" y="6772417"/>
                </a:lnTo>
                <a:lnTo>
                  <a:pt x="1508795" y="6649661"/>
                </a:lnTo>
                <a:cubicBezTo>
                  <a:pt x="1508795" y="6649660"/>
                  <a:pt x="1508794" y="6649658"/>
                  <a:pt x="1508794" y="6649657"/>
                </a:cubicBezTo>
                <a:lnTo>
                  <a:pt x="115723" y="3863519"/>
                </a:lnTo>
                <a:lnTo>
                  <a:pt x="115722" y="3863518"/>
                </a:lnTo>
                <a:lnTo>
                  <a:pt x="29470" y="3691014"/>
                </a:lnTo>
                <a:lnTo>
                  <a:pt x="11962" y="3634608"/>
                </a:lnTo>
                <a:cubicBezTo>
                  <a:pt x="4119" y="3596283"/>
                  <a:pt x="0" y="3556601"/>
                  <a:pt x="0" y="3515957"/>
                </a:cubicBezTo>
                <a:cubicBezTo>
                  <a:pt x="0" y="3475313"/>
                  <a:pt x="4119" y="3435632"/>
                  <a:pt x="11962" y="3397306"/>
                </a:cubicBezTo>
                <a:lnTo>
                  <a:pt x="29470" y="3340901"/>
                </a:lnTo>
                <a:lnTo>
                  <a:pt x="115722" y="3168396"/>
                </a:lnTo>
                <a:lnTo>
                  <a:pt x="115723" y="3168396"/>
                </a:lnTo>
                <a:lnTo>
                  <a:pt x="1508796" y="382255"/>
                </a:lnTo>
                <a:lnTo>
                  <a:pt x="1570174" y="259499"/>
                </a:lnTo>
                <a:lnTo>
                  <a:pt x="1642008" y="172435"/>
                </a:lnTo>
                <a:cubicBezTo>
                  <a:pt x="1721913" y="92530"/>
                  <a:pt x="1824680" y="35486"/>
                  <a:pt x="1939656" y="11959"/>
                </a:cubicBezTo>
                <a:lnTo>
                  <a:pt x="2058287" y="0"/>
                </a:lnTo>
                <a:close/>
              </a:path>
            </a:pathLst>
          </a:custGeom>
          <a:solidFill>
            <a:schemeClr val="tx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椭圆 1"/>
          <p:cNvSpPr/>
          <p:nvPr/>
        </p:nvSpPr>
        <p:spPr>
          <a:xfrm>
            <a:off x="2103782" y="2428519"/>
            <a:ext cx="531190" cy="723702"/>
          </a:xfrm>
          <a:custGeom>
            <a:avLst/>
            <a:gdLst>
              <a:gd name="T0" fmla="*/ 21 w 183"/>
              <a:gd name="T1" fmla="*/ 33 h 250"/>
              <a:gd name="T2" fmla="*/ 62 w 183"/>
              <a:gd name="T3" fmla="*/ 56 h 250"/>
              <a:gd name="T4" fmla="*/ 124 w 183"/>
              <a:gd name="T5" fmla="*/ 90 h 250"/>
              <a:gd name="T6" fmla="*/ 131 w 183"/>
              <a:gd name="T7" fmla="*/ 102 h 250"/>
              <a:gd name="T8" fmla="*/ 131 w 183"/>
              <a:gd name="T9" fmla="*/ 239 h 250"/>
              <a:gd name="T10" fmla="*/ 127 w 183"/>
              <a:gd name="T11" fmla="*/ 248 h 250"/>
              <a:gd name="T12" fmla="*/ 116 w 183"/>
              <a:gd name="T13" fmla="*/ 246 h 250"/>
              <a:gd name="T14" fmla="*/ 23 w 183"/>
              <a:gd name="T15" fmla="*/ 189 h 250"/>
              <a:gd name="T16" fmla="*/ 4 w 183"/>
              <a:gd name="T17" fmla="*/ 155 h 250"/>
              <a:gd name="T18" fmla="*/ 3 w 183"/>
              <a:gd name="T19" fmla="*/ 39 h 250"/>
              <a:gd name="T20" fmla="*/ 13 w 183"/>
              <a:gd name="T21" fmla="*/ 17 h 250"/>
              <a:gd name="T22" fmla="*/ 50 w 183"/>
              <a:gd name="T23" fmla="*/ 0 h 250"/>
              <a:gd name="T24" fmla="*/ 62 w 183"/>
              <a:gd name="T25" fmla="*/ 2 h 250"/>
              <a:gd name="T26" fmla="*/ 176 w 183"/>
              <a:gd name="T27" fmla="*/ 61 h 250"/>
              <a:gd name="T28" fmla="*/ 183 w 183"/>
              <a:gd name="T29" fmla="*/ 72 h 250"/>
              <a:gd name="T30" fmla="*/ 183 w 183"/>
              <a:gd name="T31" fmla="*/ 211 h 250"/>
              <a:gd name="T32" fmla="*/ 167 w 183"/>
              <a:gd name="T33" fmla="*/ 222 h 250"/>
              <a:gd name="T34" fmla="*/ 161 w 183"/>
              <a:gd name="T35" fmla="*/ 212 h 250"/>
              <a:gd name="T36" fmla="*/ 161 w 183"/>
              <a:gd name="T37" fmla="*/ 125 h 250"/>
              <a:gd name="T38" fmla="*/ 162 w 183"/>
              <a:gd name="T39" fmla="*/ 81 h 250"/>
              <a:gd name="T40" fmla="*/ 157 w 183"/>
              <a:gd name="T41" fmla="*/ 74 h 250"/>
              <a:gd name="T42" fmla="*/ 74 w 183"/>
              <a:gd name="T43" fmla="*/ 29 h 250"/>
              <a:gd name="T44" fmla="*/ 57 w 183"/>
              <a:gd name="T45" fmla="*/ 20 h 250"/>
              <a:gd name="T46" fmla="*/ 39 w 183"/>
              <a:gd name="T47" fmla="*/ 19 h 250"/>
              <a:gd name="T48" fmla="*/ 21 w 183"/>
              <a:gd name="T49" fmla="*/ 3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3" h="250">
                <a:moveTo>
                  <a:pt x="21" y="33"/>
                </a:moveTo>
                <a:cubicBezTo>
                  <a:pt x="35" y="41"/>
                  <a:pt x="48" y="48"/>
                  <a:pt x="62" y="56"/>
                </a:cubicBezTo>
                <a:cubicBezTo>
                  <a:pt x="83" y="67"/>
                  <a:pt x="103" y="79"/>
                  <a:pt x="124" y="90"/>
                </a:cubicBezTo>
                <a:cubicBezTo>
                  <a:pt x="129" y="93"/>
                  <a:pt x="131" y="96"/>
                  <a:pt x="131" y="102"/>
                </a:cubicBezTo>
                <a:cubicBezTo>
                  <a:pt x="131" y="147"/>
                  <a:pt x="131" y="193"/>
                  <a:pt x="131" y="239"/>
                </a:cubicBezTo>
                <a:cubicBezTo>
                  <a:pt x="131" y="242"/>
                  <a:pt x="131" y="246"/>
                  <a:pt x="127" y="248"/>
                </a:cubicBezTo>
                <a:cubicBezTo>
                  <a:pt x="123" y="250"/>
                  <a:pt x="119" y="248"/>
                  <a:pt x="116" y="246"/>
                </a:cubicBezTo>
                <a:cubicBezTo>
                  <a:pt x="85" y="227"/>
                  <a:pt x="54" y="208"/>
                  <a:pt x="23" y="189"/>
                </a:cubicBezTo>
                <a:cubicBezTo>
                  <a:pt x="0" y="174"/>
                  <a:pt x="5" y="180"/>
                  <a:pt x="4" y="155"/>
                </a:cubicBezTo>
                <a:cubicBezTo>
                  <a:pt x="4" y="117"/>
                  <a:pt x="4" y="78"/>
                  <a:pt x="3" y="39"/>
                </a:cubicBezTo>
                <a:cubicBezTo>
                  <a:pt x="3" y="30"/>
                  <a:pt x="6" y="23"/>
                  <a:pt x="13" y="17"/>
                </a:cubicBezTo>
                <a:cubicBezTo>
                  <a:pt x="24" y="8"/>
                  <a:pt x="36" y="2"/>
                  <a:pt x="50" y="0"/>
                </a:cubicBezTo>
                <a:cubicBezTo>
                  <a:pt x="54" y="0"/>
                  <a:pt x="59" y="1"/>
                  <a:pt x="62" y="2"/>
                </a:cubicBezTo>
                <a:cubicBezTo>
                  <a:pt x="100" y="22"/>
                  <a:pt x="138" y="41"/>
                  <a:pt x="176" y="61"/>
                </a:cubicBezTo>
                <a:cubicBezTo>
                  <a:pt x="181" y="63"/>
                  <a:pt x="183" y="66"/>
                  <a:pt x="183" y="72"/>
                </a:cubicBezTo>
                <a:cubicBezTo>
                  <a:pt x="183" y="119"/>
                  <a:pt x="182" y="165"/>
                  <a:pt x="183" y="211"/>
                </a:cubicBezTo>
                <a:cubicBezTo>
                  <a:pt x="183" y="220"/>
                  <a:pt x="176" y="225"/>
                  <a:pt x="167" y="222"/>
                </a:cubicBezTo>
                <a:cubicBezTo>
                  <a:pt x="163" y="220"/>
                  <a:pt x="161" y="217"/>
                  <a:pt x="161" y="212"/>
                </a:cubicBezTo>
                <a:cubicBezTo>
                  <a:pt x="162" y="183"/>
                  <a:pt x="161" y="154"/>
                  <a:pt x="161" y="125"/>
                </a:cubicBezTo>
                <a:cubicBezTo>
                  <a:pt x="161" y="110"/>
                  <a:pt x="161" y="96"/>
                  <a:pt x="162" y="81"/>
                </a:cubicBezTo>
                <a:cubicBezTo>
                  <a:pt x="162" y="77"/>
                  <a:pt x="160" y="76"/>
                  <a:pt x="157" y="74"/>
                </a:cubicBezTo>
                <a:cubicBezTo>
                  <a:pt x="129" y="59"/>
                  <a:pt x="101" y="44"/>
                  <a:pt x="74" y="29"/>
                </a:cubicBezTo>
                <a:cubicBezTo>
                  <a:pt x="68" y="26"/>
                  <a:pt x="62" y="23"/>
                  <a:pt x="57" y="20"/>
                </a:cubicBezTo>
                <a:cubicBezTo>
                  <a:pt x="51" y="17"/>
                  <a:pt x="45" y="17"/>
                  <a:pt x="39" y="19"/>
                </a:cubicBezTo>
                <a:cubicBezTo>
                  <a:pt x="33" y="23"/>
                  <a:pt x="26" y="26"/>
                  <a:pt x="21" y="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椭圆 18"/>
          <p:cNvSpPr/>
          <p:nvPr/>
        </p:nvSpPr>
        <p:spPr>
          <a:xfrm>
            <a:off x="4589831" y="2428519"/>
            <a:ext cx="536599" cy="723702"/>
          </a:xfrm>
          <a:custGeom>
            <a:avLst/>
            <a:gdLst>
              <a:gd name="connsiteX0" fmla="*/ 66675 w 241300"/>
              <a:gd name="connsiteY0" fmla="*/ 265113 h 325437"/>
              <a:gd name="connsiteX1" fmla="*/ 42862 w 241300"/>
              <a:gd name="connsiteY1" fmla="*/ 301626 h 325437"/>
              <a:gd name="connsiteX2" fmla="*/ 198437 w 241300"/>
              <a:gd name="connsiteY2" fmla="*/ 301626 h 325437"/>
              <a:gd name="connsiteX3" fmla="*/ 174625 w 241300"/>
              <a:gd name="connsiteY3" fmla="*/ 265113 h 325437"/>
              <a:gd name="connsiteX4" fmla="*/ 103187 w 241300"/>
              <a:gd name="connsiteY4" fmla="*/ 120650 h 325437"/>
              <a:gd name="connsiteX5" fmla="*/ 103187 w 241300"/>
              <a:gd name="connsiteY5" fmla="*/ 204788 h 325437"/>
              <a:gd name="connsiteX6" fmla="*/ 77787 w 241300"/>
              <a:gd name="connsiteY6" fmla="*/ 241300 h 325437"/>
              <a:gd name="connsiteX7" fmla="*/ 163512 w 241300"/>
              <a:gd name="connsiteY7" fmla="*/ 241300 h 325437"/>
              <a:gd name="connsiteX8" fmla="*/ 138112 w 241300"/>
              <a:gd name="connsiteY8" fmla="*/ 204788 h 325437"/>
              <a:gd name="connsiteX9" fmla="*/ 138112 w 241300"/>
              <a:gd name="connsiteY9" fmla="*/ 120650 h 325437"/>
              <a:gd name="connsiteX10" fmla="*/ 66675 w 241300"/>
              <a:gd name="connsiteY10" fmla="*/ 96837 h 325437"/>
              <a:gd name="connsiteX11" fmla="*/ 174625 w 241300"/>
              <a:gd name="connsiteY11" fmla="*/ 96837 h 325437"/>
              <a:gd name="connsiteX12" fmla="*/ 174625 w 241300"/>
              <a:gd name="connsiteY12" fmla="*/ 120650 h 325437"/>
              <a:gd name="connsiteX13" fmla="*/ 163513 w 241300"/>
              <a:gd name="connsiteY13" fmla="*/ 120650 h 325437"/>
              <a:gd name="connsiteX14" fmla="*/ 163513 w 241300"/>
              <a:gd name="connsiteY14" fmla="*/ 198437 h 325437"/>
              <a:gd name="connsiteX15" fmla="*/ 241300 w 241300"/>
              <a:gd name="connsiteY15" fmla="*/ 325437 h 325437"/>
              <a:gd name="connsiteX16" fmla="*/ 0 w 241300"/>
              <a:gd name="connsiteY16" fmla="*/ 325437 h 325437"/>
              <a:gd name="connsiteX17" fmla="*/ 77788 w 241300"/>
              <a:gd name="connsiteY17" fmla="*/ 198437 h 325437"/>
              <a:gd name="connsiteX18" fmla="*/ 77788 w 241300"/>
              <a:gd name="connsiteY18" fmla="*/ 120650 h 325437"/>
              <a:gd name="connsiteX19" fmla="*/ 66675 w 241300"/>
              <a:gd name="connsiteY19" fmla="*/ 120650 h 325437"/>
              <a:gd name="connsiteX20" fmla="*/ 70644 w 241300"/>
              <a:gd name="connsiteY20" fmla="*/ 38100 h 325437"/>
              <a:gd name="connsiteX21" fmla="*/ 85726 w 241300"/>
              <a:gd name="connsiteY21" fmla="*/ 53182 h 325437"/>
              <a:gd name="connsiteX22" fmla="*/ 70644 w 241300"/>
              <a:gd name="connsiteY22" fmla="*/ 68264 h 325437"/>
              <a:gd name="connsiteX23" fmla="*/ 55562 w 241300"/>
              <a:gd name="connsiteY23" fmla="*/ 53182 h 325437"/>
              <a:gd name="connsiteX24" fmla="*/ 70644 w 241300"/>
              <a:gd name="connsiteY24" fmla="*/ 38100 h 325437"/>
              <a:gd name="connsiteX25" fmla="*/ 146051 w 241300"/>
              <a:gd name="connsiteY25" fmla="*/ 0 h 325437"/>
              <a:gd name="connsiteX26" fmla="*/ 169864 w 241300"/>
              <a:gd name="connsiteY26" fmla="*/ 23813 h 325437"/>
              <a:gd name="connsiteX27" fmla="*/ 146051 w 241300"/>
              <a:gd name="connsiteY27" fmla="*/ 47626 h 325437"/>
              <a:gd name="connsiteX28" fmla="*/ 122238 w 241300"/>
              <a:gd name="connsiteY28" fmla="*/ 23813 h 325437"/>
              <a:gd name="connsiteX29" fmla="*/ 146051 w 241300"/>
              <a:gd name="connsiteY29" fmla="*/ 0 h 32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1300" h="325437">
                <a:moveTo>
                  <a:pt x="66675" y="265113"/>
                </a:moveTo>
                <a:lnTo>
                  <a:pt x="42862" y="301626"/>
                </a:lnTo>
                <a:lnTo>
                  <a:pt x="198437" y="301626"/>
                </a:lnTo>
                <a:lnTo>
                  <a:pt x="174625" y="265113"/>
                </a:lnTo>
                <a:close/>
                <a:moveTo>
                  <a:pt x="103187" y="120650"/>
                </a:moveTo>
                <a:lnTo>
                  <a:pt x="103187" y="204788"/>
                </a:lnTo>
                <a:lnTo>
                  <a:pt x="77787" y="241300"/>
                </a:lnTo>
                <a:lnTo>
                  <a:pt x="163512" y="241300"/>
                </a:lnTo>
                <a:lnTo>
                  <a:pt x="138112" y="204788"/>
                </a:lnTo>
                <a:lnTo>
                  <a:pt x="138112" y="120650"/>
                </a:lnTo>
                <a:close/>
                <a:moveTo>
                  <a:pt x="66675" y="96837"/>
                </a:moveTo>
                <a:lnTo>
                  <a:pt x="174625" y="96837"/>
                </a:lnTo>
                <a:lnTo>
                  <a:pt x="174625" y="120650"/>
                </a:lnTo>
                <a:lnTo>
                  <a:pt x="163513" y="120650"/>
                </a:lnTo>
                <a:lnTo>
                  <a:pt x="163513" y="198437"/>
                </a:lnTo>
                <a:lnTo>
                  <a:pt x="241300" y="325437"/>
                </a:lnTo>
                <a:lnTo>
                  <a:pt x="0" y="325437"/>
                </a:lnTo>
                <a:lnTo>
                  <a:pt x="77788" y="198437"/>
                </a:lnTo>
                <a:lnTo>
                  <a:pt x="77788" y="120650"/>
                </a:lnTo>
                <a:lnTo>
                  <a:pt x="66675" y="120650"/>
                </a:lnTo>
                <a:close/>
                <a:moveTo>
                  <a:pt x="70644" y="38100"/>
                </a:moveTo>
                <a:cubicBezTo>
                  <a:pt x="78974" y="38100"/>
                  <a:pt x="85726" y="44852"/>
                  <a:pt x="85726" y="53182"/>
                </a:cubicBezTo>
                <a:cubicBezTo>
                  <a:pt x="85726" y="61512"/>
                  <a:pt x="78974" y="68264"/>
                  <a:pt x="70644" y="68264"/>
                </a:cubicBezTo>
                <a:cubicBezTo>
                  <a:pt x="62314" y="68264"/>
                  <a:pt x="55562" y="61512"/>
                  <a:pt x="55562" y="53182"/>
                </a:cubicBezTo>
                <a:cubicBezTo>
                  <a:pt x="55562" y="44852"/>
                  <a:pt x="62314" y="38100"/>
                  <a:pt x="70644" y="38100"/>
                </a:cubicBezTo>
                <a:close/>
                <a:moveTo>
                  <a:pt x="146051" y="0"/>
                </a:moveTo>
                <a:cubicBezTo>
                  <a:pt x="159203" y="0"/>
                  <a:pt x="169864" y="10661"/>
                  <a:pt x="169864" y="23813"/>
                </a:cubicBezTo>
                <a:cubicBezTo>
                  <a:pt x="169864" y="36965"/>
                  <a:pt x="159203" y="47626"/>
                  <a:pt x="146051" y="47626"/>
                </a:cubicBezTo>
                <a:cubicBezTo>
                  <a:pt x="132899" y="47626"/>
                  <a:pt x="122238" y="36965"/>
                  <a:pt x="122238" y="23813"/>
                </a:cubicBezTo>
                <a:cubicBezTo>
                  <a:pt x="122238" y="10661"/>
                  <a:pt x="132899" y="0"/>
                  <a:pt x="146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椭圆 19"/>
          <p:cNvSpPr/>
          <p:nvPr/>
        </p:nvSpPr>
        <p:spPr>
          <a:xfrm>
            <a:off x="6986738" y="2428519"/>
            <a:ext cx="720289" cy="723702"/>
          </a:xfrm>
          <a:custGeom>
            <a:avLst/>
            <a:gdLst>
              <a:gd name="connsiteX0" fmla="*/ 167481 w 334963"/>
              <a:gd name="connsiteY0" fmla="*/ 265113 h 336550"/>
              <a:gd name="connsiteX1" fmla="*/ 128587 w 334963"/>
              <a:gd name="connsiteY1" fmla="*/ 285895 h 336550"/>
              <a:gd name="connsiteX2" fmla="*/ 167481 w 334963"/>
              <a:gd name="connsiteY2" fmla="*/ 322263 h 336550"/>
              <a:gd name="connsiteX3" fmla="*/ 206375 w 334963"/>
              <a:gd name="connsiteY3" fmla="*/ 285895 h 336550"/>
              <a:gd name="connsiteX4" fmla="*/ 167481 w 334963"/>
              <a:gd name="connsiteY4" fmla="*/ 265113 h 336550"/>
              <a:gd name="connsiteX5" fmla="*/ 158750 w 334963"/>
              <a:gd name="connsiteY5" fmla="*/ 242888 h 336550"/>
              <a:gd name="connsiteX6" fmla="*/ 167482 w 334963"/>
              <a:gd name="connsiteY6" fmla="*/ 249238 h 336550"/>
              <a:gd name="connsiteX7" fmla="*/ 176213 w 334963"/>
              <a:gd name="connsiteY7" fmla="*/ 242888 h 336550"/>
              <a:gd name="connsiteX8" fmla="*/ 167482 w 334963"/>
              <a:gd name="connsiteY8" fmla="*/ 242888 h 336550"/>
              <a:gd name="connsiteX9" fmla="*/ 158750 w 334963"/>
              <a:gd name="connsiteY9" fmla="*/ 242888 h 336550"/>
              <a:gd name="connsiteX10" fmla="*/ 222250 w 334963"/>
              <a:gd name="connsiteY10" fmla="*/ 238125 h 336550"/>
              <a:gd name="connsiteX11" fmla="*/ 197410 w 334963"/>
              <a:gd name="connsiteY11" fmla="*/ 240846 h 336550"/>
              <a:gd name="connsiteX12" fmla="*/ 177800 w 334963"/>
              <a:gd name="connsiteY12" fmla="*/ 257175 h 336550"/>
              <a:gd name="connsiteX13" fmla="*/ 211791 w 334963"/>
              <a:gd name="connsiteY13" fmla="*/ 276225 h 336550"/>
              <a:gd name="connsiteX14" fmla="*/ 222250 w 334963"/>
              <a:gd name="connsiteY14" fmla="*/ 238125 h 336550"/>
              <a:gd name="connsiteX15" fmla="*/ 112712 w 334963"/>
              <a:gd name="connsiteY15" fmla="*/ 238125 h 336550"/>
              <a:gd name="connsiteX16" fmla="*/ 123171 w 334963"/>
              <a:gd name="connsiteY16" fmla="*/ 276225 h 336550"/>
              <a:gd name="connsiteX17" fmla="*/ 157162 w 334963"/>
              <a:gd name="connsiteY17" fmla="*/ 257175 h 336550"/>
              <a:gd name="connsiteX18" fmla="*/ 137552 w 334963"/>
              <a:gd name="connsiteY18" fmla="*/ 240846 h 336550"/>
              <a:gd name="connsiteX19" fmla="*/ 112712 w 334963"/>
              <a:gd name="connsiteY19" fmla="*/ 238125 h 336550"/>
              <a:gd name="connsiteX20" fmla="*/ 279400 w 334963"/>
              <a:gd name="connsiteY20" fmla="*/ 223838 h 336550"/>
              <a:gd name="connsiteX21" fmla="*/ 235743 w 334963"/>
              <a:gd name="connsiteY21" fmla="*/ 235793 h 336550"/>
              <a:gd name="connsiteX22" fmla="*/ 223837 w 334963"/>
              <a:gd name="connsiteY22" fmla="*/ 279628 h 336550"/>
              <a:gd name="connsiteX23" fmla="*/ 276754 w 334963"/>
              <a:gd name="connsiteY23" fmla="*/ 278299 h 336550"/>
              <a:gd name="connsiteX24" fmla="*/ 279400 w 334963"/>
              <a:gd name="connsiteY24" fmla="*/ 223838 h 336550"/>
              <a:gd name="connsiteX25" fmla="*/ 55563 w 334963"/>
              <a:gd name="connsiteY25" fmla="*/ 223838 h 336550"/>
              <a:gd name="connsiteX26" fmla="*/ 58208 w 334963"/>
              <a:gd name="connsiteY26" fmla="*/ 278299 h 336550"/>
              <a:gd name="connsiteX27" fmla="*/ 111125 w 334963"/>
              <a:gd name="connsiteY27" fmla="*/ 279628 h 336550"/>
              <a:gd name="connsiteX28" fmla="*/ 99219 w 334963"/>
              <a:gd name="connsiteY28" fmla="*/ 235793 h 336550"/>
              <a:gd name="connsiteX29" fmla="*/ 55563 w 334963"/>
              <a:gd name="connsiteY29" fmla="*/ 223838 h 336550"/>
              <a:gd name="connsiteX30" fmla="*/ 227013 w 334963"/>
              <a:gd name="connsiteY30" fmla="*/ 214313 h 336550"/>
              <a:gd name="connsiteX31" fmla="*/ 220663 w 334963"/>
              <a:gd name="connsiteY31" fmla="*/ 220663 h 336550"/>
              <a:gd name="connsiteX32" fmla="*/ 214313 w 334963"/>
              <a:gd name="connsiteY32" fmla="*/ 227013 h 336550"/>
              <a:gd name="connsiteX33" fmla="*/ 225743 w 334963"/>
              <a:gd name="connsiteY33" fmla="*/ 225743 h 336550"/>
              <a:gd name="connsiteX34" fmla="*/ 227013 w 334963"/>
              <a:gd name="connsiteY34" fmla="*/ 214313 h 336550"/>
              <a:gd name="connsiteX35" fmla="*/ 107950 w 334963"/>
              <a:gd name="connsiteY35" fmla="*/ 214313 h 336550"/>
              <a:gd name="connsiteX36" fmla="*/ 109220 w 334963"/>
              <a:gd name="connsiteY36" fmla="*/ 225743 h 336550"/>
              <a:gd name="connsiteX37" fmla="*/ 120650 w 334963"/>
              <a:gd name="connsiteY37" fmla="*/ 227013 h 336550"/>
              <a:gd name="connsiteX38" fmla="*/ 114300 w 334963"/>
              <a:gd name="connsiteY38" fmla="*/ 220663 h 336550"/>
              <a:gd name="connsiteX39" fmla="*/ 107950 w 334963"/>
              <a:gd name="connsiteY39" fmla="*/ 214313 h 336550"/>
              <a:gd name="connsiteX40" fmla="*/ 255705 w 334963"/>
              <a:gd name="connsiteY40" fmla="*/ 179388 h 336550"/>
              <a:gd name="connsiteX41" fmla="*/ 240830 w 334963"/>
              <a:gd name="connsiteY41" fmla="*/ 197572 h 336550"/>
              <a:gd name="connsiteX42" fmla="*/ 238125 w 334963"/>
              <a:gd name="connsiteY42" fmla="*/ 222251 h 336550"/>
              <a:gd name="connsiteX43" fmla="*/ 274638 w 334963"/>
              <a:gd name="connsiteY43" fmla="*/ 211860 h 336550"/>
              <a:gd name="connsiteX44" fmla="*/ 255705 w 334963"/>
              <a:gd name="connsiteY44" fmla="*/ 179388 h 336550"/>
              <a:gd name="connsiteX45" fmla="*/ 79258 w 334963"/>
              <a:gd name="connsiteY45" fmla="*/ 179388 h 336550"/>
              <a:gd name="connsiteX46" fmla="*/ 60325 w 334963"/>
              <a:gd name="connsiteY46" fmla="*/ 211860 h 336550"/>
              <a:gd name="connsiteX47" fmla="*/ 96838 w 334963"/>
              <a:gd name="connsiteY47" fmla="*/ 222251 h 336550"/>
              <a:gd name="connsiteX48" fmla="*/ 94133 w 334963"/>
              <a:gd name="connsiteY48" fmla="*/ 197572 h 336550"/>
              <a:gd name="connsiteX49" fmla="*/ 79258 w 334963"/>
              <a:gd name="connsiteY49" fmla="*/ 179388 h 336550"/>
              <a:gd name="connsiteX50" fmla="*/ 241300 w 334963"/>
              <a:gd name="connsiteY50" fmla="*/ 158750 h 336550"/>
              <a:gd name="connsiteX51" fmla="*/ 242623 w 334963"/>
              <a:gd name="connsiteY51" fmla="*/ 167482 h 336550"/>
              <a:gd name="connsiteX52" fmla="*/ 241300 w 334963"/>
              <a:gd name="connsiteY52" fmla="*/ 176213 h 336550"/>
              <a:gd name="connsiteX53" fmla="*/ 249238 w 334963"/>
              <a:gd name="connsiteY53" fmla="*/ 167482 h 336550"/>
              <a:gd name="connsiteX54" fmla="*/ 241300 w 334963"/>
              <a:gd name="connsiteY54" fmla="*/ 158750 h 336550"/>
              <a:gd name="connsiteX55" fmla="*/ 93663 w 334963"/>
              <a:gd name="connsiteY55" fmla="*/ 158750 h 336550"/>
              <a:gd name="connsiteX56" fmla="*/ 85725 w 334963"/>
              <a:gd name="connsiteY56" fmla="*/ 167482 h 336550"/>
              <a:gd name="connsiteX57" fmla="*/ 93663 w 334963"/>
              <a:gd name="connsiteY57" fmla="*/ 176213 h 336550"/>
              <a:gd name="connsiteX58" fmla="*/ 92340 w 334963"/>
              <a:gd name="connsiteY58" fmla="*/ 167482 h 336550"/>
              <a:gd name="connsiteX59" fmla="*/ 93663 w 334963"/>
              <a:gd name="connsiteY59" fmla="*/ 158750 h 336550"/>
              <a:gd name="connsiteX60" fmla="*/ 167482 w 334963"/>
              <a:gd name="connsiteY60" fmla="*/ 155575 h 336550"/>
              <a:gd name="connsiteX61" fmla="*/ 155575 w 334963"/>
              <a:gd name="connsiteY61" fmla="*/ 168275 h 336550"/>
              <a:gd name="connsiteX62" fmla="*/ 167482 w 334963"/>
              <a:gd name="connsiteY62" fmla="*/ 180975 h 336550"/>
              <a:gd name="connsiteX63" fmla="*/ 179389 w 334963"/>
              <a:gd name="connsiteY63" fmla="*/ 168275 h 336550"/>
              <a:gd name="connsiteX64" fmla="*/ 167482 w 334963"/>
              <a:gd name="connsiteY64" fmla="*/ 155575 h 336550"/>
              <a:gd name="connsiteX65" fmla="*/ 167482 w 334963"/>
              <a:gd name="connsiteY65" fmla="*/ 142875 h 336550"/>
              <a:gd name="connsiteX66" fmla="*/ 192089 w 334963"/>
              <a:gd name="connsiteY66" fmla="*/ 167482 h 336550"/>
              <a:gd name="connsiteX67" fmla="*/ 167482 w 334963"/>
              <a:gd name="connsiteY67" fmla="*/ 192089 h 336550"/>
              <a:gd name="connsiteX68" fmla="*/ 142875 w 334963"/>
              <a:gd name="connsiteY68" fmla="*/ 167482 h 336550"/>
              <a:gd name="connsiteX69" fmla="*/ 167482 w 334963"/>
              <a:gd name="connsiteY69" fmla="*/ 142875 h 336550"/>
              <a:gd name="connsiteX70" fmla="*/ 285715 w 334963"/>
              <a:gd name="connsiteY70" fmla="*/ 128588 h 336550"/>
              <a:gd name="connsiteX71" fmla="*/ 263525 w 334963"/>
              <a:gd name="connsiteY71" fmla="*/ 167482 h 336550"/>
              <a:gd name="connsiteX72" fmla="*/ 285715 w 334963"/>
              <a:gd name="connsiteY72" fmla="*/ 206376 h 336550"/>
              <a:gd name="connsiteX73" fmla="*/ 322263 w 334963"/>
              <a:gd name="connsiteY73" fmla="*/ 167482 h 336550"/>
              <a:gd name="connsiteX74" fmla="*/ 285715 w 334963"/>
              <a:gd name="connsiteY74" fmla="*/ 128588 h 336550"/>
              <a:gd name="connsiteX75" fmla="*/ 48648 w 334963"/>
              <a:gd name="connsiteY75" fmla="*/ 128588 h 336550"/>
              <a:gd name="connsiteX76" fmla="*/ 11112 w 334963"/>
              <a:gd name="connsiteY76" fmla="*/ 167482 h 336550"/>
              <a:gd name="connsiteX77" fmla="*/ 48648 w 334963"/>
              <a:gd name="connsiteY77" fmla="*/ 206376 h 336550"/>
              <a:gd name="connsiteX78" fmla="*/ 71437 w 334963"/>
              <a:gd name="connsiteY78" fmla="*/ 167482 h 336550"/>
              <a:gd name="connsiteX79" fmla="*/ 48648 w 334963"/>
              <a:gd name="connsiteY79" fmla="*/ 128588 h 336550"/>
              <a:gd name="connsiteX80" fmla="*/ 238125 w 334963"/>
              <a:gd name="connsiteY80" fmla="*/ 114300 h 336550"/>
              <a:gd name="connsiteX81" fmla="*/ 240830 w 334963"/>
              <a:gd name="connsiteY81" fmla="*/ 137680 h 336550"/>
              <a:gd name="connsiteX82" fmla="*/ 255705 w 334963"/>
              <a:gd name="connsiteY82" fmla="*/ 157163 h 336550"/>
              <a:gd name="connsiteX83" fmla="*/ 274638 w 334963"/>
              <a:gd name="connsiteY83" fmla="*/ 124691 h 336550"/>
              <a:gd name="connsiteX84" fmla="*/ 238125 w 334963"/>
              <a:gd name="connsiteY84" fmla="*/ 114300 h 336550"/>
              <a:gd name="connsiteX85" fmla="*/ 96838 w 334963"/>
              <a:gd name="connsiteY85" fmla="*/ 114300 h 336550"/>
              <a:gd name="connsiteX86" fmla="*/ 60325 w 334963"/>
              <a:gd name="connsiteY86" fmla="*/ 124691 h 336550"/>
              <a:gd name="connsiteX87" fmla="*/ 79258 w 334963"/>
              <a:gd name="connsiteY87" fmla="*/ 157163 h 336550"/>
              <a:gd name="connsiteX88" fmla="*/ 94133 w 334963"/>
              <a:gd name="connsiteY88" fmla="*/ 137680 h 336550"/>
              <a:gd name="connsiteX89" fmla="*/ 96838 w 334963"/>
              <a:gd name="connsiteY89" fmla="*/ 114300 h 336550"/>
              <a:gd name="connsiteX90" fmla="*/ 214313 w 334963"/>
              <a:gd name="connsiteY90" fmla="*/ 107950 h 336550"/>
              <a:gd name="connsiteX91" fmla="*/ 220663 w 334963"/>
              <a:gd name="connsiteY91" fmla="*/ 115094 h 336550"/>
              <a:gd name="connsiteX92" fmla="*/ 227013 w 334963"/>
              <a:gd name="connsiteY92" fmla="*/ 122238 h 336550"/>
              <a:gd name="connsiteX93" fmla="*/ 225743 w 334963"/>
              <a:gd name="connsiteY93" fmla="*/ 110808 h 336550"/>
              <a:gd name="connsiteX94" fmla="*/ 214313 w 334963"/>
              <a:gd name="connsiteY94" fmla="*/ 107950 h 336550"/>
              <a:gd name="connsiteX95" fmla="*/ 120650 w 334963"/>
              <a:gd name="connsiteY95" fmla="*/ 107950 h 336550"/>
              <a:gd name="connsiteX96" fmla="*/ 109220 w 334963"/>
              <a:gd name="connsiteY96" fmla="*/ 110808 h 336550"/>
              <a:gd name="connsiteX97" fmla="*/ 107950 w 334963"/>
              <a:gd name="connsiteY97" fmla="*/ 122238 h 336550"/>
              <a:gd name="connsiteX98" fmla="*/ 114300 w 334963"/>
              <a:gd name="connsiteY98" fmla="*/ 115094 h 336550"/>
              <a:gd name="connsiteX99" fmla="*/ 120650 w 334963"/>
              <a:gd name="connsiteY99" fmla="*/ 107950 h 336550"/>
              <a:gd name="connsiteX100" fmla="*/ 166688 w 334963"/>
              <a:gd name="connsiteY100" fmla="*/ 106363 h 336550"/>
              <a:gd name="connsiteX101" fmla="*/ 141659 w 334963"/>
              <a:gd name="connsiteY101" fmla="*/ 107680 h 336550"/>
              <a:gd name="connsiteX102" fmla="*/ 123217 w 334963"/>
              <a:gd name="connsiteY102" fmla="*/ 124805 h 336550"/>
              <a:gd name="connsiteX103" fmla="*/ 106092 w 334963"/>
              <a:gd name="connsiteY103" fmla="*/ 143247 h 336550"/>
              <a:gd name="connsiteX104" fmla="*/ 104775 w 334963"/>
              <a:gd name="connsiteY104" fmla="*/ 168276 h 336550"/>
              <a:gd name="connsiteX105" fmla="*/ 106092 w 334963"/>
              <a:gd name="connsiteY105" fmla="*/ 193304 h 336550"/>
              <a:gd name="connsiteX106" fmla="*/ 123217 w 334963"/>
              <a:gd name="connsiteY106" fmla="*/ 213063 h 336550"/>
              <a:gd name="connsiteX107" fmla="*/ 141659 w 334963"/>
              <a:gd name="connsiteY107" fmla="*/ 230188 h 336550"/>
              <a:gd name="connsiteX108" fmla="*/ 166688 w 334963"/>
              <a:gd name="connsiteY108" fmla="*/ 230188 h 336550"/>
              <a:gd name="connsiteX109" fmla="*/ 191716 w 334963"/>
              <a:gd name="connsiteY109" fmla="*/ 230188 h 336550"/>
              <a:gd name="connsiteX110" fmla="*/ 210158 w 334963"/>
              <a:gd name="connsiteY110" fmla="*/ 213063 h 336550"/>
              <a:gd name="connsiteX111" fmla="*/ 227283 w 334963"/>
              <a:gd name="connsiteY111" fmla="*/ 193304 h 336550"/>
              <a:gd name="connsiteX112" fmla="*/ 228600 w 334963"/>
              <a:gd name="connsiteY112" fmla="*/ 168276 h 336550"/>
              <a:gd name="connsiteX113" fmla="*/ 227283 w 334963"/>
              <a:gd name="connsiteY113" fmla="*/ 143247 h 336550"/>
              <a:gd name="connsiteX114" fmla="*/ 210158 w 334963"/>
              <a:gd name="connsiteY114" fmla="*/ 124805 h 336550"/>
              <a:gd name="connsiteX115" fmla="*/ 191716 w 334963"/>
              <a:gd name="connsiteY115" fmla="*/ 107680 h 336550"/>
              <a:gd name="connsiteX116" fmla="*/ 166688 w 334963"/>
              <a:gd name="connsiteY116" fmla="*/ 106363 h 336550"/>
              <a:gd name="connsiteX117" fmla="*/ 167482 w 334963"/>
              <a:gd name="connsiteY117" fmla="*/ 87313 h 336550"/>
              <a:gd name="connsiteX118" fmla="*/ 158750 w 334963"/>
              <a:gd name="connsiteY118" fmla="*/ 93663 h 336550"/>
              <a:gd name="connsiteX119" fmla="*/ 167482 w 334963"/>
              <a:gd name="connsiteY119" fmla="*/ 93663 h 336550"/>
              <a:gd name="connsiteX120" fmla="*/ 176213 w 334963"/>
              <a:gd name="connsiteY120" fmla="*/ 93663 h 336550"/>
              <a:gd name="connsiteX121" fmla="*/ 167482 w 334963"/>
              <a:gd name="connsiteY121" fmla="*/ 87313 h 336550"/>
              <a:gd name="connsiteX122" fmla="*/ 211791 w 334963"/>
              <a:gd name="connsiteY122" fmla="*/ 60325 h 336550"/>
              <a:gd name="connsiteX123" fmla="*/ 177800 w 334963"/>
              <a:gd name="connsiteY123" fmla="*/ 79375 h 336550"/>
              <a:gd name="connsiteX124" fmla="*/ 197410 w 334963"/>
              <a:gd name="connsiteY124" fmla="*/ 95704 h 336550"/>
              <a:gd name="connsiteX125" fmla="*/ 222250 w 334963"/>
              <a:gd name="connsiteY125" fmla="*/ 98425 h 336550"/>
              <a:gd name="connsiteX126" fmla="*/ 211791 w 334963"/>
              <a:gd name="connsiteY126" fmla="*/ 60325 h 336550"/>
              <a:gd name="connsiteX127" fmla="*/ 123172 w 334963"/>
              <a:gd name="connsiteY127" fmla="*/ 60325 h 336550"/>
              <a:gd name="connsiteX128" fmla="*/ 112713 w 334963"/>
              <a:gd name="connsiteY128" fmla="*/ 98425 h 336550"/>
              <a:gd name="connsiteX129" fmla="*/ 137553 w 334963"/>
              <a:gd name="connsiteY129" fmla="*/ 95704 h 336550"/>
              <a:gd name="connsiteX130" fmla="*/ 157163 w 334963"/>
              <a:gd name="connsiteY130" fmla="*/ 79375 h 336550"/>
              <a:gd name="connsiteX131" fmla="*/ 123172 w 334963"/>
              <a:gd name="connsiteY131" fmla="*/ 60325 h 336550"/>
              <a:gd name="connsiteX132" fmla="*/ 254265 w 334963"/>
              <a:gd name="connsiteY132" fmla="*/ 50800 h 336550"/>
              <a:gd name="connsiteX133" fmla="*/ 223838 w 334963"/>
              <a:gd name="connsiteY133" fmla="*/ 56069 h 336550"/>
              <a:gd name="connsiteX134" fmla="*/ 235744 w 334963"/>
              <a:gd name="connsiteY134" fmla="*/ 99540 h 336550"/>
              <a:gd name="connsiteX135" fmla="*/ 279401 w 334963"/>
              <a:gd name="connsiteY135" fmla="*/ 112713 h 336550"/>
              <a:gd name="connsiteX136" fmla="*/ 276755 w 334963"/>
              <a:gd name="connsiteY136" fmla="*/ 58704 h 336550"/>
              <a:gd name="connsiteX137" fmla="*/ 254265 w 334963"/>
              <a:gd name="connsiteY137" fmla="*/ 50800 h 336550"/>
              <a:gd name="connsiteX138" fmla="*/ 80833 w 334963"/>
              <a:gd name="connsiteY138" fmla="*/ 50800 h 336550"/>
              <a:gd name="connsiteX139" fmla="*/ 58252 w 334963"/>
              <a:gd name="connsiteY139" fmla="*/ 58704 h 336550"/>
              <a:gd name="connsiteX140" fmla="*/ 55595 w 334963"/>
              <a:gd name="connsiteY140" fmla="*/ 112713 h 336550"/>
              <a:gd name="connsiteX141" fmla="*/ 99430 w 334963"/>
              <a:gd name="connsiteY141" fmla="*/ 99540 h 336550"/>
              <a:gd name="connsiteX142" fmla="*/ 112713 w 334963"/>
              <a:gd name="connsiteY142" fmla="*/ 56069 h 336550"/>
              <a:gd name="connsiteX143" fmla="*/ 80833 w 334963"/>
              <a:gd name="connsiteY143" fmla="*/ 50800 h 336550"/>
              <a:gd name="connsiteX144" fmla="*/ 167482 w 334963"/>
              <a:gd name="connsiteY144" fmla="*/ 12700 h 336550"/>
              <a:gd name="connsiteX145" fmla="*/ 128588 w 334963"/>
              <a:gd name="connsiteY145" fmla="*/ 49248 h 336550"/>
              <a:gd name="connsiteX146" fmla="*/ 167482 w 334963"/>
              <a:gd name="connsiteY146" fmla="*/ 71438 h 336550"/>
              <a:gd name="connsiteX147" fmla="*/ 206376 w 334963"/>
              <a:gd name="connsiteY147" fmla="*/ 49248 h 336550"/>
              <a:gd name="connsiteX148" fmla="*/ 167482 w 334963"/>
              <a:gd name="connsiteY148" fmla="*/ 12700 h 336550"/>
              <a:gd name="connsiteX149" fmla="*/ 167482 w 334963"/>
              <a:gd name="connsiteY149" fmla="*/ 0 h 336550"/>
              <a:gd name="connsiteX150" fmla="*/ 218913 w 334963"/>
              <a:gd name="connsiteY150" fmla="*/ 44873 h 336550"/>
              <a:gd name="connsiteX151" fmla="*/ 286169 w 334963"/>
              <a:gd name="connsiteY151" fmla="*/ 48833 h 336550"/>
              <a:gd name="connsiteX152" fmla="*/ 290125 w 334963"/>
              <a:gd name="connsiteY152" fmla="*/ 117463 h 336550"/>
              <a:gd name="connsiteX153" fmla="*/ 334963 w 334963"/>
              <a:gd name="connsiteY153" fmla="*/ 167615 h 336550"/>
              <a:gd name="connsiteX154" fmla="*/ 290125 w 334963"/>
              <a:gd name="connsiteY154" fmla="*/ 219087 h 336550"/>
              <a:gd name="connsiteX155" fmla="*/ 286169 w 334963"/>
              <a:gd name="connsiteY155" fmla="*/ 286397 h 336550"/>
              <a:gd name="connsiteX156" fmla="*/ 254519 w 334963"/>
              <a:gd name="connsiteY156" fmla="*/ 298276 h 336550"/>
              <a:gd name="connsiteX157" fmla="*/ 218913 w 334963"/>
              <a:gd name="connsiteY157" fmla="*/ 291677 h 336550"/>
              <a:gd name="connsiteX158" fmla="*/ 167482 w 334963"/>
              <a:gd name="connsiteY158" fmla="*/ 336550 h 336550"/>
              <a:gd name="connsiteX159" fmla="*/ 116050 w 334963"/>
              <a:gd name="connsiteY159" fmla="*/ 291677 h 336550"/>
              <a:gd name="connsiteX160" fmla="*/ 80444 w 334963"/>
              <a:gd name="connsiteY160" fmla="*/ 298276 h 336550"/>
              <a:gd name="connsiteX161" fmla="*/ 48794 w 334963"/>
              <a:gd name="connsiteY161" fmla="*/ 286397 h 336550"/>
              <a:gd name="connsiteX162" fmla="*/ 44838 w 334963"/>
              <a:gd name="connsiteY162" fmla="*/ 219087 h 336550"/>
              <a:gd name="connsiteX163" fmla="*/ 0 w 334963"/>
              <a:gd name="connsiteY163" fmla="*/ 167615 h 336550"/>
              <a:gd name="connsiteX164" fmla="*/ 44838 w 334963"/>
              <a:gd name="connsiteY164" fmla="*/ 117463 h 336550"/>
              <a:gd name="connsiteX165" fmla="*/ 48794 w 334963"/>
              <a:gd name="connsiteY165" fmla="*/ 48833 h 336550"/>
              <a:gd name="connsiteX166" fmla="*/ 116050 w 334963"/>
              <a:gd name="connsiteY166" fmla="*/ 44873 h 336550"/>
              <a:gd name="connsiteX167" fmla="*/ 167482 w 334963"/>
              <a:gd name="connsiteY167"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334963" h="336550">
                <a:moveTo>
                  <a:pt x="167481" y="265113"/>
                </a:moveTo>
                <a:cubicBezTo>
                  <a:pt x="154516" y="272906"/>
                  <a:pt x="141552" y="280699"/>
                  <a:pt x="128587" y="285895"/>
                </a:cubicBezTo>
                <a:cubicBezTo>
                  <a:pt x="138959" y="309274"/>
                  <a:pt x="153220" y="322263"/>
                  <a:pt x="167481" y="322263"/>
                </a:cubicBezTo>
                <a:cubicBezTo>
                  <a:pt x="181742" y="322263"/>
                  <a:pt x="196003" y="309274"/>
                  <a:pt x="206375" y="285895"/>
                </a:cubicBezTo>
                <a:cubicBezTo>
                  <a:pt x="193410" y="280699"/>
                  <a:pt x="180446" y="272906"/>
                  <a:pt x="167481" y="265113"/>
                </a:cubicBezTo>
                <a:close/>
                <a:moveTo>
                  <a:pt x="158750" y="242888"/>
                </a:moveTo>
                <a:cubicBezTo>
                  <a:pt x="161245" y="245428"/>
                  <a:pt x="164987" y="246698"/>
                  <a:pt x="167482" y="249238"/>
                </a:cubicBezTo>
                <a:cubicBezTo>
                  <a:pt x="169976" y="246698"/>
                  <a:pt x="173718" y="245428"/>
                  <a:pt x="176213" y="242888"/>
                </a:cubicBezTo>
                <a:cubicBezTo>
                  <a:pt x="173718" y="242888"/>
                  <a:pt x="169976" y="242888"/>
                  <a:pt x="167482" y="242888"/>
                </a:cubicBezTo>
                <a:cubicBezTo>
                  <a:pt x="164987" y="242888"/>
                  <a:pt x="161245" y="242888"/>
                  <a:pt x="158750" y="242888"/>
                </a:cubicBezTo>
                <a:close/>
                <a:moveTo>
                  <a:pt x="222250" y="238125"/>
                </a:moveTo>
                <a:cubicBezTo>
                  <a:pt x="214406" y="239486"/>
                  <a:pt x="205254" y="239486"/>
                  <a:pt x="197410" y="240846"/>
                </a:cubicBezTo>
                <a:cubicBezTo>
                  <a:pt x="190874" y="246289"/>
                  <a:pt x="184337" y="251732"/>
                  <a:pt x="177800" y="257175"/>
                </a:cubicBezTo>
                <a:cubicBezTo>
                  <a:pt x="189566" y="263979"/>
                  <a:pt x="200025" y="270782"/>
                  <a:pt x="211791" y="276225"/>
                </a:cubicBezTo>
                <a:cubicBezTo>
                  <a:pt x="215713" y="263979"/>
                  <a:pt x="219635" y="251732"/>
                  <a:pt x="222250" y="238125"/>
                </a:cubicBezTo>
                <a:close/>
                <a:moveTo>
                  <a:pt x="112712" y="238125"/>
                </a:moveTo>
                <a:cubicBezTo>
                  <a:pt x="115327" y="251732"/>
                  <a:pt x="119249" y="263979"/>
                  <a:pt x="123171" y="276225"/>
                </a:cubicBezTo>
                <a:cubicBezTo>
                  <a:pt x="134937" y="270782"/>
                  <a:pt x="145396" y="263979"/>
                  <a:pt x="157162" y="257175"/>
                </a:cubicBezTo>
                <a:cubicBezTo>
                  <a:pt x="150625" y="251732"/>
                  <a:pt x="144088" y="246289"/>
                  <a:pt x="137552" y="240846"/>
                </a:cubicBezTo>
                <a:cubicBezTo>
                  <a:pt x="129708" y="239486"/>
                  <a:pt x="120556" y="239486"/>
                  <a:pt x="112712" y="238125"/>
                </a:cubicBezTo>
                <a:close/>
                <a:moveTo>
                  <a:pt x="279400" y="223838"/>
                </a:moveTo>
                <a:cubicBezTo>
                  <a:pt x="266170" y="229151"/>
                  <a:pt x="251618" y="233136"/>
                  <a:pt x="235743" y="235793"/>
                </a:cubicBezTo>
                <a:cubicBezTo>
                  <a:pt x="231775" y="251733"/>
                  <a:pt x="227806" y="266344"/>
                  <a:pt x="223837" y="279628"/>
                </a:cubicBezTo>
                <a:cubicBezTo>
                  <a:pt x="247650" y="288926"/>
                  <a:pt x="267493" y="287598"/>
                  <a:pt x="276754" y="278299"/>
                </a:cubicBezTo>
                <a:cubicBezTo>
                  <a:pt x="287337" y="267673"/>
                  <a:pt x="287337" y="247748"/>
                  <a:pt x="279400" y="223838"/>
                </a:cubicBezTo>
                <a:close/>
                <a:moveTo>
                  <a:pt x="55563" y="223838"/>
                </a:moveTo>
                <a:cubicBezTo>
                  <a:pt x="47625" y="247748"/>
                  <a:pt x="47625" y="267673"/>
                  <a:pt x="58208" y="278299"/>
                </a:cubicBezTo>
                <a:cubicBezTo>
                  <a:pt x="67469" y="287598"/>
                  <a:pt x="87313" y="288926"/>
                  <a:pt x="111125" y="279628"/>
                </a:cubicBezTo>
                <a:cubicBezTo>
                  <a:pt x="107156" y="266344"/>
                  <a:pt x="103188" y="251733"/>
                  <a:pt x="99219" y="235793"/>
                </a:cubicBezTo>
                <a:cubicBezTo>
                  <a:pt x="83344" y="233136"/>
                  <a:pt x="68792" y="229151"/>
                  <a:pt x="55563" y="223838"/>
                </a:cubicBezTo>
                <a:close/>
                <a:moveTo>
                  <a:pt x="227013" y="214313"/>
                </a:moveTo>
                <a:cubicBezTo>
                  <a:pt x="224473" y="216853"/>
                  <a:pt x="223203" y="219393"/>
                  <a:pt x="220663" y="220663"/>
                </a:cubicBezTo>
                <a:cubicBezTo>
                  <a:pt x="218123" y="223203"/>
                  <a:pt x="216853" y="225743"/>
                  <a:pt x="214313" y="227013"/>
                </a:cubicBezTo>
                <a:cubicBezTo>
                  <a:pt x="218123" y="227013"/>
                  <a:pt x="221933" y="225743"/>
                  <a:pt x="225743" y="225743"/>
                </a:cubicBezTo>
                <a:cubicBezTo>
                  <a:pt x="225743" y="221933"/>
                  <a:pt x="227013" y="218123"/>
                  <a:pt x="227013" y="214313"/>
                </a:cubicBezTo>
                <a:close/>
                <a:moveTo>
                  <a:pt x="107950" y="214313"/>
                </a:moveTo>
                <a:cubicBezTo>
                  <a:pt x="107950" y="218123"/>
                  <a:pt x="109220" y="221933"/>
                  <a:pt x="109220" y="225743"/>
                </a:cubicBezTo>
                <a:cubicBezTo>
                  <a:pt x="113030" y="225743"/>
                  <a:pt x="116840" y="227013"/>
                  <a:pt x="120650" y="227013"/>
                </a:cubicBezTo>
                <a:cubicBezTo>
                  <a:pt x="118110" y="225743"/>
                  <a:pt x="116840" y="223203"/>
                  <a:pt x="114300" y="220663"/>
                </a:cubicBezTo>
                <a:cubicBezTo>
                  <a:pt x="111760" y="219393"/>
                  <a:pt x="110490" y="216853"/>
                  <a:pt x="107950" y="214313"/>
                </a:cubicBezTo>
                <a:close/>
                <a:moveTo>
                  <a:pt x="255705" y="179388"/>
                </a:moveTo>
                <a:cubicBezTo>
                  <a:pt x="251648" y="185882"/>
                  <a:pt x="246239" y="191078"/>
                  <a:pt x="240830" y="197572"/>
                </a:cubicBezTo>
                <a:cubicBezTo>
                  <a:pt x="239477" y="206664"/>
                  <a:pt x="238125" y="214458"/>
                  <a:pt x="238125" y="222251"/>
                </a:cubicBezTo>
                <a:cubicBezTo>
                  <a:pt x="251648" y="219653"/>
                  <a:pt x="263819" y="215757"/>
                  <a:pt x="274638" y="211860"/>
                </a:cubicBezTo>
                <a:cubicBezTo>
                  <a:pt x="270581" y="201469"/>
                  <a:pt x="263819" y="189779"/>
                  <a:pt x="255705" y="179388"/>
                </a:cubicBezTo>
                <a:close/>
                <a:moveTo>
                  <a:pt x="79258" y="179388"/>
                </a:moveTo>
                <a:cubicBezTo>
                  <a:pt x="71144" y="189779"/>
                  <a:pt x="64382" y="201469"/>
                  <a:pt x="60325" y="211860"/>
                </a:cubicBezTo>
                <a:cubicBezTo>
                  <a:pt x="71144" y="215757"/>
                  <a:pt x="83315" y="219653"/>
                  <a:pt x="96838" y="222251"/>
                </a:cubicBezTo>
                <a:cubicBezTo>
                  <a:pt x="96838" y="214458"/>
                  <a:pt x="95486" y="206664"/>
                  <a:pt x="94133" y="197572"/>
                </a:cubicBezTo>
                <a:cubicBezTo>
                  <a:pt x="88724" y="191078"/>
                  <a:pt x="83315" y="185882"/>
                  <a:pt x="79258" y="179388"/>
                </a:cubicBezTo>
                <a:close/>
                <a:moveTo>
                  <a:pt x="241300" y="158750"/>
                </a:moveTo>
                <a:cubicBezTo>
                  <a:pt x="242623" y="162492"/>
                  <a:pt x="242623" y="164987"/>
                  <a:pt x="242623" y="167482"/>
                </a:cubicBezTo>
                <a:cubicBezTo>
                  <a:pt x="242623" y="171224"/>
                  <a:pt x="242623" y="173718"/>
                  <a:pt x="241300" y="176213"/>
                </a:cubicBezTo>
                <a:cubicBezTo>
                  <a:pt x="243946" y="173718"/>
                  <a:pt x="246592" y="171224"/>
                  <a:pt x="249238" y="167482"/>
                </a:cubicBezTo>
                <a:cubicBezTo>
                  <a:pt x="246592" y="164987"/>
                  <a:pt x="243946" y="162492"/>
                  <a:pt x="241300" y="158750"/>
                </a:cubicBezTo>
                <a:close/>
                <a:moveTo>
                  <a:pt x="93663" y="158750"/>
                </a:moveTo>
                <a:cubicBezTo>
                  <a:pt x="91017" y="162492"/>
                  <a:pt x="88371" y="164987"/>
                  <a:pt x="85725" y="167482"/>
                </a:cubicBezTo>
                <a:cubicBezTo>
                  <a:pt x="88371" y="171224"/>
                  <a:pt x="91017" y="173718"/>
                  <a:pt x="93663" y="176213"/>
                </a:cubicBezTo>
                <a:cubicBezTo>
                  <a:pt x="92340" y="173718"/>
                  <a:pt x="92340" y="171224"/>
                  <a:pt x="92340" y="167482"/>
                </a:cubicBezTo>
                <a:cubicBezTo>
                  <a:pt x="92340" y="164987"/>
                  <a:pt x="92340" y="162492"/>
                  <a:pt x="93663" y="158750"/>
                </a:cubicBezTo>
                <a:close/>
                <a:moveTo>
                  <a:pt x="167482" y="155575"/>
                </a:moveTo>
                <a:cubicBezTo>
                  <a:pt x="160906" y="155575"/>
                  <a:pt x="155575" y="161261"/>
                  <a:pt x="155575" y="168275"/>
                </a:cubicBezTo>
                <a:cubicBezTo>
                  <a:pt x="155575" y="175289"/>
                  <a:pt x="160906" y="180975"/>
                  <a:pt x="167482" y="180975"/>
                </a:cubicBezTo>
                <a:cubicBezTo>
                  <a:pt x="174058" y="180975"/>
                  <a:pt x="179389" y="175289"/>
                  <a:pt x="179389" y="168275"/>
                </a:cubicBezTo>
                <a:cubicBezTo>
                  <a:pt x="179389" y="161261"/>
                  <a:pt x="174058" y="155575"/>
                  <a:pt x="167482" y="155575"/>
                </a:cubicBezTo>
                <a:close/>
                <a:moveTo>
                  <a:pt x="167482" y="142875"/>
                </a:moveTo>
                <a:cubicBezTo>
                  <a:pt x="181072" y="142875"/>
                  <a:pt x="192089" y="153892"/>
                  <a:pt x="192089" y="167482"/>
                </a:cubicBezTo>
                <a:cubicBezTo>
                  <a:pt x="192089" y="181072"/>
                  <a:pt x="181072" y="192089"/>
                  <a:pt x="167482" y="192089"/>
                </a:cubicBezTo>
                <a:cubicBezTo>
                  <a:pt x="153892" y="192089"/>
                  <a:pt x="142875" y="181072"/>
                  <a:pt x="142875" y="167482"/>
                </a:cubicBezTo>
                <a:cubicBezTo>
                  <a:pt x="142875" y="153892"/>
                  <a:pt x="153892" y="142875"/>
                  <a:pt x="167482" y="142875"/>
                </a:cubicBezTo>
                <a:close/>
                <a:moveTo>
                  <a:pt x="285715" y="128588"/>
                </a:moveTo>
                <a:cubicBezTo>
                  <a:pt x="280494" y="141553"/>
                  <a:pt x="272662" y="154517"/>
                  <a:pt x="263525" y="167482"/>
                </a:cubicBezTo>
                <a:cubicBezTo>
                  <a:pt x="272662" y="181743"/>
                  <a:pt x="280494" y="194708"/>
                  <a:pt x="285715" y="206376"/>
                </a:cubicBezTo>
                <a:cubicBezTo>
                  <a:pt x="307905" y="196004"/>
                  <a:pt x="322263" y="183040"/>
                  <a:pt x="322263" y="167482"/>
                </a:cubicBezTo>
                <a:cubicBezTo>
                  <a:pt x="322263" y="153221"/>
                  <a:pt x="307905" y="138960"/>
                  <a:pt x="285715" y="128588"/>
                </a:cubicBezTo>
                <a:close/>
                <a:moveTo>
                  <a:pt x="48648" y="128588"/>
                </a:moveTo>
                <a:cubicBezTo>
                  <a:pt x="25858" y="138960"/>
                  <a:pt x="11112" y="153221"/>
                  <a:pt x="11112" y="167482"/>
                </a:cubicBezTo>
                <a:cubicBezTo>
                  <a:pt x="11112" y="183040"/>
                  <a:pt x="25858" y="196004"/>
                  <a:pt x="48648" y="206376"/>
                </a:cubicBezTo>
                <a:cubicBezTo>
                  <a:pt x="54010" y="194708"/>
                  <a:pt x="62053" y="181743"/>
                  <a:pt x="71437" y="167482"/>
                </a:cubicBezTo>
                <a:cubicBezTo>
                  <a:pt x="62053" y="154517"/>
                  <a:pt x="54010" y="141553"/>
                  <a:pt x="48648" y="128588"/>
                </a:cubicBezTo>
                <a:close/>
                <a:moveTo>
                  <a:pt x="238125" y="114300"/>
                </a:moveTo>
                <a:cubicBezTo>
                  <a:pt x="238125" y="122093"/>
                  <a:pt x="239477" y="129887"/>
                  <a:pt x="240830" y="137680"/>
                </a:cubicBezTo>
                <a:cubicBezTo>
                  <a:pt x="246239" y="144174"/>
                  <a:pt x="251648" y="150669"/>
                  <a:pt x="255705" y="157163"/>
                </a:cubicBezTo>
                <a:cubicBezTo>
                  <a:pt x="263819" y="145473"/>
                  <a:pt x="270581" y="135082"/>
                  <a:pt x="274638" y="124691"/>
                </a:cubicBezTo>
                <a:cubicBezTo>
                  <a:pt x="263819" y="119495"/>
                  <a:pt x="251648" y="116898"/>
                  <a:pt x="238125" y="114300"/>
                </a:cubicBezTo>
                <a:close/>
                <a:moveTo>
                  <a:pt x="96838" y="114300"/>
                </a:moveTo>
                <a:cubicBezTo>
                  <a:pt x="83315" y="116898"/>
                  <a:pt x="71144" y="119495"/>
                  <a:pt x="60325" y="124691"/>
                </a:cubicBezTo>
                <a:cubicBezTo>
                  <a:pt x="64382" y="135082"/>
                  <a:pt x="71144" y="145473"/>
                  <a:pt x="79258" y="157163"/>
                </a:cubicBezTo>
                <a:cubicBezTo>
                  <a:pt x="83315" y="150669"/>
                  <a:pt x="88724" y="144174"/>
                  <a:pt x="94133" y="137680"/>
                </a:cubicBezTo>
                <a:cubicBezTo>
                  <a:pt x="95486" y="129887"/>
                  <a:pt x="96838" y="122093"/>
                  <a:pt x="96838" y="114300"/>
                </a:cubicBezTo>
                <a:close/>
                <a:moveTo>
                  <a:pt x="214313" y="107950"/>
                </a:moveTo>
                <a:cubicBezTo>
                  <a:pt x="216853" y="110808"/>
                  <a:pt x="218123" y="113665"/>
                  <a:pt x="220663" y="115094"/>
                </a:cubicBezTo>
                <a:cubicBezTo>
                  <a:pt x="223203" y="117952"/>
                  <a:pt x="224473" y="120809"/>
                  <a:pt x="227013" y="122238"/>
                </a:cubicBezTo>
                <a:cubicBezTo>
                  <a:pt x="227013" y="117952"/>
                  <a:pt x="225743" y="115094"/>
                  <a:pt x="225743" y="110808"/>
                </a:cubicBezTo>
                <a:cubicBezTo>
                  <a:pt x="221933" y="109379"/>
                  <a:pt x="218123" y="109379"/>
                  <a:pt x="214313" y="107950"/>
                </a:cubicBezTo>
                <a:close/>
                <a:moveTo>
                  <a:pt x="120650" y="107950"/>
                </a:moveTo>
                <a:cubicBezTo>
                  <a:pt x="116840" y="109379"/>
                  <a:pt x="113030" y="109379"/>
                  <a:pt x="109220" y="110808"/>
                </a:cubicBezTo>
                <a:cubicBezTo>
                  <a:pt x="109220" y="115094"/>
                  <a:pt x="107950" y="117952"/>
                  <a:pt x="107950" y="122238"/>
                </a:cubicBezTo>
                <a:cubicBezTo>
                  <a:pt x="110490" y="120809"/>
                  <a:pt x="111760" y="117952"/>
                  <a:pt x="114300" y="115094"/>
                </a:cubicBezTo>
                <a:cubicBezTo>
                  <a:pt x="116840" y="113665"/>
                  <a:pt x="118110" y="110808"/>
                  <a:pt x="120650" y="107950"/>
                </a:cubicBezTo>
                <a:close/>
                <a:moveTo>
                  <a:pt x="166688" y="106363"/>
                </a:moveTo>
                <a:cubicBezTo>
                  <a:pt x="157466" y="106363"/>
                  <a:pt x="149563" y="106363"/>
                  <a:pt x="141659" y="107680"/>
                </a:cubicBezTo>
                <a:cubicBezTo>
                  <a:pt x="135073" y="112949"/>
                  <a:pt x="128486" y="118219"/>
                  <a:pt x="123217" y="124805"/>
                </a:cubicBezTo>
                <a:cubicBezTo>
                  <a:pt x="116631" y="131391"/>
                  <a:pt x="111361" y="136661"/>
                  <a:pt x="106092" y="143247"/>
                </a:cubicBezTo>
                <a:cubicBezTo>
                  <a:pt x="104775" y="151151"/>
                  <a:pt x="104775" y="160372"/>
                  <a:pt x="104775" y="168276"/>
                </a:cubicBezTo>
                <a:cubicBezTo>
                  <a:pt x="104775" y="177497"/>
                  <a:pt x="104775" y="185400"/>
                  <a:pt x="106092" y="193304"/>
                </a:cubicBezTo>
                <a:cubicBezTo>
                  <a:pt x="111361" y="199890"/>
                  <a:pt x="116631" y="206477"/>
                  <a:pt x="123217" y="213063"/>
                </a:cubicBezTo>
                <a:cubicBezTo>
                  <a:pt x="128486" y="218332"/>
                  <a:pt x="135073" y="224919"/>
                  <a:pt x="141659" y="230188"/>
                </a:cubicBezTo>
                <a:cubicBezTo>
                  <a:pt x="149563" y="230188"/>
                  <a:pt x="157466" y="230188"/>
                  <a:pt x="166688" y="230188"/>
                </a:cubicBezTo>
                <a:cubicBezTo>
                  <a:pt x="175909" y="230188"/>
                  <a:pt x="183812" y="230188"/>
                  <a:pt x="191716" y="230188"/>
                </a:cubicBezTo>
                <a:cubicBezTo>
                  <a:pt x="198302" y="224919"/>
                  <a:pt x="204889" y="218332"/>
                  <a:pt x="210158" y="213063"/>
                </a:cubicBezTo>
                <a:cubicBezTo>
                  <a:pt x="216744" y="206477"/>
                  <a:pt x="222014" y="199890"/>
                  <a:pt x="227283" y="193304"/>
                </a:cubicBezTo>
                <a:cubicBezTo>
                  <a:pt x="228600" y="185400"/>
                  <a:pt x="228600" y="177497"/>
                  <a:pt x="228600" y="168276"/>
                </a:cubicBezTo>
                <a:cubicBezTo>
                  <a:pt x="228600" y="160372"/>
                  <a:pt x="228600" y="151151"/>
                  <a:pt x="227283" y="143247"/>
                </a:cubicBezTo>
                <a:cubicBezTo>
                  <a:pt x="222014" y="136661"/>
                  <a:pt x="216744" y="131391"/>
                  <a:pt x="210158" y="124805"/>
                </a:cubicBezTo>
                <a:cubicBezTo>
                  <a:pt x="204889" y="118219"/>
                  <a:pt x="198302" y="112949"/>
                  <a:pt x="191716" y="107680"/>
                </a:cubicBezTo>
                <a:cubicBezTo>
                  <a:pt x="183812" y="106363"/>
                  <a:pt x="175909" y="106363"/>
                  <a:pt x="166688" y="106363"/>
                </a:cubicBezTo>
                <a:close/>
                <a:moveTo>
                  <a:pt x="167482" y="87313"/>
                </a:moveTo>
                <a:cubicBezTo>
                  <a:pt x="164987" y="88583"/>
                  <a:pt x="161245" y="91123"/>
                  <a:pt x="158750" y="93663"/>
                </a:cubicBezTo>
                <a:cubicBezTo>
                  <a:pt x="161245" y="93663"/>
                  <a:pt x="164987" y="93663"/>
                  <a:pt x="167482" y="93663"/>
                </a:cubicBezTo>
                <a:cubicBezTo>
                  <a:pt x="169976" y="93663"/>
                  <a:pt x="173718" y="93663"/>
                  <a:pt x="176213" y="93663"/>
                </a:cubicBezTo>
                <a:cubicBezTo>
                  <a:pt x="173718" y="91123"/>
                  <a:pt x="169976" y="88583"/>
                  <a:pt x="167482" y="87313"/>
                </a:cubicBezTo>
                <a:close/>
                <a:moveTo>
                  <a:pt x="211791" y="60325"/>
                </a:moveTo>
                <a:cubicBezTo>
                  <a:pt x="200025" y="65768"/>
                  <a:pt x="189566" y="71211"/>
                  <a:pt x="177800" y="79375"/>
                </a:cubicBezTo>
                <a:cubicBezTo>
                  <a:pt x="184337" y="84818"/>
                  <a:pt x="190874" y="88900"/>
                  <a:pt x="197410" y="95704"/>
                </a:cubicBezTo>
                <a:cubicBezTo>
                  <a:pt x="205254" y="95704"/>
                  <a:pt x="214406" y="97064"/>
                  <a:pt x="222250" y="98425"/>
                </a:cubicBezTo>
                <a:cubicBezTo>
                  <a:pt x="219635" y="84818"/>
                  <a:pt x="215713" y="71211"/>
                  <a:pt x="211791" y="60325"/>
                </a:cubicBezTo>
                <a:close/>
                <a:moveTo>
                  <a:pt x="123172" y="60325"/>
                </a:moveTo>
                <a:cubicBezTo>
                  <a:pt x="119250" y="71211"/>
                  <a:pt x="115328" y="84818"/>
                  <a:pt x="112713" y="98425"/>
                </a:cubicBezTo>
                <a:cubicBezTo>
                  <a:pt x="120557" y="97064"/>
                  <a:pt x="129709" y="95704"/>
                  <a:pt x="137553" y="95704"/>
                </a:cubicBezTo>
                <a:cubicBezTo>
                  <a:pt x="144089" y="88900"/>
                  <a:pt x="150626" y="84818"/>
                  <a:pt x="157163" y="79375"/>
                </a:cubicBezTo>
                <a:cubicBezTo>
                  <a:pt x="145397" y="71211"/>
                  <a:pt x="133631" y="64407"/>
                  <a:pt x="123172" y="60325"/>
                </a:cubicBezTo>
                <a:close/>
                <a:moveTo>
                  <a:pt x="254265" y="50800"/>
                </a:moveTo>
                <a:cubicBezTo>
                  <a:pt x="245005" y="50800"/>
                  <a:pt x="234421" y="52117"/>
                  <a:pt x="223838" y="56069"/>
                </a:cubicBezTo>
                <a:cubicBezTo>
                  <a:pt x="227807" y="69242"/>
                  <a:pt x="231776" y="83732"/>
                  <a:pt x="235744" y="99540"/>
                </a:cubicBezTo>
                <a:cubicBezTo>
                  <a:pt x="251619" y="103492"/>
                  <a:pt x="266171" y="107444"/>
                  <a:pt x="279401" y="112713"/>
                </a:cubicBezTo>
                <a:cubicBezTo>
                  <a:pt x="287338" y="89002"/>
                  <a:pt x="287338" y="69242"/>
                  <a:pt x="276755" y="58704"/>
                </a:cubicBezTo>
                <a:cubicBezTo>
                  <a:pt x="271463" y="53435"/>
                  <a:pt x="263526" y="50800"/>
                  <a:pt x="254265" y="50800"/>
                </a:cubicBezTo>
                <a:close/>
                <a:moveTo>
                  <a:pt x="80833" y="50800"/>
                </a:moveTo>
                <a:cubicBezTo>
                  <a:pt x="71535" y="50800"/>
                  <a:pt x="63565" y="53435"/>
                  <a:pt x="58252" y="58704"/>
                </a:cubicBezTo>
                <a:cubicBezTo>
                  <a:pt x="47625" y="69242"/>
                  <a:pt x="47625" y="89002"/>
                  <a:pt x="55595" y="112713"/>
                </a:cubicBezTo>
                <a:cubicBezTo>
                  <a:pt x="68878" y="107444"/>
                  <a:pt x="83490" y="103492"/>
                  <a:pt x="99430" y="99540"/>
                </a:cubicBezTo>
                <a:cubicBezTo>
                  <a:pt x="103415" y="83732"/>
                  <a:pt x="107400" y="69242"/>
                  <a:pt x="112713" y="56069"/>
                </a:cubicBezTo>
                <a:cubicBezTo>
                  <a:pt x="100758" y="52117"/>
                  <a:pt x="90132" y="50800"/>
                  <a:pt x="80833" y="50800"/>
                </a:cubicBezTo>
                <a:close/>
                <a:moveTo>
                  <a:pt x="167482" y="12700"/>
                </a:moveTo>
                <a:cubicBezTo>
                  <a:pt x="153221" y="12700"/>
                  <a:pt x="138960" y="27058"/>
                  <a:pt x="128588" y="49248"/>
                </a:cubicBezTo>
                <a:cubicBezTo>
                  <a:pt x="141553" y="54469"/>
                  <a:pt x="154517" y="62301"/>
                  <a:pt x="167482" y="71438"/>
                </a:cubicBezTo>
                <a:cubicBezTo>
                  <a:pt x="180447" y="62301"/>
                  <a:pt x="193411" y="55775"/>
                  <a:pt x="206376" y="49248"/>
                </a:cubicBezTo>
                <a:cubicBezTo>
                  <a:pt x="196004" y="27058"/>
                  <a:pt x="181743" y="12700"/>
                  <a:pt x="167482" y="12700"/>
                </a:cubicBezTo>
                <a:close/>
                <a:moveTo>
                  <a:pt x="167482" y="0"/>
                </a:moveTo>
                <a:cubicBezTo>
                  <a:pt x="187263" y="0"/>
                  <a:pt x="205725" y="17157"/>
                  <a:pt x="218913" y="44873"/>
                </a:cubicBezTo>
                <a:cubicBezTo>
                  <a:pt x="247925" y="34315"/>
                  <a:pt x="272982" y="35635"/>
                  <a:pt x="286169" y="48833"/>
                </a:cubicBezTo>
                <a:cubicBezTo>
                  <a:pt x="300675" y="63351"/>
                  <a:pt x="300675" y="88427"/>
                  <a:pt x="290125" y="117463"/>
                </a:cubicBezTo>
                <a:cubicBezTo>
                  <a:pt x="319138" y="130661"/>
                  <a:pt x="334963" y="147818"/>
                  <a:pt x="334963" y="167615"/>
                </a:cubicBezTo>
                <a:cubicBezTo>
                  <a:pt x="334963" y="187412"/>
                  <a:pt x="319138" y="205889"/>
                  <a:pt x="290125" y="219087"/>
                </a:cubicBezTo>
                <a:cubicBezTo>
                  <a:pt x="300675" y="248123"/>
                  <a:pt x="300675" y="273199"/>
                  <a:pt x="286169" y="286397"/>
                </a:cubicBezTo>
                <a:cubicBezTo>
                  <a:pt x="278257" y="294316"/>
                  <a:pt x="267707" y="298276"/>
                  <a:pt x="254519" y="298276"/>
                </a:cubicBezTo>
                <a:cubicBezTo>
                  <a:pt x="243969" y="298276"/>
                  <a:pt x="232100" y="295636"/>
                  <a:pt x="218913" y="291677"/>
                </a:cubicBezTo>
                <a:cubicBezTo>
                  <a:pt x="205725" y="319393"/>
                  <a:pt x="187263" y="336550"/>
                  <a:pt x="167482" y="336550"/>
                </a:cubicBezTo>
                <a:cubicBezTo>
                  <a:pt x="147700" y="336550"/>
                  <a:pt x="129238" y="319393"/>
                  <a:pt x="116050" y="291677"/>
                </a:cubicBezTo>
                <a:cubicBezTo>
                  <a:pt x="102863" y="295636"/>
                  <a:pt x="90994" y="298276"/>
                  <a:pt x="80444" y="298276"/>
                </a:cubicBezTo>
                <a:cubicBezTo>
                  <a:pt x="67256" y="298276"/>
                  <a:pt x="56706" y="294316"/>
                  <a:pt x="48794" y="286397"/>
                </a:cubicBezTo>
                <a:cubicBezTo>
                  <a:pt x="34288" y="273199"/>
                  <a:pt x="34288" y="248123"/>
                  <a:pt x="44838" y="219087"/>
                </a:cubicBezTo>
                <a:cubicBezTo>
                  <a:pt x="15825" y="205889"/>
                  <a:pt x="0" y="187412"/>
                  <a:pt x="0" y="167615"/>
                </a:cubicBezTo>
                <a:cubicBezTo>
                  <a:pt x="0" y="147818"/>
                  <a:pt x="15825" y="130661"/>
                  <a:pt x="44838" y="117463"/>
                </a:cubicBezTo>
                <a:cubicBezTo>
                  <a:pt x="34288" y="88427"/>
                  <a:pt x="34288" y="63351"/>
                  <a:pt x="48794" y="48833"/>
                </a:cubicBezTo>
                <a:cubicBezTo>
                  <a:pt x="63300" y="35635"/>
                  <a:pt x="87038" y="34315"/>
                  <a:pt x="116050" y="44873"/>
                </a:cubicBezTo>
                <a:cubicBezTo>
                  <a:pt x="129238" y="17157"/>
                  <a:pt x="147700" y="0"/>
                  <a:pt x="167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椭圆 20"/>
          <p:cNvSpPr/>
          <p:nvPr/>
        </p:nvSpPr>
        <p:spPr>
          <a:xfrm>
            <a:off x="9474386" y="2428519"/>
            <a:ext cx="722501" cy="723702"/>
          </a:xfrm>
          <a:custGeom>
            <a:avLst/>
            <a:gdLst>
              <a:gd name="connsiteX0" fmla="*/ 161233 w 328613"/>
              <a:gd name="connsiteY0" fmla="*/ 228600 h 329159"/>
              <a:gd name="connsiteX1" fmla="*/ 136525 w 328613"/>
              <a:gd name="connsiteY1" fmla="*/ 271780 h 329159"/>
              <a:gd name="connsiteX2" fmla="*/ 145628 w 328613"/>
              <a:gd name="connsiteY2" fmla="*/ 270510 h 329159"/>
              <a:gd name="connsiteX3" fmla="*/ 158632 w 328613"/>
              <a:gd name="connsiteY3" fmla="*/ 278130 h 329159"/>
              <a:gd name="connsiteX4" fmla="*/ 162533 w 328613"/>
              <a:gd name="connsiteY4" fmla="*/ 285750 h 329159"/>
              <a:gd name="connsiteX5" fmla="*/ 185940 w 328613"/>
              <a:gd name="connsiteY5" fmla="*/ 246380 h 329159"/>
              <a:gd name="connsiteX6" fmla="*/ 197644 w 328613"/>
              <a:gd name="connsiteY6" fmla="*/ 240030 h 329159"/>
              <a:gd name="connsiteX7" fmla="*/ 209348 w 328613"/>
              <a:gd name="connsiteY7" fmla="*/ 246380 h 329159"/>
              <a:gd name="connsiteX8" fmla="*/ 232755 w 328613"/>
              <a:gd name="connsiteY8" fmla="*/ 285750 h 329159"/>
              <a:gd name="connsiteX9" fmla="*/ 236656 w 328613"/>
              <a:gd name="connsiteY9" fmla="*/ 278130 h 329159"/>
              <a:gd name="connsiteX10" fmla="*/ 249660 w 328613"/>
              <a:gd name="connsiteY10" fmla="*/ 270510 h 329159"/>
              <a:gd name="connsiteX11" fmla="*/ 258763 w 328613"/>
              <a:gd name="connsiteY11" fmla="*/ 271780 h 329159"/>
              <a:gd name="connsiteX12" fmla="*/ 234055 w 328613"/>
              <a:gd name="connsiteY12" fmla="*/ 228600 h 329159"/>
              <a:gd name="connsiteX13" fmla="*/ 161233 w 328613"/>
              <a:gd name="connsiteY13" fmla="*/ 228600 h 329159"/>
              <a:gd name="connsiteX14" fmla="*/ 197645 w 328613"/>
              <a:gd name="connsiteY14" fmla="*/ 123825 h 329159"/>
              <a:gd name="connsiteX15" fmla="*/ 153988 w 328613"/>
              <a:gd name="connsiteY15" fmla="*/ 166688 h 329159"/>
              <a:gd name="connsiteX16" fmla="*/ 197645 w 328613"/>
              <a:gd name="connsiteY16" fmla="*/ 209551 h 329159"/>
              <a:gd name="connsiteX17" fmla="*/ 241302 w 328613"/>
              <a:gd name="connsiteY17" fmla="*/ 166688 h 329159"/>
              <a:gd name="connsiteX18" fmla="*/ 197645 w 328613"/>
              <a:gd name="connsiteY18" fmla="*/ 123825 h 329159"/>
              <a:gd name="connsiteX19" fmla="*/ 82540 w 328613"/>
              <a:gd name="connsiteY19" fmla="*/ 52388 h 329159"/>
              <a:gd name="connsiteX20" fmla="*/ 246074 w 328613"/>
              <a:gd name="connsiteY20" fmla="*/ 52388 h 329159"/>
              <a:gd name="connsiteX21" fmla="*/ 260351 w 328613"/>
              <a:gd name="connsiteY21" fmla="*/ 67356 h 329159"/>
              <a:gd name="connsiteX22" fmla="*/ 246074 w 328613"/>
              <a:gd name="connsiteY22" fmla="*/ 80963 h 329159"/>
              <a:gd name="connsiteX23" fmla="*/ 82540 w 328613"/>
              <a:gd name="connsiteY23" fmla="*/ 80963 h 329159"/>
              <a:gd name="connsiteX24" fmla="*/ 68263 w 328613"/>
              <a:gd name="connsiteY24" fmla="*/ 67356 h 329159"/>
              <a:gd name="connsiteX25" fmla="*/ 82540 w 328613"/>
              <a:gd name="connsiteY25" fmla="*/ 52388 h 329159"/>
              <a:gd name="connsiteX26" fmla="*/ 26988 w 328613"/>
              <a:gd name="connsiteY26" fmla="*/ 25400 h 329159"/>
              <a:gd name="connsiteX27" fmla="*/ 26988 w 328613"/>
              <a:gd name="connsiteY27" fmla="*/ 242888 h 329159"/>
              <a:gd name="connsiteX28" fmla="*/ 121557 w 328613"/>
              <a:gd name="connsiteY28" fmla="*/ 242888 h 329159"/>
              <a:gd name="connsiteX29" fmla="*/ 140989 w 328613"/>
              <a:gd name="connsiteY29" fmla="*/ 209229 h 329159"/>
              <a:gd name="connsiteX30" fmla="*/ 126739 w 328613"/>
              <a:gd name="connsiteY30" fmla="*/ 166509 h 329159"/>
              <a:gd name="connsiteX31" fmla="*/ 197989 w 328613"/>
              <a:gd name="connsiteY31" fmla="*/ 96602 h 329159"/>
              <a:gd name="connsiteX32" fmla="*/ 269239 w 328613"/>
              <a:gd name="connsiteY32" fmla="*/ 166509 h 329159"/>
              <a:gd name="connsiteX33" fmla="*/ 254989 w 328613"/>
              <a:gd name="connsiteY33" fmla="*/ 209229 h 329159"/>
              <a:gd name="connsiteX34" fmla="*/ 274421 w 328613"/>
              <a:gd name="connsiteY34" fmla="*/ 242888 h 329159"/>
              <a:gd name="connsiteX35" fmla="*/ 301626 w 328613"/>
              <a:gd name="connsiteY35" fmla="*/ 242888 h 329159"/>
              <a:gd name="connsiteX36" fmla="*/ 301626 w 328613"/>
              <a:gd name="connsiteY36" fmla="*/ 25400 h 329159"/>
              <a:gd name="connsiteX37" fmla="*/ 26988 w 328613"/>
              <a:gd name="connsiteY37" fmla="*/ 25400 h 329159"/>
              <a:gd name="connsiteX38" fmla="*/ 12937 w 328613"/>
              <a:gd name="connsiteY38" fmla="*/ 0 h 329159"/>
              <a:gd name="connsiteX39" fmla="*/ 315676 w 328613"/>
              <a:gd name="connsiteY39" fmla="*/ 0 h 329159"/>
              <a:gd name="connsiteX40" fmla="*/ 328613 w 328613"/>
              <a:gd name="connsiteY40" fmla="*/ 12949 h 329159"/>
              <a:gd name="connsiteX41" fmla="*/ 328613 w 328613"/>
              <a:gd name="connsiteY41" fmla="*/ 257686 h 329159"/>
              <a:gd name="connsiteX42" fmla="*/ 315676 w 328613"/>
              <a:gd name="connsiteY42" fmla="*/ 270635 h 329159"/>
              <a:gd name="connsiteX43" fmla="*/ 289800 w 328613"/>
              <a:gd name="connsiteY43" fmla="*/ 270635 h 329159"/>
              <a:gd name="connsiteX44" fmla="*/ 296269 w 328613"/>
              <a:gd name="connsiteY44" fmla="*/ 282289 h 329159"/>
              <a:gd name="connsiteX45" fmla="*/ 294975 w 328613"/>
              <a:gd name="connsiteY45" fmla="*/ 296533 h 329159"/>
              <a:gd name="connsiteX46" fmla="*/ 282038 w 328613"/>
              <a:gd name="connsiteY46" fmla="*/ 301712 h 329159"/>
              <a:gd name="connsiteX47" fmla="*/ 256163 w 328613"/>
              <a:gd name="connsiteY47" fmla="*/ 299123 h 329159"/>
              <a:gd name="connsiteX48" fmla="*/ 245813 w 328613"/>
              <a:gd name="connsiteY48" fmla="*/ 321136 h 329159"/>
              <a:gd name="connsiteX49" fmla="*/ 234169 w 328613"/>
              <a:gd name="connsiteY49" fmla="*/ 328905 h 329159"/>
              <a:gd name="connsiteX50" fmla="*/ 232875 w 328613"/>
              <a:gd name="connsiteY50" fmla="*/ 328905 h 329159"/>
              <a:gd name="connsiteX51" fmla="*/ 221232 w 328613"/>
              <a:gd name="connsiteY51" fmla="*/ 322431 h 329159"/>
              <a:gd name="connsiteX52" fmla="*/ 197944 w 328613"/>
              <a:gd name="connsiteY52" fmla="*/ 280994 h 329159"/>
              <a:gd name="connsiteX53" fmla="*/ 174657 w 328613"/>
              <a:gd name="connsiteY53" fmla="*/ 322431 h 329159"/>
              <a:gd name="connsiteX54" fmla="*/ 163013 w 328613"/>
              <a:gd name="connsiteY54" fmla="*/ 328905 h 329159"/>
              <a:gd name="connsiteX55" fmla="*/ 150075 w 328613"/>
              <a:gd name="connsiteY55" fmla="*/ 321136 h 329159"/>
              <a:gd name="connsiteX56" fmla="*/ 139725 w 328613"/>
              <a:gd name="connsiteY56" fmla="*/ 299123 h 329159"/>
              <a:gd name="connsiteX57" fmla="*/ 113850 w 328613"/>
              <a:gd name="connsiteY57" fmla="*/ 301712 h 329159"/>
              <a:gd name="connsiteX58" fmla="*/ 100913 w 328613"/>
              <a:gd name="connsiteY58" fmla="*/ 296533 h 329159"/>
              <a:gd name="connsiteX59" fmla="*/ 100913 w 328613"/>
              <a:gd name="connsiteY59" fmla="*/ 282289 h 329159"/>
              <a:gd name="connsiteX60" fmla="*/ 106088 w 328613"/>
              <a:gd name="connsiteY60" fmla="*/ 270635 h 329159"/>
              <a:gd name="connsiteX61" fmla="*/ 12937 w 328613"/>
              <a:gd name="connsiteY61" fmla="*/ 270635 h 329159"/>
              <a:gd name="connsiteX62" fmla="*/ 0 w 328613"/>
              <a:gd name="connsiteY62" fmla="*/ 257686 h 329159"/>
              <a:gd name="connsiteX63" fmla="*/ 0 w 328613"/>
              <a:gd name="connsiteY63" fmla="*/ 12949 h 329159"/>
              <a:gd name="connsiteX64" fmla="*/ 12937 w 328613"/>
              <a:gd name="connsiteY64" fmla="*/ 0 h 3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8613" h="329159">
                <a:moveTo>
                  <a:pt x="161233" y="228600"/>
                </a:moveTo>
                <a:cubicBezTo>
                  <a:pt x="161233" y="228600"/>
                  <a:pt x="161233" y="228600"/>
                  <a:pt x="136525" y="271780"/>
                </a:cubicBezTo>
                <a:cubicBezTo>
                  <a:pt x="136525" y="271780"/>
                  <a:pt x="136525" y="271780"/>
                  <a:pt x="145628" y="270510"/>
                </a:cubicBezTo>
                <a:cubicBezTo>
                  <a:pt x="150829" y="270510"/>
                  <a:pt x="156031" y="273050"/>
                  <a:pt x="158632" y="278130"/>
                </a:cubicBezTo>
                <a:cubicBezTo>
                  <a:pt x="158632" y="278130"/>
                  <a:pt x="158632" y="278130"/>
                  <a:pt x="162533" y="285750"/>
                </a:cubicBezTo>
                <a:cubicBezTo>
                  <a:pt x="162533" y="285750"/>
                  <a:pt x="162533" y="285750"/>
                  <a:pt x="185940" y="246380"/>
                </a:cubicBezTo>
                <a:cubicBezTo>
                  <a:pt x="188541" y="242570"/>
                  <a:pt x="192442" y="240030"/>
                  <a:pt x="197644" y="240030"/>
                </a:cubicBezTo>
                <a:cubicBezTo>
                  <a:pt x="202846" y="240030"/>
                  <a:pt x="206747" y="242570"/>
                  <a:pt x="209348" y="246380"/>
                </a:cubicBezTo>
                <a:cubicBezTo>
                  <a:pt x="209348" y="246380"/>
                  <a:pt x="209348" y="246380"/>
                  <a:pt x="232755" y="285750"/>
                </a:cubicBezTo>
                <a:cubicBezTo>
                  <a:pt x="232755" y="285750"/>
                  <a:pt x="232755" y="285750"/>
                  <a:pt x="236656" y="278130"/>
                </a:cubicBezTo>
                <a:cubicBezTo>
                  <a:pt x="239257" y="273050"/>
                  <a:pt x="244459" y="270510"/>
                  <a:pt x="249660" y="270510"/>
                </a:cubicBezTo>
                <a:lnTo>
                  <a:pt x="258763" y="271780"/>
                </a:lnTo>
                <a:cubicBezTo>
                  <a:pt x="258763" y="271780"/>
                  <a:pt x="258763" y="271780"/>
                  <a:pt x="234055" y="228600"/>
                </a:cubicBezTo>
                <a:cubicBezTo>
                  <a:pt x="211948" y="241300"/>
                  <a:pt x="183340" y="241300"/>
                  <a:pt x="161233" y="228600"/>
                </a:cubicBezTo>
                <a:close/>
                <a:moveTo>
                  <a:pt x="197645" y="123825"/>
                </a:moveTo>
                <a:cubicBezTo>
                  <a:pt x="173534" y="123825"/>
                  <a:pt x="153988" y="143015"/>
                  <a:pt x="153988" y="166688"/>
                </a:cubicBezTo>
                <a:cubicBezTo>
                  <a:pt x="153988" y="190361"/>
                  <a:pt x="173534" y="209551"/>
                  <a:pt x="197645" y="209551"/>
                </a:cubicBezTo>
                <a:cubicBezTo>
                  <a:pt x="221756" y="209551"/>
                  <a:pt x="241302" y="190361"/>
                  <a:pt x="241302" y="166688"/>
                </a:cubicBezTo>
                <a:cubicBezTo>
                  <a:pt x="241302" y="143015"/>
                  <a:pt x="221756" y="123825"/>
                  <a:pt x="197645" y="123825"/>
                </a:cubicBezTo>
                <a:close/>
                <a:moveTo>
                  <a:pt x="82540" y="52388"/>
                </a:moveTo>
                <a:cubicBezTo>
                  <a:pt x="82540" y="52388"/>
                  <a:pt x="82540" y="52388"/>
                  <a:pt x="246074" y="52388"/>
                </a:cubicBezTo>
                <a:cubicBezTo>
                  <a:pt x="253862" y="52388"/>
                  <a:pt x="260351" y="59192"/>
                  <a:pt x="260351" y="67356"/>
                </a:cubicBezTo>
                <a:cubicBezTo>
                  <a:pt x="260351" y="74160"/>
                  <a:pt x="253862" y="80963"/>
                  <a:pt x="246074" y="80963"/>
                </a:cubicBezTo>
                <a:cubicBezTo>
                  <a:pt x="246074" y="80963"/>
                  <a:pt x="246074" y="80963"/>
                  <a:pt x="82540" y="80963"/>
                </a:cubicBezTo>
                <a:cubicBezTo>
                  <a:pt x="74752" y="80963"/>
                  <a:pt x="68263" y="74160"/>
                  <a:pt x="68263" y="67356"/>
                </a:cubicBezTo>
                <a:cubicBezTo>
                  <a:pt x="68263" y="59192"/>
                  <a:pt x="74752" y="52388"/>
                  <a:pt x="82540" y="52388"/>
                </a:cubicBezTo>
                <a:close/>
                <a:moveTo>
                  <a:pt x="26988" y="25400"/>
                </a:moveTo>
                <a:cubicBezTo>
                  <a:pt x="26988" y="25400"/>
                  <a:pt x="26988" y="25400"/>
                  <a:pt x="26988" y="242888"/>
                </a:cubicBezTo>
                <a:cubicBezTo>
                  <a:pt x="26988" y="242888"/>
                  <a:pt x="26988" y="242888"/>
                  <a:pt x="121557" y="242888"/>
                </a:cubicBezTo>
                <a:cubicBezTo>
                  <a:pt x="121557" y="242888"/>
                  <a:pt x="121557" y="242888"/>
                  <a:pt x="140989" y="209229"/>
                </a:cubicBezTo>
                <a:cubicBezTo>
                  <a:pt x="131920" y="197578"/>
                  <a:pt x="126739" y="182043"/>
                  <a:pt x="126739" y="166509"/>
                </a:cubicBezTo>
                <a:cubicBezTo>
                  <a:pt x="126739" y="128966"/>
                  <a:pt x="159125" y="96602"/>
                  <a:pt x="197989" y="96602"/>
                </a:cubicBezTo>
                <a:cubicBezTo>
                  <a:pt x="236853" y="96602"/>
                  <a:pt x="269239" y="128966"/>
                  <a:pt x="269239" y="166509"/>
                </a:cubicBezTo>
                <a:cubicBezTo>
                  <a:pt x="269239" y="182043"/>
                  <a:pt x="264058" y="197578"/>
                  <a:pt x="254989" y="209229"/>
                </a:cubicBezTo>
                <a:cubicBezTo>
                  <a:pt x="254989" y="209229"/>
                  <a:pt x="254989" y="209229"/>
                  <a:pt x="274421" y="242888"/>
                </a:cubicBezTo>
                <a:cubicBezTo>
                  <a:pt x="274421" y="242888"/>
                  <a:pt x="274421" y="242888"/>
                  <a:pt x="301626" y="242888"/>
                </a:cubicBezTo>
                <a:cubicBezTo>
                  <a:pt x="301626" y="242888"/>
                  <a:pt x="301626" y="242888"/>
                  <a:pt x="301626" y="25400"/>
                </a:cubicBezTo>
                <a:cubicBezTo>
                  <a:pt x="301626" y="25400"/>
                  <a:pt x="301626" y="25400"/>
                  <a:pt x="26988" y="25400"/>
                </a:cubicBezTo>
                <a:close/>
                <a:moveTo>
                  <a:pt x="12937" y="0"/>
                </a:moveTo>
                <a:cubicBezTo>
                  <a:pt x="12937" y="0"/>
                  <a:pt x="12937" y="0"/>
                  <a:pt x="315676" y="0"/>
                </a:cubicBezTo>
                <a:cubicBezTo>
                  <a:pt x="323438" y="0"/>
                  <a:pt x="328613" y="5179"/>
                  <a:pt x="328613" y="12949"/>
                </a:cubicBezTo>
                <a:cubicBezTo>
                  <a:pt x="328613" y="12949"/>
                  <a:pt x="328613" y="12949"/>
                  <a:pt x="328613" y="257686"/>
                </a:cubicBezTo>
                <a:cubicBezTo>
                  <a:pt x="328613" y="265455"/>
                  <a:pt x="323438" y="270635"/>
                  <a:pt x="315676" y="270635"/>
                </a:cubicBezTo>
                <a:cubicBezTo>
                  <a:pt x="315676" y="270635"/>
                  <a:pt x="315676" y="270635"/>
                  <a:pt x="289800" y="270635"/>
                </a:cubicBezTo>
                <a:cubicBezTo>
                  <a:pt x="289800" y="270635"/>
                  <a:pt x="289800" y="270635"/>
                  <a:pt x="296269" y="282289"/>
                </a:cubicBezTo>
                <a:cubicBezTo>
                  <a:pt x="297563" y="286174"/>
                  <a:pt x="297563" y="291353"/>
                  <a:pt x="294975" y="296533"/>
                </a:cubicBezTo>
                <a:cubicBezTo>
                  <a:pt x="292388" y="300417"/>
                  <a:pt x="287213" y="303007"/>
                  <a:pt x="282038" y="301712"/>
                </a:cubicBezTo>
                <a:cubicBezTo>
                  <a:pt x="282038" y="301712"/>
                  <a:pt x="282038" y="301712"/>
                  <a:pt x="256163" y="299123"/>
                </a:cubicBezTo>
                <a:cubicBezTo>
                  <a:pt x="256163" y="299123"/>
                  <a:pt x="256163" y="299123"/>
                  <a:pt x="245813" y="321136"/>
                </a:cubicBezTo>
                <a:cubicBezTo>
                  <a:pt x="243225" y="326316"/>
                  <a:pt x="239344" y="328905"/>
                  <a:pt x="234169" y="328905"/>
                </a:cubicBezTo>
                <a:cubicBezTo>
                  <a:pt x="234169" y="328905"/>
                  <a:pt x="234169" y="328905"/>
                  <a:pt x="232875" y="328905"/>
                </a:cubicBezTo>
                <a:cubicBezTo>
                  <a:pt x="227700" y="328905"/>
                  <a:pt x="223819" y="326316"/>
                  <a:pt x="221232" y="322431"/>
                </a:cubicBezTo>
                <a:cubicBezTo>
                  <a:pt x="221232" y="322431"/>
                  <a:pt x="221232" y="322431"/>
                  <a:pt x="197944" y="280994"/>
                </a:cubicBezTo>
                <a:cubicBezTo>
                  <a:pt x="197944" y="280994"/>
                  <a:pt x="197944" y="280994"/>
                  <a:pt x="174657" y="322431"/>
                </a:cubicBezTo>
                <a:cubicBezTo>
                  <a:pt x="172069" y="326316"/>
                  <a:pt x="168188" y="330200"/>
                  <a:pt x="163013" y="328905"/>
                </a:cubicBezTo>
                <a:cubicBezTo>
                  <a:pt x="157838" y="328905"/>
                  <a:pt x="152663" y="326316"/>
                  <a:pt x="150075" y="321136"/>
                </a:cubicBezTo>
                <a:cubicBezTo>
                  <a:pt x="150075" y="321136"/>
                  <a:pt x="150075" y="321136"/>
                  <a:pt x="139725" y="299123"/>
                </a:cubicBezTo>
                <a:cubicBezTo>
                  <a:pt x="139725" y="299123"/>
                  <a:pt x="139725" y="299123"/>
                  <a:pt x="113850" y="301712"/>
                </a:cubicBezTo>
                <a:cubicBezTo>
                  <a:pt x="108675" y="303007"/>
                  <a:pt x="103500" y="300417"/>
                  <a:pt x="100913" y="296533"/>
                </a:cubicBezTo>
                <a:cubicBezTo>
                  <a:pt x="98325" y="291353"/>
                  <a:pt x="98325" y="286174"/>
                  <a:pt x="100913" y="282289"/>
                </a:cubicBezTo>
                <a:cubicBezTo>
                  <a:pt x="100913" y="282289"/>
                  <a:pt x="100913" y="282289"/>
                  <a:pt x="106088" y="270635"/>
                </a:cubicBezTo>
                <a:cubicBezTo>
                  <a:pt x="106088" y="270635"/>
                  <a:pt x="106088" y="270635"/>
                  <a:pt x="12937" y="270635"/>
                </a:cubicBezTo>
                <a:cubicBezTo>
                  <a:pt x="5175" y="270635"/>
                  <a:pt x="0" y="265455"/>
                  <a:pt x="0" y="257686"/>
                </a:cubicBezTo>
                <a:cubicBezTo>
                  <a:pt x="0" y="257686"/>
                  <a:pt x="0" y="257686"/>
                  <a:pt x="0" y="12949"/>
                </a:cubicBezTo>
                <a:cubicBezTo>
                  <a:pt x="0" y="5179"/>
                  <a:pt x="5175" y="0"/>
                  <a:pt x="129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矩形 21"/>
          <p:cNvSpPr/>
          <p:nvPr/>
        </p:nvSpPr>
        <p:spPr>
          <a:xfrm>
            <a:off x="1879529" y="3730168"/>
            <a:ext cx="979696" cy="39613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理论一</a:t>
            </a:r>
          </a:p>
        </p:txBody>
      </p:sp>
      <p:sp>
        <p:nvSpPr>
          <p:cNvPr id="23" name="矩形 22"/>
          <p:cNvSpPr/>
          <p:nvPr/>
        </p:nvSpPr>
        <p:spPr>
          <a:xfrm>
            <a:off x="4374210" y="3730168"/>
            <a:ext cx="979696" cy="39613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理论二</a:t>
            </a:r>
          </a:p>
        </p:txBody>
      </p:sp>
      <p:sp>
        <p:nvSpPr>
          <p:cNvPr id="24" name="矩形 23"/>
          <p:cNvSpPr/>
          <p:nvPr/>
        </p:nvSpPr>
        <p:spPr>
          <a:xfrm>
            <a:off x="6857035" y="3730168"/>
            <a:ext cx="979696" cy="39613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理论三</a:t>
            </a:r>
          </a:p>
        </p:txBody>
      </p:sp>
      <p:sp>
        <p:nvSpPr>
          <p:cNvPr id="25" name="矩形 24"/>
          <p:cNvSpPr/>
          <p:nvPr/>
        </p:nvSpPr>
        <p:spPr>
          <a:xfrm>
            <a:off x="9339860" y="3730168"/>
            <a:ext cx="979696" cy="39613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理论四</a:t>
            </a:r>
          </a:p>
        </p:txBody>
      </p:sp>
      <p:grpSp>
        <p:nvGrpSpPr>
          <p:cNvPr id="26" name="组合 25"/>
          <p:cNvGrpSpPr/>
          <p:nvPr/>
        </p:nvGrpSpPr>
        <p:grpSpPr>
          <a:xfrm>
            <a:off x="1465911" y="4481054"/>
            <a:ext cx="9260178" cy="1007082"/>
            <a:chOff x="1068768" y="3955330"/>
            <a:chExt cx="9260178" cy="1007082"/>
          </a:xfrm>
        </p:grpSpPr>
        <p:sp>
          <p:nvSpPr>
            <p:cNvPr id="27" name="矩形 26"/>
            <p:cNvSpPr/>
            <p:nvPr/>
          </p:nvSpPr>
          <p:spPr>
            <a:xfrm>
              <a:off x="1068768" y="4353014"/>
              <a:ext cx="9260178"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不仅可以创建演示文稿，还可以在互联网上召开面对面会议、远程会议或在网上给观众展示演示文稿</a:t>
              </a:r>
            </a:p>
          </p:txBody>
        </p:sp>
        <p:sp>
          <p:nvSpPr>
            <p:cNvPr id="28" name="矩形 27"/>
            <p:cNvSpPr/>
            <p:nvPr/>
          </p:nvSpPr>
          <p:spPr>
            <a:xfrm>
              <a:off x="1068768" y="3955330"/>
              <a:ext cx="2241974" cy="39613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200802107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childTnLst>
                          </p:cTn>
                        </p:par>
                        <p:par>
                          <p:cTn id="65" fill="hold">
                            <p:stCondLst>
                              <p:cond delay="500"/>
                            </p:stCondLst>
                            <p:childTnLst>
                              <p:par>
                                <p:cTn id="66" presetID="22" presetClass="entr" presetSubtype="8" fill="hold"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left)">
                                      <p:cBhvr>
                                        <p:cTn id="6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16" grpId="0" animBg="1"/>
      <p:bldP spid="17" grpId="0" animBg="1"/>
      <p:bldP spid="29" grpId="0" animBg="1"/>
      <p:bldP spid="30" grpId="0" animBg="1"/>
      <p:bldP spid="31" grpId="0" animBg="1"/>
      <p:bldP spid="33" grpId="0" animBg="1"/>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grpSp>
        <p:nvGrpSpPr>
          <p:cNvPr id="8" name="Group 2"/>
          <p:cNvGrpSpPr/>
          <p:nvPr/>
        </p:nvGrpSpPr>
        <p:grpSpPr>
          <a:xfrm>
            <a:off x="4832349" y="1724413"/>
            <a:ext cx="2875641" cy="4345061"/>
            <a:chOff x="4762500" y="1445060"/>
            <a:chExt cx="3109850" cy="4698946"/>
          </a:xfrm>
        </p:grpSpPr>
        <p:grpSp>
          <p:nvGrpSpPr>
            <p:cNvPr id="9" name="Group 7"/>
            <p:cNvGrpSpPr/>
            <p:nvPr/>
          </p:nvGrpSpPr>
          <p:grpSpPr>
            <a:xfrm>
              <a:off x="5074795" y="4242054"/>
              <a:ext cx="2042413" cy="1901952"/>
              <a:chOff x="5074795" y="3502152"/>
              <a:chExt cx="2042413" cy="1901952"/>
            </a:xfrm>
          </p:grpSpPr>
          <p:sp>
            <p:nvSpPr>
              <p:cNvPr id="16" name="Oval 1"/>
              <p:cNvSpPr/>
              <p:nvPr/>
            </p:nvSpPr>
            <p:spPr>
              <a:xfrm>
                <a:off x="5510784" y="3502152"/>
                <a:ext cx="1170432" cy="1170432"/>
              </a:xfrm>
              <a:prstGeom prst="ellipse">
                <a:avLst/>
              </a:pr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Freeform: Shape 5"/>
              <p:cNvSpPr/>
              <p:nvPr/>
            </p:nvSpPr>
            <p:spPr>
              <a:xfrm>
                <a:off x="5074795" y="4599432"/>
                <a:ext cx="2042413" cy="804672"/>
              </a:xfrm>
              <a:custGeom>
                <a:avLst/>
                <a:gdLst>
                  <a:gd name="connsiteX0" fmla="*/ 1021206 w 2042413"/>
                  <a:gd name="connsiteY0" fmla="*/ 0 h 804672"/>
                  <a:gd name="connsiteX1" fmla="*/ 2025490 w 2042413"/>
                  <a:gd name="connsiteY1" fmla="*/ 738858 h 804672"/>
                  <a:gd name="connsiteX2" fmla="*/ 2042413 w 2042413"/>
                  <a:gd name="connsiteY2" fmla="*/ 804672 h 804672"/>
                  <a:gd name="connsiteX3" fmla="*/ 0 w 2042413"/>
                  <a:gd name="connsiteY3" fmla="*/ 804672 h 804672"/>
                  <a:gd name="connsiteX4" fmla="*/ 16922 w 2042413"/>
                  <a:gd name="connsiteY4" fmla="*/ 738858 h 804672"/>
                  <a:gd name="connsiteX5" fmla="*/ 1021206 w 2042413"/>
                  <a:gd name="connsiteY5" fmla="*/ 0 h 80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42413" h="804672">
                    <a:moveTo>
                      <a:pt x="1021206" y="0"/>
                    </a:moveTo>
                    <a:cubicBezTo>
                      <a:pt x="1493075" y="0"/>
                      <a:pt x="1892351" y="310801"/>
                      <a:pt x="2025490" y="738858"/>
                    </a:cubicBezTo>
                    <a:lnTo>
                      <a:pt x="2042413" y="804672"/>
                    </a:lnTo>
                    <a:lnTo>
                      <a:pt x="0" y="804672"/>
                    </a:lnTo>
                    <a:lnTo>
                      <a:pt x="16922" y="738858"/>
                    </a:lnTo>
                    <a:cubicBezTo>
                      <a:pt x="150062" y="310801"/>
                      <a:pt x="549338" y="0"/>
                      <a:pt x="1021206" y="0"/>
                    </a:cubicBez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0" name="Freeform: Shape 20"/>
            <p:cNvSpPr/>
            <p:nvPr/>
          </p:nvSpPr>
          <p:spPr>
            <a:xfrm>
              <a:off x="6171566" y="1639412"/>
              <a:ext cx="1700784" cy="2479579"/>
            </a:xfrm>
            <a:custGeom>
              <a:avLst/>
              <a:gdLst>
                <a:gd name="connsiteX0" fmla="*/ 443484 w 886968"/>
                <a:gd name="connsiteY0" fmla="*/ 0 h 1293114"/>
                <a:gd name="connsiteX1" fmla="*/ 886968 w 886968"/>
                <a:gd name="connsiteY1" fmla="*/ 443484 h 1293114"/>
                <a:gd name="connsiteX2" fmla="*/ 532862 w 886968"/>
                <a:gd name="connsiteY2" fmla="*/ 877958 h 1293114"/>
                <a:gd name="connsiteX3" fmla="*/ 443485 w 886968"/>
                <a:gd name="connsiteY3" fmla="*/ 886968 h 1293114"/>
                <a:gd name="connsiteX4" fmla="*/ 443485 w 886968"/>
                <a:gd name="connsiteY4" fmla="*/ 887079 h 1293114"/>
                <a:gd name="connsiteX5" fmla="*/ 442389 w 886968"/>
                <a:gd name="connsiteY5" fmla="*/ 886968 h 1293114"/>
                <a:gd name="connsiteX6" fmla="*/ 8988 w 886968"/>
                <a:gd name="connsiteY6" fmla="*/ 1240200 h 1293114"/>
                <a:gd name="connsiteX7" fmla="*/ 3654 w 886968"/>
                <a:gd name="connsiteY7" fmla="*/ 1293114 h 1293114"/>
                <a:gd name="connsiteX8" fmla="*/ 1 w 886968"/>
                <a:gd name="connsiteY8" fmla="*/ 1293114 h 1293114"/>
                <a:gd name="connsiteX9" fmla="*/ 1 w 886968"/>
                <a:gd name="connsiteY9" fmla="*/ 443494 h 1293114"/>
                <a:gd name="connsiteX10" fmla="*/ 0 w 886968"/>
                <a:gd name="connsiteY10" fmla="*/ 443484 h 1293114"/>
                <a:gd name="connsiteX11" fmla="*/ 443484 w 886968"/>
                <a:gd name="connsiteY11" fmla="*/ 0 h 129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6968" h="1293114">
                  <a:moveTo>
                    <a:pt x="443484" y="0"/>
                  </a:moveTo>
                  <a:cubicBezTo>
                    <a:pt x="688413" y="0"/>
                    <a:pt x="886968" y="198555"/>
                    <a:pt x="886968" y="443484"/>
                  </a:cubicBezTo>
                  <a:cubicBezTo>
                    <a:pt x="886968" y="657797"/>
                    <a:pt x="734950" y="836605"/>
                    <a:pt x="532862" y="877958"/>
                  </a:cubicBezTo>
                  <a:lnTo>
                    <a:pt x="443485" y="886968"/>
                  </a:lnTo>
                  <a:lnTo>
                    <a:pt x="443485" y="887079"/>
                  </a:lnTo>
                  <a:lnTo>
                    <a:pt x="442389" y="886968"/>
                  </a:lnTo>
                  <a:cubicBezTo>
                    <a:pt x="228605" y="886968"/>
                    <a:pt x="50239" y="1038611"/>
                    <a:pt x="8988" y="1240200"/>
                  </a:cubicBezTo>
                  <a:lnTo>
                    <a:pt x="3654" y="1293114"/>
                  </a:lnTo>
                  <a:lnTo>
                    <a:pt x="1" y="1293114"/>
                  </a:lnTo>
                  <a:lnTo>
                    <a:pt x="1" y="443494"/>
                  </a:lnTo>
                  <a:lnTo>
                    <a:pt x="0" y="443484"/>
                  </a:lnTo>
                  <a:cubicBezTo>
                    <a:pt x="0" y="198555"/>
                    <a:pt x="198555" y="0"/>
                    <a:pt x="443484" y="0"/>
                  </a:cubicBezTo>
                  <a:close/>
                </a:path>
              </a:pathLst>
            </a:cu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Freeform: Shape 21"/>
            <p:cNvSpPr/>
            <p:nvPr/>
          </p:nvSpPr>
          <p:spPr>
            <a:xfrm flipH="1">
              <a:off x="4762500" y="2313742"/>
              <a:ext cx="1238250" cy="1805249"/>
            </a:xfrm>
            <a:custGeom>
              <a:avLst/>
              <a:gdLst>
                <a:gd name="connsiteX0" fmla="*/ 443484 w 886968"/>
                <a:gd name="connsiteY0" fmla="*/ 0 h 1293114"/>
                <a:gd name="connsiteX1" fmla="*/ 886968 w 886968"/>
                <a:gd name="connsiteY1" fmla="*/ 443484 h 1293114"/>
                <a:gd name="connsiteX2" fmla="*/ 532862 w 886968"/>
                <a:gd name="connsiteY2" fmla="*/ 877958 h 1293114"/>
                <a:gd name="connsiteX3" fmla="*/ 443485 w 886968"/>
                <a:gd name="connsiteY3" fmla="*/ 886968 h 1293114"/>
                <a:gd name="connsiteX4" fmla="*/ 443485 w 886968"/>
                <a:gd name="connsiteY4" fmla="*/ 887079 h 1293114"/>
                <a:gd name="connsiteX5" fmla="*/ 442389 w 886968"/>
                <a:gd name="connsiteY5" fmla="*/ 886968 h 1293114"/>
                <a:gd name="connsiteX6" fmla="*/ 8988 w 886968"/>
                <a:gd name="connsiteY6" fmla="*/ 1240200 h 1293114"/>
                <a:gd name="connsiteX7" fmla="*/ 3654 w 886968"/>
                <a:gd name="connsiteY7" fmla="*/ 1293114 h 1293114"/>
                <a:gd name="connsiteX8" fmla="*/ 1 w 886968"/>
                <a:gd name="connsiteY8" fmla="*/ 1293114 h 1293114"/>
                <a:gd name="connsiteX9" fmla="*/ 1 w 886968"/>
                <a:gd name="connsiteY9" fmla="*/ 443494 h 1293114"/>
                <a:gd name="connsiteX10" fmla="*/ 0 w 886968"/>
                <a:gd name="connsiteY10" fmla="*/ 443484 h 1293114"/>
                <a:gd name="connsiteX11" fmla="*/ 443484 w 886968"/>
                <a:gd name="connsiteY11" fmla="*/ 0 h 129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6968" h="1293114">
                  <a:moveTo>
                    <a:pt x="443484" y="0"/>
                  </a:moveTo>
                  <a:cubicBezTo>
                    <a:pt x="688413" y="0"/>
                    <a:pt x="886968" y="198555"/>
                    <a:pt x="886968" y="443484"/>
                  </a:cubicBezTo>
                  <a:cubicBezTo>
                    <a:pt x="886968" y="657797"/>
                    <a:pt x="734950" y="836605"/>
                    <a:pt x="532862" y="877958"/>
                  </a:cubicBezTo>
                  <a:lnTo>
                    <a:pt x="443485" y="886968"/>
                  </a:lnTo>
                  <a:lnTo>
                    <a:pt x="443485" y="887079"/>
                  </a:lnTo>
                  <a:lnTo>
                    <a:pt x="442389" y="886968"/>
                  </a:lnTo>
                  <a:cubicBezTo>
                    <a:pt x="228605" y="886968"/>
                    <a:pt x="50239" y="1038611"/>
                    <a:pt x="8988" y="1240200"/>
                  </a:cubicBezTo>
                  <a:lnTo>
                    <a:pt x="3654" y="1293114"/>
                  </a:lnTo>
                  <a:lnTo>
                    <a:pt x="1" y="1293114"/>
                  </a:lnTo>
                  <a:lnTo>
                    <a:pt x="1" y="443494"/>
                  </a:lnTo>
                  <a:lnTo>
                    <a:pt x="0" y="443484"/>
                  </a:lnTo>
                  <a:cubicBezTo>
                    <a:pt x="0" y="198555"/>
                    <a:pt x="198555" y="0"/>
                    <a:pt x="443484" y="0"/>
                  </a:cubicBez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Freeform: Shape 22"/>
            <p:cNvSpPr/>
            <p:nvPr/>
          </p:nvSpPr>
          <p:spPr>
            <a:xfrm flipH="1">
              <a:off x="5200650" y="1445060"/>
              <a:ext cx="800100" cy="1166469"/>
            </a:xfrm>
            <a:custGeom>
              <a:avLst/>
              <a:gdLst>
                <a:gd name="connsiteX0" fmla="*/ 443484 w 886968"/>
                <a:gd name="connsiteY0" fmla="*/ 0 h 1293114"/>
                <a:gd name="connsiteX1" fmla="*/ 886968 w 886968"/>
                <a:gd name="connsiteY1" fmla="*/ 443484 h 1293114"/>
                <a:gd name="connsiteX2" fmla="*/ 532862 w 886968"/>
                <a:gd name="connsiteY2" fmla="*/ 877958 h 1293114"/>
                <a:gd name="connsiteX3" fmla="*/ 443485 w 886968"/>
                <a:gd name="connsiteY3" fmla="*/ 886968 h 1293114"/>
                <a:gd name="connsiteX4" fmla="*/ 443485 w 886968"/>
                <a:gd name="connsiteY4" fmla="*/ 887079 h 1293114"/>
                <a:gd name="connsiteX5" fmla="*/ 442389 w 886968"/>
                <a:gd name="connsiteY5" fmla="*/ 886968 h 1293114"/>
                <a:gd name="connsiteX6" fmla="*/ 8988 w 886968"/>
                <a:gd name="connsiteY6" fmla="*/ 1240200 h 1293114"/>
                <a:gd name="connsiteX7" fmla="*/ 3654 w 886968"/>
                <a:gd name="connsiteY7" fmla="*/ 1293114 h 1293114"/>
                <a:gd name="connsiteX8" fmla="*/ 1 w 886968"/>
                <a:gd name="connsiteY8" fmla="*/ 1293114 h 1293114"/>
                <a:gd name="connsiteX9" fmla="*/ 1 w 886968"/>
                <a:gd name="connsiteY9" fmla="*/ 443494 h 1293114"/>
                <a:gd name="connsiteX10" fmla="*/ 0 w 886968"/>
                <a:gd name="connsiteY10" fmla="*/ 443484 h 1293114"/>
                <a:gd name="connsiteX11" fmla="*/ 443484 w 886968"/>
                <a:gd name="connsiteY11" fmla="*/ 0 h 129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6968" h="1293114">
                  <a:moveTo>
                    <a:pt x="443484" y="0"/>
                  </a:moveTo>
                  <a:cubicBezTo>
                    <a:pt x="688413" y="0"/>
                    <a:pt x="886968" y="198555"/>
                    <a:pt x="886968" y="443484"/>
                  </a:cubicBezTo>
                  <a:cubicBezTo>
                    <a:pt x="886968" y="657797"/>
                    <a:pt x="734950" y="836605"/>
                    <a:pt x="532862" y="877958"/>
                  </a:cubicBezTo>
                  <a:lnTo>
                    <a:pt x="443485" y="886968"/>
                  </a:lnTo>
                  <a:lnTo>
                    <a:pt x="443485" y="887079"/>
                  </a:lnTo>
                  <a:lnTo>
                    <a:pt x="442389" y="886968"/>
                  </a:lnTo>
                  <a:cubicBezTo>
                    <a:pt x="228605" y="886968"/>
                    <a:pt x="50239" y="1038611"/>
                    <a:pt x="8988" y="1240200"/>
                  </a:cubicBezTo>
                  <a:lnTo>
                    <a:pt x="3654" y="1293114"/>
                  </a:lnTo>
                  <a:lnTo>
                    <a:pt x="1" y="1293114"/>
                  </a:lnTo>
                  <a:lnTo>
                    <a:pt x="1" y="443494"/>
                  </a:lnTo>
                  <a:lnTo>
                    <a:pt x="0" y="443484"/>
                  </a:lnTo>
                  <a:cubicBezTo>
                    <a:pt x="0" y="198555"/>
                    <a:pt x="198555" y="0"/>
                    <a:pt x="443484"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Freeform: Shape 8"/>
            <p:cNvSpPr>
              <a:spLocks/>
            </p:cNvSpPr>
            <p:nvPr/>
          </p:nvSpPr>
          <p:spPr bwMode="auto">
            <a:xfrm>
              <a:off x="5387346" y="1677575"/>
              <a:ext cx="426708" cy="350719"/>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a:p>
          </p:txBody>
        </p:sp>
        <p:sp>
          <p:nvSpPr>
            <p:cNvPr id="14" name="Freeform: Shape 9"/>
            <p:cNvSpPr>
              <a:spLocks noChangeAspect="1"/>
            </p:cNvSpPr>
            <p:nvPr/>
          </p:nvSpPr>
          <p:spPr bwMode="auto">
            <a:xfrm>
              <a:off x="6645682" y="2096205"/>
              <a:ext cx="783818" cy="782996"/>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p>
          </p:txBody>
        </p:sp>
        <p:sp>
          <p:nvSpPr>
            <p:cNvPr id="15" name="Freeform: Shape 10"/>
            <p:cNvSpPr>
              <a:spLocks/>
            </p:cNvSpPr>
            <p:nvPr/>
          </p:nvSpPr>
          <p:spPr bwMode="auto">
            <a:xfrm>
              <a:off x="5111128" y="2632193"/>
              <a:ext cx="617588" cy="616444"/>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p>
          </p:txBody>
        </p:sp>
      </p:grpSp>
      <p:grpSp>
        <p:nvGrpSpPr>
          <p:cNvPr id="18" name="组合 17"/>
          <p:cNvGrpSpPr/>
          <p:nvPr/>
        </p:nvGrpSpPr>
        <p:grpSpPr>
          <a:xfrm>
            <a:off x="7807883" y="3009190"/>
            <a:ext cx="3240297" cy="2041211"/>
            <a:chOff x="1068768" y="3955330"/>
            <a:chExt cx="3240297" cy="2041211"/>
          </a:xfrm>
        </p:grpSpPr>
        <p:sp>
          <p:nvSpPr>
            <p:cNvPr id="19" name="矩形 18"/>
            <p:cNvSpPr/>
            <p:nvPr/>
          </p:nvSpPr>
          <p:spPr>
            <a:xfrm>
              <a:off x="1068768" y="4353014"/>
              <a:ext cx="3240297" cy="1643527"/>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不仅可以创建演示文稿，还可以在互联网上召开面对面会议、远程会议或在网上给观众展示演示文稿</a:t>
              </a:r>
            </a:p>
          </p:txBody>
        </p:sp>
        <p:sp>
          <p:nvSpPr>
            <p:cNvPr id="20" name="矩形 19"/>
            <p:cNvSpPr/>
            <p:nvPr/>
          </p:nvSpPr>
          <p:spPr>
            <a:xfrm>
              <a:off x="1068768" y="3955330"/>
              <a:ext cx="2241974" cy="39613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accent3"/>
                  </a:solidFill>
                </a:rPr>
                <a:t>标题文字添加</a:t>
              </a:r>
            </a:p>
          </p:txBody>
        </p:sp>
      </p:grpSp>
      <p:grpSp>
        <p:nvGrpSpPr>
          <p:cNvPr id="21" name="组合 20"/>
          <p:cNvGrpSpPr/>
          <p:nvPr/>
        </p:nvGrpSpPr>
        <p:grpSpPr>
          <a:xfrm>
            <a:off x="1262592" y="3009190"/>
            <a:ext cx="3240297" cy="2041211"/>
            <a:chOff x="1068768" y="3955330"/>
            <a:chExt cx="3240297" cy="2041211"/>
          </a:xfrm>
        </p:grpSpPr>
        <p:sp>
          <p:nvSpPr>
            <p:cNvPr id="22" name="矩形 21"/>
            <p:cNvSpPr/>
            <p:nvPr/>
          </p:nvSpPr>
          <p:spPr>
            <a:xfrm>
              <a:off x="1068768" y="4353014"/>
              <a:ext cx="3240297" cy="1643527"/>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不仅可以创建演示文稿，还可以在互联网上召开面对面会议、远程会议或在网上给观众展示演示文稿</a:t>
              </a:r>
            </a:p>
          </p:txBody>
        </p:sp>
        <p:sp>
          <p:nvSpPr>
            <p:cNvPr id="23" name="矩形 22"/>
            <p:cNvSpPr/>
            <p:nvPr/>
          </p:nvSpPr>
          <p:spPr>
            <a:xfrm>
              <a:off x="2067091" y="3955330"/>
              <a:ext cx="2241974" cy="396134"/>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accent4"/>
                  </a:solidFill>
                </a:rPr>
                <a:t>标题文字添加</a:t>
              </a:r>
            </a:p>
          </p:txBody>
        </p:sp>
      </p:grpSp>
    </p:spTree>
    <p:extLst>
      <p:ext uri="{BB962C8B-B14F-4D97-AF65-F5344CB8AC3E}">
        <p14:creationId xmlns:p14="http://schemas.microsoft.com/office/powerpoint/2010/main" val="3504650808"/>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1+#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sp>
        <p:nvSpPr>
          <p:cNvPr id="89" name="任意多边形 4"/>
          <p:cNvSpPr/>
          <p:nvPr>
            <p:custDataLst>
              <p:tags r:id="rId2"/>
            </p:custDataLst>
          </p:nvPr>
        </p:nvSpPr>
        <p:spPr>
          <a:xfrm>
            <a:off x="6081393" y="2673937"/>
            <a:ext cx="2668907" cy="1821270"/>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D5FFCD"/>
              </a:solidFill>
              <a:effectLst/>
              <a:uLnTx/>
              <a:uFillTx/>
              <a:latin typeface="Arial"/>
              <a:ea typeface="微软雅黑"/>
              <a:cs typeface="+mn-cs"/>
            </a:endParaRPr>
          </a:p>
        </p:txBody>
      </p:sp>
      <p:sp>
        <p:nvSpPr>
          <p:cNvPr id="90" name="文本框 89"/>
          <p:cNvSpPr txBox="1"/>
          <p:nvPr>
            <p:custDataLst>
              <p:tags r:id="rId3"/>
            </p:custDataLst>
          </p:nvPr>
        </p:nvSpPr>
        <p:spPr>
          <a:xfrm>
            <a:off x="8264226" y="2686637"/>
            <a:ext cx="435272" cy="1821270"/>
          </a:xfrm>
          <a:prstGeom prst="rect">
            <a:avLst/>
          </a:prstGeom>
          <a:noFill/>
        </p:spPr>
        <p:txBody>
          <a:bodyPr vert="vert" anchor="ctr">
            <a:scene3d>
              <a:camera prst="orthographicFront"/>
              <a:lightRig rig="threePt" dir="t"/>
            </a:scene3d>
            <a:sp3d contourW="635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FFFFFF">
                    <a:lumMod val="85000"/>
                  </a:srgbClr>
                </a:solidFill>
                <a:effectLst/>
                <a:uLnTx/>
                <a:uFillTx/>
                <a:latin typeface="Arial"/>
                <a:ea typeface="微软雅黑"/>
                <a:cs typeface="+mn-cs"/>
              </a:rPr>
              <a:t>PART 3</a:t>
            </a:r>
            <a:endParaRPr kumimoji="0" lang="zh-CN" altLang="en-US" sz="3600" b="0" i="0" u="none" strike="noStrike" kern="1200" cap="none" spc="0" normalizeH="0" baseline="0" noProof="0" dirty="0">
              <a:ln>
                <a:noFill/>
              </a:ln>
              <a:solidFill>
                <a:srgbClr val="FFFFFF">
                  <a:lumMod val="85000"/>
                </a:srgbClr>
              </a:solidFill>
              <a:effectLst/>
              <a:uLnTx/>
              <a:uFillTx/>
              <a:latin typeface="Arial"/>
              <a:ea typeface="微软雅黑"/>
              <a:cs typeface="+mn-cs"/>
            </a:endParaRPr>
          </a:p>
        </p:txBody>
      </p:sp>
      <p:sp>
        <p:nvSpPr>
          <p:cNvPr id="94" name="文本框 93"/>
          <p:cNvSpPr txBox="1"/>
          <p:nvPr/>
        </p:nvSpPr>
        <p:spPr>
          <a:xfrm>
            <a:off x="3966507" y="3105834"/>
            <a:ext cx="3877985" cy="646331"/>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chemeClr val="tx2"/>
                </a:solidFill>
                <a:effectLst/>
                <a:uLnTx/>
                <a:uFillTx/>
                <a:latin typeface="Arial"/>
                <a:ea typeface="微软雅黑"/>
                <a:cs typeface="+mn-cs"/>
              </a:rPr>
              <a:t>标题文字添加此处</a:t>
            </a:r>
          </a:p>
        </p:txBody>
      </p:sp>
      <p:sp>
        <p:nvSpPr>
          <p:cNvPr id="95" name="矩形 94"/>
          <p:cNvSpPr/>
          <p:nvPr/>
        </p:nvSpPr>
        <p:spPr>
          <a:xfrm>
            <a:off x="2527300" y="3739509"/>
            <a:ext cx="5317192" cy="338554"/>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tx2"/>
                </a:solidFill>
                <a:effectLst/>
                <a:uLnTx/>
                <a:uFillTx/>
                <a:latin typeface="Arial"/>
                <a:ea typeface="等线" panose="02010600030101010101" pitchFamily="2" charset="-122"/>
                <a:cs typeface="+mn-cs"/>
              </a:rPr>
              <a:t>THIS  TEMPLATE  DE SIGNED FOR FEI ER SHE JI</a:t>
            </a:r>
            <a:endParaRPr kumimoji="0" lang="zh-CN" altLang="en-US" sz="1600" b="0" i="0" u="none" strike="noStrike" kern="1200" cap="none" spc="0" normalizeH="0" baseline="0" noProof="0" dirty="0">
              <a:ln>
                <a:noFill/>
              </a:ln>
              <a:solidFill>
                <a:schemeClr val="tx2"/>
              </a:solidFill>
              <a:effectLst/>
              <a:uLnTx/>
              <a:uFillTx/>
              <a:latin typeface="Arial"/>
              <a:ea typeface="等线" panose="02010600030101010101" pitchFamily="2" charset="-122"/>
              <a:cs typeface="+mn-cs"/>
            </a:endParaRPr>
          </a:p>
        </p:txBody>
      </p:sp>
    </p:spTree>
    <p:extLst>
      <p:ext uri="{BB962C8B-B14F-4D97-AF65-F5344CB8AC3E}">
        <p14:creationId xmlns:p14="http://schemas.microsoft.com/office/powerpoint/2010/main" val="98794218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grpSp>
        <p:nvGrpSpPr>
          <p:cNvPr id="2" name="组合 1"/>
          <p:cNvGrpSpPr/>
          <p:nvPr/>
        </p:nvGrpSpPr>
        <p:grpSpPr>
          <a:xfrm>
            <a:off x="1524794" y="4049486"/>
            <a:ext cx="2549070" cy="1781166"/>
            <a:chOff x="1181101" y="4049486"/>
            <a:chExt cx="2549070" cy="1781166"/>
          </a:xfrm>
        </p:grpSpPr>
        <p:sp>
          <p:nvSpPr>
            <p:cNvPr id="8" name="矩形: 圆角 7"/>
            <p:cNvSpPr/>
            <p:nvPr/>
          </p:nvSpPr>
          <p:spPr>
            <a:xfrm>
              <a:off x="1301750" y="4049486"/>
              <a:ext cx="2307771" cy="537028"/>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34648" y="4117368"/>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bg1"/>
                  </a:solidFill>
                </a:rPr>
                <a:t>标题文字添加</a:t>
              </a:r>
            </a:p>
          </p:txBody>
        </p:sp>
        <p:sp>
          <p:nvSpPr>
            <p:cNvPr id="10" name="矩形 9"/>
            <p:cNvSpPr/>
            <p:nvPr/>
          </p:nvSpPr>
          <p:spPr>
            <a:xfrm>
              <a:off x="1181101" y="4704190"/>
              <a:ext cx="2549070"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grpSp>
      <p:grpSp>
        <p:nvGrpSpPr>
          <p:cNvPr id="12" name="组合 11"/>
          <p:cNvGrpSpPr/>
          <p:nvPr/>
        </p:nvGrpSpPr>
        <p:grpSpPr>
          <a:xfrm>
            <a:off x="1524794" y="1684347"/>
            <a:ext cx="2549070" cy="1781166"/>
            <a:chOff x="1181101" y="4049486"/>
            <a:chExt cx="2549070" cy="1781166"/>
          </a:xfrm>
        </p:grpSpPr>
        <p:sp>
          <p:nvSpPr>
            <p:cNvPr id="13" name="矩形: 圆角 12"/>
            <p:cNvSpPr/>
            <p:nvPr/>
          </p:nvSpPr>
          <p:spPr>
            <a:xfrm>
              <a:off x="1301750" y="4049486"/>
              <a:ext cx="2307771" cy="53702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4648" y="4117368"/>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bg1"/>
                  </a:solidFill>
                </a:rPr>
                <a:t>标题文字添加</a:t>
              </a:r>
            </a:p>
          </p:txBody>
        </p:sp>
        <p:sp>
          <p:nvSpPr>
            <p:cNvPr id="15" name="矩形 14"/>
            <p:cNvSpPr/>
            <p:nvPr/>
          </p:nvSpPr>
          <p:spPr>
            <a:xfrm>
              <a:off x="1181101" y="4704190"/>
              <a:ext cx="2549070"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grpSp>
      <p:grpSp>
        <p:nvGrpSpPr>
          <p:cNvPr id="16" name="组合 15"/>
          <p:cNvGrpSpPr/>
          <p:nvPr/>
        </p:nvGrpSpPr>
        <p:grpSpPr>
          <a:xfrm>
            <a:off x="8118136" y="4049486"/>
            <a:ext cx="2549070" cy="1781166"/>
            <a:chOff x="1181101" y="4049486"/>
            <a:chExt cx="2549070" cy="1781166"/>
          </a:xfrm>
        </p:grpSpPr>
        <p:sp>
          <p:nvSpPr>
            <p:cNvPr id="17" name="矩形: 圆角 16"/>
            <p:cNvSpPr/>
            <p:nvPr/>
          </p:nvSpPr>
          <p:spPr>
            <a:xfrm>
              <a:off x="1301750" y="4049486"/>
              <a:ext cx="2307771" cy="537028"/>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334648" y="4117368"/>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bg1"/>
                  </a:solidFill>
                </a:rPr>
                <a:t>标题文字添加</a:t>
              </a:r>
            </a:p>
          </p:txBody>
        </p:sp>
        <p:sp>
          <p:nvSpPr>
            <p:cNvPr id="19" name="矩形 18"/>
            <p:cNvSpPr/>
            <p:nvPr/>
          </p:nvSpPr>
          <p:spPr>
            <a:xfrm>
              <a:off x="1181101" y="4704190"/>
              <a:ext cx="2549070"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grpSp>
      <p:grpSp>
        <p:nvGrpSpPr>
          <p:cNvPr id="20" name="组合 19"/>
          <p:cNvGrpSpPr/>
          <p:nvPr/>
        </p:nvGrpSpPr>
        <p:grpSpPr>
          <a:xfrm>
            <a:off x="8118136" y="1684347"/>
            <a:ext cx="2549070" cy="1781166"/>
            <a:chOff x="1181101" y="4049486"/>
            <a:chExt cx="2549070" cy="1781166"/>
          </a:xfrm>
        </p:grpSpPr>
        <p:sp>
          <p:nvSpPr>
            <p:cNvPr id="21" name="矩形: 圆角 20"/>
            <p:cNvSpPr/>
            <p:nvPr/>
          </p:nvSpPr>
          <p:spPr>
            <a:xfrm>
              <a:off x="1301750" y="4049486"/>
              <a:ext cx="2307771" cy="53702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34648" y="4117368"/>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bg1"/>
                  </a:solidFill>
                </a:rPr>
                <a:t>标题文字添加</a:t>
              </a:r>
            </a:p>
          </p:txBody>
        </p:sp>
        <p:sp>
          <p:nvSpPr>
            <p:cNvPr id="23" name="矩形 22"/>
            <p:cNvSpPr/>
            <p:nvPr/>
          </p:nvSpPr>
          <p:spPr>
            <a:xfrm>
              <a:off x="1181101" y="4704190"/>
              <a:ext cx="2549070"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grpSp>
      <p:sp>
        <p:nvSpPr>
          <p:cNvPr id="25" name="business-meeting-of-males_46755"/>
          <p:cNvSpPr>
            <a:spLocks noChangeAspect="1"/>
          </p:cNvSpPr>
          <p:nvPr/>
        </p:nvSpPr>
        <p:spPr bwMode="auto">
          <a:xfrm>
            <a:off x="4862286" y="2200955"/>
            <a:ext cx="2467428" cy="2697276"/>
          </a:xfrm>
          <a:custGeom>
            <a:avLst/>
            <a:gdLst>
              <a:gd name="connsiteX0" fmla="*/ 0 w 300610"/>
              <a:gd name="connsiteY0" fmla="*/ 295275 h 328613"/>
              <a:gd name="connsiteX1" fmla="*/ 273050 w 300610"/>
              <a:gd name="connsiteY1" fmla="*/ 295275 h 328613"/>
              <a:gd name="connsiteX2" fmla="*/ 273050 w 300610"/>
              <a:gd name="connsiteY2" fmla="*/ 328613 h 328613"/>
              <a:gd name="connsiteX3" fmla="*/ 0 w 300610"/>
              <a:gd name="connsiteY3" fmla="*/ 328613 h 328613"/>
              <a:gd name="connsiteX4" fmla="*/ 142488 w 300610"/>
              <a:gd name="connsiteY4" fmla="*/ 234950 h 328613"/>
              <a:gd name="connsiteX5" fmla="*/ 147637 w 300610"/>
              <a:gd name="connsiteY5" fmla="*/ 241339 h 328613"/>
              <a:gd name="connsiteX6" fmla="*/ 154073 w 300610"/>
              <a:gd name="connsiteY6" fmla="*/ 234950 h 328613"/>
              <a:gd name="connsiteX7" fmla="*/ 161796 w 300610"/>
              <a:gd name="connsiteY7" fmla="*/ 238784 h 328613"/>
              <a:gd name="connsiteX8" fmla="*/ 163083 w 300610"/>
              <a:gd name="connsiteY8" fmla="*/ 240061 h 328613"/>
              <a:gd name="connsiteX9" fmla="*/ 193975 w 300610"/>
              <a:gd name="connsiteY9" fmla="*/ 287338 h 328613"/>
              <a:gd name="connsiteX10" fmla="*/ 174667 w 300610"/>
              <a:gd name="connsiteY10" fmla="*/ 287338 h 328613"/>
              <a:gd name="connsiteX11" fmla="*/ 172093 w 300610"/>
              <a:gd name="connsiteY11" fmla="*/ 272005 h 328613"/>
              <a:gd name="connsiteX12" fmla="*/ 172093 w 300610"/>
              <a:gd name="connsiteY12" fmla="*/ 287338 h 328613"/>
              <a:gd name="connsiteX13" fmla="*/ 147637 w 300610"/>
              <a:gd name="connsiteY13" fmla="*/ 287338 h 328613"/>
              <a:gd name="connsiteX14" fmla="*/ 152786 w 300610"/>
              <a:gd name="connsiteY14" fmla="*/ 279672 h 328613"/>
              <a:gd name="connsiteX15" fmla="*/ 147637 w 300610"/>
              <a:gd name="connsiteY15" fmla="*/ 242617 h 328613"/>
              <a:gd name="connsiteX16" fmla="*/ 142488 w 300610"/>
              <a:gd name="connsiteY16" fmla="*/ 279672 h 328613"/>
              <a:gd name="connsiteX17" fmla="*/ 147637 w 300610"/>
              <a:gd name="connsiteY17" fmla="*/ 287338 h 328613"/>
              <a:gd name="connsiteX18" fmla="*/ 123181 w 300610"/>
              <a:gd name="connsiteY18" fmla="*/ 287338 h 328613"/>
              <a:gd name="connsiteX19" fmla="*/ 123181 w 300610"/>
              <a:gd name="connsiteY19" fmla="*/ 272005 h 328613"/>
              <a:gd name="connsiteX20" fmla="*/ 120607 w 300610"/>
              <a:gd name="connsiteY20" fmla="*/ 287338 h 328613"/>
              <a:gd name="connsiteX21" fmla="*/ 102150 w 300610"/>
              <a:gd name="connsiteY21" fmla="*/ 287338 h 328613"/>
              <a:gd name="connsiteX22" fmla="*/ 101781 w 300610"/>
              <a:gd name="connsiteY22" fmla="*/ 284381 h 328613"/>
              <a:gd name="connsiteX23" fmla="*/ 104316 w 300610"/>
              <a:gd name="connsiteY23" fmla="*/ 268811 h 328613"/>
              <a:gd name="connsiteX24" fmla="*/ 132191 w 300610"/>
              <a:gd name="connsiteY24" fmla="*/ 240061 h 328613"/>
              <a:gd name="connsiteX25" fmla="*/ 133478 w 300610"/>
              <a:gd name="connsiteY25" fmla="*/ 238784 h 328613"/>
              <a:gd name="connsiteX26" fmla="*/ 142488 w 300610"/>
              <a:gd name="connsiteY26" fmla="*/ 234950 h 328613"/>
              <a:gd name="connsiteX27" fmla="*/ 49657 w 300610"/>
              <a:gd name="connsiteY27" fmla="*/ 234950 h 328613"/>
              <a:gd name="connsiteX28" fmla="*/ 54906 w 300610"/>
              <a:gd name="connsiteY28" fmla="*/ 241339 h 328613"/>
              <a:gd name="connsiteX29" fmla="*/ 61468 w 300610"/>
              <a:gd name="connsiteY29" fmla="*/ 234950 h 328613"/>
              <a:gd name="connsiteX30" fmla="*/ 70654 w 300610"/>
              <a:gd name="connsiteY30" fmla="*/ 238784 h 328613"/>
              <a:gd name="connsiteX31" fmla="*/ 71967 w 300610"/>
              <a:gd name="connsiteY31" fmla="*/ 240061 h 328613"/>
              <a:gd name="connsiteX32" fmla="*/ 99833 w 300610"/>
              <a:gd name="connsiteY32" fmla="*/ 268811 h 328613"/>
              <a:gd name="connsiteX33" fmla="*/ 101781 w 300610"/>
              <a:gd name="connsiteY33" fmla="*/ 284381 h 328613"/>
              <a:gd name="connsiteX34" fmla="*/ 101299 w 300610"/>
              <a:gd name="connsiteY34" fmla="*/ 287338 h 328613"/>
              <a:gd name="connsiteX35" fmla="*/ 99854 w 300610"/>
              <a:gd name="connsiteY35" fmla="*/ 287338 h 328613"/>
              <a:gd name="connsiteX36" fmla="*/ 83778 w 300610"/>
              <a:gd name="connsiteY36" fmla="*/ 287338 h 328613"/>
              <a:gd name="connsiteX37" fmla="*/ 79841 w 300610"/>
              <a:gd name="connsiteY37" fmla="*/ 272005 h 328613"/>
              <a:gd name="connsiteX38" fmla="*/ 79841 w 300610"/>
              <a:gd name="connsiteY38" fmla="*/ 287338 h 328613"/>
              <a:gd name="connsiteX39" fmla="*/ 56219 w 300610"/>
              <a:gd name="connsiteY39" fmla="*/ 287338 h 328613"/>
              <a:gd name="connsiteX40" fmla="*/ 61468 w 300610"/>
              <a:gd name="connsiteY40" fmla="*/ 279672 h 328613"/>
              <a:gd name="connsiteX41" fmla="*/ 54906 w 300610"/>
              <a:gd name="connsiteY41" fmla="*/ 242617 h 328613"/>
              <a:gd name="connsiteX42" fmla="*/ 49657 w 300610"/>
              <a:gd name="connsiteY42" fmla="*/ 279672 h 328613"/>
              <a:gd name="connsiteX43" fmla="*/ 54906 w 300610"/>
              <a:gd name="connsiteY43" fmla="*/ 287338 h 328613"/>
              <a:gd name="connsiteX44" fmla="*/ 31284 w 300610"/>
              <a:gd name="connsiteY44" fmla="*/ 287338 h 328613"/>
              <a:gd name="connsiteX45" fmla="*/ 31284 w 300610"/>
              <a:gd name="connsiteY45" fmla="*/ 272005 h 328613"/>
              <a:gd name="connsiteX46" fmla="*/ 27347 w 300610"/>
              <a:gd name="connsiteY46" fmla="*/ 287338 h 328613"/>
              <a:gd name="connsiteX47" fmla="*/ 8975 w 300610"/>
              <a:gd name="connsiteY47" fmla="*/ 287338 h 328613"/>
              <a:gd name="connsiteX48" fmla="*/ 39158 w 300610"/>
              <a:gd name="connsiteY48" fmla="*/ 240061 h 328613"/>
              <a:gd name="connsiteX49" fmla="*/ 40471 w 300610"/>
              <a:gd name="connsiteY49" fmla="*/ 238784 h 328613"/>
              <a:gd name="connsiteX50" fmla="*/ 49657 w 300610"/>
              <a:gd name="connsiteY50" fmla="*/ 234950 h 328613"/>
              <a:gd name="connsiteX51" fmla="*/ 148431 w 300610"/>
              <a:gd name="connsiteY51" fmla="*/ 187325 h 328613"/>
              <a:gd name="connsiteX52" fmla="*/ 171450 w 300610"/>
              <a:gd name="connsiteY52" fmla="*/ 210344 h 328613"/>
              <a:gd name="connsiteX53" fmla="*/ 148431 w 300610"/>
              <a:gd name="connsiteY53" fmla="*/ 233363 h 328613"/>
              <a:gd name="connsiteX54" fmla="*/ 125412 w 300610"/>
              <a:gd name="connsiteY54" fmla="*/ 210344 h 328613"/>
              <a:gd name="connsiteX55" fmla="*/ 148431 w 300610"/>
              <a:gd name="connsiteY55" fmla="*/ 187325 h 328613"/>
              <a:gd name="connsiteX56" fmla="*/ 55563 w 300610"/>
              <a:gd name="connsiteY56" fmla="*/ 187325 h 328613"/>
              <a:gd name="connsiteX57" fmla="*/ 79376 w 300610"/>
              <a:gd name="connsiteY57" fmla="*/ 210344 h 328613"/>
              <a:gd name="connsiteX58" fmla="*/ 55563 w 300610"/>
              <a:gd name="connsiteY58" fmla="*/ 233363 h 328613"/>
              <a:gd name="connsiteX59" fmla="*/ 31750 w 300610"/>
              <a:gd name="connsiteY59" fmla="*/ 210344 h 328613"/>
              <a:gd name="connsiteX60" fmla="*/ 55563 w 300610"/>
              <a:gd name="connsiteY60" fmla="*/ 187325 h 328613"/>
              <a:gd name="connsiteX61" fmla="*/ 241300 w 300610"/>
              <a:gd name="connsiteY61" fmla="*/ 71438 h 328613"/>
              <a:gd name="connsiteX62" fmla="*/ 241375 w 300610"/>
              <a:gd name="connsiteY62" fmla="*/ 71900 h 328613"/>
              <a:gd name="connsiteX63" fmla="*/ 241259 w 300610"/>
              <a:gd name="connsiteY63" fmla="*/ 71762 h 328613"/>
              <a:gd name="connsiteX64" fmla="*/ 192087 w 300610"/>
              <a:gd name="connsiteY64" fmla="*/ 58056 h 328613"/>
              <a:gd name="connsiteX65" fmla="*/ 207583 w 300610"/>
              <a:gd name="connsiteY65" fmla="*/ 70713 h 328613"/>
              <a:gd name="connsiteX66" fmla="*/ 221918 w 300610"/>
              <a:gd name="connsiteY66" fmla="*/ 69419 h 328613"/>
              <a:gd name="connsiteX67" fmla="*/ 224524 w 300610"/>
              <a:gd name="connsiteY67" fmla="*/ 68124 h 328613"/>
              <a:gd name="connsiteX68" fmla="*/ 234950 w 300610"/>
              <a:gd name="connsiteY68" fmla="*/ 64240 h 328613"/>
              <a:gd name="connsiteX69" fmla="*/ 235764 w 300610"/>
              <a:gd name="connsiteY69" fmla="*/ 65211 h 328613"/>
              <a:gd name="connsiteX70" fmla="*/ 241259 w 300610"/>
              <a:gd name="connsiteY70" fmla="*/ 71762 h 328613"/>
              <a:gd name="connsiteX71" fmla="*/ 234950 w 300610"/>
              <a:gd name="connsiteY71" fmla="*/ 120651 h 328613"/>
              <a:gd name="connsiteX72" fmla="*/ 241300 w 300610"/>
              <a:gd name="connsiteY72" fmla="*/ 131763 h 328613"/>
              <a:gd name="connsiteX73" fmla="*/ 249238 w 300610"/>
              <a:gd name="connsiteY73" fmla="*/ 120651 h 328613"/>
              <a:gd name="connsiteX74" fmla="*/ 241375 w 300610"/>
              <a:gd name="connsiteY74" fmla="*/ 71900 h 328613"/>
              <a:gd name="connsiteX75" fmla="*/ 241465 w 300610"/>
              <a:gd name="connsiteY75" fmla="*/ 72008 h 328613"/>
              <a:gd name="connsiteX76" fmla="*/ 249284 w 300610"/>
              <a:gd name="connsiteY76" fmla="*/ 64240 h 328613"/>
              <a:gd name="connsiteX77" fmla="*/ 261013 w 300610"/>
              <a:gd name="connsiteY77" fmla="*/ 68124 h 328613"/>
              <a:gd name="connsiteX78" fmla="*/ 261013 w 300610"/>
              <a:gd name="connsiteY78" fmla="*/ 69419 h 328613"/>
              <a:gd name="connsiteX79" fmla="*/ 288380 w 300610"/>
              <a:gd name="connsiteY79" fmla="*/ 166518 h 328613"/>
              <a:gd name="connsiteX80" fmla="*/ 277954 w 300610"/>
              <a:gd name="connsiteY80" fmla="*/ 172992 h 328613"/>
              <a:gd name="connsiteX81" fmla="*/ 272742 w 300610"/>
              <a:gd name="connsiteY81" fmla="*/ 170402 h 328613"/>
              <a:gd name="connsiteX82" fmla="*/ 270135 w 300610"/>
              <a:gd name="connsiteY82" fmla="*/ 169108 h 328613"/>
              <a:gd name="connsiteX83" fmla="*/ 270135 w 300610"/>
              <a:gd name="connsiteY83" fmla="*/ 279154 h 328613"/>
              <a:gd name="connsiteX84" fmla="*/ 255800 w 300610"/>
              <a:gd name="connsiteY84" fmla="*/ 292100 h 328613"/>
              <a:gd name="connsiteX85" fmla="*/ 242769 w 300610"/>
              <a:gd name="connsiteY85" fmla="*/ 279154 h 328613"/>
              <a:gd name="connsiteX86" fmla="*/ 242769 w 300610"/>
              <a:gd name="connsiteY86" fmla="*/ 183349 h 328613"/>
              <a:gd name="connsiteX87" fmla="*/ 241465 w 300610"/>
              <a:gd name="connsiteY87" fmla="*/ 183349 h 328613"/>
              <a:gd name="connsiteX88" fmla="*/ 240162 w 300610"/>
              <a:gd name="connsiteY88" fmla="*/ 183349 h 328613"/>
              <a:gd name="connsiteX89" fmla="*/ 240162 w 300610"/>
              <a:gd name="connsiteY89" fmla="*/ 279154 h 328613"/>
              <a:gd name="connsiteX90" fmla="*/ 225827 w 300610"/>
              <a:gd name="connsiteY90" fmla="*/ 292100 h 328613"/>
              <a:gd name="connsiteX91" fmla="*/ 212796 w 300610"/>
              <a:gd name="connsiteY91" fmla="*/ 279154 h 328613"/>
              <a:gd name="connsiteX92" fmla="*/ 212796 w 300610"/>
              <a:gd name="connsiteY92" fmla="*/ 166518 h 328613"/>
              <a:gd name="connsiteX93" fmla="*/ 212796 w 300610"/>
              <a:gd name="connsiteY93" fmla="*/ 165224 h 328613"/>
              <a:gd name="connsiteX94" fmla="*/ 211492 w 300610"/>
              <a:gd name="connsiteY94" fmla="*/ 156161 h 328613"/>
              <a:gd name="connsiteX95" fmla="*/ 211492 w 300610"/>
              <a:gd name="connsiteY95" fmla="*/ 95312 h 328613"/>
              <a:gd name="connsiteX96" fmla="*/ 201067 w 300610"/>
              <a:gd name="connsiteY96" fmla="*/ 92723 h 328613"/>
              <a:gd name="connsiteX97" fmla="*/ 192087 w 300610"/>
              <a:gd name="connsiteY97" fmla="*/ 87320 h 328613"/>
              <a:gd name="connsiteX98" fmla="*/ 192087 w 300610"/>
              <a:gd name="connsiteY98" fmla="*/ 61369 h 328613"/>
              <a:gd name="connsiteX99" fmla="*/ 41275 w 300610"/>
              <a:gd name="connsiteY99" fmla="*/ 53975 h 328613"/>
              <a:gd name="connsiteX100" fmla="*/ 41275 w 300610"/>
              <a:gd name="connsiteY100" fmla="*/ 69850 h 328613"/>
              <a:gd name="connsiteX101" fmla="*/ 71438 w 300610"/>
              <a:gd name="connsiteY101" fmla="*/ 106363 h 328613"/>
              <a:gd name="connsiteX102" fmla="*/ 90488 w 300610"/>
              <a:gd name="connsiteY102" fmla="*/ 96838 h 328613"/>
              <a:gd name="connsiteX103" fmla="*/ 115888 w 300610"/>
              <a:gd name="connsiteY103" fmla="*/ 107950 h 328613"/>
              <a:gd name="connsiteX104" fmla="*/ 160338 w 300610"/>
              <a:gd name="connsiteY104" fmla="*/ 93663 h 328613"/>
              <a:gd name="connsiteX105" fmla="*/ 160338 w 300610"/>
              <a:gd name="connsiteY105" fmla="*/ 74613 h 328613"/>
              <a:gd name="connsiteX106" fmla="*/ 114300 w 300610"/>
              <a:gd name="connsiteY106" fmla="*/ 88900 h 328613"/>
              <a:gd name="connsiteX107" fmla="*/ 90488 w 300610"/>
              <a:gd name="connsiteY107" fmla="*/ 69850 h 328613"/>
              <a:gd name="connsiteX108" fmla="*/ 73025 w 300610"/>
              <a:gd name="connsiteY108" fmla="*/ 88900 h 328613"/>
              <a:gd name="connsiteX109" fmla="*/ 36512 w 300610"/>
              <a:gd name="connsiteY109" fmla="*/ 46038 h 328613"/>
              <a:gd name="connsiteX110" fmla="*/ 73025 w 300610"/>
              <a:gd name="connsiteY110" fmla="*/ 82551 h 328613"/>
              <a:gd name="connsiteX111" fmla="*/ 90488 w 300610"/>
              <a:gd name="connsiteY111" fmla="*/ 66676 h 328613"/>
              <a:gd name="connsiteX112" fmla="*/ 115888 w 300610"/>
              <a:gd name="connsiteY112" fmla="*/ 84138 h 328613"/>
              <a:gd name="connsiteX113" fmla="*/ 163513 w 300610"/>
              <a:gd name="connsiteY113" fmla="*/ 68263 h 328613"/>
              <a:gd name="connsiteX114" fmla="*/ 163513 w 300610"/>
              <a:gd name="connsiteY114" fmla="*/ 146051 h 328613"/>
              <a:gd name="connsiteX115" fmla="*/ 168275 w 300610"/>
              <a:gd name="connsiteY115" fmla="*/ 146051 h 328613"/>
              <a:gd name="connsiteX116" fmla="*/ 168275 w 300610"/>
              <a:gd name="connsiteY116" fmla="*/ 150813 h 328613"/>
              <a:gd name="connsiteX117" fmla="*/ 31750 w 300610"/>
              <a:gd name="connsiteY117" fmla="*/ 150813 h 328613"/>
              <a:gd name="connsiteX118" fmla="*/ 31750 w 300610"/>
              <a:gd name="connsiteY118" fmla="*/ 146051 h 328613"/>
              <a:gd name="connsiteX119" fmla="*/ 36512 w 300610"/>
              <a:gd name="connsiteY119" fmla="*/ 146051 h 328613"/>
              <a:gd name="connsiteX120" fmla="*/ 163275 w 300610"/>
              <a:gd name="connsiteY120" fmla="*/ 25400 h 328613"/>
              <a:gd name="connsiteX121" fmla="*/ 167185 w 300610"/>
              <a:gd name="connsiteY121" fmla="*/ 26694 h 328613"/>
              <a:gd name="connsiteX122" fmla="*/ 172397 w 300610"/>
              <a:gd name="connsiteY122" fmla="*/ 31873 h 328613"/>
              <a:gd name="connsiteX123" fmla="*/ 180975 w 300610"/>
              <a:gd name="connsiteY123" fmla="*/ 45445 h 328613"/>
              <a:gd name="connsiteX124" fmla="*/ 180975 w 300610"/>
              <a:gd name="connsiteY124" fmla="*/ 50687 h 328613"/>
              <a:gd name="connsiteX125" fmla="*/ 180975 w 300610"/>
              <a:gd name="connsiteY125" fmla="*/ 74578 h 328613"/>
              <a:gd name="connsiteX126" fmla="*/ 180975 w 300610"/>
              <a:gd name="connsiteY126" fmla="*/ 80634 h 328613"/>
              <a:gd name="connsiteX127" fmla="*/ 177936 w 300610"/>
              <a:gd name="connsiteY127" fmla="*/ 78805 h 328613"/>
              <a:gd name="connsiteX128" fmla="*/ 160669 w 300610"/>
              <a:gd name="connsiteY128" fmla="*/ 59061 h 328613"/>
              <a:gd name="connsiteX129" fmla="*/ 158062 w 300610"/>
              <a:gd name="connsiteY129" fmla="*/ 55177 h 328613"/>
              <a:gd name="connsiteX130" fmla="*/ 151547 w 300610"/>
              <a:gd name="connsiteY130" fmla="*/ 42230 h 328613"/>
              <a:gd name="connsiteX131" fmla="*/ 156759 w 300610"/>
              <a:gd name="connsiteY131" fmla="*/ 26694 h 328613"/>
              <a:gd name="connsiteX132" fmla="*/ 163275 w 300610"/>
              <a:gd name="connsiteY132" fmla="*/ 25400 h 328613"/>
              <a:gd name="connsiteX133" fmla="*/ 242094 w 300610"/>
              <a:gd name="connsiteY133" fmla="*/ 1588 h 328613"/>
              <a:gd name="connsiteX134" fmla="*/ 273051 w 300610"/>
              <a:gd name="connsiteY134" fmla="*/ 31751 h 328613"/>
              <a:gd name="connsiteX135" fmla="*/ 242094 w 300610"/>
              <a:gd name="connsiteY135" fmla="*/ 61914 h 328613"/>
              <a:gd name="connsiteX136" fmla="*/ 211137 w 300610"/>
              <a:gd name="connsiteY136" fmla="*/ 31751 h 328613"/>
              <a:gd name="connsiteX137" fmla="*/ 242094 w 300610"/>
              <a:gd name="connsiteY137" fmla="*/ 1588 h 328613"/>
              <a:gd name="connsiteX138" fmla="*/ 27917 w 300610"/>
              <a:gd name="connsiteY138" fmla="*/ 0 h 328613"/>
              <a:gd name="connsiteX139" fmla="*/ 175282 w 300610"/>
              <a:gd name="connsiteY139" fmla="*/ 0 h 328613"/>
              <a:gd name="connsiteX140" fmla="*/ 192087 w 300610"/>
              <a:gd name="connsiteY140" fmla="*/ 16856 h 328613"/>
              <a:gd name="connsiteX141" fmla="*/ 192087 w 300610"/>
              <a:gd name="connsiteY141" fmla="*/ 58056 h 328613"/>
              <a:gd name="connsiteX142" fmla="*/ 185592 w 300610"/>
              <a:gd name="connsiteY142" fmla="*/ 52750 h 328613"/>
              <a:gd name="connsiteX143" fmla="*/ 180975 w 300610"/>
              <a:gd name="connsiteY143" fmla="*/ 45445 h 328613"/>
              <a:gd name="connsiteX144" fmla="*/ 180975 w 300610"/>
              <a:gd name="connsiteY144" fmla="*/ 34672 h 328613"/>
              <a:gd name="connsiteX145" fmla="*/ 180975 w 300610"/>
              <a:gd name="connsiteY145" fmla="*/ 17870 h 328613"/>
              <a:gd name="connsiteX146" fmla="*/ 175770 w 300610"/>
              <a:gd name="connsiteY146" fmla="*/ 12700 h 328613"/>
              <a:gd name="connsiteX147" fmla="*/ 27430 w 300610"/>
              <a:gd name="connsiteY147" fmla="*/ 12700 h 328613"/>
              <a:gd name="connsiteX148" fmla="*/ 22225 w 300610"/>
              <a:gd name="connsiteY148" fmla="*/ 17870 h 328613"/>
              <a:gd name="connsiteX149" fmla="*/ 22225 w 300610"/>
              <a:gd name="connsiteY149" fmla="*/ 152288 h 328613"/>
              <a:gd name="connsiteX150" fmla="*/ 27430 w 300610"/>
              <a:gd name="connsiteY150" fmla="*/ 158750 h 328613"/>
              <a:gd name="connsiteX151" fmla="*/ 175770 w 300610"/>
              <a:gd name="connsiteY151" fmla="*/ 158750 h 328613"/>
              <a:gd name="connsiteX152" fmla="*/ 180975 w 300610"/>
              <a:gd name="connsiteY152" fmla="*/ 152288 h 328613"/>
              <a:gd name="connsiteX153" fmla="*/ 180975 w 300610"/>
              <a:gd name="connsiteY153" fmla="*/ 107919 h 328613"/>
              <a:gd name="connsiteX154" fmla="*/ 180975 w 300610"/>
              <a:gd name="connsiteY154" fmla="*/ 80634 h 328613"/>
              <a:gd name="connsiteX155" fmla="*/ 192087 w 300610"/>
              <a:gd name="connsiteY155" fmla="*/ 87320 h 328613"/>
              <a:gd name="connsiteX156" fmla="*/ 192087 w 300610"/>
              <a:gd name="connsiteY156" fmla="*/ 94819 h 328613"/>
              <a:gd name="connsiteX157" fmla="*/ 192087 w 300610"/>
              <a:gd name="connsiteY157" fmla="*/ 151710 h 328613"/>
              <a:gd name="connsiteX158" fmla="*/ 175282 w 300610"/>
              <a:gd name="connsiteY158" fmla="*/ 169863 h 328613"/>
              <a:gd name="connsiteX159" fmla="*/ 27917 w 300610"/>
              <a:gd name="connsiteY159" fmla="*/ 169863 h 328613"/>
              <a:gd name="connsiteX160" fmla="*/ 11112 w 300610"/>
              <a:gd name="connsiteY160" fmla="*/ 151710 h 328613"/>
              <a:gd name="connsiteX161" fmla="*/ 11112 w 300610"/>
              <a:gd name="connsiteY161" fmla="*/ 16856 h 328613"/>
              <a:gd name="connsiteX162" fmla="*/ 27917 w 300610"/>
              <a:gd name="connsiteY162"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300610" h="328613">
                <a:moveTo>
                  <a:pt x="0" y="295275"/>
                </a:moveTo>
                <a:lnTo>
                  <a:pt x="273050" y="295275"/>
                </a:lnTo>
                <a:lnTo>
                  <a:pt x="273050" y="328613"/>
                </a:lnTo>
                <a:lnTo>
                  <a:pt x="0" y="328613"/>
                </a:lnTo>
                <a:close/>
                <a:moveTo>
                  <a:pt x="142488" y="234950"/>
                </a:moveTo>
                <a:cubicBezTo>
                  <a:pt x="142488" y="234950"/>
                  <a:pt x="142488" y="234950"/>
                  <a:pt x="147637" y="241339"/>
                </a:cubicBezTo>
                <a:cubicBezTo>
                  <a:pt x="147637" y="241339"/>
                  <a:pt x="147637" y="241339"/>
                  <a:pt x="154073" y="234950"/>
                </a:cubicBezTo>
                <a:cubicBezTo>
                  <a:pt x="156647" y="236228"/>
                  <a:pt x="159222" y="237506"/>
                  <a:pt x="161796" y="238784"/>
                </a:cubicBezTo>
                <a:cubicBezTo>
                  <a:pt x="163083" y="240061"/>
                  <a:pt x="163083" y="240061"/>
                  <a:pt x="163083" y="240061"/>
                </a:cubicBezTo>
                <a:cubicBezTo>
                  <a:pt x="172093" y="245172"/>
                  <a:pt x="195262" y="259228"/>
                  <a:pt x="193975" y="287338"/>
                </a:cubicBezTo>
                <a:cubicBezTo>
                  <a:pt x="193975" y="287338"/>
                  <a:pt x="193975" y="287338"/>
                  <a:pt x="174667" y="287338"/>
                </a:cubicBezTo>
                <a:cubicBezTo>
                  <a:pt x="175955" y="280949"/>
                  <a:pt x="174667" y="275838"/>
                  <a:pt x="172093" y="272005"/>
                </a:cubicBezTo>
                <a:cubicBezTo>
                  <a:pt x="172093" y="272005"/>
                  <a:pt x="172093" y="272005"/>
                  <a:pt x="172093" y="287338"/>
                </a:cubicBezTo>
                <a:cubicBezTo>
                  <a:pt x="172093" y="287338"/>
                  <a:pt x="172093" y="287338"/>
                  <a:pt x="147637" y="287338"/>
                </a:cubicBezTo>
                <a:cubicBezTo>
                  <a:pt x="147637" y="287338"/>
                  <a:pt x="147637" y="287338"/>
                  <a:pt x="152786" y="279672"/>
                </a:cubicBezTo>
                <a:cubicBezTo>
                  <a:pt x="152786" y="279672"/>
                  <a:pt x="152786" y="279672"/>
                  <a:pt x="147637" y="242617"/>
                </a:cubicBezTo>
                <a:cubicBezTo>
                  <a:pt x="147637" y="242617"/>
                  <a:pt x="147637" y="242617"/>
                  <a:pt x="142488" y="279672"/>
                </a:cubicBezTo>
                <a:cubicBezTo>
                  <a:pt x="142488" y="279672"/>
                  <a:pt x="142488" y="279672"/>
                  <a:pt x="147637" y="287338"/>
                </a:cubicBezTo>
                <a:cubicBezTo>
                  <a:pt x="147637" y="287338"/>
                  <a:pt x="147637" y="287338"/>
                  <a:pt x="123181" y="287338"/>
                </a:cubicBezTo>
                <a:cubicBezTo>
                  <a:pt x="123181" y="287338"/>
                  <a:pt x="123181" y="287338"/>
                  <a:pt x="123181" y="272005"/>
                </a:cubicBezTo>
                <a:cubicBezTo>
                  <a:pt x="120607" y="275838"/>
                  <a:pt x="119319" y="280949"/>
                  <a:pt x="120607" y="287338"/>
                </a:cubicBezTo>
                <a:lnTo>
                  <a:pt x="102150" y="287338"/>
                </a:lnTo>
                <a:lnTo>
                  <a:pt x="101781" y="284381"/>
                </a:lnTo>
                <a:lnTo>
                  <a:pt x="104316" y="268811"/>
                </a:lnTo>
                <a:cubicBezTo>
                  <a:pt x="110712" y="252759"/>
                  <a:pt x="125433" y="243895"/>
                  <a:pt x="132191" y="240061"/>
                </a:cubicBezTo>
                <a:cubicBezTo>
                  <a:pt x="132191" y="240061"/>
                  <a:pt x="132191" y="240061"/>
                  <a:pt x="133478" y="238784"/>
                </a:cubicBezTo>
                <a:cubicBezTo>
                  <a:pt x="136053" y="237506"/>
                  <a:pt x="138627" y="236228"/>
                  <a:pt x="142488" y="234950"/>
                </a:cubicBezTo>
                <a:close/>
                <a:moveTo>
                  <a:pt x="49657" y="234950"/>
                </a:moveTo>
                <a:cubicBezTo>
                  <a:pt x="49657" y="234950"/>
                  <a:pt x="49657" y="234950"/>
                  <a:pt x="54906" y="241339"/>
                </a:cubicBezTo>
                <a:cubicBezTo>
                  <a:pt x="54906" y="241339"/>
                  <a:pt x="54906" y="241339"/>
                  <a:pt x="61468" y="234950"/>
                </a:cubicBezTo>
                <a:cubicBezTo>
                  <a:pt x="64093" y="236228"/>
                  <a:pt x="68030" y="237506"/>
                  <a:pt x="70654" y="238784"/>
                </a:cubicBezTo>
                <a:cubicBezTo>
                  <a:pt x="70654" y="240061"/>
                  <a:pt x="70654" y="240061"/>
                  <a:pt x="71967" y="240061"/>
                </a:cubicBezTo>
                <a:cubicBezTo>
                  <a:pt x="78856" y="243895"/>
                  <a:pt x="93866" y="252759"/>
                  <a:pt x="99833" y="268811"/>
                </a:cubicBezTo>
                <a:lnTo>
                  <a:pt x="101781" y="284381"/>
                </a:lnTo>
                <a:lnTo>
                  <a:pt x="101299" y="287338"/>
                </a:lnTo>
                <a:lnTo>
                  <a:pt x="99854" y="287338"/>
                </a:lnTo>
                <a:cubicBezTo>
                  <a:pt x="97557" y="287338"/>
                  <a:pt x="92964" y="287338"/>
                  <a:pt x="83778" y="287338"/>
                </a:cubicBezTo>
                <a:cubicBezTo>
                  <a:pt x="83778" y="280949"/>
                  <a:pt x="82465" y="275838"/>
                  <a:pt x="79841" y="272005"/>
                </a:cubicBezTo>
                <a:cubicBezTo>
                  <a:pt x="79841" y="272005"/>
                  <a:pt x="79841" y="272005"/>
                  <a:pt x="79841" y="287338"/>
                </a:cubicBezTo>
                <a:cubicBezTo>
                  <a:pt x="79841" y="287338"/>
                  <a:pt x="79841" y="287338"/>
                  <a:pt x="56219" y="287338"/>
                </a:cubicBezTo>
                <a:cubicBezTo>
                  <a:pt x="56219" y="287338"/>
                  <a:pt x="56219" y="287338"/>
                  <a:pt x="61468" y="279672"/>
                </a:cubicBezTo>
                <a:cubicBezTo>
                  <a:pt x="61468" y="279672"/>
                  <a:pt x="61468" y="279672"/>
                  <a:pt x="54906" y="242617"/>
                </a:cubicBezTo>
                <a:cubicBezTo>
                  <a:pt x="54906" y="242617"/>
                  <a:pt x="54906" y="242617"/>
                  <a:pt x="49657" y="279672"/>
                </a:cubicBezTo>
                <a:cubicBezTo>
                  <a:pt x="49657" y="279672"/>
                  <a:pt x="49657" y="279672"/>
                  <a:pt x="54906" y="287338"/>
                </a:cubicBezTo>
                <a:cubicBezTo>
                  <a:pt x="54906" y="287338"/>
                  <a:pt x="54906" y="287338"/>
                  <a:pt x="31284" y="287338"/>
                </a:cubicBezTo>
                <a:cubicBezTo>
                  <a:pt x="31284" y="287338"/>
                  <a:pt x="31284" y="287338"/>
                  <a:pt x="31284" y="272005"/>
                </a:cubicBezTo>
                <a:cubicBezTo>
                  <a:pt x="28660" y="275838"/>
                  <a:pt x="27347" y="280949"/>
                  <a:pt x="27347" y="287338"/>
                </a:cubicBezTo>
                <a:lnTo>
                  <a:pt x="8975" y="287338"/>
                </a:lnTo>
                <a:cubicBezTo>
                  <a:pt x="6350" y="259228"/>
                  <a:pt x="29972" y="245172"/>
                  <a:pt x="39158" y="240061"/>
                </a:cubicBezTo>
                <a:cubicBezTo>
                  <a:pt x="39158" y="240061"/>
                  <a:pt x="40471" y="240061"/>
                  <a:pt x="40471" y="238784"/>
                </a:cubicBezTo>
                <a:cubicBezTo>
                  <a:pt x="43095" y="237506"/>
                  <a:pt x="45720" y="236228"/>
                  <a:pt x="49657" y="234950"/>
                </a:cubicBezTo>
                <a:close/>
                <a:moveTo>
                  <a:pt x="148431" y="187325"/>
                </a:moveTo>
                <a:cubicBezTo>
                  <a:pt x="161144" y="187325"/>
                  <a:pt x="171450" y="197631"/>
                  <a:pt x="171450" y="210344"/>
                </a:cubicBezTo>
                <a:cubicBezTo>
                  <a:pt x="171450" y="223057"/>
                  <a:pt x="161144" y="233363"/>
                  <a:pt x="148431" y="233363"/>
                </a:cubicBezTo>
                <a:cubicBezTo>
                  <a:pt x="135718" y="233363"/>
                  <a:pt x="125412" y="223057"/>
                  <a:pt x="125412" y="210344"/>
                </a:cubicBezTo>
                <a:cubicBezTo>
                  <a:pt x="125412" y="197631"/>
                  <a:pt x="135718" y="187325"/>
                  <a:pt x="148431" y="187325"/>
                </a:cubicBezTo>
                <a:close/>
                <a:moveTo>
                  <a:pt x="55563" y="187325"/>
                </a:moveTo>
                <a:cubicBezTo>
                  <a:pt x="68715" y="187325"/>
                  <a:pt x="79376" y="197631"/>
                  <a:pt x="79376" y="210344"/>
                </a:cubicBezTo>
                <a:cubicBezTo>
                  <a:pt x="79376" y="223057"/>
                  <a:pt x="68715" y="233363"/>
                  <a:pt x="55563" y="233363"/>
                </a:cubicBezTo>
                <a:cubicBezTo>
                  <a:pt x="42411" y="233363"/>
                  <a:pt x="31750" y="223057"/>
                  <a:pt x="31750" y="210344"/>
                </a:cubicBezTo>
                <a:cubicBezTo>
                  <a:pt x="31750" y="197631"/>
                  <a:pt x="42411" y="187325"/>
                  <a:pt x="55563" y="187325"/>
                </a:cubicBezTo>
                <a:close/>
                <a:moveTo>
                  <a:pt x="241300" y="71438"/>
                </a:moveTo>
                <a:lnTo>
                  <a:pt x="241375" y="71900"/>
                </a:lnTo>
                <a:lnTo>
                  <a:pt x="241259" y="71762"/>
                </a:lnTo>
                <a:close/>
                <a:moveTo>
                  <a:pt x="192087" y="58056"/>
                </a:moveTo>
                <a:lnTo>
                  <a:pt x="207583" y="70713"/>
                </a:lnTo>
                <a:cubicBezTo>
                  <a:pt x="212796" y="72008"/>
                  <a:pt x="216705" y="72008"/>
                  <a:pt x="221918" y="69419"/>
                </a:cubicBezTo>
                <a:cubicBezTo>
                  <a:pt x="223221" y="68124"/>
                  <a:pt x="223221" y="68124"/>
                  <a:pt x="224524" y="68124"/>
                </a:cubicBezTo>
                <a:cubicBezTo>
                  <a:pt x="227131" y="65535"/>
                  <a:pt x="231040" y="64240"/>
                  <a:pt x="234950" y="64240"/>
                </a:cubicBezTo>
                <a:cubicBezTo>
                  <a:pt x="234950" y="64240"/>
                  <a:pt x="234950" y="64240"/>
                  <a:pt x="235764" y="65211"/>
                </a:cubicBezTo>
                <a:lnTo>
                  <a:pt x="241259" y="71762"/>
                </a:lnTo>
                <a:lnTo>
                  <a:pt x="234950" y="120651"/>
                </a:lnTo>
                <a:lnTo>
                  <a:pt x="241300" y="131763"/>
                </a:lnTo>
                <a:lnTo>
                  <a:pt x="249238" y="120651"/>
                </a:lnTo>
                <a:lnTo>
                  <a:pt x="241375" y="71900"/>
                </a:lnTo>
                <a:lnTo>
                  <a:pt x="241465" y="72008"/>
                </a:lnTo>
                <a:cubicBezTo>
                  <a:pt x="241465" y="72008"/>
                  <a:pt x="241465" y="72008"/>
                  <a:pt x="249284" y="64240"/>
                </a:cubicBezTo>
                <a:cubicBezTo>
                  <a:pt x="253194" y="64240"/>
                  <a:pt x="257103" y="66829"/>
                  <a:pt x="261013" y="68124"/>
                </a:cubicBezTo>
                <a:cubicBezTo>
                  <a:pt x="261013" y="68124"/>
                  <a:pt x="261013" y="69419"/>
                  <a:pt x="261013" y="69419"/>
                </a:cubicBezTo>
                <a:cubicBezTo>
                  <a:pt x="276651" y="78481"/>
                  <a:pt x="322262" y="105669"/>
                  <a:pt x="288380" y="166518"/>
                </a:cubicBezTo>
                <a:cubicBezTo>
                  <a:pt x="285773" y="170402"/>
                  <a:pt x="281864" y="172992"/>
                  <a:pt x="277954" y="172992"/>
                </a:cubicBezTo>
                <a:cubicBezTo>
                  <a:pt x="276651" y="172992"/>
                  <a:pt x="274045" y="171697"/>
                  <a:pt x="272742" y="170402"/>
                </a:cubicBezTo>
                <a:cubicBezTo>
                  <a:pt x="271438" y="170402"/>
                  <a:pt x="271438" y="170402"/>
                  <a:pt x="270135" y="169108"/>
                </a:cubicBezTo>
                <a:cubicBezTo>
                  <a:pt x="270135" y="169108"/>
                  <a:pt x="270135" y="169108"/>
                  <a:pt x="270135" y="279154"/>
                </a:cubicBezTo>
                <a:cubicBezTo>
                  <a:pt x="270135" y="286922"/>
                  <a:pt x="263619" y="292100"/>
                  <a:pt x="255800" y="292100"/>
                </a:cubicBezTo>
                <a:cubicBezTo>
                  <a:pt x="247981" y="292100"/>
                  <a:pt x="242769" y="286922"/>
                  <a:pt x="242769" y="279154"/>
                </a:cubicBezTo>
                <a:cubicBezTo>
                  <a:pt x="242769" y="279154"/>
                  <a:pt x="242769" y="279154"/>
                  <a:pt x="242769" y="183349"/>
                </a:cubicBezTo>
                <a:cubicBezTo>
                  <a:pt x="242769" y="183349"/>
                  <a:pt x="242769" y="183349"/>
                  <a:pt x="241465" y="183349"/>
                </a:cubicBezTo>
                <a:cubicBezTo>
                  <a:pt x="241465" y="183349"/>
                  <a:pt x="241465" y="183349"/>
                  <a:pt x="240162" y="183349"/>
                </a:cubicBezTo>
                <a:cubicBezTo>
                  <a:pt x="240162" y="183349"/>
                  <a:pt x="240162" y="183349"/>
                  <a:pt x="240162" y="279154"/>
                </a:cubicBezTo>
                <a:cubicBezTo>
                  <a:pt x="240162" y="286922"/>
                  <a:pt x="233646" y="292100"/>
                  <a:pt x="225827" y="292100"/>
                </a:cubicBezTo>
                <a:cubicBezTo>
                  <a:pt x="219312" y="292100"/>
                  <a:pt x="212796" y="286922"/>
                  <a:pt x="212796" y="279154"/>
                </a:cubicBezTo>
                <a:cubicBezTo>
                  <a:pt x="212796" y="279154"/>
                  <a:pt x="212796" y="279154"/>
                  <a:pt x="212796" y="166518"/>
                </a:cubicBezTo>
                <a:cubicBezTo>
                  <a:pt x="212796" y="166518"/>
                  <a:pt x="212796" y="166518"/>
                  <a:pt x="212796" y="165224"/>
                </a:cubicBezTo>
                <a:cubicBezTo>
                  <a:pt x="211492" y="162634"/>
                  <a:pt x="211492" y="160045"/>
                  <a:pt x="211492" y="156161"/>
                </a:cubicBezTo>
                <a:cubicBezTo>
                  <a:pt x="211492" y="156161"/>
                  <a:pt x="211492" y="156161"/>
                  <a:pt x="211492" y="95312"/>
                </a:cubicBezTo>
                <a:cubicBezTo>
                  <a:pt x="207583" y="95312"/>
                  <a:pt x="203673" y="94017"/>
                  <a:pt x="201067" y="92723"/>
                </a:cubicBezTo>
                <a:lnTo>
                  <a:pt x="192087" y="87320"/>
                </a:lnTo>
                <a:lnTo>
                  <a:pt x="192087" y="61369"/>
                </a:lnTo>
                <a:close/>
                <a:moveTo>
                  <a:pt x="41275" y="53975"/>
                </a:moveTo>
                <a:lnTo>
                  <a:pt x="41275" y="69850"/>
                </a:lnTo>
                <a:lnTo>
                  <a:pt x="71438" y="106363"/>
                </a:lnTo>
                <a:lnTo>
                  <a:pt x="90488" y="96838"/>
                </a:lnTo>
                <a:lnTo>
                  <a:pt x="115888" y="107950"/>
                </a:lnTo>
                <a:lnTo>
                  <a:pt x="160338" y="93663"/>
                </a:lnTo>
                <a:lnTo>
                  <a:pt x="160338" y="74613"/>
                </a:lnTo>
                <a:lnTo>
                  <a:pt x="114300" y="88900"/>
                </a:lnTo>
                <a:lnTo>
                  <a:pt x="90488" y="69850"/>
                </a:lnTo>
                <a:lnTo>
                  <a:pt x="73025" y="88900"/>
                </a:lnTo>
                <a:close/>
                <a:moveTo>
                  <a:pt x="36512" y="46038"/>
                </a:moveTo>
                <a:lnTo>
                  <a:pt x="73025" y="82551"/>
                </a:lnTo>
                <a:lnTo>
                  <a:pt x="90488" y="66676"/>
                </a:lnTo>
                <a:lnTo>
                  <a:pt x="115888" y="84138"/>
                </a:lnTo>
                <a:lnTo>
                  <a:pt x="163513" y="68263"/>
                </a:lnTo>
                <a:lnTo>
                  <a:pt x="163513" y="146051"/>
                </a:lnTo>
                <a:lnTo>
                  <a:pt x="168275" y="146051"/>
                </a:lnTo>
                <a:lnTo>
                  <a:pt x="168275" y="150813"/>
                </a:lnTo>
                <a:lnTo>
                  <a:pt x="31750" y="150813"/>
                </a:lnTo>
                <a:lnTo>
                  <a:pt x="31750" y="146051"/>
                </a:lnTo>
                <a:lnTo>
                  <a:pt x="36512" y="146051"/>
                </a:lnTo>
                <a:close/>
                <a:moveTo>
                  <a:pt x="163275" y="25400"/>
                </a:moveTo>
                <a:cubicBezTo>
                  <a:pt x="163275" y="25400"/>
                  <a:pt x="163275" y="25400"/>
                  <a:pt x="167185" y="26694"/>
                </a:cubicBezTo>
                <a:cubicBezTo>
                  <a:pt x="168488" y="27989"/>
                  <a:pt x="171094" y="29284"/>
                  <a:pt x="172397" y="31873"/>
                </a:cubicBezTo>
                <a:lnTo>
                  <a:pt x="180975" y="45445"/>
                </a:lnTo>
                <a:lnTo>
                  <a:pt x="180975" y="50687"/>
                </a:lnTo>
                <a:cubicBezTo>
                  <a:pt x="180975" y="57250"/>
                  <a:pt x="180975" y="65126"/>
                  <a:pt x="180975" y="74578"/>
                </a:cubicBezTo>
                <a:lnTo>
                  <a:pt x="180975" y="80634"/>
                </a:lnTo>
                <a:lnTo>
                  <a:pt x="177936" y="78805"/>
                </a:lnTo>
                <a:cubicBezTo>
                  <a:pt x="171094" y="72655"/>
                  <a:pt x="165230" y="65535"/>
                  <a:pt x="160669" y="59061"/>
                </a:cubicBezTo>
                <a:cubicBezTo>
                  <a:pt x="160669" y="59061"/>
                  <a:pt x="160669" y="59061"/>
                  <a:pt x="158062" y="55177"/>
                </a:cubicBezTo>
                <a:cubicBezTo>
                  <a:pt x="154153" y="48704"/>
                  <a:pt x="151547" y="43525"/>
                  <a:pt x="151547" y="42230"/>
                </a:cubicBezTo>
                <a:cubicBezTo>
                  <a:pt x="147637" y="37052"/>
                  <a:pt x="150243" y="29284"/>
                  <a:pt x="156759" y="26694"/>
                </a:cubicBezTo>
                <a:cubicBezTo>
                  <a:pt x="159366" y="25400"/>
                  <a:pt x="160669" y="25400"/>
                  <a:pt x="163275" y="25400"/>
                </a:cubicBezTo>
                <a:close/>
                <a:moveTo>
                  <a:pt x="242094" y="1588"/>
                </a:moveTo>
                <a:cubicBezTo>
                  <a:pt x="259191" y="1588"/>
                  <a:pt x="273051" y="15092"/>
                  <a:pt x="273051" y="31751"/>
                </a:cubicBezTo>
                <a:cubicBezTo>
                  <a:pt x="273051" y="48410"/>
                  <a:pt x="259191" y="61914"/>
                  <a:pt x="242094" y="61914"/>
                </a:cubicBezTo>
                <a:cubicBezTo>
                  <a:pt x="224997" y="61914"/>
                  <a:pt x="211137" y="48410"/>
                  <a:pt x="211137" y="31751"/>
                </a:cubicBezTo>
                <a:cubicBezTo>
                  <a:pt x="211137" y="15092"/>
                  <a:pt x="224997" y="1588"/>
                  <a:pt x="242094" y="1588"/>
                </a:cubicBezTo>
                <a:close/>
                <a:moveTo>
                  <a:pt x="27917" y="0"/>
                </a:moveTo>
                <a:cubicBezTo>
                  <a:pt x="175282" y="0"/>
                  <a:pt x="175282" y="0"/>
                  <a:pt x="175282" y="0"/>
                </a:cubicBezTo>
                <a:cubicBezTo>
                  <a:pt x="184331" y="0"/>
                  <a:pt x="192087" y="7780"/>
                  <a:pt x="192087" y="16856"/>
                </a:cubicBezTo>
                <a:lnTo>
                  <a:pt x="192087" y="58056"/>
                </a:lnTo>
                <a:lnTo>
                  <a:pt x="185592" y="52750"/>
                </a:lnTo>
                <a:lnTo>
                  <a:pt x="180975" y="45445"/>
                </a:lnTo>
                <a:lnTo>
                  <a:pt x="180975" y="34672"/>
                </a:lnTo>
                <a:cubicBezTo>
                  <a:pt x="180975" y="17870"/>
                  <a:pt x="180975" y="17870"/>
                  <a:pt x="180975" y="17870"/>
                </a:cubicBezTo>
                <a:cubicBezTo>
                  <a:pt x="180975" y="15285"/>
                  <a:pt x="179674" y="12700"/>
                  <a:pt x="175770" y="12700"/>
                </a:cubicBezTo>
                <a:lnTo>
                  <a:pt x="27430" y="12700"/>
                </a:lnTo>
                <a:cubicBezTo>
                  <a:pt x="24827" y="12700"/>
                  <a:pt x="22225" y="15285"/>
                  <a:pt x="22225" y="17870"/>
                </a:cubicBezTo>
                <a:cubicBezTo>
                  <a:pt x="22225" y="152288"/>
                  <a:pt x="22225" y="152288"/>
                  <a:pt x="22225" y="152288"/>
                </a:cubicBezTo>
                <a:cubicBezTo>
                  <a:pt x="22225" y="156165"/>
                  <a:pt x="24827" y="158750"/>
                  <a:pt x="27430" y="158750"/>
                </a:cubicBezTo>
                <a:cubicBezTo>
                  <a:pt x="175770" y="158750"/>
                  <a:pt x="175770" y="158750"/>
                  <a:pt x="175770" y="158750"/>
                </a:cubicBezTo>
                <a:cubicBezTo>
                  <a:pt x="179674" y="158750"/>
                  <a:pt x="180975" y="156165"/>
                  <a:pt x="180975" y="152288"/>
                </a:cubicBezTo>
                <a:cubicBezTo>
                  <a:pt x="180975" y="135486"/>
                  <a:pt x="180975" y="120784"/>
                  <a:pt x="180975" y="107919"/>
                </a:cubicBezTo>
                <a:lnTo>
                  <a:pt x="180975" y="80634"/>
                </a:lnTo>
                <a:lnTo>
                  <a:pt x="192087" y="87320"/>
                </a:lnTo>
                <a:lnTo>
                  <a:pt x="192087" y="94819"/>
                </a:lnTo>
                <a:cubicBezTo>
                  <a:pt x="192087" y="151710"/>
                  <a:pt x="192087" y="151710"/>
                  <a:pt x="192087" y="151710"/>
                </a:cubicBezTo>
                <a:cubicBezTo>
                  <a:pt x="192087" y="162083"/>
                  <a:pt x="184331" y="169863"/>
                  <a:pt x="175282" y="169863"/>
                </a:cubicBezTo>
                <a:cubicBezTo>
                  <a:pt x="27917" y="169863"/>
                  <a:pt x="27917" y="169863"/>
                  <a:pt x="27917" y="169863"/>
                </a:cubicBezTo>
                <a:cubicBezTo>
                  <a:pt x="18868" y="169863"/>
                  <a:pt x="11112" y="162083"/>
                  <a:pt x="11112" y="151710"/>
                </a:cubicBezTo>
                <a:cubicBezTo>
                  <a:pt x="11112" y="16856"/>
                  <a:pt x="11112" y="16856"/>
                  <a:pt x="11112" y="16856"/>
                </a:cubicBezTo>
                <a:cubicBezTo>
                  <a:pt x="11112" y="7780"/>
                  <a:pt x="18868" y="0"/>
                  <a:pt x="27917" y="0"/>
                </a:cubicBezTo>
                <a:close/>
              </a:path>
            </a:pathLst>
          </a:custGeom>
          <a:solidFill>
            <a:schemeClr val="tx1">
              <a:lumMod val="50000"/>
              <a:lumOff val="50000"/>
            </a:schemeClr>
          </a:solidFill>
          <a:ln>
            <a:noFill/>
          </a:ln>
        </p:spPr>
      </p:sp>
    </p:spTree>
    <p:extLst>
      <p:ext uri="{BB962C8B-B14F-4D97-AF65-F5344CB8AC3E}">
        <p14:creationId xmlns:p14="http://schemas.microsoft.com/office/powerpoint/2010/main" val="80129983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graphicFrame>
        <p:nvGraphicFramePr>
          <p:cNvPr id="4" name="图表 3"/>
          <p:cNvGraphicFramePr/>
          <p:nvPr>
            <p:extLst>
              <p:ext uri="{D42A27DB-BD31-4B8C-83A1-F6EECF244321}">
                <p14:modId xmlns:p14="http://schemas.microsoft.com/office/powerpoint/2010/main" val="1530359205"/>
              </p:ext>
            </p:extLst>
          </p:nvPr>
        </p:nvGraphicFramePr>
        <p:xfrm>
          <a:off x="1083228" y="1428431"/>
          <a:ext cx="6551286" cy="4556276"/>
        </p:xfrm>
        <a:graphic>
          <a:graphicData uri="http://schemas.openxmlformats.org/drawingml/2006/chart">
            <c:chart xmlns:c="http://schemas.openxmlformats.org/drawingml/2006/chart" xmlns:r="http://schemas.openxmlformats.org/officeDocument/2006/relationships" r:id="rId3"/>
          </a:graphicData>
        </a:graphic>
      </p:graphicFrame>
      <p:grpSp>
        <p:nvGrpSpPr>
          <p:cNvPr id="11" name="组合 10"/>
          <p:cNvGrpSpPr/>
          <p:nvPr/>
        </p:nvGrpSpPr>
        <p:grpSpPr>
          <a:xfrm>
            <a:off x="7778855" y="3081498"/>
            <a:ext cx="3240297" cy="2041211"/>
            <a:chOff x="1068768" y="3955330"/>
            <a:chExt cx="3240297" cy="2041211"/>
          </a:xfrm>
        </p:grpSpPr>
        <p:sp>
          <p:nvSpPr>
            <p:cNvPr id="12" name="矩形 11"/>
            <p:cNvSpPr/>
            <p:nvPr/>
          </p:nvSpPr>
          <p:spPr>
            <a:xfrm>
              <a:off x="1068768" y="4353014"/>
              <a:ext cx="3240297" cy="1643527"/>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不仅可以创建演示文稿，还可以在互联网上召开面对面会议、远程会议或在网上给观众展示演示文稿</a:t>
              </a:r>
            </a:p>
          </p:txBody>
        </p:sp>
        <p:sp>
          <p:nvSpPr>
            <p:cNvPr id="13" name="矩形 12"/>
            <p:cNvSpPr/>
            <p:nvPr/>
          </p:nvSpPr>
          <p:spPr>
            <a:xfrm>
              <a:off x="1068768" y="3955330"/>
              <a:ext cx="2241974" cy="39613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121045083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grpSp>
        <p:nvGrpSpPr>
          <p:cNvPr id="5" name="组合 4"/>
          <p:cNvGrpSpPr/>
          <p:nvPr/>
        </p:nvGrpSpPr>
        <p:grpSpPr>
          <a:xfrm>
            <a:off x="1055688" y="2111480"/>
            <a:ext cx="10080624" cy="1254874"/>
            <a:chOff x="1055688" y="1614790"/>
            <a:chExt cx="10080624" cy="1254874"/>
          </a:xfrm>
        </p:grpSpPr>
        <p:grpSp>
          <p:nvGrpSpPr>
            <p:cNvPr id="3" name="组合 2"/>
            <p:cNvGrpSpPr/>
            <p:nvPr/>
          </p:nvGrpSpPr>
          <p:grpSpPr>
            <a:xfrm>
              <a:off x="1055688" y="1955260"/>
              <a:ext cx="9722559" cy="573931"/>
              <a:chOff x="1055688" y="1527243"/>
              <a:chExt cx="9421041" cy="612842"/>
            </a:xfrm>
          </p:grpSpPr>
          <p:sp>
            <p:nvSpPr>
              <p:cNvPr id="2" name="矩形 1"/>
              <p:cNvSpPr/>
              <p:nvPr/>
            </p:nvSpPr>
            <p:spPr>
              <a:xfrm>
                <a:off x="1055688" y="1527243"/>
                <a:ext cx="3140347" cy="61284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96035" y="1527243"/>
                <a:ext cx="3140347" cy="6128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336382" y="1527243"/>
                <a:ext cx="3140347" cy="6128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等腰三角形 3"/>
            <p:cNvSpPr/>
            <p:nvPr/>
          </p:nvSpPr>
          <p:spPr>
            <a:xfrm rot="5400000">
              <a:off x="10153816" y="1887167"/>
              <a:ext cx="1254874" cy="710119"/>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1109607" y="2526190"/>
            <a:ext cx="2241974" cy="39613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bg1"/>
                </a:solidFill>
              </a:rPr>
              <a:t>标题文字添加</a:t>
            </a:r>
          </a:p>
        </p:txBody>
      </p:sp>
      <p:sp>
        <p:nvSpPr>
          <p:cNvPr id="15" name="矩形 14"/>
          <p:cNvSpPr/>
          <p:nvPr/>
        </p:nvSpPr>
        <p:spPr>
          <a:xfrm>
            <a:off x="4335453" y="2526190"/>
            <a:ext cx="2241974" cy="39613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bg1"/>
                </a:solidFill>
              </a:rPr>
              <a:t>标题文字添加</a:t>
            </a:r>
          </a:p>
        </p:txBody>
      </p:sp>
      <p:sp>
        <p:nvSpPr>
          <p:cNvPr id="16" name="矩形 15"/>
          <p:cNvSpPr/>
          <p:nvPr/>
        </p:nvSpPr>
        <p:spPr>
          <a:xfrm>
            <a:off x="7576306" y="2526190"/>
            <a:ext cx="2241974" cy="39613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bg1"/>
                </a:solidFill>
              </a:rPr>
              <a:t>标题文字添加</a:t>
            </a:r>
          </a:p>
        </p:txBody>
      </p:sp>
      <p:sp>
        <p:nvSpPr>
          <p:cNvPr id="17" name="矩形 16"/>
          <p:cNvSpPr/>
          <p:nvPr/>
        </p:nvSpPr>
        <p:spPr>
          <a:xfrm>
            <a:off x="1065974" y="3093976"/>
            <a:ext cx="2795907" cy="867930"/>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18" name="矩形 17"/>
          <p:cNvSpPr/>
          <p:nvPr/>
        </p:nvSpPr>
        <p:spPr>
          <a:xfrm>
            <a:off x="4296541" y="3093976"/>
            <a:ext cx="2795907" cy="867930"/>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sp>
        <p:nvSpPr>
          <p:cNvPr id="19" name="矩形 18"/>
          <p:cNvSpPr/>
          <p:nvPr/>
        </p:nvSpPr>
        <p:spPr>
          <a:xfrm>
            <a:off x="7537394" y="3093976"/>
            <a:ext cx="2795907" cy="867930"/>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grpSp>
        <p:nvGrpSpPr>
          <p:cNvPr id="8" name="组合 7"/>
          <p:cNvGrpSpPr/>
          <p:nvPr/>
        </p:nvGrpSpPr>
        <p:grpSpPr>
          <a:xfrm>
            <a:off x="1109607" y="4529691"/>
            <a:ext cx="9765916" cy="1109321"/>
            <a:chOff x="1109607" y="4529691"/>
            <a:chExt cx="9765916" cy="1109321"/>
          </a:xfrm>
        </p:grpSpPr>
        <p:grpSp>
          <p:nvGrpSpPr>
            <p:cNvPr id="20" name="组合 19"/>
            <p:cNvGrpSpPr/>
            <p:nvPr/>
          </p:nvGrpSpPr>
          <p:grpSpPr>
            <a:xfrm>
              <a:off x="1109607" y="4539420"/>
              <a:ext cx="9765916" cy="1099592"/>
              <a:chOff x="1068768" y="3955330"/>
              <a:chExt cx="9765916" cy="1099592"/>
            </a:xfrm>
          </p:grpSpPr>
          <p:sp>
            <p:nvSpPr>
              <p:cNvPr id="21" name="矩形 20"/>
              <p:cNvSpPr/>
              <p:nvPr/>
            </p:nvSpPr>
            <p:spPr>
              <a:xfrm>
                <a:off x="1068768" y="4445524"/>
                <a:ext cx="9765916"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不仅可以创建演示文稿，还可以在互联网上召开面对面会议、远程会议或在网上给观众展示演示文稿</a:t>
                </a:r>
              </a:p>
            </p:txBody>
          </p:sp>
          <p:sp>
            <p:nvSpPr>
              <p:cNvPr id="22" name="矩形 21"/>
              <p:cNvSpPr/>
              <p:nvPr/>
            </p:nvSpPr>
            <p:spPr>
              <a:xfrm>
                <a:off x="1214683" y="3955330"/>
                <a:ext cx="1692613" cy="424732"/>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sp>
          <p:nvSpPr>
            <p:cNvPr id="6" name="矩形: 圆角 5"/>
            <p:cNvSpPr/>
            <p:nvPr/>
          </p:nvSpPr>
          <p:spPr>
            <a:xfrm>
              <a:off x="1109607" y="4529691"/>
              <a:ext cx="1838528" cy="425319"/>
            </a:xfrm>
            <a:prstGeom prst="roundRect">
              <a:avLst>
                <a:gd name="adj" fmla="val 50000"/>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6"/>
          <p:cNvSpPr/>
          <p:nvPr/>
        </p:nvSpPr>
        <p:spPr>
          <a:xfrm>
            <a:off x="2382649" y="1539465"/>
            <a:ext cx="586930" cy="846434"/>
          </a:xfrm>
          <a:custGeom>
            <a:avLst/>
            <a:gdLst>
              <a:gd name="connsiteX0" fmla="*/ 94598 w 230067"/>
              <a:gd name="connsiteY0" fmla="*/ 84138 h 331788"/>
              <a:gd name="connsiteX1" fmla="*/ 111841 w 230067"/>
              <a:gd name="connsiteY1" fmla="*/ 84138 h 331788"/>
              <a:gd name="connsiteX2" fmla="*/ 114240 w 230067"/>
              <a:gd name="connsiteY2" fmla="*/ 84138 h 331788"/>
              <a:gd name="connsiteX3" fmla="*/ 135469 w 230067"/>
              <a:gd name="connsiteY3" fmla="*/ 84138 h 331788"/>
              <a:gd name="connsiteX4" fmla="*/ 171067 w 230067"/>
              <a:gd name="connsiteY4" fmla="*/ 98552 h 331788"/>
              <a:gd name="connsiteX5" fmla="*/ 225123 w 230067"/>
              <a:gd name="connsiteY5" fmla="*/ 152275 h 331788"/>
              <a:gd name="connsiteX6" fmla="*/ 225123 w 230067"/>
              <a:gd name="connsiteY6" fmla="*/ 173240 h 331788"/>
              <a:gd name="connsiteX7" fmla="*/ 204028 w 230067"/>
              <a:gd name="connsiteY7" fmla="*/ 173240 h 331788"/>
              <a:gd name="connsiteX8" fmla="*/ 167112 w 230067"/>
              <a:gd name="connsiteY8" fmla="*/ 135240 h 331788"/>
              <a:gd name="connsiteX9" fmla="*/ 167112 w 230067"/>
              <a:gd name="connsiteY9" fmla="*/ 331788 h 331788"/>
              <a:gd name="connsiteX10" fmla="*/ 124922 w 230067"/>
              <a:gd name="connsiteY10" fmla="*/ 331788 h 331788"/>
              <a:gd name="connsiteX11" fmla="*/ 124922 w 230067"/>
              <a:gd name="connsiteY11" fmla="*/ 208618 h 331788"/>
              <a:gd name="connsiteX12" fmla="*/ 105145 w 230067"/>
              <a:gd name="connsiteY12" fmla="*/ 208618 h 331788"/>
              <a:gd name="connsiteX13" fmla="*/ 105145 w 230067"/>
              <a:gd name="connsiteY13" fmla="*/ 331788 h 331788"/>
              <a:gd name="connsiteX14" fmla="*/ 62955 w 230067"/>
              <a:gd name="connsiteY14" fmla="*/ 331788 h 331788"/>
              <a:gd name="connsiteX15" fmla="*/ 62955 w 230067"/>
              <a:gd name="connsiteY15" fmla="*/ 135240 h 331788"/>
              <a:gd name="connsiteX16" fmla="*/ 26039 w 230067"/>
              <a:gd name="connsiteY16" fmla="*/ 173240 h 331788"/>
              <a:gd name="connsiteX17" fmla="*/ 4944 w 230067"/>
              <a:gd name="connsiteY17" fmla="*/ 173240 h 331788"/>
              <a:gd name="connsiteX18" fmla="*/ 4944 w 230067"/>
              <a:gd name="connsiteY18" fmla="*/ 152275 h 331788"/>
              <a:gd name="connsiteX19" fmla="*/ 59000 w 230067"/>
              <a:gd name="connsiteY19" fmla="*/ 98552 h 331788"/>
              <a:gd name="connsiteX20" fmla="*/ 94598 w 230067"/>
              <a:gd name="connsiteY20" fmla="*/ 84138 h 331788"/>
              <a:gd name="connsiteX21" fmla="*/ 114240 w 230067"/>
              <a:gd name="connsiteY21" fmla="*/ 0 h 331788"/>
              <a:gd name="connsiteX22" fmla="*/ 155515 w 230067"/>
              <a:gd name="connsiteY22" fmla="*/ 42069 h 331788"/>
              <a:gd name="connsiteX23" fmla="*/ 114240 w 230067"/>
              <a:gd name="connsiteY23" fmla="*/ 84138 h 331788"/>
              <a:gd name="connsiteX24" fmla="*/ 72965 w 230067"/>
              <a:gd name="connsiteY24" fmla="*/ 42069 h 331788"/>
              <a:gd name="connsiteX25" fmla="*/ 114240 w 230067"/>
              <a:gd name="connsiteY2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0067" h="331788">
                <a:moveTo>
                  <a:pt x="94598" y="84138"/>
                </a:moveTo>
                <a:cubicBezTo>
                  <a:pt x="94598" y="84138"/>
                  <a:pt x="94598" y="84138"/>
                  <a:pt x="111841" y="84138"/>
                </a:cubicBezTo>
                <a:lnTo>
                  <a:pt x="114240" y="84138"/>
                </a:lnTo>
                <a:lnTo>
                  <a:pt x="135469" y="84138"/>
                </a:lnTo>
                <a:cubicBezTo>
                  <a:pt x="149972" y="84138"/>
                  <a:pt x="163157" y="88069"/>
                  <a:pt x="171067" y="98552"/>
                </a:cubicBezTo>
                <a:cubicBezTo>
                  <a:pt x="171067" y="98552"/>
                  <a:pt x="171067" y="98552"/>
                  <a:pt x="225123" y="152275"/>
                </a:cubicBezTo>
                <a:cubicBezTo>
                  <a:pt x="231715" y="158826"/>
                  <a:pt x="231715" y="169309"/>
                  <a:pt x="225123" y="173240"/>
                </a:cubicBezTo>
                <a:cubicBezTo>
                  <a:pt x="218531" y="178481"/>
                  <a:pt x="210620" y="178481"/>
                  <a:pt x="204028" y="173240"/>
                </a:cubicBezTo>
                <a:cubicBezTo>
                  <a:pt x="204028" y="173240"/>
                  <a:pt x="204028" y="173240"/>
                  <a:pt x="167112" y="135240"/>
                </a:cubicBezTo>
                <a:cubicBezTo>
                  <a:pt x="167112" y="135240"/>
                  <a:pt x="167112" y="135240"/>
                  <a:pt x="167112" y="331788"/>
                </a:cubicBezTo>
                <a:cubicBezTo>
                  <a:pt x="167112" y="331788"/>
                  <a:pt x="167112" y="331788"/>
                  <a:pt x="124922" y="331788"/>
                </a:cubicBezTo>
                <a:cubicBezTo>
                  <a:pt x="124922" y="331788"/>
                  <a:pt x="124922" y="331788"/>
                  <a:pt x="124922" y="208618"/>
                </a:cubicBezTo>
                <a:cubicBezTo>
                  <a:pt x="124922" y="208618"/>
                  <a:pt x="124922" y="208618"/>
                  <a:pt x="105145" y="208618"/>
                </a:cubicBezTo>
                <a:cubicBezTo>
                  <a:pt x="105145" y="208618"/>
                  <a:pt x="105145" y="208618"/>
                  <a:pt x="105145" y="331788"/>
                </a:cubicBezTo>
                <a:cubicBezTo>
                  <a:pt x="105145" y="331788"/>
                  <a:pt x="105145" y="331788"/>
                  <a:pt x="62955" y="331788"/>
                </a:cubicBezTo>
                <a:cubicBezTo>
                  <a:pt x="62955" y="331788"/>
                  <a:pt x="62955" y="331788"/>
                  <a:pt x="62955" y="135240"/>
                </a:cubicBezTo>
                <a:cubicBezTo>
                  <a:pt x="62955" y="135240"/>
                  <a:pt x="62955" y="135240"/>
                  <a:pt x="26039" y="173240"/>
                </a:cubicBezTo>
                <a:cubicBezTo>
                  <a:pt x="19447" y="178481"/>
                  <a:pt x="11536" y="178481"/>
                  <a:pt x="4944" y="173240"/>
                </a:cubicBezTo>
                <a:cubicBezTo>
                  <a:pt x="-1648" y="169309"/>
                  <a:pt x="-1648" y="158826"/>
                  <a:pt x="4944" y="152275"/>
                </a:cubicBezTo>
                <a:cubicBezTo>
                  <a:pt x="4944" y="152275"/>
                  <a:pt x="4944" y="152275"/>
                  <a:pt x="59000" y="98552"/>
                </a:cubicBezTo>
                <a:cubicBezTo>
                  <a:pt x="66911" y="88069"/>
                  <a:pt x="80095" y="84138"/>
                  <a:pt x="94598" y="84138"/>
                </a:cubicBezTo>
                <a:close/>
                <a:moveTo>
                  <a:pt x="114240" y="0"/>
                </a:moveTo>
                <a:cubicBezTo>
                  <a:pt x="137036" y="0"/>
                  <a:pt x="155515" y="18835"/>
                  <a:pt x="155515" y="42069"/>
                </a:cubicBezTo>
                <a:cubicBezTo>
                  <a:pt x="155515" y="65303"/>
                  <a:pt x="137036" y="84138"/>
                  <a:pt x="114240" y="84138"/>
                </a:cubicBezTo>
                <a:cubicBezTo>
                  <a:pt x="91444" y="84138"/>
                  <a:pt x="72965" y="65303"/>
                  <a:pt x="72965" y="42069"/>
                </a:cubicBezTo>
                <a:cubicBezTo>
                  <a:pt x="72965" y="18835"/>
                  <a:pt x="91444" y="0"/>
                  <a:pt x="114240"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椭圆 24"/>
          <p:cNvSpPr/>
          <p:nvPr/>
        </p:nvSpPr>
        <p:spPr>
          <a:xfrm>
            <a:off x="5806502" y="1539465"/>
            <a:ext cx="372126" cy="846434"/>
          </a:xfrm>
          <a:custGeom>
            <a:avLst/>
            <a:gdLst>
              <a:gd name="connsiteX0" fmla="*/ 89249 w 148006"/>
              <a:gd name="connsiteY0" fmla="*/ 22614 h 336652"/>
              <a:gd name="connsiteX1" fmla="*/ 118618 w 148006"/>
              <a:gd name="connsiteY1" fmla="*/ 51983 h 336652"/>
              <a:gd name="connsiteX2" fmla="*/ 89249 w 148006"/>
              <a:gd name="connsiteY2" fmla="*/ 81352 h 336652"/>
              <a:gd name="connsiteX3" fmla="*/ 59880 w 148006"/>
              <a:gd name="connsiteY3" fmla="*/ 51983 h 336652"/>
              <a:gd name="connsiteX4" fmla="*/ 89249 w 148006"/>
              <a:gd name="connsiteY4" fmla="*/ 22614 h 336652"/>
              <a:gd name="connsiteX5" fmla="*/ 13819 w 148006"/>
              <a:gd name="connsiteY5" fmla="*/ 734 h 336652"/>
              <a:gd name="connsiteX6" fmla="*/ 33232 w 148006"/>
              <a:gd name="connsiteY6" fmla="*/ 11921 h 336652"/>
              <a:gd name="connsiteX7" fmla="*/ 56922 w 148006"/>
              <a:gd name="connsiteY7" fmla="*/ 84303 h 336652"/>
              <a:gd name="connsiteX8" fmla="*/ 66135 w 148006"/>
              <a:gd name="connsiteY8" fmla="*/ 81670 h 336652"/>
              <a:gd name="connsiteX9" fmla="*/ 97723 w 148006"/>
              <a:gd name="connsiteY9" fmla="*/ 98779 h 336652"/>
              <a:gd name="connsiteX10" fmla="*/ 106936 w 148006"/>
              <a:gd name="connsiteY10" fmla="*/ 104043 h 336652"/>
              <a:gd name="connsiteX11" fmla="*/ 108252 w 148006"/>
              <a:gd name="connsiteY11" fmla="*/ 105359 h 336652"/>
              <a:gd name="connsiteX12" fmla="*/ 141155 w 148006"/>
              <a:gd name="connsiteY12" fmla="*/ 101411 h 336652"/>
              <a:gd name="connsiteX13" fmla="*/ 147736 w 148006"/>
              <a:gd name="connsiteY13" fmla="*/ 144840 h 336652"/>
              <a:gd name="connsiteX14" fmla="*/ 120097 w 148006"/>
              <a:gd name="connsiteY14" fmla="*/ 161948 h 336652"/>
              <a:gd name="connsiteX15" fmla="*/ 101671 w 148006"/>
              <a:gd name="connsiteY15" fmla="*/ 146156 h 336652"/>
              <a:gd name="connsiteX16" fmla="*/ 99039 w 148006"/>
              <a:gd name="connsiteY16" fmla="*/ 193533 h 336652"/>
              <a:gd name="connsiteX17" fmla="*/ 96407 w 148006"/>
              <a:gd name="connsiteY17" fmla="*/ 204062 h 336652"/>
              <a:gd name="connsiteX18" fmla="*/ 96407 w 148006"/>
              <a:gd name="connsiteY18" fmla="*/ 208010 h 336652"/>
              <a:gd name="connsiteX19" fmla="*/ 106936 w 148006"/>
              <a:gd name="connsiteY19" fmla="*/ 314608 h 336652"/>
              <a:gd name="connsiteX20" fmla="*/ 74032 w 148006"/>
              <a:gd name="connsiteY20" fmla="*/ 323821 h 336652"/>
              <a:gd name="connsiteX21" fmla="*/ 63503 w 148006"/>
              <a:gd name="connsiteY21" fmla="*/ 222486 h 336652"/>
              <a:gd name="connsiteX22" fmla="*/ 56922 w 148006"/>
              <a:gd name="connsiteY22" fmla="*/ 221170 h 336652"/>
              <a:gd name="connsiteX23" fmla="*/ 39813 w 148006"/>
              <a:gd name="connsiteY23" fmla="*/ 319873 h 336652"/>
              <a:gd name="connsiteX24" fmla="*/ 6909 w 148006"/>
              <a:gd name="connsiteY24" fmla="*/ 319873 h 336652"/>
              <a:gd name="connsiteX25" fmla="*/ 34548 w 148006"/>
              <a:gd name="connsiteY25" fmla="*/ 185637 h 336652"/>
              <a:gd name="connsiteX26" fmla="*/ 35864 w 148006"/>
              <a:gd name="connsiteY26" fmla="*/ 183005 h 336652"/>
              <a:gd name="connsiteX27" fmla="*/ 37180 w 148006"/>
              <a:gd name="connsiteY27" fmla="*/ 115887 h 336652"/>
              <a:gd name="connsiteX28" fmla="*/ 329 w 148006"/>
              <a:gd name="connsiteY28" fmla="*/ 21133 h 336652"/>
              <a:gd name="connsiteX29" fmla="*/ 13819 w 148006"/>
              <a:gd name="connsiteY29" fmla="*/ 734 h 3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8006" h="336652">
                <a:moveTo>
                  <a:pt x="89249" y="22614"/>
                </a:moveTo>
                <a:cubicBezTo>
                  <a:pt x="105469" y="22614"/>
                  <a:pt x="118618" y="35763"/>
                  <a:pt x="118618" y="51983"/>
                </a:cubicBezTo>
                <a:cubicBezTo>
                  <a:pt x="118618" y="68203"/>
                  <a:pt x="105469" y="81352"/>
                  <a:pt x="89249" y="81352"/>
                </a:cubicBezTo>
                <a:cubicBezTo>
                  <a:pt x="73029" y="81352"/>
                  <a:pt x="59880" y="68203"/>
                  <a:pt x="59880" y="51983"/>
                </a:cubicBezTo>
                <a:cubicBezTo>
                  <a:pt x="59880" y="35763"/>
                  <a:pt x="73029" y="22614"/>
                  <a:pt x="89249" y="22614"/>
                </a:cubicBezTo>
                <a:close/>
                <a:moveTo>
                  <a:pt x="13819" y="734"/>
                </a:moveTo>
                <a:cubicBezTo>
                  <a:pt x="22045" y="-1569"/>
                  <a:pt x="31258" y="1392"/>
                  <a:pt x="33232" y="11921"/>
                </a:cubicBezTo>
                <a:cubicBezTo>
                  <a:pt x="38497" y="36925"/>
                  <a:pt x="46393" y="60614"/>
                  <a:pt x="56922" y="84303"/>
                </a:cubicBezTo>
                <a:cubicBezTo>
                  <a:pt x="60871" y="82986"/>
                  <a:pt x="63503" y="81670"/>
                  <a:pt x="66135" y="81670"/>
                </a:cubicBezTo>
                <a:cubicBezTo>
                  <a:pt x="79297" y="80354"/>
                  <a:pt x="92458" y="86935"/>
                  <a:pt x="97723" y="98779"/>
                </a:cubicBezTo>
                <a:cubicBezTo>
                  <a:pt x="100355" y="98779"/>
                  <a:pt x="104303" y="100095"/>
                  <a:pt x="106936" y="104043"/>
                </a:cubicBezTo>
                <a:cubicBezTo>
                  <a:pt x="106936" y="104043"/>
                  <a:pt x="108252" y="104043"/>
                  <a:pt x="108252" y="105359"/>
                </a:cubicBezTo>
                <a:cubicBezTo>
                  <a:pt x="108252" y="88251"/>
                  <a:pt x="135891" y="81670"/>
                  <a:pt x="141155" y="101411"/>
                </a:cubicBezTo>
                <a:cubicBezTo>
                  <a:pt x="145104" y="115887"/>
                  <a:pt x="145104" y="130364"/>
                  <a:pt x="147736" y="144840"/>
                </a:cubicBezTo>
                <a:cubicBezTo>
                  <a:pt x="150368" y="161948"/>
                  <a:pt x="133258" y="173793"/>
                  <a:pt x="120097" y="161948"/>
                </a:cubicBezTo>
                <a:cubicBezTo>
                  <a:pt x="113516" y="156684"/>
                  <a:pt x="108252" y="151420"/>
                  <a:pt x="101671" y="146156"/>
                </a:cubicBezTo>
                <a:cubicBezTo>
                  <a:pt x="101671" y="169845"/>
                  <a:pt x="99039" y="192217"/>
                  <a:pt x="99039" y="193533"/>
                </a:cubicBezTo>
                <a:cubicBezTo>
                  <a:pt x="99039" y="197481"/>
                  <a:pt x="97723" y="201429"/>
                  <a:pt x="96407" y="204062"/>
                </a:cubicBezTo>
                <a:cubicBezTo>
                  <a:pt x="96407" y="205378"/>
                  <a:pt x="96407" y="206694"/>
                  <a:pt x="96407" y="208010"/>
                </a:cubicBezTo>
                <a:cubicBezTo>
                  <a:pt x="100355" y="243543"/>
                  <a:pt x="101671" y="279075"/>
                  <a:pt x="106936" y="314608"/>
                </a:cubicBezTo>
                <a:cubicBezTo>
                  <a:pt x="109568" y="335665"/>
                  <a:pt x="76664" y="344877"/>
                  <a:pt x="74032" y="323821"/>
                </a:cubicBezTo>
                <a:cubicBezTo>
                  <a:pt x="68768" y="289604"/>
                  <a:pt x="67452" y="255387"/>
                  <a:pt x="63503" y="222486"/>
                </a:cubicBezTo>
                <a:cubicBezTo>
                  <a:pt x="62187" y="221170"/>
                  <a:pt x="59555" y="221170"/>
                  <a:pt x="56922" y="221170"/>
                </a:cubicBezTo>
                <a:cubicBezTo>
                  <a:pt x="47709" y="252755"/>
                  <a:pt x="42445" y="286972"/>
                  <a:pt x="39813" y="319873"/>
                </a:cubicBezTo>
                <a:cubicBezTo>
                  <a:pt x="38497" y="342245"/>
                  <a:pt x="4277" y="342245"/>
                  <a:pt x="6909" y="319873"/>
                </a:cubicBezTo>
                <a:cubicBezTo>
                  <a:pt x="9541" y="275127"/>
                  <a:pt x="16122" y="227750"/>
                  <a:pt x="34548" y="185637"/>
                </a:cubicBezTo>
                <a:cubicBezTo>
                  <a:pt x="34548" y="184321"/>
                  <a:pt x="34548" y="184321"/>
                  <a:pt x="35864" y="183005"/>
                </a:cubicBezTo>
                <a:cubicBezTo>
                  <a:pt x="37180" y="168529"/>
                  <a:pt x="38497" y="135628"/>
                  <a:pt x="37180" y="115887"/>
                </a:cubicBezTo>
                <a:cubicBezTo>
                  <a:pt x="18754" y="86935"/>
                  <a:pt x="6909" y="55350"/>
                  <a:pt x="329" y="21133"/>
                </a:cubicBezTo>
                <a:cubicBezTo>
                  <a:pt x="-1646" y="10605"/>
                  <a:pt x="5593" y="3037"/>
                  <a:pt x="13819" y="734"/>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椭圆 25"/>
          <p:cNvSpPr/>
          <p:nvPr/>
        </p:nvSpPr>
        <p:spPr>
          <a:xfrm>
            <a:off x="8811290" y="1539465"/>
            <a:ext cx="693060" cy="846434"/>
          </a:xfrm>
          <a:custGeom>
            <a:avLst/>
            <a:gdLst>
              <a:gd name="connsiteX0" fmla="*/ 257144 w 271667"/>
              <a:gd name="connsiteY0" fmla="*/ 19113 h 331787"/>
              <a:gd name="connsiteX1" fmla="*/ 267707 w 271667"/>
              <a:gd name="connsiteY1" fmla="*/ 24066 h 331787"/>
              <a:gd name="connsiteX2" fmla="*/ 267707 w 271667"/>
              <a:gd name="connsiteY2" fmla="*/ 46517 h 331787"/>
              <a:gd name="connsiteX3" fmla="*/ 199047 w 271667"/>
              <a:gd name="connsiteY3" fmla="*/ 115193 h 331787"/>
              <a:gd name="connsiteX4" fmla="*/ 188484 w 271667"/>
              <a:gd name="connsiteY4" fmla="*/ 144249 h 331787"/>
              <a:gd name="connsiteX5" fmla="*/ 188484 w 271667"/>
              <a:gd name="connsiteY5" fmla="*/ 331787 h 331787"/>
              <a:gd name="connsiteX6" fmla="*/ 146232 w 271667"/>
              <a:gd name="connsiteY6" fmla="*/ 331787 h 331787"/>
              <a:gd name="connsiteX7" fmla="*/ 146232 w 271667"/>
              <a:gd name="connsiteY7" fmla="*/ 207642 h 331787"/>
              <a:gd name="connsiteX8" fmla="*/ 126427 w 271667"/>
              <a:gd name="connsiteY8" fmla="*/ 207642 h 331787"/>
              <a:gd name="connsiteX9" fmla="*/ 126427 w 271667"/>
              <a:gd name="connsiteY9" fmla="*/ 331787 h 331787"/>
              <a:gd name="connsiteX10" fmla="*/ 84175 w 271667"/>
              <a:gd name="connsiteY10" fmla="*/ 331787 h 331787"/>
              <a:gd name="connsiteX11" fmla="*/ 84175 w 271667"/>
              <a:gd name="connsiteY11" fmla="*/ 144249 h 331787"/>
              <a:gd name="connsiteX12" fmla="*/ 73612 w 271667"/>
              <a:gd name="connsiteY12" fmla="*/ 113873 h 331787"/>
              <a:gd name="connsiteX13" fmla="*/ 4952 w 271667"/>
              <a:gd name="connsiteY13" fmla="*/ 45197 h 331787"/>
              <a:gd name="connsiteX14" fmla="*/ 4952 w 271667"/>
              <a:gd name="connsiteY14" fmla="*/ 24066 h 331787"/>
              <a:gd name="connsiteX15" fmla="*/ 26078 w 271667"/>
              <a:gd name="connsiteY15" fmla="*/ 25386 h 331787"/>
              <a:gd name="connsiteX16" fmla="*/ 76252 w 271667"/>
              <a:gd name="connsiteY16" fmla="*/ 74252 h 331787"/>
              <a:gd name="connsiteX17" fmla="*/ 92097 w 271667"/>
              <a:gd name="connsiteY17" fmla="*/ 82176 h 331787"/>
              <a:gd name="connsiteX18" fmla="*/ 128861 w 271667"/>
              <a:gd name="connsiteY18" fmla="*/ 82176 h 331787"/>
              <a:gd name="connsiteX19" fmla="*/ 135559 w 271667"/>
              <a:gd name="connsiteY19" fmla="*/ 82176 h 331787"/>
              <a:gd name="connsiteX20" fmla="*/ 136462 w 271667"/>
              <a:gd name="connsiteY20" fmla="*/ 82550 h 331787"/>
              <a:gd name="connsiteX21" fmla="*/ 137365 w 271667"/>
              <a:gd name="connsiteY21" fmla="*/ 82176 h 331787"/>
              <a:gd name="connsiteX22" fmla="*/ 150477 w 271667"/>
              <a:gd name="connsiteY22" fmla="*/ 82176 h 331787"/>
              <a:gd name="connsiteX23" fmla="*/ 179242 w 271667"/>
              <a:gd name="connsiteY23" fmla="*/ 82176 h 331787"/>
              <a:gd name="connsiteX24" fmla="*/ 199047 w 271667"/>
              <a:gd name="connsiteY24" fmla="*/ 74252 h 331787"/>
              <a:gd name="connsiteX25" fmla="*/ 246581 w 271667"/>
              <a:gd name="connsiteY25" fmla="*/ 24066 h 331787"/>
              <a:gd name="connsiteX26" fmla="*/ 257144 w 271667"/>
              <a:gd name="connsiteY26" fmla="*/ 19113 h 331787"/>
              <a:gd name="connsiteX27" fmla="*/ 136462 w 271667"/>
              <a:gd name="connsiteY27" fmla="*/ 0 h 331787"/>
              <a:gd name="connsiteX28" fmla="*/ 177737 w 271667"/>
              <a:gd name="connsiteY28" fmla="*/ 41275 h 331787"/>
              <a:gd name="connsiteX29" fmla="*/ 165648 w 271667"/>
              <a:gd name="connsiteY29" fmla="*/ 70461 h 331787"/>
              <a:gd name="connsiteX30" fmla="*/ 137365 w 271667"/>
              <a:gd name="connsiteY30" fmla="*/ 82176 h 331787"/>
              <a:gd name="connsiteX31" fmla="*/ 135559 w 271667"/>
              <a:gd name="connsiteY31" fmla="*/ 82176 h 331787"/>
              <a:gd name="connsiteX32" fmla="*/ 107276 w 271667"/>
              <a:gd name="connsiteY32" fmla="*/ 70461 h 331787"/>
              <a:gd name="connsiteX33" fmla="*/ 95187 w 271667"/>
              <a:gd name="connsiteY33" fmla="*/ 41275 h 331787"/>
              <a:gd name="connsiteX34" fmla="*/ 136462 w 271667"/>
              <a:gd name="connsiteY34"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71667" h="331787">
                <a:moveTo>
                  <a:pt x="257144" y="19113"/>
                </a:moveTo>
                <a:cubicBezTo>
                  <a:pt x="260775" y="19113"/>
                  <a:pt x="264406" y="20764"/>
                  <a:pt x="267707" y="24066"/>
                </a:cubicBezTo>
                <a:cubicBezTo>
                  <a:pt x="272988" y="30669"/>
                  <a:pt x="272988" y="41235"/>
                  <a:pt x="267707" y="46517"/>
                </a:cubicBezTo>
                <a:cubicBezTo>
                  <a:pt x="267707" y="46517"/>
                  <a:pt x="267707" y="46517"/>
                  <a:pt x="199047" y="115193"/>
                </a:cubicBezTo>
                <a:cubicBezTo>
                  <a:pt x="199047" y="115193"/>
                  <a:pt x="188484" y="125759"/>
                  <a:pt x="188484" y="144249"/>
                </a:cubicBezTo>
                <a:cubicBezTo>
                  <a:pt x="188484" y="144249"/>
                  <a:pt x="188484" y="144249"/>
                  <a:pt x="188484" y="331787"/>
                </a:cubicBezTo>
                <a:cubicBezTo>
                  <a:pt x="188484" y="331787"/>
                  <a:pt x="188484" y="331787"/>
                  <a:pt x="146232" y="331787"/>
                </a:cubicBezTo>
                <a:cubicBezTo>
                  <a:pt x="146232" y="331787"/>
                  <a:pt x="146232" y="331787"/>
                  <a:pt x="146232" y="207642"/>
                </a:cubicBezTo>
                <a:cubicBezTo>
                  <a:pt x="146232" y="207642"/>
                  <a:pt x="146232" y="207642"/>
                  <a:pt x="126427" y="207642"/>
                </a:cubicBezTo>
                <a:cubicBezTo>
                  <a:pt x="126427" y="207642"/>
                  <a:pt x="126427" y="207642"/>
                  <a:pt x="126427" y="331787"/>
                </a:cubicBezTo>
                <a:cubicBezTo>
                  <a:pt x="126427" y="331787"/>
                  <a:pt x="126427" y="331787"/>
                  <a:pt x="84175" y="331787"/>
                </a:cubicBezTo>
                <a:cubicBezTo>
                  <a:pt x="84175" y="331787"/>
                  <a:pt x="84175" y="331787"/>
                  <a:pt x="84175" y="144249"/>
                </a:cubicBezTo>
                <a:cubicBezTo>
                  <a:pt x="84175" y="125759"/>
                  <a:pt x="73612" y="115193"/>
                  <a:pt x="73612" y="113873"/>
                </a:cubicBezTo>
                <a:cubicBezTo>
                  <a:pt x="73612" y="113873"/>
                  <a:pt x="73612" y="113873"/>
                  <a:pt x="4952" y="45197"/>
                </a:cubicBezTo>
                <a:cubicBezTo>
                  <a:pt x="-1650" y="41235"/>
                  <a:pt x="-1650" y="30669"/>
                  <a:pt x="4952" y="24066"/>
                </a:cubicBezTo>
                <a:cubicBezTo>
                  <a:pt x="11554" y="20104"/>
                  <a:pt x="22117" y="20104"/>
                  <a:pt x="26078" y="25386"/>
                </a:cubicBezTo>
                <a:cubicBezTo>
                  <a:pt x="26078" y="25386"/>
                  <a:pt x="26078" y="25386"/>
                  <a:pt x="76252" y="74252"/>
                </a:cubicBezTo>
                <a:cubicBezTo>
                  <a:pt x="80213" y="79535"/>
                  <a:pt x="86815" y="82176"/>
                  <a:pt x="92097" y="82176"/>
                </a:cubicBezTo>
                <a:cubicBezTo>
                  <a:pt x="92097" y="82176"/>
                  <a:pt x="92097" y="82176"/>
                  <a:pt x="128861" y="82176"/>
                </a:cubicBezTo>
                <a:lnTo>
                  <a:pt x="135559" y="82176"/>
                </a:lnTo>
                <a:lnTo>
                  <a:pt x="136462" y="82550"/>
                </a:lnTo>
                <a:lnTo>
                  <a:pt x="137365" y="82176"/>
                </a:lnTo>
                <a:lnTo>
                  <a:pt x="150477" y="82176"/>
                </a:lnTo>
                <a:cubicBezTo>
                  <a:pt x="158817" y="82176"/>
                  <a:pt x="168349" y="82176"/>
                  <a:pt x="179242" y="82176"/>
                </a:cubicBezTo>
                <a:cubicBezTo>
                  <a:pt x="185843" y="82176"/>
                  <a:pt x="192445" y="79535"/>
                  <a:pt x="199047" y="74252"/>
                </a:cubicBezTo>
                <a:cubicBezTo>
                  <a:pt x="199047" y="74252"/>
                  <a:pt x="199047" y="74252"/>
                  <a:pt x="246581" y="24066"/>
                </a:cubicBezTo>
                <a:cubicBezTo>
                  <a:pt x="249882" y="20764"/>
                  <a:pt x="253513" y="19113"/>
                  <a:pt x="257144" y="19113"/>
                </a:cubicBezTo>
                <a:close/>
                <a:moveTo>
                  <a:pt x="136462" y="0"/>
                </a:moveTo>
                <a:cubicBezTo>
                  <a:pt x="159258" y="0"/>
                  <a:pt x="177737" y="18479"/>
                  <a:pt x="177737" y="41275"/>
                </a:cubicBezTo>
                <a:cubicBezTo>
                  <a:pt x="177737" y="52673"/>
                  <a:pt x="173118" y="62992"/>
                  <a:pt x="165648" y="70461"/>
                </a:cubicBezTo>
                <a:lnTo>
                  <a:pt x="137365" y="82176"/>
                </a:lnTo>
                <a:lnTo>
                  <a:pt x="135559" y="82176"/>
                </a:lnTo>
                <a:lnTo>
                  <a:pt x="107276" y="70461"/>
                </a:lnTo>
                <a:cubicBezTo>
                  <a:pt x="99807" y="62992"/>
                  <a:pt x="95187" y="52673"/>
                  <a:pt x="95187" y="41275"/>
                </a:cubicBezTo>
                <a:cubicBezTo>
                  <a:pt x="95187" y="18479"/>
                  <a:pt x="113666" y="0"/>
                  <a:pt x="136462"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426544660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par>
                                <p:cTn id="14" presetID="53" presetClass="entr" presetSubtype="16" fill="hold" grpId="0" nodeType="withEffect">
                                  <p:stCondLst>
                                    <p:cond delay="25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childTnLst>
                          </p:cTn>
                        </p:par>
                        <p:par>
                          <p:cTn id="24" fill="hold">
                            <p:stCondLst>
                              <p:cond delay="1500"/>
                            </p:stCondLst>
                            <p:childTnLst>
                              <p:par>
                                <p:cTn id="25" presetID="42"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8" grpId="0" animBg="1"/>
      <p:bldP spid="29"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grpSp>
        <p:nvGrpSpPr>
          <p:cNvPr id="5" name="组合 4"/>
          <p:cNvGrpSpPr/>
          <p:nvPr/>
        </p:nvGrpSpPr>
        <p:grpSpPr>
          <a:xfrm>
            <a:off x="1055689" y="1305940"/>
            <a:ext cx="2413844" cy="4135392"/>
            <a:chOff x="1055689" y="1305940"/>
            <a:chExt cx="2413844" cy="4135392"/>
          </a:xfrm>
        </p:grpSpPr>
        <p:grpSp>
          <p:nvGrpSpPr>
            <p:cNvPr id="4" name="组合 3"/>
            <p:cNvGrpSpPr/>
            <p:nvPr/>
          </p:nvGrpSpPr>
          <p:grpSpPr>
            <a:xfrm>
              <a:off x="1055689" y="1305940"/>
              <a:ext cx="2413844" cy="4135392"/>
              <a:chOff x="1055689" y="1234276"/>
              <a:chExt cx="2413844" cy="4135392"/>
            </a:xfrm>
          </p:grpSpPr>
          <p:sp>
            <p:nvSpPr>
              <p:cNvPr id="3" name="文本框 2"/>
              <p:cNvSpPr txBox="1"/>
              <p:nvPr/>
            </p:nvSpPr>
            <p:spPr>
              <a:xfrm>
                <a:off x="1580373" y="1234276"/>
                <a:ext cx="1364477" cy="2215991"/>
              </a:xfrm>
              <a:prstGeom prst="rect">
                <a:avLst/>
              </a:prstGeom>
              <a:noFill/>
            </p:spPr>
            <p:txBody>
              <a:bodyPr wrap="none" rtlCol="0">
                <a:spAutoFit/>
              </a:bodyPr>
              <a:lstStyle/>
              <a:p>
                <a:pPr algn="ctr"/>
                <a:r>
                  <a:rPr lang="en-US" altLang="zh-CN" sz="13800" b="1" dirty="0">
                    <a:solidFill>
                      <a:schemeClr val="accent3"/>
                    </a:solidFill>
                  </a:rPr>
                  <a:t>S</a:t>
                </a:r>
                <a:endParaRPr lang="zh-CN" altLang="en-US" sz="13800" b="1" dirty="0">
                  <a:solidFill>
                    <a:schemeClr val="accent3"/>
                  </a:solidFill>
                </a:endParaRPr>
              </a:p>
            </p:txBody>
          </p:sp>
          <p:sp>
            <p:nvSpPr>
              <p:cNvPr id="2" name="矩形: 圆角 1"/>
              <p:cNvSpPr/>
              <p:nvPr/>
            </p:nvSpPr>
            <p:spPr>
              <a:xfrm>
                <a:off x="1055689" y="2840477"/>
                <a:ext cx="2413844" cy="2529191"/>
              </a:xfrm>
              <a:prstGeom prst="roundRect">
                <a:avLst>
                  <a:gd name="adj" fmla="val 7801"/>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grpSp>
          <p:nvGrpSpPr>
            <p:cNvPr id="23" name="组合 22"/>
            <p:cNvGrpSpPr/>
            <p:nvPr/>
          </p:nvGrpSpPr>
          <p:grpSpPr>
            <a:xfrm>
              <a:off x="1146478" y="3285396"/>
              <a:ext cx="2241974" cy="1782679"/>
              <a:chOff x="1068768" y="3955330"/>
              <a:chExt cx="2241974" cy="1782679"/>
            </a:xfrm>
          </p:grpSpPr>
          <p:sp>
            <p:nvSpPr>
              <p:cNvPr id="24" name="矩形 23"/>
              <p:cNvSpPr/>
              <p:nvPr/>
            </p:nvSpPr>
            <p:spPr>
              <a:xfrm>
                <a:off x="1068769" y="4353014"/>
                <a:ext cx="2241973" cy="138499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p>
            </p:txBody>
          </p:sp>
          <p:sp>
            <p:nvSpPr>
              <p:cNvPr id="25" name="矩形 24"/>
              <p:cNvSpPr/>
              <p:nvPr/>
            </p:nvSpPr>
            <p:spPr>
              <a:xfrm>
                <a:off x="1068768" y="3955330"/>
                <a:ext cx="2241974" cy="42473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grpSp>
      <p:grpSp>
        <p:nvGrpSpPr>
          <p:cNvPr id="6" name="组合 5"/>
          <p:cNvGrpSpPr/>
          <p:nvPr/>
        </p:nvGrpSpPr>
        <p:grpSpPr>
          <a:xfrm>
            <a:off x="3611282" y="1305940"/>
            <a:ext cx="2413844" cy="4135392"/>
            <a:chOff x="3611282" y="1305940"/>
            <a:chExt cx="2413844" cy="4135392"/>
          </a:xfrm>
        </p:grpSpPr>
        <p:grpSp>
          <p:nvGrpSpPr>
            <p:cNvPr id="14" name="组合 13"/>
            <p:cNvGrpSpPr/>
            <p:nvPr/>
          </p:nvGrpSpPr>
          <p:grpSpPr>
            <a:xfrm>
              <a:off x="3611282" y="1305940"/>
              <a:ext cx="2413844" cy="4135392"/>
              <a:chOff x="1055689" y="1234276"/>
              <a:chExt cx="2413844" cy="4135392"/>
            </a:xfrm>
          </p:grpSpPr>
          <p:sp>
            <p:nvSpPr>
              <p:cNvPr id="15" name="文本框 14"/>
              <p:cNvSpPr txBox="1"/>
              <p:nvPr/>
            </p:nvSpPr>
            <p:spPr>
              <a:xfrm>
                <a:off x="1335114" y="1234276"/>
                <a:ext cx="1854996" cy="2215991"/>
              </a:xfrm>
              <a:prstGeom prst="rect">
                <a:avLst/>
              </a:prstGeom>
              <a:noFill/>
            </p:spPr>
            <p:txBody>
              <a:bodyPr wrap="none" rtlCol="0">
                <a:spAutoFit/>
              </a:bodyPr>
              <a:lstStyle/>
              <a:p>
                <a:pPr algn="ctr"/>
                <a:r>
                  <a:rPr lang="en-US" altLang="zh-CN" sz="13800" b="1" dirty="0">
                    <a:solidFill>
                      <a:schemeClr val="accent4"/>
                    </a:solidFill>
                  </a:rPr>
                  <a:t>W</a:t>
                </a:r>
                <a:endParaRPr lang="zh-CN" altLang="en-US" sz="13800" b="1" dirty="0">
                  <a:solidFill>
                    <a:schemeClr val="accent4"/>
                  </a:solidFill>
                </a:endParaRPr>
              </a:p>
            </p:txBody>
          </p:sp>
          <p:sp>
            <p:nvSpPr>
              <p:cNvPr id="16" name="矩形: 圆角 15"/>
              <p:cNvSpPr/>
              <p:nvPr/>
            </p:nvSpPr>
            <p:spPr>
              <a:xfrm>
                <a:off x="1055689" y="2840477"/>
                <a:ext cx="2413844" cy="2529191"/>
              </a:xfrm>
              <a:prstGeom prst="roundRect">
                <a:avLst>
                  <a:gd name="adj" fmla="val 7801"/>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grpSp>
          <p:nvGrpSpPr>
            <p:cNvPr id="26" name="组合 25"/>
            <p:cNvGrpSpPr/>
            <p:nvPr/>
          </p:nvGrpSpPr>
          <p:grpSpPr>
            <a:xfrm>
              <a:off x="3711851" y="3285396"/>
              <a:ext cx="2241974" cy="1782679"/>
              <a:chOff x="1068768" y="3955330"/>
              <a:chExt cx="2241974" cy="1782679"/>
            </a:xfrm>
          </p:grpSpPr>
          <p:sp>
            <p:nvSpPr>
              <p:cNvPr id="27" name="矩形 26"/>
              <p:cNvSpPr/>
              <p:nvPr/>
            </p:nvSpPr>
            <p:spPr>
              <a:xfrm>
                <a:off x="1068769" y="4353014"/>
                <a:ext cx="2241973" cy="138499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p>
            </p:txBody>
          </p:sp>
          <p:sp>
            <p:nvSpPr>
              <p:cNvPr id="28" name="矩形 27"/>
              <p:cNvSpPr/>
              <p:nvPr/>
            </p:nvSpPr>
            <p:spPr>
              <a:xfrm>
                <a:off x="1068768" y="3955330"/>
                <a:ext cx="2241974" cy="42473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grpSp>
      <p:grpSp>
        <p:nvGrpSpPr>
          <p:cNvPr id="7" name="组合 6"/>
          <p:cNvGrpSpPr/>
          <p:nvPr/>
        </p:nvGrpSpPr>
        <p:grpSpPr>
          <a:xfrm>
            <a:off x="6166875" y="1305940"/>
            <a:ext cx="2413844" cy="4135392"/>
            <a:chOff x="6166875" y="1305940"/>
            <a:chExt cx="2413844" cy="4135392"/>
          </a:xfrm>
        </p:grpSpPr>
        <p:grpSp>
          <p:nvGrpSpPr>
            <p:cNvPr id="17" name="组合 16"/>
            <p:cNvGrpSpPr/>
            <p:nvPr/>
          </p:nvGrpSpPr>
          <p:grpSpPr>
            <a:xfrm>
              <a:off x="6166875" y="1305940"/>
              <a:ext cx="2413844" cy="4135392"/>
              <a:chOff x="1055689" y="1234276"/>
              <a:chExt cx="2413844" cy="4135392"/>
            </a:xfrm>
          </p:grpSpPr>
          <p:sp>
            <p:nvSpPr>
              <p:cNvPr id="18" name="文本框 17"/>
              <p:cNvSpPr txBox="1"/>
              <p:nvPr/>
            </p:nvSpPr>
            <p:spPr>
              <a:xfrm>
                <a:off x="1481789" y="1234276"/>
                <a:ext cx="1561646" cy="2215991"/>
              </a:xfrm>
              <a:prstGeom prst="rect">
                <a:avLst/>
              </a:prstGeom>
              <a:noFill/>
            </p:spPr>
            <p:txBody>
              <a:bodyPr wrap="none" rtlCol="0">
                <a:spAutoFit/>
              </a:bodyPr>
              <a:lstStyle/>
              <a:p>
                <a:pPr algn="ctr"/>
                <a:r>
                  <a:rPr lang="en-US" altLang="zh-CN" sz="13800" b="1" dirty="0">
                    <a:solidFill>
                      <a:schemeClr val="accent5"/>
                    </a:solidFill>
                  </a:rPr>
                  <a:t>O</a:t>
                </a:r>
                <a:endParaRPr lang="zh-CN" altLang="en-US" sz="13800" b="1" dirty="0">
                  <a:solidFill>
                    <a:schemeClr val="accent5"/>
                  </a:solidFill>
                </a:endParaRPr>
              </a:p>
            </p:txBody>
          </p:sp>
          <p:sp>
            <p:nvSpPr>
              <p:cNvPr id="19" name="矩形: 圆角 18"/>
              <p:cNvSpPr/>
              <p:nvPr/>
            </p:nvSpPr>
            <p:spPr>
              <a:xfrm>
                <a:off x="1055689" y="2840477"/>
                <a:ext cx="2413844" cy="2529191"/>
              </a:xfrm>
              <a:prstGeom prst="roundRect">
                <a:avLst>
                  <a:gd name="adj" fmla="val 7801"/>
                </a:avLst>
              </a:prstGeom>
              <a:solidFill>
                <a:schemeClr val="bg1"/>
              </a:solid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grpSp>
          <p:nvGrpSpPr>
            <p:cNvPr id="29" name="组合 28"/>
            <p:cNvGrpSpPr/>
            <p:nvPr/>
          </p:nvGrpSpPr>
          <p:grpSpPr>
            <a:xfrm>
              <a:off x="6262290" y="3285396"/>
              <a:ext cx="2241974" cy="1782679"/>
              <a:chOff x="1068768" y="3955330"/>
              <a:chExt cx="2241974" cy="1782679"/>
            </a:xfrm>
          </p:grpSpPr>
          <p:sp>
            <p:nvSpPr>
              <p:cNvPr id="30" name="矩形 29"/>
              <p:cNvSpPr/>
              <p:nvPr/>
            </p:nvSpPr>
            <p:spPr>
              <a:xfrm>
                <a:off x="1068769" y="4353014"/>
                <a:ext cx="2241973" cy="138499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p>
            </p:txBody>
          </p:sp>
          <p:sp>
            <p:nvSpPr>
              <p:cNvPr id="31" name="矩形 30"/>
              <p:cNvSpPr/>
              <p:nvPr/>
            </p:nvSpPr>
            <p:spPr>
              <a:xfrm>
                <a:off x="1068768" y="3955330"/>
                <a:ext cx="2241974" cy="42473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grpSp>
      <p:grpSp>
        <p:nvGrpSpPr>
          <p:cNvPr id="8" name="组合 7"/>
          <p:cNvGrpSpPr/>
          <p:nvPr/>
        </p:nvGrpSpPr>
        <p:grpSpPr>
          <a:xfrm>
            <a:off x="8722469" y="1305940"/>
            <a:ext cx="2413844" cy="4135392"/>
            <a:chOff x="8722469" y="1305940"/>
            <a:chExt cx="2413844" cy="4135392"/>
          </a:xfrm>
        </p:grpSpPr>
        <p:grpSp>
          <p:nvGrpSpPr>
            <p:cNvPr id="20" name="组合 19"/>
            <p:cNvGrpSpPr/>
            <p:nvPr/>
          </p:nvGrpSpPr>
          <p:grpSpPr>
            <a:xfrm>
              <a:off x="8722469" y="1305940"/>
              <a:ext cx="2413844" cy="4135392"/>
              <a:chOff x="1055689" y="1234276"/>
              <a:chExt cx="2413844" cy="4135392"/>
            </a:xfrm>
          </p:grpSpPr>
          <p:sp>
            <p:nvSpPr>
              <p:cNvPr id="21" name="文本框 20"/>
              <p:cNvSpPr txBox="1"/>
              <p:nvPr/>
            </p:nvSpPr>
            <p:spPr>
              <a:xfrm>
                <a:off x="1630066" y="1234276"/>
                <a:ext cx="1265090" cy="2215991"/>
              </a:xfrm>
              <a:prstGeom prst="rect">
                <a:avLst/>
              </a:prstGeom>
              <a:noFill/>
            </p:spPr>
            <p:txBody>
              <a:bodyPr wrap="none" rtlCol="0">
                <a:spAutoFit/>
              </a:bodyPr>
              <a:lstStyle/>
              <a:p>
                <a:pPr algn="ctr"/>
                <a:r>
                  <a:rPr lang="en-US" altLang="zh-CN" sz="13800" b="1" dirty="0">
                    <a:solidFill>
                      <a:schemeClr val="tx2"/>
                    </a:solidFill>
                  </a:rPr>
                  <a:t>T</a:t>
                </a:r>
                <a:endParaRPr lang="zh-CN" altLang="en-US" sz="13800" b="1" dirty="0">
                  <a:solidFill>
                    <a:schemeClr val="tx2"/>
                  </a:solidFill>
                </a:endParaRPr>
              </a:p>
            </p:txBody>
          </p:sp>
          <p:sp>
            <p:nvSpPr>
              <p:cNvPr id="22" name="矩形: 圆角 21"/>
              <p:cNvSpPr/>
              <p:nvPr/>
            </p:nvSpPr>
            <p:spPr>
              <a:xfrm>
                <a:off x="1055689" y="2840477"/>
                <a:ext cx="2413844" cy="2529191"/>
              </a:xfrm>
              <a:prstGeom prst="roundRect">
                <a:avLst>
                  <a:gd name="adj" fmla="val 7801"/>
                </a:avLst>
              </a:prstGeom>
              <a:solidFill>
                <a:schemeClr val="bg1"/>
              </a:solid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grpSp>
          <p:nvGrpSpPr>
            <p:cNvPr id="32" name="组合 31"/>
            <p:cNvGrpSpPr/>
            <p:nvPr/>
          </p:nvGrpSpPr>
          <p:grpSpPr>
            <a:xfrm>
              <a:off x="8808404" y="3285396"/>
              <a:ext cx="2241974" cy="1782679"/>
              <a:chOff x="1068768" y="3955330"/>
              <a:chExt cx="2241974" cy="1782679"/>
            </a:xfrm>
          </p:grpSpPr>
          <p:sp>
            <p:nvSpPr>
              <p:cNvPr id="33" name="矩形 32"/>
              <p:cNvSpPr/>
              <p:nvPr/>
            </p:nvSpPr>
            <p:spPr>
              <a:xfrm>
                <a:off x="1068769" y="4353014"/>
                <a:ext cx="2241973" cy="138499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p>
            </p:txBody>
          </p:sp>
          <p:sp>
            <p:nvSpPr>
              <p:cNvPr id="34" name="矩形 33"/>
              <p:cNvSpPr/>
              <p:nvPr/>
            </p:nvSpPr>
            <p:spPr>
              <a:xfrm>
                <a:off x="1068768" y="3955330"/>
                <a:ext cx="2241974" cy="42473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tx1">
                        <a:lumMod val="65000"/>
                        <a:lumOff val="35000"/>
                      </a:schemeClr>
                    </a:solidFill>
                  </a:rPr>
                  <a:t>标题文字添加</a:t>
                </a:r>
              </a:p>
            </p:txBody>
          </p:sp>
        </p:grpSp>
      </p:grpSp>
    </p:spTree>
    <p:extLst>
      <p:ext uri="{BB962C8B-B14F-4D97-AF65-F5344CB8AC3E}">
        <p14:creationId xmlns:p14="http://schemas.microsoft.com/office/powerpoint/2010/main" val="419364885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grpSp>
        <p:nvGrpSpPr>
          <p:cNvPr id="3" name="组合 2"/>
          <p:cNvGrpSpPr/>
          <p:nvPr/>
        </p:nvGrpSpPr>
        <p:grpSpPr>
          <a:xfrm>
            <a:off x="4365305" y="2183981"/>
            <a:ext cx="3461389" cy="3055186"/>
            <a:chOff x="4365305" y="2183981"/>
            <a:chExt cx="3461389" cy="3055186"/>
          </a:xfrm>
        </p:grpSpPr>
        <p:sp>
          <p:nvSpPr>
            <p:cNvPr id="9" name="Freeform: Shape 3"/>
            <p:cNvSpPr/>
            <p:nvPr/>
          </p:nvSpPr>
          <p:spPr>
            <a:xfrm>
              <a:off x="4976044" y="2445490"/>
              <a:ext cx="2228892" cy="2529491"/>
            </a:xfrm>
            <a:custGeom>
              <a:avLst/>
              <a:gdLst/>
              <a:ahLst/>
              <a:cxnLst>
                <a:cxn ang="0">
                  <a:pos x="wd2" y="hd2"/>
                </a:cxn>
                <a:cxn ang="5400000">
                  <a:pos x="wd2" y="hd2"/>
                </a:cxn>
                <a:cxn ang="10800000">
                  <a:pos x="wd2" y="hd2"/>
                </a:cxn>
                <a:cxn ang="16200000">
                  <a:pos x="wd2" y="hd2"/>
                </a:cxn>
              </a:cxnLst>
              <a:rect l="0" t="0" r="r" b="b"/>
              <a:pathLst>
                <a:path w="21529" h="21570" extrusionOk="0">
                  <a:moveTo>
                    <a:pt x="538" y="6909"/>
                  </a:moveTo>
                  <a:cubicBezTo>
                    <a:pt x="1461" y="7610"/>
                    <a:pt x="2084" y="8535"/>
                    <a:pt x="2344" y="9550"/>
                  </a:cubicBezTo>
                  <a:cubicBezTo>
                    <a:pt x="2607" y="10563"/>
                    <a:pt x="2500" y="11653"/>
                    <a:pt x="2066" y="12653"/>
                  </a:cubicBezTo>
                  <a:cubicBezTo>
                    <a:pt x="1851" y="13153"/>
                    <a:pt x="1549" y="13624"/>
                    <a:pt x="1175" y="14047"/>
                  </a:cubicBezTo>
                  <a:cubicBezTo>
                    <a:pt x="988" y="14258"/>
                    <a:pt x="783" y="14456"/>
                    <a:pt x="563" y="14641"/>
                  </a:cubicBezTo>
                  <a:cubicBezTo>
                    <a:pt x="535" y="14664"/>
                    <a:pt x="508" y="14687"/>
                    <a:pt x="480" y="14710"/>
                  </a:cubicBezTo>
                  <a:cubicBezTo>
                    <a:pt x="448" y="14736"/>
                    <a:pt x="416" y="14761"/>
                    <a:pt x="384" y="14787"/>
                  </a:cubicBezTo>
                  <a:cubicBezTo>
                    <a:pt x="262" y="14888"/>
                    <a:pt x="169" y="15015"/>
                    <a:pt x="114" y="15148"/>
                  </a:cubicBezTo>
                  <a:cubicBezTo>
                    <a:pt x="5" y="15419"/>
                    <a:pt x="39" y="15673"/>
                    <a:pt x="115" y="15884"/>
                  </a:cubicBezTo>
                  <a:cubicBezTo>
                    <a:pt x="195" y="16097"/>
                    <a:pt x="324" y="16283"/>
                    <a:pt x="510" y="16443"/>
                  </a:cubicBezTo>
                  <a:cubicBezTo>
                    <a:pt x="604" y="16523"/>
                    <a:pt x="714" y="16596"/>
                    <a:pt x="845" y="16653"/>
                  </a:cubicBezTo>
                  <a:cubicBezTo>
                    <a:pt x="977" y="16710"/>
                    <a:pt x="1132" y="16749"/>
                    <a:pt x="1297" y="16755"/>
                  </a:cubicBezTo>
                  <a:cubicBezTo>
                    <a:pt x="1379" y="16758"/>
                    <a:pt x="1462" y="16752"/>
                    <a:pt x="1542" y="16738"/>
                  </a:cubicBezTo>
                  <a:cubicBezTo>
                    <a:pt x="1582" y="16731"/>
                    <a:pt x="1622" y="16722"/>
                    <a:pt x="1660" y="16711"/>
                  </a:cubicBezTo>
                  <a:cubicBezTo>
                    <a:pt x="1682" y="16705"/>
                    <a:pt x="1703" y="16698"/>
                    <a:pt x="1725" y="16692"/>
                  </a:cubicBezTo>
                  <a:cubicBezTo>
                    <a:pt x="1761" y="16682"/>
                    <a:pt x="1797" y="16672"/>
                    <a:pt x="1833" y="16661"/>
                  </a:cubicBezTo>
                  <a:cubicBezTo>
                    <a:pt x="1870" y="16652"/>
                    <a:pt x="1906" y="16642"/>
                    <a:pt x="1942" y="16633"/>
                  </a:cubicBezTo>
                  <a:cubicBezTo>
                    <a:pt x="2088" y="16595"/>
                    <a:pt x="2235" y="16563"/>
                    <a:pt x="2384" y="16535"/>
                  </a:cubicBezTo>
                  <a:cubicBezTo>
                    <a:pt x="2977" y="16425"/>
                    <a:pt x="3590" y="16393"/>
                    <a:pt x="4193" y="16443"/>
                  </a:cubicBezTo>
                  <a:cubicBezTo>
                    <a:pt x="5401" y="16540"/>
                    <a:pt x="6568" y="16973"/>
                    <a:pt x="7492" y="17666"/>
                  </a:cubicBezTo>
                  <a:cubicBezTo>
                    <a:pt x="8420" y="18356"/>
                    <a:pt x="9100" y="19300"/>
                    <a:pt x="9406" y="20334"/>
                  </a:cubicBezTo>
                  <a:cubicBezTo>
                    <a:pt x="9425" y="20399"/>
                    <a:pt x="9443" y="20464"/>
                    <a:pt x="9460" y="20529"/>
                  </a:cubicBezTo>
                  <a:cubicBezTo>
                    <a:pt x="9468" y="20561"/>
                    <a:pt x="9475" y="20594"/>
                    <a:pt x="9483" y="20627"/>
                  </a:cubicBezTo>
                  <a:cubicBezTo>
                    <a:pt x="9488" y="20647"/>
                    <a:pt x="9492" y="20666"/>
                    <a:pt x="9497" y="20686"/>
                  </a:cubicBezTo>
                  <a:cubicBezTo>
                    <a:pt x="9499" y="20695"/>
                    <a:pt x="9501" y="20704"/>
                    <a:pt x="9503" y="20713"/>
                  </a:cubicBezTo>
                  <a:cubicBezTo>
                    <a:pt x="9508" y="20728"/>
                    <a:pt x="9512" y="20744"/>
                    <a:pt x="9517" y="20759"/>
                  </a:cubicBezTo>
                  <a:cubicBezTo>
                    <a:pt x="9552" y="20878"/>
                    <a:pt x="9606" y="20989"/>
                    <a:pt x="9688" y="21099"/>
                  </a:cubicBezTo>
                  <a:cubicBezTo>
                    <a:pt x="9769" y="21207"/>
                    <a:pt x="9878" y="21306"/>
                    <a:pt x="10002" y="21381"/>
                  </a:cubicBezTo>
                  <a:cubicBezTo>
                    <a:pt x="10253" y="21532"/>
                    <a:pt x="10545" y="21583"/>
                    <a:pt x="10808" y="21567"/>
                  </a:cubicBezTo>
                  <a:cubicBezTo>
                    <a:pt x="11073" y="21551"/>
                    <a:pt x="11324" y="21474"/>
                    <a:pt x="11546" y="21332"/>
                  </a:cubicBezTo>
                  <a:cubicBezTo>
                    <a:pt x="11766" y="21192"/>
                    <a:pt x="11953" y="20969"/>
                    <a:pt x="12021" y="20712"/>
                  </a:cubicBezTo>
                  <a:cubicBezTo>
                    <a:pt x="12040" y="20640"/>
                    <a:pt x="12058" y="20569"/>
                    <a:pt x="12076" y="20498"/>
                  </a:cubicBezTo>
                  <a:cubicBezTo>
                    <a:pt x="12094" y="20432"/>
                    <a:pt x="12113" y="20368"/>
                    <a:pt x="12134" y="20303"/>
                  </a:cubicBezTo>
                  <a:cubicBezTo>
                    <a:pt x="12215" y="20044"/>
                    <a:pt x="12319" y="19791"/>
                    <a:pt x="12442" y="19546"/>
                  </a:cubicBezTo>
                  <a:cubicBezTo>
                    <a:pt x="12933" y="18564"/>
                    <a:pt x="13762" y="17719"/>
                    <a:pt x="14798" y="17166"/>
                  </a:cubicBezTo>
                  <a:cubicBezTo>
                    <a:pt x="15832" y="16609"/>
                    <a:pt x="17063" y="16343"/>
                    <a:pt x="18274" y="16412"/>
                  </a:cubicBezTo>
                  <a:cubicBezTo>
                    <a:pt x="18576" y="16429"/>
                    <a:pt x="18877" y="16466"/>
                    <a:pt x="19174" y="16523"/>
                  </a:cubicBezTo>
                  <a:cubicBezTo>
                    <a:pt x="19322" y="16551"/>
                    <a:pt x="19469" y="16584"/>
                    <a:pt x="19614" y="16622"/>
                  </a:cubicBezTo>
                  <a:cubicBezTo>
                    <a:pt x="19687" y="16641"/>
                    <a:pt x="19759" y="16661"/>
                    <a:pt x="19831" y="16683"/>
                  </a:cubicBezTo>
                  <a:cubicBezTo>
                    <a:pt x="19845" y="16687"/>
                    <a:pt x="19859" y="16690"/>
                    <a:pt x="19873" y="16694"/>
                  </a:cubicBezTo>
                  <a:cubicBezTo>
                    <a:pt x="19893" y="16699"/>
                    <a:pt x="19914" y="16704"/>
                    <a:pt x="19934" y="16709"/>
                  </a:cubicBezTo>
                  <a:cubicBezTo>
                    <a:pt x="19975" y="16717"/>
                    <a:pt x="20008" y="16723"/>
                    <a:pt x="20046" y="16728"/>
                  </a:cubicBezTo>
                  <a:cubicBezTo>
                    <a:pt x="20121" y="16737"/>
                    <a:pt x="20197" y="16740"/>
                    <a:pt x="20272" y="16737"/>
                  </a:cubicBezTo>
                  <a:cubicBezTo>
                    <a:pt x="20577" y="16722"/>
                    <a:pt x="20847" y="16603"/>
                    <a:pt x="21043" y="16447"/>
                  </a:cubicBezTo>
                  <a:cubicBezTo>
                    <a:pt x="21241" y="16290"/>
                    <a:pt x="21384" y="16093"/>
                    <a:pt x="21460" y="15864"/>
                  </a:cubicBezTo>
                  <a:cubicBezTo>
                    <a:pt x="21536" y="15637"/>
                    <a:pt x="21535" y="15362"/>
                    <a:pt x="21412" y="15118"/>
                  </a:cubicBezTo>
                  <a:cubicBezTo>
                    <a:pt x="21352" y="14997"/>
                    <a:pt x="21266" y="14888"/>
                    <a:pt x="21168" y="14801"/>
                  </a:cubicBezTo>
                  <a:cubicBezTo>
                    <a:pt x="21156" y="14789"/>
                    <a:pt x="21144" y="14778"/>
                    <a:pt x="21131" y="14768"/>
                  </a:cubicBezTo>
                  <a:cubicBezTo>
                    <a:pt x="21121" y="14759"/>
                    <a:pt x="21110" y="14751"/>
                    <a:pt x="21100" y="14742"/>
                  </a:cubicBezTo>
                  <a:cubicBezTo>
                    <a:pt x="21085" y="14730"/>
                    <a:pt x="21069" y="14718"/>
                    <a:pt x="21054" y="14706"/>
                  </a:cubicBezTo>
                  <a:cubicBezTo>
                    <a:pt x="21027" y="14683"/>
                    <a:pt x="21000" y="14660"/>
                    <a:pt x="20972" y="14638"/>
                  </a:cubicBezTo>
                  <a:cubicBezTo>
                    <a:pt x="20086" y="13898"/>
                    <a:pt x="19447" y="12932"/>
                    <a:pt x="19183" y="11888"/>
                  </a:cubicBezTo>
                  <a:cubicBezTo>
                    <a:pt x="18915" y="10846"/>
                    <a:pt x="19029" y="9733"/>
                    <a:pt x="19498" y="8745"/>
                  </a:cubicBezTo>
                  <a:cubicBezTo>
                    <a:pt x="19730" y="8251"/>
                    <a:pt x="20049" y="7788"/>
                    <a:pt x="20437" y="7376"/>
                  </a:cubicBezTo>
                  <a:cubicBezTo>
                    <a:pt x="20631" y="7169"/>
                    <a:pt x="20842" y="6976"/>
                    <a:pt x="21068" y="6797"/>
                  </a:cubicBezTo>
                  <a:cubicBezTo>
                    <a:pt x="21086" y="6783"/>
                    <a:pt x="21103" y="6768"/>
                    <a:pt x="21121" y="6754"/>
                  </a:cubicBezTo>
                  <a:cubicBezTo>
                    <a:pt x="21140" y="6738"/>
                    <a:pt x="21177" y="6706"/>
                    <a:pt x="21195" y="6687"/>
                  </a:cubicBezTo>
                  <a:cubicBezTo>
                    <a:pt x="21240" y="6644"/>
                    <a:pt x="21282" y="6597"/>
                    <a:pt x="21321" y="6545"/>
                  </a:cubicBezTo>
                  <a:cubicBezTo>
                    <a:pt x="21398" y="6443"/>
                    <a:pt x="21460" y="6324"/>
                    <a:pt x="21494" y="6198"/>
                  </a:cubicBezTo>
                  <a:cubicBezTo>
                    <a:pt x="21566" y="5945"/>
                    <a:pt x="21523" y="5678"/>
                    <a:pt x="21405" y="5462"/>
                  </a:cubicBezTo>
                  <a:cubicBezTo>
                    <a:pt x="21288" y="5244"/>
                    <a:pt x="21102" y="5063"/>
                    <a:pt x="20863" y="4939"/>
                  </a:cubicBezTo>
                  <a:cubicBezTo>
                    <a:pt x="20627" y="4815"/>
                    <a:pt x="20327" y="4759"/>
                    <a:pt x="20047" y="4795"/>
                  </a:cubicBezTo>
                  <a:cubicBezTo>
                    <a:pt x="19977" y="4804"/>
                    <a:pt x="19909" y="4818"/>
                    <a:pt x="19844" y="4836"/>
                  </a:cubicBezTo>
                  <a:cubicBezTo>
                    <a:pt x="19803" y="4847"/>
                    <a:pt x="19762" y="4859"/>
                    <a:pt x="19721" y="4870"/>
                  </a:cubicBezTo>
                  <a:cubicBezTo>
                    <a:pt x="19653" y="4889"/>
                    <a:pt x="19577" y="4908"/>
                    <a:pt x="19505" y="4926"/>
                  </a:cubicBezTo>
                  <a:cubicBezTo>
                    <a:pt x="19358" y="4961"/>
                    <a:pt x="19209" y="4992"/>
                    <a:pt x="19060" y="5018"/>
                  </a:cubicBezTo>
                  <a:cubicBezTo>
                    <a:pt x="18463" y="5122"/>
                    <a:pt x="17850" y="5149"/>
                    <a:pt x="17246" y="5096"/>
                  </a:cubicBezTo>
                  <a:cubicBezTo>
                    <a:pt x="16038" y="4993"/>
                    <a:pt x="14878" y="4552"/>
                    <a:pt x="13961" y="3850"/>
                  </a:cubicBezTo>
                  <a:cubicBezTo>
                    <a:pt x="13041" y="3153"/>
                    <a:pt x="12371" y="2203"/>
                    <a:pt x="12075" y="1166"/>
                  </a:cubicBezTo>
                  <a:cubicBezTo>
                    <a:pt x="12057" y="1101"/>
                    <a:pt x="12039" y="1036"/>
                    <a:pt x="12023" y="971"/>
                  </a:cubicBezTo>
                  <a:cubicBezTo>
                    <a:pt x="12015" y="934"/>
                    <a:pt x="12006" y="898"/>
                    <a:pt x="11998" y="861"/>
                  </a:cubicBezTo>
                  <a:cubicBezTo>
                    <a:pt x="11995" y="852"/>
                    <a:pt x="11993" y="843"/>
                    <a:pt x="11991" y="833"/>
                  </a:cubicBezTo>
                  <a:cubicBezTo>
                    <a:pt x="11985" y="815"/>
                    <a:pt x="11979" y="796"/>
                    <a:pt x="11974" y="777"/>
                  </a:cubicBezTo>
                  <a:cubicBezTo>
                    <a:pt x="11963" y="745"/>
                    <a:pt x="11951" y="715"/>
                    <a:pt x="11937" y="684"/>
                  </a:cubicBezTo>
                  <a:cubicBezTo>
                    <a:pt x="11829" y="437"/>
                    <a:pt x="11599" y="233"/>
                    <a:pt x="11351" y="127"/>
                  </a:cubicBezTo>
                  <a:cubicBezTo>
                    <a:pt x="11101" y="18"/>
                    <a:pt x="10837" y="-17"/>
                    <a:pt x="10575" y="7"/>
                  </a:cubicBezTo>
                  <a:cubicBezTo>
                    <a:pt x="10315" y="32"/>
                    <a:pt x="10046" y="122"/>
                    <a:pt x="9826" y="300"/>
                  </a:cubicBezTo>
                  <a:cubicBezTo>
                    <a:pt x="9718" y="388"/>
                    <a:pt x="9626" y="498"/>
                    <a:pt x="9562" y="615"/>
                  </a:cubicBezTo>
                  <a:cubicBezTo>
                    <a:pt x="9530" y="674"/>
                    <a:pt x="9505" y="735"/>
                    <a:pt x="9485" y="795"/>
                  </a:cubicBezTo>
                  <a:cubicBezTo>
                    <a:pt x="9481" y="810"/>
                    <a:pt x="9476" y="825"/>
                    <a:pt x="9472" y="840"/>
                  </a:cubicBezTo>
                  <a:cubicBezTo>
                    <a:pt x="9469" y="853"/>
                    <a:pt x="9466" y="866"/>
                    <a:pt x="9463" y="879"/>
                  </a:cubicBezTo>
                  <a:cubicBezTo>
                    <a:pt x="9459" y="897"/>
                    <a:pt x="9455" y="914"/>
                    <a:pt x="9450" y="932"/>
                  </a:cubicBezTo>
                  <a:cubicBezTo>
                    <a:pt x="9420" y="1060"/>
                    <a:pt x="9382" y="1193"/>
                    <a:pt x="9340" y="1321"/>
                  </a:cubicBezTo>
                  <a:cubicBezTo>
                    <a:pt x="9256" y="1578"/>
                    <a:pt x="9150" y="1830"/>
                    <a:pt x="9023" y="2073"/>
                  </a:cubicBezTo>
                  <a:cubicBezTo>
                    <a:pt x="8517" y="3047"/>
                    <a:pt x="7672" y="3880"/>
                    <a:pt x="6626" y="4420"/>
                  </a:cubicBezTo>
                  <a:cubicBezTo>
                    <a:pt x="5578" y="4965"/>
                    <a:pt x="4368" y="5265"/>
                    <a:pt x="3198" y="5207"/>
                  </a:cubicBezTo>
                  <a:cubicBezTo>
                    <a:pt x="2906" y="5192"/>
                    <a:pt x="2617" y="5155"/>
                    <a:pt x="2336" y="5095"/>
                  </a:cubicBezTo>
                  <a:cubicBezTo>
                    <a:pt x="2195" y="5065"/>
                    <a:pt x="2056" y="5030"/>
                    <a:pt x="1920" y="4988"/>
                  </a:cubicBezTo>
                  <a:cubicBezTo>
                    <a:pt x="1886" y="4977"/>
                    <a:pt x="1852" y="4966"/>
                    <a:pt x="1818" y="4956"/>
                  </a:cubicBezTo>
                  <a:cubicBezTo>
                    <a:pt x="1781" y="4943"/>
                    <a:pt x="1743" y="4930"/>
                    <a:pt x="1706" y="4918"/>
                  </a:cubicBezTo>
                  <a:cubicBezTo>
                    <a:pt x="1594" y="4880"/>
                    <a:pt x="1468" y="4854"/>
                    <a:pt x="1337" y="4844"/>
                  </a:cubicBezTo>
                  <a:cubicBezTo>
                    <a:pt x="1075" y="4823"/>
                    <a:pt x="781" y="4881"/>
                    <a:pt x="542" y="5026"/>
                  </a:cubicBezTo>
                  <a:cubicBezTo>
                    <a:pt x="302" y="5169"/>
                    <a:pt x="123" y="5392"/>
                    <a:pt x="46" y="5641"/>
                  </a:cubicBezTo>
                  <a:cubicBezTo>
                    <a:pt x="-34" y="5890"/>
                    <a:pt x="-4" y="6161"/>
                    <a:pt x="100" y="6382"/>
                  </a:cubicBezTo>
                  <a:cubicBezTo>
                    <a:pt x="203" y="6605"/>
                    <a:pt x="368" y="6779"/>
                    <a:pt x="541" y="6911"/>
                  </a:cubicBezTo>
                  <a:cubicBezTo>
                    <a:pt x="599" y="6852"/>
                    <a:pt x="656" y="6793"/>
                    <a:pt x="714" y="6734"/>
                  </a:cubicBezTo>
                  <a:cubicBezTo>
                    <a:pt x="772" y="6675"/>
                    <a:pt x="830" y="6616"/>
                    <a:pt x="888" y="6557"/>
                  </a:cubicBezTo>
                  <a:cubicBezTo>
                    <a:pt x="945" y="6497"/>
                    <a:pt x="1003" y="6438"/>
                    <a:pt x="1061" y="6379"/>
                  </a:cubicBezTo>
                  <a:cubicBezTo>
                    <a:pt x="1119" y="6320"/>
                    <a:pt x="1176" y="6261"/>
                    <a:pt x="1234" y="6202"/>
                  </a:cubicBezTo>
                  <a:cubicBezTo>
                    <a:pt x="1158" y="6144"/>
                    <a:pt x="1109" y="6084"/>
                    <a:pt x="1087" y="6034"/>
                  </a:cubicBezTo>
                  <a:cubicBezTo>
                    <a:pt x="1065" y="5985"/>
                    <a:pt x="1065" y="5946"/>
                    <a:pt x="1075" y="5913"/>
                  </a:cubicBezTo>
                  <a:cubicBezTo>
                    <a:pt x="1086" y="5879"/>
                    <a:pt x="1110" y="5850"/>
                    <a:pt x="1143" y="5831"/>
                  </a:cubicBezTo>
                  <a:cubicBezTo>
                    <a:pt x="1175" y="5812"/>
                    <a:pt x="1215" y="5802"/>
                    <a:pt x="1274" y="5806"/>
                  </a:cubicBezTo>
                  <a:cubicBezTo>
                    <a:pt x="1304" y="5809"/>
                    <a:pt x="1337" y="5815"/>
                    <a:pt x="1375" y="5828"/>
                  </a:cubicBezTo>
                  <a:cubicBezTo>
                    <a:pt x="1413" y="5841"/>
                    <a:pt x="1451" y="5854"/>
                    <a:pt x="1489" y="5866"/>
                  </a:cubicBezTo>
                  <a:cubicBezTo>
                    <a:pt x="1530" y="5880"/>
                    <a:pt x="1572" y="5893"/>
                    <a:pt x="1614" y="5907"/>
                  </a:cubicBezTo>
                  <a:cubicBezTo>
                    <a:pt x="1782" y="5959"/>
                    <a:pt x="1952" y="6003"/>
                    <a:pt x="2124" y="6040"/>
                  </a:cubicBezTo>
                  <a:cubicBezTo>
                    <a:pt x="2467" y="6114"/>
                    <a:pt x="2816" y="6157"/>
                    <a:pt x="3164" y="6173"/>
                  </a:cubicBezTo>
                  <a:cubicBezTo>
                    <a:pt x="4563" y="6236"/>
                    <a:pt x="5942" y="5862"/>
                    <a:pt x="7165" y="5228"/>
                  </a:cubicBezTo>
                  <a:cubicBezTo>
                    <a:pt x="8398" y="4591"/>
                    <a:pt x="9394" y="3609"/>
                    <a:pt x="9987" y="2465"/>
                  </a:cubicBezTo>
                  <a:cubicBezTo>
                    <a:pt x="10136" y="2179"/>
                    <a:pt x="10261" y="1883"/>
                    <a:pt x="10360" y="1582"/>
                  </a:cubicBezTo>
                  <a:cubicBezTo>
                    <a:pt x="10410" y="1430"/>
                    <a:pt x="10452" y="1280"/>
                    <a:pt x="10490" y="1122"/>
                  </a:cubicBezTo>
                  <a:cubicBezTo>
                    <a:pt x="10494" y="1105"/>
                    <a:pt x="10498" y="1087"/>
                    <a:pt x="10502" y="1069"/>
                  </a:cubicBezTo>
                  <a:cubicBezTo>
                    <a:pt x="10503" y="1064"/>
                    <a:pt x="10505" y="1059"/>
                    <a:pt x="10506" y="1054"/>
                  </a:cubicBezTo>
                  <a:cubicBezTo>
                    <a:pt x="10506" y="1051"/>
                    <a:pt x="10508" y="1049"/>
                    <a:pt x="10508" y="1047"/>
                  </a:cubicBezTo>
                  <a:cubicBezTo>
                    <a:pt x="10511" y="1037"/>
                    <a:pt x="10515" y="1029"/>
                    <a:pt x="10518" y="1022"/>
                  </a:cubicBezTo>
                  <a:cubicBezTo>
                    <a:pt x="10526" y="1009"/>
                    <a:pt x="10534" y="999"/>
                    <a:pt x="10547" y="989"/>
                  </a:cubicBezTo>
                  <a:cubicBezTo>
                    <a:pt x="10570" y="968"/>
                    <a:pt x="10622" y="945"/>
                    <a:pt x="10690" y="939"/>
                  </a:cubicBezTo>
                  <a:cubicBezTo>
                    <a:pt x="10756" y="932"/>
                    <a:pt x="10830" y="944"/>
                    <a:pt x="10876" y="965"/>
                  </a:cubicBezTo>
                  <a:cubicBezTo>
                    <a:pt x="10924" y="988"/>
                    <a:pt x="10939" y="1006"/>
                    <a:pt x="10951" y="1031"/>
                  </a:cubicBezTo>
                  <a:cubicBezTo>
                    <a:pt x="10952" y="1034"/>
                    <a:pt x="10954" y="1038"/>
                    <a:pt x="10955" y="1041"/>
                  </a:cubicBezTo>
                  <a:cubicBezTo>
                    <a:pt x="10955" y="1040"/>
                    <a:pt x="10955" y="1039"/>
                    <a:pt x="10955" y="1037"/>
                  </a:cubicBezTo>
                  <a:cubicBezTo>
                    <a:pt x="10957" y="1046"/>
                    <a:pt x="10959" y="1054"/>
                    <a:pt x="10961" y="1063"/>
                  </a:cubicBezTo>
                  <a:cubicBezTo>
                    <a:pt x="10969" y="1098"/>
                    <a:pt x="10977" y="1132"/>
                    <a:pt x="10985" y="1167"/>
                  </a:cubicBezTo>
                  <a:cubicBezTo>
                    <a:pt x="11004" y="1244"/>
                    <a:pt x="11024" y="1321"/>
                    <a:pt x="11046" y="1397"/>
                  </a:cubicBezTo>
                  <a:cubicBezTo>
                    <a:pt x="11396" y="2621"/>
                    <a:pt x="12185" y="3739"/>
                    <a:pt x="13267" y="4560"/>
                  </a:cubicBezTo>
                  <a:cubicBezTo>
                    <a:pt x="13808" y="4971"/>
                    <a:pt x="14418" y="5310"/>
                    <a:pt x="15075" y="5559"/>
                  </a:cubicBezTo>
                  <a:cubicBezTo>
                    <a:pt x="15732" y="5808"/>
                    <a:pt x="16432" y="5966"/>
                    <a:pt x="17141" y="6028"/>
                  </a:cubicBezTo>
                  <a:cubicBezTo>
                    <a:pt x="17850" y="6091"/>
                    <a:pt x="18568" y="6059"/>
                    <a:pt x="19266" y="5938"/>
                  </a:cubicBezTo>
                  <a:cubicBezTo>
                    <a:pt x="19440" y="5907"/>
                    <a:pt x="19613" y="5871"/>
                    <a:pt x="19784" y="5830"/>
                  </a:cubicBezTo>
                  <a:cubicBezTo>
                    <a:pt x="19871" y="5809"/>
                    <a:pt x="19954" y="5788"/>
                    <a:pt x="20043" y="5763"/>
                  </a:cubicBezTo>
                  <a:cubicBezTo>
                    <a:pt x="20080" y="5753"/>
                    <a:pt x="20118" y="5742"/>
                    <a:pt x="20156" y="5731"/>
                  </a:cubicBezTo>
                  <a:cubicBezTo>
                    <a:pt x="20169" y="5728"/>
                    <a:pt x="20182" y="5725"/>
                    <a:pt x="20194" y="5724"/>
                  </a:cubicBezTo>
                  <a:cubicBezTo>
                    <a:pt x="20240" y="5719"/>
                    <a:pt x="20281" y="5725"/>
                    <a:pt x="20329" y="5749"/>
                  </a:cubicBezTo>
                  <a:cubicBezTo>
                    <a:pt x="20376" y="5773"/>
                    <a:pt x="20422" y="5816"/>
                    <a:pt x="20445" y="5861"/>
                  </a:cubicBezTo>
                  <a:cubicBezTo>
                    <a:pt x="20469" y="5907"/>
                    <a:pt x="20472" y="5946"/>
                    <a:pt x="20463" y="5976"/>
                  </a:cubicBezTo>
                  <a:cubicBezTo>
                    <a:pt x="20459" y="5992"/>
                    <a:pt x="20451" y="6008"/>
                    <a:pt x="20437" y="6026"/>
                  </a:cubicBezTo>
                  <a:cubicBezTo>
                    <a:pt x="20430" y="6036"/>
                    <a:pt x="20422" y="6046"/>
                    <a:pt x="20411" y="6056"/>
                  </a:cubicBezTo>
                  <a:cubicBezTo>
                    <a:pt x="20407" y="6060"/>
                    <a:pt x="20403" y="6064"/>
                    <a:pt x="20399" y="6067"/>
                  </a:cubicBezTo>
                  <a:cubicBezTo>
                    <a:pt x="20386" y="6078"/>
                    <a:pt x="20373" y="6088"/>
                    <a:pt x="20360" y="6099"/>
                  </a:cubicBezTo>
                  <a:cubicBezTo>
                    <a:pt x="20095" y="6308"/>
                    <a:pt x="19847" y="6535"/>
                    <a:pt x="19620" y="6777"/>
                  </a:cubicBezTo>
                  <a:cubicBezTo>
                    <a:pt x="19165" y="7260"/>
                    <a:pt x="18791" y="7804"/>
                    <a:pt x="18518" y="8385"/>
                  </a:cubicBezTo>
                  <a:cubicBezTo>
                    <a:pt x="17966" y="9547"/>
                    <a:pt x="17830" y="10862"/>
                    <a:pt x="18148" y="12094"/>
                  </a:cubicBezTo>
                  <a:cubicBezTo>
                    <a:pt x="18460" y="13326"/>
                    <a:pt x="19211" y="14457"/>
                    <a:pt x="20241" y="15317"/>
                  </a:cubicBezTo>
                  <a:cubicBezTo>
                    <a:pt x="20296" y="15363"/>
                    <a:pt x="20351" y="15408"/>
                    <a:pt x="20406" y="15453"/>
                  </a:cubicBezTo>
                  <a:cubicBezTo>
                    <a:pt x="20424" y="15469"/>
                    <a:pt x="20433" y="15482"/>
                    <a:pt x="20440" y="15495"/>
                  </a:cubicBezTo>
                  <a:cubicBezTo>
                    <a:pt x="20451" y="15518"/>
                    <a:pt x="20457" y="15552"/>
                    <a:pt x="20440" y="15604"/>
                  </a:cubicBezTo>
                  <a:cubicBezTo>
                    <a:pt x="20424" y="15654"/>
                    <a:pt x="20383" y="15712"/>
                    <a:pt x="20336" y="15749"/>
                  </a:cubicBezTo>
                  <a:cubicBezTo>
                    <a:pt x="20287" y="15787"/>
                    <a:pt x="20242" y="15800"/>
                    <a:pt x="20216" y="15801"/>
                  </a:cubicBezTo>
                  <a:cubicBezTo>
                    <a:pt x="20209" y="15801"/>
                    <a:pt x="20160" y="15792"/>
                    <a:pt x="20160" y="15791"/>
                  </a:cubicBezTo>
                  <a:cubicBezTo>
                    <a:pt x="20156" y="15791"/>
                    <a:pt x="20001" y="15746"/>
                    <a:pt x="19916" y="15723"/>
                  </a:cubicBezTo>
                  <a:cubicBezTo>
                    <a:pt x="19745" y="15679"/>
                    <a:pt x="19572" y="15640"/>
                    <a:pt x="19398" y="15607"/>
                  </a:cubicBezTo>
                  <a:cubicBezTo>
                    <a:pt x="19050" y="15540"/>
                    <a:pt x="18696" y="15496"/>
                    <a:pt x="18340" y="15477"/>
                  </a:cubicBezTo>
                  <a:cubicBezTo>
                    <a:pt x="16917" y="15396"/>
                    <a:pt x="15466" y="15708"/>
                    <a:pt x="14247" y="16365"/>
                  </a:cubicBezTo>
                  <a:cubicBezTo>
                    <a:pt x="13022" y="17018"/>
                    <a:pt x="12047" y="18016"/>
                    <a:pt x="11472" y="19165"/>
                  </a:cubicBezTo>
                  <a:cubicBezTo>
                    <a:pt x="11327" y="19452"/>
                    <a:pt x="11207" y="19748"/>
                    <a:pt x="11111" y="20050"/>
                  </a:cubicBezTo>
                  <a:cubicBezTo>
                    <a:pt x="11087" y="20126"/>
                    <a:pt x="11065" y="20202"/>
                    <a:pt x="11044" y="20278"/>
                  </a:cubicBezTo>
                  <a:cubicBezTo>
                    <a:pt x="11024" y="20350"/>
                    <a:pt x="11000" y="20449"/>
                    <a:pt x="10990" y="20490"/>
                  </a:cubicBezTo>
                  <a:cubicBezTo>
                    <a:pt x="10982" y="20518"/>
                    <a:pt x="10965" y="20545"/>
                    <a:pt x="10918" y="20576"/>
                  </a:cubicBezTo>
                  <a:cubicBezTo>
                    <a:pt x="10873" y="20606"/>
                    <a:pt x="10802" y="20629"/>
                    <a:pt x="10738" y="20632"/>
                  </a:cubicBezTo>
                  <a:cubicBezTo>
                    <a:pt x="10672" y="20636"/>
                    <a:pt x="10624" y="20621"/>
                    <a:pt x="10602" y="20607"/>
                  </a:cubicBezTo>
                  <a:cubicBezTo>
                    <a:pt x="10581" y="20594"/>
                    <a:pt x="10560" y="20574"/>
                    <a:pt x="10543" y="20522"/>
                  </a:cubicBezTo>
                  <a:cubicBezTo>
                    <a:pt x="10543" y="20519"/>
                    <a:pt x="10537" y="20497"/>
                    <a:pt x="10535" y="20489"/>
                  </a:cubicBezTo>
                  <a:cubicBezTo>
                    <a:pt x="10531" y="20473"/>
                    <a:pt x="10527" y="20457"/>
                    <a:pt x="10524" y="20441"/>
                  </a:cubicBezTo>
                  <a:cubicBezTo>
                    <a:pt x="10514" y="20402"/>
                    <a:pt x="10505" y="20364"/>
                    <a:pt x="10496" y="20325"/>
                  </a:cubicBezTo>
                  <a:cubicBezTo>
                    <a:pt x="10477" y="20248"/>
                    <a:pt x="10455" y="20172"/>
                    <a:pt x="10433" y="20095"/>
                  </a:cubicBezTo>
                  <a:cubicBezTo>
                    <a:pt x="10071" y="18874"/>
                    <a:pt x="9269" y="17762"/>
                    <a:pt x="8178" y="16951"/>
                  </a:cubicBezTo>
                  <a:cubicBezTo>
                    <a:pt x="7091" y="16135"/>
                    <a:pt x="5713" y="15624"/>
                    <a:pt x="4292" y="15510"/>
                  </a:cubicBezTo>
                  <a:cubicBezTo>
                    <a:pt x="3582" y="15452"/>
                    <a:pt x="2863" y="15490"/>
                    <a:pt x="2166" y="15619"/>
                  </a:cubicBezTo>
                  <a:cubicBezTo>
                    <a:pt x="1991" y="15652"/>
                    <a:pt x="1818" y="15690"/>
                    <a:pt x="1647" y="15733"/>
                  </a:cubicBezTo>
                  <a:cubicBezTo>
                    <a:pt x="1604" y="15744"/>
                    <a:pt x="1562" y="15755"/>
                    <a:pt x="1519" y="15767"/>
                  </a:cubicBezTo>
                  <a:cubicBezTo>
                    <a:pt x="1385" y="15804"/>
                    <a:pt x="1250" y="15804"/>
                    <a:pt x="1168" y="15678"/>
                  </a:cubicBezTo>
                  <a:cubicBezTo>
                    <a:pt x="1062" y="15517"/>
                    <a:pt x="1174" y="15420"/>
                    <a:pt x="1197" y="15401"/>
                  </a:cubicBezTo>
                  <a:cubicBezTo>
                    <a:pt x="1229" y="15374"/>
                    <a:pt x="1262" y="15348"/>
                    <a:pt x="1294" y="15321"/>
                  </a:cubicBezTo>
                  <a:cubicBezTo>
                    <a:pt x="1552" y="15104"/>
                    <a:pt x="1793" y="14871"/>
                    <a:pt x="2012" y="14623"/>
                  </a:cubicBezTo>
                  <a:cubicBezTo>
                    <a:pt x="2450" y="14128"/>
                    <a:pt x="2805" y="13574"/>
                    <a:pt x="3058" y="12986"/>
                  </a:cubicBezTo>
                  <a:cubicBezTo>
                    <a:pt x="3570" y="11809"/>
                    <a:pt x="3690" y="10517"/>
                    <a:pt x="3374" y="9322"/>
                  </a:cubicBezTo>
                  <a:cubicBezTo>
                    <a:pt x="3218" y="8724"/>
                    <a:pt x="2955" y="8149"/>
                    <a:pt x="2595" y="7621"/>
                  </a:cubicBezTo>
                  <a:cubicBezTo>
                    <a:pt x="2236" y="7095"/>
                    <a:pt x="1772" y="6612"/>
                    <a:pt x="1237" y="6204"/>
                  </a:cubicBezTo>
                  <a:cubicBezTo>
                    <a:pt x="1179" y="6263"/>
                    <a:pt x="1121" y="6321"/>
                    <a:pt x="1062" y="6380"/>
                  </a:cubicBezTo>
                  <a:cubicBezTo>
                    <a:pt x="1004" y="6439"/>
                    <a:pt x="946" y="6498"/>
                    <a:pt x="888" y="6557"/>
                  </a:cubicBezTo>
                  <a:cubicBezTo>
                    <a:pt x="829" y="6615"/>
                    <a:pt x="771" y="6674"/>
                    <a:pt x="713" y="6733"/>
                  </a:cubicBezTo>
                  <a:cubicBezTo>
                    <a:pt x="655" y="6791"/>
                    <a:pt x="596" y="6850"/>
                    <a:pt x="538" y="6909"/>
                  </a:cubicBezTo>
                  <a:close/>
                </a:path>
              </a:pathLst>
            </a:custGeom>
            <a:solidFill>
              <a:schemeClr val="bg1">
                <a:lumMod val="65000"/>
              </a:schemeClr>
            </a:solidFill>
            <a:ln w="12700">
              <a:miter lim="400000"/>
            </a:ln>
          </p:spPr>
          <p:txBody>
            <a:bodyPr anchor="ctr"/>
            <a:lstStyle/>
            <a:p>
              <a:pPr algn="ctr"/>
              <a:endParaRPr/>
            </a:p>
          </p:txBody>
        </p:sp>
        <p:grpSp>
          <p:nvGrpSpPr>
            <p:cNvPr id="10" name="Group 7"/>
            <p:cNvGrpSpPr/>
            <p:nvPr/>
          </p:nvGrpSpPr>
          <p:grpSpPr>
            <a:xfrm>
              <a:off x="7045764" y="3311232"/>
              <a:ext cx="780930" cy="780955"/>
              <a:chOff x="7114124" y="3034446"/>
              <a:chExt cx="780930" cy="780955"/>
            </a:xfrm>
          </p:grpSpPr>
          <p:sp>
            <p:nvSpPr>
              <p:cNvPr id="26" name="Freeform: Shape 8"/>
              <p:cNvSpPr/>
              <p:nvPr/>
            </p:nvSpPr>
            <p:spPr>
              <a:xfrm>
                <a:off x="7114124" y="3034446"/>
                <a:ext cx="780930" cy="780955"/>
              </a:xfrm>
              <a:custGeom>
                <a:avLst/>
                <a:gdLst/>
                <a:ahLst/>
                <a:cxnLst>
                  <a:cxn ang="0">
                    <a:pos x="wd2" y="hd2"/>
                  </a:cxn>
                  <a:cxn ang="5400000">
                    <a:pos x="wd2" y="hd2"/>
                  </a:cxn>
                  <a:cxn ang="10800000">
                    <a:pos x="wd2" y="hd2"/>
                  </a:cxn>
                  <a:cxn ang="16200000">
                    <a:pos x="wd2" y="hd2"/>
                  </a:cxn>
                </a:cxnLst>
                <a:rect l="0" t="0" r="r" b="b"/>
                <a:pathLst>
                  <a:path w="19806" h="19806" extrusionOk="0">
                    <a:moveTo>
                      <a:pt x="11898" y="19600"/>
                    </a:moveTo>
                    <a:cubicBezTo>
                      <a:pt x="6542" y="20703"/>
                      <a:pt x="1307" y="17254"/>
                      <a:pt x="205" y="11898"/>
                    </a:cubicBezTo>
                    <a:cubicBezTo>
                      <a:pt x="-897" y="6542"/>
                      <a:pt x="2551" y="1307"/>
                      <a:pt x="7908" y="205"/>
                    </a:cubicBezTo>
                    <a:cubicBezTo>
                      <a:pt x="13261" y="-897"/>
                      <a:pt x="18494" y="2548"/>
                      <a:pt x="19599" y="7899"/>
                    </a:cubicBezTo>
                    <a:cubicBezTo>
                      <a:pt x="19600" y="7902"/>
                      <a:pt x="19600" y="7905"/>
                      <a:pt x="19600" y="7907"/>
                    </a:cubicBezTo>
                    <a:cubicBezTo>
                      <a:pt x="20703" y="13263"/>
                      <a:pt x="17254" y="18499"/>
                      <a:pt x="11898" y="19600"/>
                    </a:cubicBezTo>
                    <a:close/>
                  </a:path>
                </a:pathLst>
              </a:custGeom>
              <a:solidFill>
                <a:schemeClr val="accent5"/>
              </a:solidFill>
              <a:ln w="12700" cap="flat">
                <a:noFill/>
                <a:miter lim="400000"/>
              </a:ln>
              <a:effectLst/>
            </p:spPr>
            <p:txBody>
              <a:bodyPr anchor="ctr"/>
              <a:lstStyle/>
              <a:p>
                <a:pPr algn="ctr"/>
                <a:endParaRPr/>
              </a:p>
            </p:txBody>
          </p:sp>
          <p:sp>
            <p:nvSpPr>
              <p:cNvPr id="27" name="Freeform: Shape 9"/>
              <p:cNvSpPr/>
              <p:nvPr/>
            </p:nvSpPr>
            <p:spPr>
              <a:xfrm>
                <a:off x="7330198" y="3292828"/>
                <a:ext cx="348784" cy="283364"/>
              </a:xfrm>
              <a:custGeom>
                <a:avLst/>
                <a:gdLst/>
                <a:ahLst/>
                <a:cxnLst>
                  <a:cxn ang="0">
                    <a:pos x="wd2" y="hd2"/>
                  </a:cxn>
                  <a:cxn ang="5400000">
                    <a:pos x="wd2" y="hd2"/>
                  </a:cxn>
                  <a:cxn ang="10800000">
                    <a:pos x="wd2" y="hd2"/>
                  </a:cxn>
                  <a:cxn ang="16200000">
                    <a:pos x="wd2" y="hd2"/>
                  </a:cxn>
                </a:cxnLst>
                <a:rect l="0" t="0" r="r" b="b"/>
                <a:pathLst>
                  <a:path w="21476" h="21600" extrusionOk="0">
                    <a:moveTo>
                      <a:pt x="19462" y="6646"/>
                    </a:moveTo>
                    <a:lnTo>
                      <a:pt x="16442" y="1662"/>
                    </a:lnTo>
                    <a:lnTo>
                      <a:pt x="13695" y="1662"/>
                    </a:lnTo>
                    <a:lnTo>
                      <a:pt x="15834" y="6646"/>
                    </a:lnTo>
                    <a:cubicBezTo>
                      <a:pt x="15834" y="6646"/>
                      <a:pt x="19462" y="6646"/>
                      <a:pt x="19462" y="6646"/>
                    </a:cubicBezTo>
                    <a:close/>
                    <a:moveTo>
                      <a:pt x="19252" y="8308"/>
                    </a:moveTo>
                    <a:lnTo>
                      <a:pt x="15865" y="8308"/>
                    </a:lnTo>
                    <a:lnTo>
                      <a:pt x="12720" y="16940"/>
                    </a:lnTo>
                    <a:cubicBezTo>
                      <a:pt x="12720" y="16940"/>
                      <a:pt x="19252" y="8308"/>
                      <a:pt x="19252" y="8308"/>
                    </a:cubicBezTo>
                    <a:close/>
                    <a:moveTo>
                      <a:pt x="14314" y="6646"/>
                    </a:moveTo>
                    <a:lnTo>
                      <a:pt x="12175" y="1662"/>
                    </a:lnTo>
                    <a:lnTo>
                      <a:pt x="9301" y="1662"/>
                    </a:lnTo>
                    <a:lnTo>
                      <a:pt x="7162" y="6646"/>
                    </a:lnTo>
                    <a:cubicBezTo>
                      <a:pt x="7162" y="6646"/>
                      <a:pt x="14314" y="6646"/>
                      <a:pt x="14314" y="6646"/>
                    </a:cubicBezTo>
                    <a:close/>
                    <a:moveTo>
                      <a:pt x="14397" y="8308"/>
                    </a:moveTo>
                    <a:lnTo>
                      <a:pt x="7079" y="8308"/>
                    </a:lnTo>
                    <a:lnTo>
                      <a:pt x="10738" y="18329"/>
                    </a:lnTo>
                    <a:cubicBezTo>
                      <a:pt x="10738" y="18329"/>
                      <a:pt x="14397" y="8308"/>
                      <a:pt x="14397" y="8308"/>
                    </a:cubicBezTo>
                    <a:close/>
                    <a:moveTo>
                      <a:pt x="8756" y="16940"/>
                    </a:moveTo>
                    <a:lnTo>
                      <a:pt x="5611" y="8308"/>
                    </a:lnTo>
                    <a:lnTo>
                      <a:pt x="2224" y="8308"/>
                    </a:lnTo>
                    <a:cubicBezTo>
                      <a:pt x="2224" y="8308"/>
                      <a:pt x="8756" y="16940"/>
                      <a:pt x="8756" y="16940"/>
                    </a:cubicBezTo>
                    <a:close/>
                    <a:moveTo>
                      <a:pt x="7781" y="1662"/>
                    </a:moveTo>
                    <a:lnTo>
                      <a:pt x="5034" y="1662"/>
                    </a:lnTo>
                    <a:lnTo>
                      <a:pt x="2014" y="6646"/>
                    </a:lnTo>
                    <a:lnTo>
                      <a:pt x="5642" y="6646"/>
                    </a:lnTo>
                    <a:cubicBezTo>
                      <a:pt x="5642" y="6646"/>
                      <a:pt x="7781" y="1662"/>
                      <a:pt x="7781" y="1662"/>
                    </a:cubicBezTo>
                    <a:close/>
                    <a:moveTo>
                      <a:pt x="21339" y="6984"/>
                    </a:moveTo>
                    <a:cubicBezTo>
                      <a:pt x="21538" y="7295"/>
                      <a:pt x="21517" y="7750"/>
                      <a:pt x="21297" y="8048"/>
                    </a:cubicBezTo>
                    <a:lnTo>
                      <a:pt x="11231" y="21340"/>
                    </a:lnTo>
                    <a:cubicBezTo>
                      <a:pt x="11105" y="21509"/>
                      <a:pt x="10927" y="21600"/>
                      <a:pt x="10738" y="21600"/>
                    </a:cubicBezTo>
                    <a:cubicBezTo>
                      <a:pt x="10549" y="21600"/>
                      <a:pt x="10371" y="21509"/>
                      <a:pt x="10245" y="21340"/>
                    </a:cubicBezTo>
                    <a:lnTo>
                      <a:pt x="179" y="8048"/>
                    </a:lnTo>
                    <a:cubicBezTo>
                      <a:pt x="-41" y="7750"/>
                      <a:pt x="-62" y="7295"/>
                      <a:pt x="137" y="6984"/>
                    </a:cubicBezTo>
                    <a:lnTo>
                      <a:pt x="4164" y="337"/>
                    </a:lnTo>
                    <a:cubicBezTo>
                      <a:pt x="4289" y="117"/>
                      <a:pt x="4489" y="0"/>
                      <a:pt x="4698" y="0"/>
                    </a:cubicBezTo>
                    <a:lnTo>
                      <a:pt x="16778" y="0"/>
                    </a:lnTo>
                    <a:cubicBezTo>
                      <a:pt x="16987" y="0"/>
                      <a:pt x="17187" y="117"/>
                      <a:pt x="17312" y="337"/>
                    </a:cubicBezTo>
                    <a:cubicBezTo>
                      <a:pt x="17312" y="337"/>
                      <a:pt x="21339" y="6984"/>
                      <a:pt x="21339" y="6984"/>
                    </a:cubicBezTo>
                    <a:close/>
                  </a:path>
                </a:pathLst>
              </a:custGeom>
              <a:solidFill>
                <a:srgbClr val="FFFFFF"/>
              </a:solidFill>
              <a:ln w="12700" cap="flat">
                <a:noFill/>
                <a:miter lim="400000"/>
              </a:ln>
              <a:effectLst/>
            </p:spPr>
            <p:txBody>
              <a:bodyPr anchor="ctr"/>
              <a:lstStyle/>
              <a:p>
                <a:pPr algn="ctr"/>
                <a:endParaRPr/>
              </a:p>
            </p:txBody>
          </p:sp>
        </p:grpSp>
        <p:grpSp>
          <p:nvGrpSpPr>
            <p:cNvPr id="11" name="Group 15"/>
            <p:cNvGrpSpPr/>
            <p:nvPr/>
          </p:nvGrpSpPr>
          <p:grpSpPr>
            <a:xfrm>
              <a:off x="6378478" y="4458217"/>
              <a:ext cx="780959" cy="780950"/>
              <a:chOff x="6446838" y="4188061"/>
              <a:chExt cx="780959" cy="780950"/>
            </a:xfrm>
          </p:grpSpPr>
          <p:sp>
            <p:nvSpPr>
              <p:cNvPr id="24" name="Freeform: Shape 11"/>
              <p:cNvSpPr/>
              <p:nvPr/>
            </p:nvSpPr>
            <p:spPr>
              <a:xfrm>
                <a:off x="6446838" y="4188061"/>
                <a:ext cx="780959" cy="780950"/>
              </a:xfrm>
              <a:custGeom>
                <a:avLst/>
                <a:gdLst/>
                <a:ahLst/>
                <a:cxnLst>
                  <a:cxn ang="0">
                    <a:pos x="wd2" y="hd2"/>
                  </a:cxn>
                  <a:cxn ang="5400000">
                    <a:pos x="wd2" y="hd2"/>
                  </a:cxn>
                  <a:cxn ang="10800000">
                    <a:pos x="wd2" y="hd2"/>
                  </a:cxn>
                  <a:cxn ang="16200000">
                    <a:pos x="wd2" y="hd2"/>
                  </a:cxn>
                </a:cxnLst>
                <a:rect l="0" t="0" r="r" b="b"/>
                <a:pathLst>
                  <a:path w="19807" h="19806" extrusionOk="0">
                    <a:moveTo>
                      <a:pt x="7908" y="205"/>
                    </a:moveTo>
                    <a:cubicBezTo>
                      <a:pt x="13264" y="-897"/>
                      <a:pt x="18500" y="2551"/>
                      <a:pt x="19602" y="7907"/>
                    </a:cubicBezTo>
                    <a:cubicBezTo>
                      <a:pt x="20703" y="13264"/>
                      <a:pt x="17254" y="18499"/>
                      <a:pt x="11899" y="19601"/>
                    </a:cubicBezTo>
                    <a:cubicBezTo>
                      <a:pt x="6545" y="20703"/>
                      <a:pt x="1312" y="17258"/>
                      <a:pt x="207" y="11907"/>
                    </a:cubicBezTo>
                    <a:cubicBezTo>
                      <a:pt x="206" y="11904"/>
                      <a:pt x="206" y="11901"/>
                      <a:pt x="205" y="11898"/>
                    </a:cubicBezTo>
                    <a:cubicBezTo>
                      <a:pt x="-897" y="6542"/>
                      <a:pt x="2552" y="1307"/>
                      <a:pt x="7908" y="205"/>
                    </a:cubicBezTo>
                    <a:close/>
                  </a:path>
                </a:pathLst>
              </a:custGeom>
              <a:solidFill>
                <a:schemeClr val="accent3"/>
              </a:solidFill>
              <a:ln w="12700" cap="flat">
                <a:noFill/>
                <a:miter lim="400000"/>
              </a:ln>
              <a:effectLst/>
            </p:spPr>
            <p:txBody>
              <a:bodyPr anchor="ctr"/>
              <a:lstStyle/>
              <a:p>
                <a:pPr algn="ctr"/>
                <a:endParaRPr/>
              </a:p>
            </p:txBody>
          </p:sp>
          <p:sp>
            <p:nvSpPr>
              <p:cNvPr id="25" name="Freeform: Shape 12"/>
              <p:cNvSpPr/>
              <p:nvPr/>
            </p:nvSpPr>
            <p:spPr>
              <a:xfrm>
                <a:off x="6662345" y="4437661"/>
                <a:ext cx="327304" cy="276950"/>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cubicBezTo>
                      <a:pt x="17368" y="21600"/>
                      <a:pt x="16615" y="20710"/>
                      <a:pt x="16615" y="19636"/>
                    </a:cubicBezTo>
                    <a:cubicBezTo>
                      <a:pt x="16615" y="18562"/>
                      <a:pt x="17368" y="17673"/>
                      <a:pt x="18277" y="17673"/>
                    </a:cubicBezTo>
                    <a:cubicBezTo>
                      <a:pt x="19186" y="17673"/>
                      <a:pt x="19938" y="18562"/>
                      <a:pt x="19938" y="19636"/>
                    </a:cubicBezTo>
                    <a:cubicBezTo>
                      <a:pt x="19938" y="20710"/>
                      <a:pt x="19186" y="21600"/>
                      <a:pt x="18277" y="21600"/>
                    </a:cubicBezTo>
                    <a:close/>
                    <a:moveTo>
                      <a:pt x="6646" y="21600"/>
                    </a:moveTo>
                    <a:cubicBezTo>
                      <a:pt x="5738" y="21600"/>
                      <a:pt x="4985" y="20710"/>
                      <a:pt x="4985" y="19636"/>
                    </a:cubicBezTo>
                    <a:cubicBezTo>
                      <a:pt x="4985" y="18562"/>
                      <a:pt x="5738" y="17673"/>
                      <a:pt x="6646" y="17673"/>
                    </a:cubicBezTo>
                    <a:cubicBezTo>
                      <a:pt x="7555" y="17673"/>
                      <a:pt x="8308" y="18562"/>
                      <a:pt x="8308" y="19636"/>
                    </a:cubicBezTo>
                    <a:cubicBezTo>
                      <a:pt x="8308" y="20710"/>
                      <a:pt x="7555" y="21600"/>
                      <a:pt x="6646" y="21600"/>
                    </a:cubicBezTo>
                    <a:close/>
                    <a:moveTo>
                      <a:pt x="21600" y="10800"/>
                    </a:moveTo>
                    <a:cubicBezTo>
                      <a:pt x="21600" y="11291"/>
                      <a:pt x="21275" y="11720"/>
                      <a:pt x="20860" y="11782"/>
                    </a:cubicBezTo>
                    <a:lnTo>
                      <a:pt x="7308" y="13653"/>
                    </a:lnTo>
                    <a:cubicBezTo>
                      <a:pt x="7373" y="14006"/>
                      <a:pt x="7477" y="14359"/>
                      <a:pt x="7477" y="14727"/>
                    </a:cubicBezTo>
                    <a:cubicBezTo>
                      <a:pt x="7477" y="15080"/>
                      <a:pt x="7295" y="15402"/>
                      <a:pt x="7165" y="15709"/>
                    </a:cubicBezTo>
                    <a:lnTo>
                      <a:pt x="19108" y="15709"/>
                    </a:lnTo>
                    <a:cubicBezTo>
                      <a:pt x="19562" y="15709"/>
                      <a:pt x="19938" y="16154"/>
                      <a:pt x="19938" y="16691"/>
                    </a:cubicBezTo>
                    <a:cubicBezTo>
                      <a:pt x="19938" y="17228"/>
                      <a:pt x="19562" y="17673"/>
                      <a:pt x="19108" y="17673"/>
                    </a:cubicBezTo>
                    <a:lnTo>
                      <a:pt x="5815" y="17673"/>
                    </a:lnTo>
                    <a:cubicBezTo>
                      <a:pt x="5361" y="17673"/>
                      <a:pt x="4985" y="17228"/>
                      <a:pt x="4985" y="16691"/>
                    </a:cubicBezTo>
                    <a:cubicBezTo>
                      <a:pt x="4985" y="16215"/>
                      <a:pt x="5569" y="15065"/>
                      <a:pt x="5776" y="14589"/>
                    </a:cubicBezTo>
                    <a:lnTo>
                      <a:pt x="3479" y="1964"/>
                    </a:lnTo>
                    <a:lnTo>
                      <a:pt x="831" y="1964"/>
                    </a:lnTo>
                    <a:cubicBezTo>
                      <a:pt x="376" y="1964"/>
                      <a:pt x="0" y="1519"/>
                      <a:pt x="0" y="982"/>
                    </a:cubicBezTo>
                    <a:cubicBezTo>
                      <a:pt x="0" y="445"/>
                      <a:pt x="376" y="0"/>
                      <a:pt x="831" y="0"/>
                    </a:cubicBezTo>
                    <a:lnTo>
                      <a:pt x="4154" y="0"/>
                    </a:lnTo>
                    <a:cubicBezTo>
                      <a:pt x="5024" y="0"/>
                      <a:pt x="5050" y="1227"/>
                      <a:pt x="5179" y="1964"/>
                    </a:cubicBezTo>
                    <a:lnTo>
                      <a:pt x="20769" y="1964"/>
                    </a:lnTo>
                    <a:cubicBezTo>
                      <a:pt x="21224" y="1964"/>
                      <a:pt x="21600" y="2409"/>
                      <a:pt x="21600" y="2945"/>
                    </a:cubicBezTo>
                    <a:cubicBezTo>
                      <a:pt x="21600" y="2945"/>
                      <a:pt x="21600" y="10800"/>
                      <a:pt x="21600" y="10800"/>
                    </a:cubicBezTo>
                    <a:close/>
                  </a:path>
                </a:pathLst>
              </a:custGeom>
              <a:solidFill>
                <a:srgbClr val="FFFFFF"/>
              </a:solidFill>
              <a:ln w="12700" cap="flat">
                <a:noFill/>
                <a:miter lim="400000"/>
              </a:ln>
              <a:effectLst/>
            </p:spPr>
            <p:txBody>
              <a:bodyPr anchor="ctr"/>
              <a:lstStyle/>
              <a:p>
                <a:pPr algn="ctr"/>
                <a:endParaRPr/>
              </a:p>
            </p:txBody>
          </p:sp>
        </p:grpSp>
        <p:grpSp>
          <p:nvGrpSpPr>
            <p:cNvPr id="12" name="Group 10"/>
            <p:cNvGrpSpPr/>
            <p:nvPr/>
          </p:nvGrpSpPr>
          <p:grpSpPr>
            <a:xfrm>
              <a:off x="4365305" y="3311237"/>
              <a:ext cx="780959" cy="780944"/>
              <a:chOff x="4433665" y="3034444"/>
              <a:chExt cx="780959" cy="780944"/>
            </a:xfrm>
          </p:grpSpPr>
          <p:sp>
            <p:nvSpPr>
              <p:cNvPr id="22" name="Freeform: Shape 20"/>
              <p:cNvSpPr/>
              <p:nvPr/>
            </p:nvSpPr>
            <p:spPr>
              <a:xfrm>
                <a:off x="4433665" y="3034444"/>
                <a:ext cx="780959" cy="780944"/>
              </a:xfrm>
              <a:custGeom>
                <a:avLst/>
                <a:gdLst/>
                <a:ahLst/>
                <a:cxnLst>
                  <a:cxn ang="0">
                    <a:pos x="wd2" y="hd2"/>
                  </a:cxn>
                  <a:cxn ang="5400000">
                    <a:pos x="wd2" y="hd2"/>
                  </a:cxn>
                  <a:cxn ang="10800000">
                    <a:pos x="wd2" y="hd2"/>
                  </a:cxn>
                  <a:cxn ang="16200000">
                    <a:pos x="wd2" y="hd2"/>
                  </a:cxn>
                </a:cxnLst>
                <a:rect l="0" t="0" r="r" b="b"/>
                <a:pathLst>
                  <a:path w="19807" h="19807" extrusionOk="0">
                    <a:moveTo>
                      <a:pt x="11898" y="19602"/>
                    </a:moveTo>
                    <a:cubicBezTo>
                      <a:pt x="6542" y="20704"/>
                      <a:pt x="1306" y="17256"/>
                      <a:pt x="204" y="11899"/>
                    </a:cubicBezTo>
                    <a:cubicBezTo>
                      <a:pt x="-897" y="6542"/>
                      <a:pt x="2552" y="1307"/>
                      <a:pt x="7907" y="205"/>
                    </a:cubicBezTo>
                    <a:cubicBezTo>
                      <a:pt x="13261" y="-896"/>
                      <a:pt x="18494" y="2549"/>
                      <a:pt x="19599" y="7900"/>
                    </a:cubicBezTo>
                    <a:cubicBezTo>
                      <a:pt x="19600" y="7903"/>
                      <a:pt x="19600" y="7905"/>
                      <a:pt x="19601" y="7908"/>
                    </a:cubicBezTo>
                    <a:cubicBezTo>
                      <a:pt x="20703" y="13264"/>
                      <a:pt x="17254" y="18500"/>
                      <a:pt x="11898" y="19602"/>
                    </a:cubicBezTo>
                    <a:close/>
                  </a:path>
                </a:pathLst>
              </a:custGeom>
              <a:solidFill>
                <a:schemeClr val="accent5"/>
              </a:solidFill>
              <a:ln w="12700" cap="flat">
                <a:noFill/>
                <a:miter lim="400000"/>
              </a:ln>
              <a:effectLst/>
            </p:spPr>
            <p:txBody>
              <a:bodyPr anchor="ctr"/>
              <a:lstStyle/>
              <a:p>
                <a:pPr algn="ctr"/>
                <a:endParaRPr/>
              </a:p>
            </p:txBody>
          </p:sp>
          <p:sp>
            <p:nvSpPr>
              <p:cNvPr id="23" name="Freeform: Shape 21"/>
              <p:cNvSpPr/>
              <p:nvPr/>
            </p:nvSpPr>
            <p:spPr>
              <a:xfrm>
                <a:off x="4670171" y="3301739"/>
                <a:ext cx="307946" cy="246355"/>
              </a:xfrm>
              <a:custGeom>
                <a:avLst/>
                <a:gdLst/>
                <a:ahLst/>
                <a:cxnLst>
                  <a:cxn ang="0">
                    <a:pos x="wd2" y="hd2"/>
                  </a:cxn>
                  <a:cxn ang="5400000">
                    <a:pos x="wd2" y="hd2"/>
                  </a:cxn>
                  <a:cxn ang="10800000">
                    <a:pos x="wd2" y="hd2"/>
                  </a:cxn>
                  <a:cxn ang="16200000">
                    <a:pos x="wd2" y="hd2"/>
                  </a:cxn>
                </a:cxnLst>
                <a:rect l="0" t="0" r="r" b="b"/>
                <a:pathLst>
                  <a:path w="21600" h="21600" extrusionOk="0">
                    <a:moveTo>
                      <a:pt x="17280" y="13500"/>
                    </a:moveTo>
                    <a:lnTo>
                      <a:pt x="4320" y="13500"/>
                    </a:lnTo>
                    <a:lnTo>
                      <a:pt x="4320" y="2700"/>
                    </a:lnTo>
                    <a:lnTo>
                      <a:pt x="17280" y="2700"/>
                    </a:lnTo>
                    <a:cubicBezTo>
                      <a:pt x="17280" y="2700"/>
                      <a:pt x="17280" y="13500"/>
                      <a:pt x="17280" y="13500"/>
                    </a:cubicBezTo>
                    <a:close/>
                    <a:moveTo>
                      <a:pt x="7560" y="18900"/>
                    </a:moveTo>
                    <a:lnTo>
                      <a:pt x="8208" y="17550"/>
                    </a:lnTo>
                    <a:lnTo>
                      <a:pt x="13392" y="17550"/>
                    </a:lnTo>
                    <a:lnTo>
                      <a:pt x="14040" y="18900"/>
                    </a:lnTo>
                    <a:cubicBezTo>
                      <a:pt x="14040" y="18900"/>
                      <a:pt x="7560" y="18900"/>
                      <a:pt x="7560" y="18900"/>
                    </a:cubicBezTo>
                    <a:close/>
                    <a:moveTo>
                      <a:pt x="21334" y="18402"/>
                    </a:moveTo>
                    <a:cubicBezTo>
                      <a:pt x="21068" y="17901"/>
                      <a:pt x="19440" y="14850"/>
                      <a:pt x="19440" y="14850"/>
                    </a:cubicBezTo>
                    <a:lnTo>
                      <a:pt x="19440" y="2700"/>
                    </a:lnTo>
                    <a:cubicBezTo>
                      <a:pt x="19440" y="1212"/>
                      <a:pt x="18468" y="0"/>
                      <a:pt x="17280" y="0"/>
                    </a:cubicBezTo>
                    <a:lnTo>
                      <a:pt x="4320" y="0"/>
                    </a:lnTo>
                    <a:cubicBezTo>
                      <a:pt x="3131" y="0"/>
                      <a:pt x="2160" y="1212"/>
                      <a:pt x="2160" y="2700"/>
                    </a:cubicBezTo>
                    <a:lnTo>
                      <a:pt x="2160" y="14850"/>
                    </a:lnTo>
                    <a:cubicBezTo>
                      <a:pt x="2160" y="14850"/>
                      <a:pt x="532" y="17901"/>
                      <a:pt x="266" y="18402"/>
                    </a:cubicBezTo>
                    <a:cubicBezTo>
                      <a:pt x="0" y="18900"/>
                      <a:pt x="0" y="19188"/>
                      <a:pt x="0" y="19575"/>
                    </a:cubicBezTo>
                    <a:lnTo>
                      <a:pt x="0" y="20250"/>
                    </a:lnTo>
                    <a:cubicBezTo>
                      <a:pt x="0" y="20925"/>
                      <a:pt x="540" y="21600"/>
                      <a:pt x="1079" y="21600"/>
                    </a:cubicBezTo>
                    <a:lnTo>
                      <a:pt x="20521" y="21600"/>
                    </a:lnTo>
                    <a:cubicBezTo>
                      <a:pt x="21060" y="21600"/>
                      <a:pt x="21600" y="20925"/>
                      <a:pt x="21600" y="20250"/>
                    </a:cubicBezTo>
                    <a:lnTo>
                      <a:pt x="21600" y="19575"/>
                    </a:lnTo>
                    <a:cubicBezTo>
                      <a:pt x="21600" y="19188"/>
                      <a:pt x="21600" y="18900"/>
                      <a:pt x="21334" y="18402"/>
                    </a:cubicBezTo>
                    <a:close/>
                  </a:path>
                </a:pathLst>
              </a:custGeom>
              <a:solidFill>
                <a:srgbClr val="FFFFFF"/>
              </a:solidFill>
              <a:ln w="12700" cap="flat">
                <a:noFill/>
                <a:miter lim="400000"/>
              </a:ln>
              <a:effectLst/>
            </p:spPr>
            <p:txBody>
              <a:bodyPr anchor="ctr"/>
              <a:lstStyle/>
              <a:p>
                <a:pPr algn="ctr"/>
                <a:endParaRPr/>
              </a:p>
            </p:txBody>
          </p:sp>
        </p:grpSp>
        <p:grpSp>
          <p:nvGrpSpPr>
            <p:cNvPr id="13" name="Group 2"/>
            <p:cNvGrpSpPr/>
            <p:nvPr/>
          </p:nvGrpSpPr>
          <p:grpSpPr>
            <a:xfrm>
              <a:off x="6367166" y="2183991"/>
              <a:ext cx="780937" cy="780944"/>
              <a:chOff x="6435526" y="1880828"/>
              <a:chExt cx="780937" cy="780944"/>
            </a:xfrm>
          </p:grpSpPr>
          <p:sp>
            <p:nvSpPr>
              <p:cNvPr id="20" name="Freeform: Shape 5"/>
              <p:cNvSpPr/>
              <p:nvPr/>
            </p:nvSpPr>
            <p:spPr>
              <a:xfrm>
                <a:off x="6435526" y="1880828"/>
                <a:ext cx="780937" cy="780944"/>
              </a:xfrm>
              <a:custGeom>
                <a:avLst/>
                <a:gdLst/>
                <a:ahLst/>
                <a:cxnLst>
                  <a:cxn ang="0">
                    <a:pos x="wd2" y="hd2"/>
                  </a:cxn>
                  <a:cxn ang="5400000">
                    <a:pos x="wd2" y="hd2"/>
                  </a:cxn>
                  <a:cxn ang="10800000">
                    <a:pos x="wd2" y="hd2"/>
                  </a:cxn>
                  <a:cxn ang="16200000">
                    <a:pos x="wd2" y="hd2"/>
                  </a:cxn>
                </a:cxnLst>
                <a:rect l="0" t="0" r="r" b="b"/>
                <a:pathLst>
                  <a:path w="19807" h="19807" extrusionOk="0">
                    <a:moveTo>
                      <a:pt x="7907" y="205"/>
                    </a:moveTo>
                    <a:cubicBezTo>
                      <a:pt x="13264" y="-897"/>
                      <a:pt x="18498" y="2551"/>
                      <a:pt x="19601" y="7908"/>
                    </a:cubicBezTo>
                    <a:cubicBezTo>
                      <a:pt x="20703" y="13264"/>
                      <a:pt x="17254" y="18500"/>
                      <a:pt x="11898" y="19602"/>
                    </a:cubicBezTo>
                    <a:cubicBezTo>
                      <a:pt x="6545" y="20703"/>
                      <a:pt x="1312" y="17258"/>
                      <a:pt x="206" y="11907"/>
                    </a:cubicBezTo>
                    <a:cubicBezTo>
                      <a:pt x="206" y="11904"/>
                      <a:pt x="205" y="11901"/>
                      <a:pt x="204" y="11899"/>
                    </a:cubicBezTo>
                    <a:cubicBezTo>
                      <a:pt x="-897" y="6542"/>
                      <a:pt x="2551" y="1307"/>
                      <a:pt x="7907" y="205"/>
                    </a:cubicBezTo>
                    <a:close/>
                  </a:path>
                </a:pathLst>
              </a:custGeom>
              <a:solidFill>
                <a:schemeClr val="accent4"/>
              </a:solidFill>
              <a:ln w="12700" cap="flat">
                <a:noFill/>
                <a:miter lim="400000"/>
              </a:ln>
              <a:effectLst/>
            </p:spPr>
            <p:txBody>
              <a:bodyPr anchor="ctr"/>
              <a:lstStyle/>
              <a:p>
                <a:pPr algn="ctr"/>
                <a:endParaRPr/>
              </a:p>
            </p:txBody>
          </p:sp>
          <p:sp>
            <p:nvSpPr>
              <p:cNvPr id="21" name="Freeform: Shape 25"/>
              <p:cNvSpPr/>
              <p:nvPr/>
            </p:nvSpPr>
            <p:spPr>
              <a:xfrm>
                <a:off x="6658636" y="2103942"/>
                <a:ext cx="334717" cy="33471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bg1"/>
              </a:solidFill>
              <a:ln w="12700" cap="flat">
                <a:noFill/>
                <a:miter lim="400000"/>
              </a:ln>
              <a:effectLst/>
            </p:spPr>
            <p:txBody>
              <a:bodyPr anchor="ctr"/>
              <a:lstStyle/>
              <a:p>
                <a:pPr algn="ctr"/>
                <a:endParaRPr/>
              </a:p>
            </p:txBody>
          </p:sp>
        </p:grpSp>
        <p:grpSp>
          <p:nvGrpSpPr>
            <p:cNvPr id="14" name="Group 13"/>
            <p:cNvGrpSpPr/>
            <p:nvPr/>
          </p:nvGrpSpPr>
          <p:grpSpPr>
            <a:xfrm>
              <a:off x="5043902" y="4458220"/>
              <a:ext cx="780930" cy="780944"/>
              <a:chOff x="5112262" y="4188058"/>
              <a:chExt cx="780930" cy="780944"/>
            </a:xfrm>
          </p:grpSpPr>
          <p:sp>
            <p:nvSpPr>
              <p:cNvPr id="18" name="Freeform: Shape 14"/>
              <p:cNvSpPr/>
              <p:nvPr/>
            </p:nvSpPr>
            <p:spPr>
              <a:xfrm>
                <a:off x="5112262" y="4188058"/>
                <a:ext cx="780930" cy="780944"/>
              </a:xfrm>
              <a:custGeom>
                <a:avLst/>
                <a:gdLst/>
                <a:ahLst/>
                <a:cxnLst>
                  <a:cxn ang="0">
                    <a:pos x="wd2" y="hd2"/>
                  </a:cxn>
                  <a:cxn ang="5400000">
                    <a:pos x="wd2" y="hd2"/>
                  </a:cxn>
                  <a:cxn ang="10800000">
                    <a:pos x="wd2" y="hd2"/>
                  </a:cxn>
                  <a:cxn ang="16200000">
                    <a:pos x="wd2" y="hd2"/>
                  </a:cxn>
                </a:cxnLst>
                <a:rect l="0" t="0" r="r" b="b"/>
                <a:pathLst>
                  <a:path w="19806" h="19807" extrusionOk="0">
                    <a:moveTo>
                      <a:pt x="7908" y="205"/>
                    </a:moveTo>
                    <a:cubicBezTo>
                      <a:pt x="13264" y="-897"/>
                      <a:pt x="18499" y="2552"/>
                      <a:pt x="19601" y="7908"/>
                    </a:cubicBezTo>
                    <a:cubicBezTo>
                      <a:pt x="20703" y="13265"/>
                      <a:pt x="17255" y="18500"/>
                      <a:pt x="11899" y="19602"/>
                    </a:cubicBezTo>
                    <a:cubicBezTo>
                      <a:pt x="6545" y="20703"/>
                      <a:pt x="1313" y="17258"/>
                      <a:pt x="207" y="11907"/>
                    </a:cubicBezTo>
                    <a:cubicBezTo>
                      <a:pt x="207" y="11904"/>
                      <a:pt x="206" y="11901"/>
                      <a:pt x="206" y="11899"/>
                    </a:cubicBezTo>
                    <a:cubicBezTo>
                      <a:pt x="-897" y="6543"/>
                      <a:pt x="2552" y="1307"/>
                      <a:pt x="7908" y="205"/>
                    </a:cubicBezTo>
                    <a:close/>
                  </a:path>
                </a:pathLst>
              </a:custGeom>
              <a:solidFill>
                <a:schemeClr val="accent4"/>
              </a:solidFill>
              <a:ln w="12700" cap="flat">
                <a:noFill/>
                <a:miter lim="400000"/>
              </a:ln>
              <a:effectLst/>
            </p:spPr>
            <p:txBody>
              <a:bodyPr anchor="ctr"/>
              <a:lstStyle/>
              <a:p>
                <a:pPr algn="ctr"/>
                <a:endParaRPr/>
              </a:p>
            </p:txBody>
          </p:sp>
          <p:sp>
            <p:nvSpPr>
              <p:cNvPr id="19" name="Freeform: Shape 26"/>
              <p:cNvSpPr>
                <a:spLocks/>
              </p:cNvSpPr>
              <p:nvPr/>
            </p:nvSpPr>
            <p:spPr bwMode="auto">
              <a:xfrm>
                <a:off x="5344436" y="4418973"/>
                <a:ext cx="316582" cy="31911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anchor="ctr"/>
              <a:lstStyle/>
              <a:p>
                <a:pPr algn="ctr"/>
                <a:endParaRPr/>
              </a:p>
            </p:txBody>
          </p:sp>
        </p:grpSp>
        <p:grpSp>
          <p:nvGrpSpPr>
            <p:cNvPr id="15" name="Group 1"/>
            <p:cNvGrpSpPr/>
            <p:nvPr/>
          </p:nvGrpSpPr>
          <p:grpSpPr>
            <a:xfrm>
              <a:off x="5032594" y="2183981"/>
              <a:ext cx="780942" cy="780965"/>
              <a:chOff x="5100954" y="1880830"/>
              <a:chExt cx="780942" cy="780965"/>
            </a:xfrm>
          </p:grpSpPr>
          <p:sp>
            <p:nvSpPr>
              <p:cNvPr id="16" name="Freeform: Shape 17"/>
              <p:cNvSpPr/>
              <p:nvPr/>
            </p:nvSpPr>
            <p:spPr>
              <a:xfrm>
                <a:off x="5100954" y="1880830"/>
                <a:ext cx="780942" cy="780965"/>
              </a:xfrm>
              <a:custGeom>
                <a:avLst/>
                <a:gdLst/>
                <a:ahLst/>
                <a:cxnLst>
                  <a:cxn ang="0">
                    <a:pos x="wd2" y="hd2"/>
                  </a:cxn>
                  <a:cxn ang="5400000">
                    <a:pos x="wd2" y="hd2"/>
                  </a:cxn>
                  <a:cxn ang="10800000">
                    <a:pos x="wd2" y="hd2"/>
                  </a:cxn>
                  <a:cxn ang="16200000">
                    <a:pos x="wd2" y="hd2"/>
                  </a:cxn>
                </a:cxnLst>
                <a:rect l="0" t="0" r="r" b="b"/>
                <a:pathLst>
                  <a:path w="19806" h="19807" extrusionOk="0">
                    <a:moveTo>
                      <a:pt x="11898" y="19602"/>
                    </a:moveTo>
                    <a:cubicBezTo>
                      <a:pt x="6542" y="20703"/>
                      <a:pt x="1307" y="17255"/>
                      <a:pt x="205" y="11898"/>
                    </a:cubicBezTo>
                    <a:cubicBezTo>
                      <a:pt x="-897" y="6542"/>
                      <a:pt x="2552" y="1307"/>
                      <a:pt x="7908" y="205"/>
                    </a:cubicBezTo>
                    <a:cubicBezTo>
                      <a:pt x="13261" y="-897"/>
                      <a:pt x="18494" y="2548"/>
                      <a:pt x="19599" y="7899"/>
                    </a:cubicBezTo>
                    <a:cubicBezTo>
                      <a:pt x="19600" y="7902"/>
                      <a:pt x="19600" y="7904"/>
                      <a:pt x="19601" y="7908"/>
                    </a:cubicBezTo>
                    <a:cubicBezTo>
                      <a:pt x="20703" y="13264"/>
                      <a:pt x="17254" y="18500"/>
                      <a:pt x="11898" y="19602"/>
                    </a:cubicBezTo>
                    <a:close/>
                  </a:path>
                </a:pathLst>
              </a:custGeom>
              <a:solidFill>
                <a:schemeClr val="accent3"/>
              </a:solidFill>
              <a:ln w="12700" cap="flat">
                <a:noFill/>
                <a:miter lim="400000"/>
              </a:ln>
              <a:effectLst/>
            </p:spPr>
            <p:txBody>
              <a:bodyPr anchor="ctr"/>
              <a:lstStyle/>
              <a:p>
                <a:pPr algn="ctr"/>
                <a:endParaRPr/>
              </a:p>
            </p:txBody>
          </p:sp>
          <p:sp>
            <p:nvSpPr>
              <p:cNvPr id="17" name="Freeform: Shape 27"/>
              <p:cNvSpPr>
                <a:spLocks/>
              </p:cNvSpPr>
              <p:nvPr/>
            </p:nvSpPr>
            <p:spPr bwMode="auto">
              <a:xfrm>
                <a:off x="5317995" y="2108802"/>
                <a:ext cx="346851" cy="325002"/>
              </a:xfrm>
              <a:custGeom>
                <a:avLst/>
                <a:gdLst>
                  <a:gd name="T0" fmla="*/ 103188 w 127"/>
                  <a:gd name="T1" fmla="*/ 34925 h 119"/>
                  <a:gd name="T2" fmla="*/ 41275 w 127"/>
                  <a:gd name="T3" fmla="*/ 71437 h 119"/>
                  <a:gd name="T4" fmla="*/ 0 w 127"/>
                  <a:gd name="T5" fmla="*/ 41275 h 119"/>
                  <a:gd name="T6" fmla="*/ 61913 w 127"/>
                  <a:gd name="T7" fmla="*/ 0 h 119"/>
                  <a:gd name="T8" fmla="*/ 103188 w 127"/>
                  <a:gd name="T9" fmla="*/ 34925 h 119"/>
                  <a:gd name="T10" fmla="*/ 103188 w 127"/>
                  <a:gd name="T11" fmla="*/ 109537 h 119"/>
                  <a:gd name="T12" fmla="*/ 61913 w 127"/>
                  <a:gd name="T13" fmla="*/ 144462 h 119"/>
                  <a:gd name="T14" fmla="*/ 0 w 127"/>
                  <a:gd name="T15" fmla="*/ 106362 h 119"/>
                  <a:gd name="T16" fmla="*/ 41275 w 127"/>
                  <a:gd name="T17" fmla="*/ 71437 h 119"/>
                  <a:gd name="T18" fmla="*/ 103188 w 127"/>
                  <a:gd name="T19" fmla="*/ 109537 h 119"/>
                  <a:gd name="T20" fmla="*/ 160338 w 127"/>
                  <a:gd name="T21" fmla="*/ 153987 h 119"/>
                  <a:gd name="T22" fmla="*/ 103188 w 127"/>
                  <a:gd name="T23" fmla="*/ 188912 h 119"/>
                  <a:gd name="T24" fmla="*/ 103188 w 127"/>
                  <a:gd name="T25" fmla="*/ 188912 h 119"/>
                  <a:gd name="T26" fmla="*/ 103188 w 127"/>
                  <a:gd name="T27" fmla="*/ 188912 h 119"/>
                  <a:gd name="T28" fmla="*/ 103188 w 127"/>
                  <a:gd name="T29" fmla="*/ 188912 h 119"/>
                  <a:gd name="T30" fmla="*/ 103188 w 127"/>
                  <a:gd name="T31" fmla="*/ 188912 h 119"/>
                  <a:gd name="T32" fmla="*/ 41275 w 127"/>
                  <a:gd name="T33" fmla="*/ 153987 h 119"/>
                  <a:gd name="T34" fmla="*/ 41275 w 127"/>
                  <a:gd name="T35" fmla="*/ 141287 h 119"/>
                  <a:gd name="T36" fmla="*/ 61913 w 127"/>
                  <a:gd name="T37" fmla="*/ 150812 h 119"/>
                  <a:gd name="T38" fmla="*/ 103188 w 127"/>
                  <a:gd name="T39" fmla="*/ 117475 h 119"/>
                  <a:gd name="T40" fmla="*/ 103188 w 127"/>
                  <a:gd name="T41" fmla="*/ 117475 h 119"/>
                  <a:gd name="T42" fmla="*/ 103188 w 127"/>
                  <a:gd name="T43" fmla="*/ 117475 h 119"/>
                  <a:gd name="T44" fmla="*/ 103188 w 127"/>
                  <a:gd name="T45" fmla="*/ 117475 h 119"/>
                  <a:gd name="T46" fmla="*/ 103188 w 127"/>
                  <a:gd name="T47" fmla="*/ 117475 h 119"/>
                  <a:gd name="T48" fmla="*/ 144463 w 127"/>
                  <a:gd name="T49" fmla="*/ 150812 h 119"/>
                  <a:gd name="T50" fmla="*/ 160338 w 127"/>
                  <a:gd name="T51" fmla="*/ 141287 h 119"/>
                  <a:gd name="T52" fmla="*/ 160338 w 127"/>
                  <a:gd name="T53" fmla="*/ 153987 h 119"/>
                  <a:gd name="T54" fmla="*/ 201613 w 127"/>
                  <a:gd name="T55" fmla="*/ 41275 h 119"/>
                  <a:gd name="T56" fmla="*/ 160338 w 127"/>
                  <a:gd name="T57" fmla="*/ 71437 h 119"/>
                  <a:gd name="T58" fmla="*/ 103188 w 127"/>
                  <a:gd name="T59" fmla="*/ 34925 h 119"/>
                  <a:gd name="T60" fmla="*/ 144463 w 127"/>
                  <a:gd name="T61" fmla="*/ 0 h 119"/>
                  <a:gd name="T62" fmla="*/ 201613 w 127"/>
                  <a:gd name="T63" fmla="*/ 41275 h 119"/>
                  <a:gd name="T64" fmla="*/ 201613 w 127"/>
                  <a:gd name="T65" fmla="*/ 106362 h 119"/>
                  <a:gd name="T66" fmla="*/ 144463 w 127"/>
                  <a:gd name="T67" fmla="*/ 144462 h 119"/>
                  <a:gd name="T68" fmla="*/ 103188 w 127"/>
                  <a:gd name="T69" fmla="*/ 109537 h 119"/>
                  <a:gd name="T70" fmla="*/ 160338 w 127"/>
                  <a:gd name="T71" fmla="*/ 71437 h 119"/>
                  <a:gd name="T72" fmla="*/ 201613 w 127"/>
                  <a:gd name="T73" fmla="*/ 106362 h 1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26" y="97"/>
                    </a:lnTo>
                    <a:lnTo>
                      <a:pt x="26" y="89"/>
                    </a:lnTo>
                    <a:lnTo>
                      <a:pt x="39" y="95"/>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a:noFill/>
              </a:ln>
            </p:spPr>
            <p:txBody>
              <a:bodyPr anchor="ctr"/>
              <a:lstStyle/>
              <a:p>
                <a:pPr algn="ctr"/>
                <a:endParaRPr/>
              </a:p>
            </p:txBody>
          </p:sp>
        </p:grpSp>
      </p:grpSp>
      <p:grpSp>
        <p:nvGrpSpPr>
          <p:cNvPr id="28" name="组合 27"/>
          <p:cNvGrpSpPr/>
          <p:nvPr/>
        </p:nvGrpSpPr>
        <p:grpSpPr>
          <a:xfrm>
            <a:off x="8269919" y="2003800"/>
            <a:ext cx="2801094" cy="948714"/>
            <a:chOff x="1068768" y="3955330"/>
            <a:chExt cx="2801094" cy="948714"/>
          </a:xfrm>
        </p:grpSpPr>
        <p:sp>
          <p:nvSpPr>
            <p:cNvPr id="29" name="矩形 28"/>
            <p:cNvSpPr/>
            <p:nvPr/>
          </p:nvSpPr>
          <p:spPr>
            <a:xfrm>
              <a:off x="1068768" y="4294646"/>
              <a:ext cx="2801094"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a:t>
              </a:r>
            </a:p>
          </p:txBody>
        </p:sp>
        <p:sp>
          <p:nvSpPr>
            <p:cNvPr id="30" name="矩形 29"/>
            <p:cNvSpPr/>
            <p:nvPr/>
          </p:nvSpPr>
          <p:spPr>
            <a:xfrm>
              <a:off x="1068768" y="3955330"/>
              <a:ext cx="2241974" cy="39613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nvGrpSpPr>
          <p:cNvPr id="31" name="组合 30"/>
          <p:cNvGrpSpPr/>
          <p:nvPr/>
        </p:nvGrpSpPr>
        <p:grpSpPr>
          <a:xfrm>
            <a:off x="8269919" y="3222208"/>
            <a:ext cx="2801094" cy="948714"/>
            <a:chOff x="1068768" y="3955330"/>
            <a:chExt cx="2801094" cy="948714"/>
          </a:xfrm>
        </p:grpSpPr>
        <p:sp>
          <p:nvSpPr>
            <p:cNvPr id="32" name="矩形 31"/>
            <p:cNvSpPr/>
            <p:nvPr/>
          </p:nvSpPr>
          <p:spPr>
            <a:xfrm>
              <a:off x="1068768" y="4294646"/>
              <a:ext cx="2801094"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a:t>
              </a:r>
            </a:p>
          </p:txBody>
        </p:sp>
        <p:sp>
          <p:nvSpPr>
            <p:cNvPr id="33" name="矩形 32"/>
            <p:cNvSpPr/>
            <p:nvPr/>
          </p:nvSpPr>
          <p:spPr>
            <a:xfrm>
              <a:off x="1068768" y="3955330"/>
              <a:ext cx="2241974" cy="39613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nvGrpSpPr>
          <p:cNvPr id="34" name="组合 33"/>
          <p:cNvGrpSpPr/>
          <p:nvPr/>
        </p:nvGrpSpPr>
        <p:grpSpPr>
          <a:xfrm>
            <a:off x="8269919" y="4440615"/>
            <a:ext cx="2801094" cy="948714"/>
            <a:chOff x="1068768" y="3955330"/>
            <a:chExt cx="2801094" cy="948714"/>
          </a:xfrm>
        </p:grpSpPr>
        <p:sp>
          <p:nvSpPr>
            <p:cNvPr id="35" name="矩形 34"/>
            <p:cNvSpPr/>
            <p:nvPr/>
          </p:nvSpPr>
          <p:spPr>
            <a:xfrm>
              <a:off x="1068768" y="4294646"/>
              <a:ext cx="2801094"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a:t>
              </a:r>
            </a:p>
          </p:txBody>
        </p:sp>
        <p:sp>
          <p:nvSpPr>
            <p:cNvPr id="36" name="矩形 35"/>
            <p:cNvSpPr/>
            <p:nvPr/>
          </p:nvSpPr>
          <p:spPr>
            <a:xfrm>
              <a:off x="1068768" y="3955330"/>
              <a:ext cx="2241974" cy="39613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nvGrpSpPr>
          <p:cNvPr id="37" name="组合 36"/>
          <p:cNvGrpSpPr/>
          <p:nvPr/>
        </p:nvGrpSpPr>
        <p:grpSpPr>
          <a:xfrm>
            <a:off x="1120988" y="2003800"/>
            <a:ext cx="2801094" cy="948714"/>
            <a:chOff x="1068768" y="3955330"/>
            <a:chExt cx="2801094" cy="948714"/>
          </a:xfrm>
        </p:grpSpPr>
        <p:sp>
          <p:nvSpPr>
            <p:cNvPr id="38" name="矩形 37"/>
            <p:cNvSpPr/>
            <p:nvPr/>
          </p:nvSpPr>
          <p:spPr>
            <a:xfrm>
              <a:off x="1068768" y="4294646"/>
              <a:ext cx="2801094" cy="609398"/>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a:t>
              </a:r>
            </a:p>
          </p:txBody>
        </p:sp>
        <p:sp>
          <p:nvSpPr>
            <p:cNvPr id="39" name="矩形 38"/>
            <p:cNvSpPr/>
            <p:nvPr/>
          </p:nvSpPr>
          <p:spPr>
            <a:xfrm>
              <a:off x="1627888" y="3955330"/>
              <a:ext cx="2241974" cy="396134"/>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tx1">
                      <a:lumMod val="65000"/>
                      <a:lumOff val="35000"/>
                    </a:schemeClr>
                  </a:solidFill>
                </a:rPr>
                <a:t>标题文字添加</a:t>
              </a:r>
            </a:p>
          </p:txBody>
        </p:sp>
      </p:grpSp>
      <p:grpSp>
        <p:nvGrpSpPr>
          <p:cNvPr id="40" name="组合 39"/>
          <p:cNvGrpSpPr/>
          <p:nvPr/>
        </p:nvGrpSpPr>
        <p:grpSpPr>
          <a:xfrm>
            <a:off x="1120988" y="3222208"/>
            <a:ext cx="2801094" cy="948714"/>
            <a:chOff x="1068768" y="3955330"/>
            <a:chExt cx="2801094" cy="948714"/>
          </a:xfrm>
        </p:grpSpPr>
        <p:sp>
          <p:nvSpPr>
            <p:cNvPr id="41" name="矩形 40"/>
            <p:cNvSpPr/>
            <p:nvPr/>
          </p:nvSpPr>
          <p:spPr>
            <a:xfrm>
              <a:off x="1068768" y="4294646"/>
              <a:ext cx="2801094" cy="609398"/>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a:t>
              </a:r>
            </a:p>
          </p:txBody>
        </p:sp>
        <p:sp>
          <p:nvSpPr>
            <p:cNvPr id="42" name="矩形 41"/>
            <p:cNvSpPr/>
            <p:nvPr/>
          </p:nvSpPr>
          <p:spPr>
            <a:xfrm>
              <a:off x="1627888" y="3955330"/>
              <a:ext cx="2241974" cy="396134"/>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tx1">
                      <a:lumMod val="65000"/>
                      <a:lumOff val="35000"/>
                    </a:schemeClr>
                  </a:solidFill>
                </a:rPr>
                <a:t>标题文字添加</a:t>
              </a:r>
            </a:p>
          </p:txBody>
        </p:sp>
      </p:grpSp>
      <p:grpSp>
        <p:nvGrpSpPr>
          <p:cNvPr id="43" name="组合 42"/>
          <p:cNvGrpSpPr/>
          <p:nvPr/>
        </p:nvGrpSpPr>
        <p:grpSpPr>
          <a:xfrm>
            <a:off x="1120988" y="4440615"/>
            <a:ext cx="2801094" cy="948714"/>
            <a:chOff x="1068768" y="3955330"/>
            <a:chExt cx="2801094" cy="948714"/>
          </a:xfrm>
        </p:grpSpPr>
        <p:sp>
          <p:nvSpPr>
            <p:cNvPr id="44" name="矩形 43"/>
            <p:cNvSpPr/>
            <p:nvPr/>
          </p:nvSpPr>
          <p:spPr>
            <a:xfrm>
              <a:off x="1068768" y="4294646"/>
              <a:ext cx="2801094" cy="609398"/>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a:t>
              </a:r>
            </a:p>
          </p:txBody>
        </p:sp>
        <p:sp>
          <p:nvSpPr>
            <p:cNvPr id="45" name="矩形 44"/>
            <p:cNvSpPr/>
            <p:nvPr/>
          </p:nvSpPr>
          <p:spPr>
            <a:xfrm>
              <a:off x="1627888" y="3955330"/>
              <a:ext cx="2241974" cy="396134"/>
            </a:xfrm>
            <a:prstGeom prst="rect">
              <a:avLst/>
            </a:prstGeom>
          </p:spPr>
          <p:txBody>
            <a:bodyPr wrap="square">
              <a:spAutoFit/>
              <a:scene3d>
                <a:camera prst="orthographicFront"/>
                <a:lightRig rig="threePt" dir="t"/>
              </a:scene3d>
              <a:sp3d contourW="6350"/>
            </a:bodyPr>
            <a:lstStyle/>
            <a:p>
              <a:pPr algn="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2038385022"/>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additive="base">
                                        <p:cTn id="14" dur="500" fill="hold"/>
                                        <p:tgtEl>
                                          <p:spTgt spid="37"/>
                                        </p:tgtEl>
                                        <p:attrNameLst>
                                          <p:attrName>ppt_x</p:attrName>
                                        </p:attrNameLst>
                                      </p:cBhvr>
                                      <p:tavLst>
                                        <p:tav tm="0">
                                          <p:val>
                                            <p:strVal val="0-#ppt_w/2"/>
                                          </p:val>
                                        </p:tav>
                                        <p:tav tm="100000">
                                          <p:val>
                                            <p:strVal val="#ppt_x"/>
                                          </p:val>
                                        </p:tav>
                                      </p:tavLst>
                                    </p:anim>
                                    <p:anim calcmode="lin" valueType="num">
                                      <p:cBhvr additive="base">
                                        <p:cTn id="15" dur="500" fill="hold"/>
                                        <p:tgtEl>
                                          <p:spTgt spid="37"/>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500" fill="hold"/>
                                        <p:tgtEl>
                                          <p:spTgt spid="40"/>
                                        </p:tgtEl>
                                        <p:attrNameLst>
                                          <p:attrName>ppt_x</p:attrName>
                                        </p:attrNameLst>
                                      </p:cBhvr>
                                      <p:tavLst>
                                        <p:tav tm="0">
                                          <p:val>
                                            <p:strVal val="0-#ppt_w/2"/>
                                          </p:val>
                                        </p:tav>
                                        <p:tav tm="100000">
                                          <p:val>
                                            <p:strVal val="#ppt_x"/>
                                          </p:val>
                                        </p:tav>
                                      </p:tavLst>
                                    </p:anim>
                                    <p:anim calcmode="lin" valueType="num">
                                      <p:cBhvr additive="base">
                                        <p:cTn id="19" dur="500" fill="hold"/>
                                        <p:tgtEl>
                                          <p:spTgt spid="40"/>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0-#ppt_w/2"/>
                                          </p:val>
                                        </p:tav>
                                        <p:tav tm="100000">
                                          <p:val>
                                            <p:strVal val="#ppt_x"/>
                                          </p:val>
                                        </p:tav>
                                      </p:tavLst>
                                    </p:anim>
                                    <p:anim calcmode="lin" valueType="num">
                                      <p:cBhvr additive="base">
                                        <p:cTn id="23" dur="500" fill="hold"/>
                                        <p:tgtEl>
                                          <p:spTgt spid="43"/>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1+#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1+#ppt_w/2"/>
                                          </p:val>
                                        </p:tav>
                                        <p:tav tm="100000">
                                          <p:val>
                                            <p:strVal val="#ppt_x"/>
                                          </p:val>
                                        </p:tav>
                                      </p:tavLst>
                                    </p:anim>
                                    <p:anim calcmode="lin" valueType="num">
                                      <p:cBhvr additive="base">
                                        <p:cTn id="31" dur="500" fill="hold"/>
                                        <p:tgtEl>
                                          <p:spTgt spid="31"/>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fill="hold"/>
                                        <p:tgtEl>
                                          <p:spTgt spid="34"/>
                                        </p:tgtEl>
                                        <p:attrNameLst>
                                          <p:attrName>ppt_x</p:attrName>
                                        </p:attrNameLst>
                                      </p:cBhvr>
                                      <p:tavLst>
                                        <p:tav tm="0">
                                          <p:val>
                                            <p:strVal val="1+#ppt_w/2"/>
                                          </p:val>
                                        </p:tav>
                                        <p:tav tm="100000">
                                          <p:val>
                                            <p:strVal val="#ppt_x"/>
                                          </p:val>
                                        </p:tav>
                                      </p:tavLst>
                                    </p:anim>
                                    <p:anim calcmode="lin" valueType="num">
                                      <p:cBhvr additive="base">
                                        <p:cTn id="35"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sp>
        <p:nvSpPr>
          <p:cNvPr id="89" name="任意多边形 4"/>
          <p:cNvSpPr/>
          <p:nvPr>
            <p:custDataLst>
              <p:tags r:id="rId2"/>
            </p:custDataLst>
          </p:nvPr>
        </p:nvSpPr>
        <p:spPr>
          <a:xfrm>
            <a:off x="6081393" y="2673937"/>
            <a:ext cx="2668907" cy="1821270"/>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D5FFCD"/>
              </a:solidFill>
              <a:effectLst/>
              <a:uLnTx/>
              <a:uFillTx/>
              <a:latin typeface="Arial"/>
              <a:ea typeface="微软雅黑"/>
              <a:cs typeface="+mn-cs"/>
            </a:endParaRPr>
          </a:p>
        </p:txBody>
      </p:sp>
      <p:sp>
        <p:nvSpPr>
          <p:cNvPr id="90" name="文本框 89"/>
          <p:cNvSpPr txBox="1"/>
          <p:nvPr>
            <p:custDataLst>
              <p:tags r:id="rId3"/>
            </p:custDataLst>
          </p:nvPr>
        </p:nvSpPr>
        <p:spPr>
          <a:xfrm>
            <a:off x="8264226" y="2686637"/>
            <a:ext cx="435272" cy="1821270"/>
          </a:xfrm>
          <a:prstGeom prst="rect">
            <a:avLst/>
          </a:prstGeom>
          <a:noFill/>
        </p:spPr>
        <p:txBody>
          <a:bodyPr vert="vert" anchor="ctr">
            <a:scene3d>
              <a:camera prst="orthographicFront"/>
              <a:lightRig rig="threePt" dir="t"/>
            </a:scene3d>
            <a:sp3d contourW="635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FFFFFF">
                    <a:lumMod val="85000"/>
                  </a:srgbClr>
                </a:solidFill>
                <a:effectLst/>
                <a:uLnTx/>
                <a:uFillTx/>
                <a:latin typeface="Arial"/>
                <a:ea typeface="微软雅黑"/>
                <a:cs typeface="+mn-cs"/>
              </a:rPr>
              <a:t>PART 4</a:t>
            </a:r>
            <a:endParaRPr kumimoji="0" lang="zh-CN" altLang="en-US" sz="3600" b="0" i="0" u="none" strike="noStrike" kern="1200" cap="none" spc="0" normalizeH="0" baseline="0" noProof="0" dirty="0">
              <a:ln>
                <a:noFill/>
              </a:ln>
              <a:solidFill>
                <a:srgbClr val="FFFFFF">
                  <a:lumMod val="85000"/>
                </a:srgbClr>
              </a:solidFill>
              <a:effectLst/>
              <a:uLnTx/>
              <a:uFillTx/>
              <a:latin typeface="Arial"/>
              <a:ea typeface="微软雅黑"/>
              <a:cs typeface="+mn-cs"/>
            </a:endParaRPr>
          </a:p>
        </p:txBody>
      </p:sp>
      <p:sp>
        <p:nvSpPr>
          <p:cNvPr id="94" name="文本框 93"/>
          <p:cNvSpPr txBox="1"/>
          <p:nvPr/>
        </p:nvSpPr>
        <p:spPr>
          <a:xfrm>
            <a:off x="3966507" y="3105834"/>
            <a:ext cx="3877985" cy="646331"/>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chemeClr val="accent5"/>
                </a:solidFill>
                <a:effectLst/>
                <a:uLnTx/>
                <a:uFillTx/>
                <a:latin typeface="Arial"/>
                <a:ea typeface="微软雅黑"/>
                <a:cs typeface="+mn-cs"/>
              </a:rPr>
              <a:t>标题文字添加此处</a:t>
            </a:r>
          </a:p>
        </p:txBody>
      </p:sp>
      <p:sp>
        <p:nvSpPr>
          <p:cNvPr id="95" name="矩形 94"/>
          <p:cNvSpPr/>
          <p:nvPr/>
        </p:nvSpPr>
        <p:spPr>
          <a:xfrm>
            <a:off x="2527300" y="3739509"/>
            <a:ext cx="5317192" cy="338554"/>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accent5"/>
                </a:solidFill>
                <a:effectLst/>
                <a:uLnTx/>
                <a:uFillTx/>
                <a:latin typeface="Arial"/>
                <a:ea typeface="等线" panose="02010600030101010101" pitchFamily="2" charset="-122"/>
                <a:cs typeface="+mn-cs"/>
              </a:rPr>
              <a:t>THIS  TEMPLATE  DE SIGNED FOR FEI ER SHE JI</a:t>
            </a:r>
            <a:endParaRPr kumimoji="0" lang="zh-CN" altLang="en-US" sz="1600" b="0" i="0" u="none" strike="noStrike" kern="1200" cap="none" spc="0" normalizeH="0" baseline="0" noProof="0" dirty="0">
              <a:ln>
                <a:noFill/>
              </a:ln>
              <a:solidFill>
                <a:schemeClr val="accent5"/>
              </a:solidFill>
              <a:effectLst/>
              <a:uLnTx/>
              <a:uFillTx/>
              <a:latin typeface="Arial"/>
              <a:ea typeface="等线" panose="02010600030101010101" pitchFamily="2" charset="-122"/>
              <a:cs typeface="+mn-cs"/>
            </a:endParaRPr>
          </a:p>
        </p:txBody>
      </p:sp>
    </p:spTree>
    <p:extLst>
      <p:ext uri="{BB962C8B-B14F-4D97-AF65-F5344CB8AC3E}">
        <p14:creationId xmlns:p14="http://schemas.microsoft.com/office/powerpoint/2010/main" val="422918596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sp>
        <p:nvSpPr>
          <p:cNvPr id="2" name="文本框 1"/>
          <p:cNvSpPr txBox="1"/>
          <p:nvPr/>
        </p:nvSpPr>
        <p:spPr>
          <a:xfrm>
            <a:off x="4734090" y="1536700"/>
            <a:ext cx="2723824" cy="646331"/>
          </a:xfrm>
          <a:prstGeom prst="rect">
            <a:avLst/>
          </a:prstGeom>
          <a:noFill/>
        </p:spPr>
        <p:txBody>
          <a:bodyPr wrap="none" rtlCol="0">
            <a:spAutoFit/>
            <a:scene3d>
              <a:camera prst="orthographicFront"/>
              <a:lightRig rig="threePt" dir="t"/>
            </a:scene3d>
            <a:sp3d contourW="6350"/>
          </a:bodyPr>
          <a:lstStyle/>
          <a:p>
            <a:pPr algn="ctr"/>
            <a:r>
              <a:rPr lang="en-US" altLang="zh-CN" sz="3600" b="1" dirty="0">
                <a:solidFill>
                  <a:schemeClr val="tx1">
                    <a:lumMod val="65000"/>
                    <a:lumOff val="35000"/>
                  </a:schemeClr>
                </a:solidFill>
              </a:rPr>
              <a:t>CONTENTS</a:t>
            </a:r>
            <a:endParaRPr lang="zh-CN" altLang="en-US" sz="3600" b="1" dirty="0">
              <a:solidFill>
                <a:schemeClr val="tx1">
                  <a:lumMod val="65000"/>
                  <a:lumOff val="35000"/>
                </a:schemeClr>
              </a:solidFill>
            </a:endParaRPr>
          </a:p>
        </p:txBody>
      </p:sp>
      <p:grpSp>
        <p:nvGrpSpPr>
          <p:cNvPr id="6" name="组合 5"/>
          <p:cNvGrpSpPr/>
          <p:nvPr/>
        </p:nvGrpSpPr>
        <p:grpSpPr>
          <a:xfrm>
            <a:off x="1549400" y="2759759"/>
            <a:ext cx="4406900" cy="863600"/>
            <a:chOff x="1409700" y="2565400"/>
            <a:chExt cx="4406900" cy="863600"/>
          </a:xfrm>
        </p:grpSpPr>
        <p:grpSp>
          <p:nvGrpSpPr>
            <p:cNvPr id="5" name="组合 4"/>
            <p:cNvGrpSpPr/>
            <p:nvPr/>
          </p:nvGrpSpPr>
          <p:grpSpPr>
            <a:xfrm>
              <a:off x="1409700" y="2565400"/>
              <a:ext cx="863600" cy="863600"/>
              <a:chOff x="1409700" y="2565400"/>
              <a:chExt cx="863600" cy="863600"/>
            </a:xfrm>
          </p:grpSpPr>
          <p:sp>
            <p:nvSpPr>
              <p:cNvPr id="3" name="椭圆 2"/>
              <p:cNvSpPr/>
              <p:nvPr/>
            </p:nvSpPr>
            <p:spPr>
              <a:xfrm>
                <a:off x="1409700" y="2565400"/>
                <a:ext cx="863600" cy="863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548792" y="2735590"/>
                <a:ext cx="585417" cy="523220"/>
              </a:xfrm>
              <a:prstGeom prst="rect">
                <a:avLst/>
              </a:prstGeom>
              <a:noFill/>
            </p:spPr>
            <p:txBody>
              <a:bodyPr wrap="none" rtlCol="0">
                <a:spAutoFit/>
              </a:bodyPr>
              <a:lstStyle/>
              <a:p>
                <a:pPr algn="ctr"/>
                <a:r>
                  <a:rPr lang="en-US" altLang="zh-CN" sz="2800" b="1" dirty="0">
                    <a:solidFill>
                      <a:schemeClr val="accent3"/>
                    </a:solidFill>
                  </a:rPr>
                  <a:t>01</a:t>
                </a:r>
                <a:endParaRPr lang="zh-CN" altLang="en-US" sz="2800" b="1" dirty="0">
                  <a:solidFill>
                    <a:schemeClr val="accent3"/>
                  </a:solidFill>
                </a:endParaRPr>
              </a:p>
            </p:txBody>
          </p:sp>
        </p:grpSp>
        <p:sp>
          <p:nvSpPr>
            <p:cNvPr id="12" name="文本框 11"/>
            <p:cNvSpPr txBox="1"/>
            <p:nvPr/>
          </p:nvSpPr>
          <p:spPr>
            <a:xfrm>
              <a:off x="2425092" y="2686735"/>
              <a:ext cx="2646878" cy="46166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tx1">
                      <a:lumMod val="75000"/>
                      <a:lumOff val="25000"/>
                    </a:schemeClr>
                  </a:solidFill>
                  <a:effectLst/>
                  <a:uLnTx/>
                  <a:uFillTx/>
                  <a:latin typeface="Arial"/>
                  <a:ea typeface="微软雅黑"/>
                  <a:cs typeface="+mn-cs"/>
                </a:rPr>
                <a:t>标题文字添加此处</a:t>
              </a:r>
            </a:p>
          </p:txBody>
        </p:sp>
        <p:sp>
          <p:nvSpPr>
            <p:cNvPr id="13" name="矩形 12"/>
            <p:cNvSpPr/>
            <p:nvPr/>
          </p:nvSpPr>
          <p:spPr>
            <a:xfrm>
              <a:off x="2425092" y="3089442"/>
              <a:ext cx="3391508" cy="253916"/>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50" u="none" strike="noStrike" kern="1200" cap="none" spc="0" normalizeH="0" baseline="0" noProof="0" dirty="0">
                  <a:ln>
                    <a:noFill/>
                  </a:ln>
                  <a:solidFill>
                    <a:schemeClr val="bg1">
                      <a:lumMod val="50000"/>
                    </a:schemeClr>
                  </a:solidFill>
                  <a:effectLst/>
                  <a:uLnTx/>
                  <a:uFillTx/>
                  <a:ea typeface="等线" panose="02010600030101010101" pitchFamily="2" charset="-122"/>
                  <a:cs typeface="+mn-cs"/>
                </a:rPr>
                <a:t>THIS  TEMPLATE  DE SIGNED FOR FEI ER SHE JI</a:t>
              </a:r>
              <a:endParaRPr kumimoji="0" lang="zh-CN" altLang="en-US" sz="1050" u="none" strike="noStrike" kern="1200" cap="none" spc="0" normalizeH="0" baseline="0" noProof="0" dirty="0">
                <a:ln>
                  <a:noFill/>
                </a:ln>
                <a:solidFill>
                  <a:schemeClr val="bg1">
                    <a:lumMod val="50000"/>
                  </a:schemeClr>
                </a:solidFill>
                <a:effectLst/>
                <a:uLnTx/>
                <a:uFillTx/>
                <a:ea typeface="等线" panose="02010600030101010101" pitchFamily="2" charset="-122"/>
                <a:cs typeface="+mn-cs"/>
              </a:endParaRPr>
            </a:p>
          </p:txBody>
        </p:sp>
      </p:grpSp>
      <p:grpSp>
        <p:nvGrpSpPr>
          <p:cNvPr id="15" name="组合 14"/>
          <p:cNvGrpSpPr/>
          <p:nvPr/>
        </p:nvGrpSpPr>
        <p:grpSpPr>
          <a:xfrm>
            <a:off x="6235700" y="2759759"/>
            <a:ext cx="4406900" cy="863600"/>
            <a:chOff x="1409700" y="2565400"/>
            <a:chExt cx="4406900" cy="863600"/>
          </a:xfrm>
        </p:grpSpPr>
        <p:grpSp>
          <p:nvGrpSpPr>
            <p:cNvPr id="16" name="组合 15"/>
            <p:cNvGrpSpPr/>
            <p:nvPr/>
          </p:nvGrpSpPr>
          <p:grpSpPr>
            <a:xfrm>
              <a:off x="1409700" y="2565400"/>
              <a:ext cx="863600" cy="863600"/>
              <a:chOff x="1409700" y="2565400"/>
              <a:chExt cx="863600" cy="863600"/>
            </a:xfrm>
          </p:grpSpPr>
          <p:sp>
            <p:nvSpPr>
              <p:cNvPr id="19" name="椭圆 18"/>
              <p:cNvSpPr/>
              <p:nvPr/>
            </p:nvSpPr>
            <p:spPr>
              <a:xfrm>
                <a:off x="1409700" y="2565400"/>
                <a:ext cx="863600" cy="863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548791" y="2735590"/>
                <a:ext cx="585418" cy="523220"/>
              </a:xfrm>
              <a:prstGeom prst="rect">
                <a:avLst/>
              </a:prstGeom>
              <a:noFill/>
            </p:spPr>
            <p:txBody>
              <a:bodyPr wrap="none" rtlCol="0">
                <a:spAutoFit/>
              </a:bodyPr>
              <a:lstStyle/>
              <a:p>
                <a:pPr algn="ctr"/>
                <a:r>
                  <a:rPr lang="en-US" altLang="zh-CN" sz="2800" b="1" dirty="0">
                    <a:solidFill>
                      <a:schemeClr val="accent4"/>
                    </a:solidFill>
                  </a:rPr>
                  <a:t>02</a:t>
                </a:r>
                <a:endParaRPr lang="zh-CN" altLang="en-US" sz="2800" b="1" dirty="0">
                  <a:solidFill>
                    <a:schemeClr val="accent4"/>
                  </a:solidFill>
                </a:endParaRPr>
              </a:p>
            </p:txBody>
          </p:sp>
        </p:grpSp>
        <p:sp>
          <p:nvSpPr>
            <p:cNvPr id="17" name="文本框 16"/>
            <p:cNvSpPr txBox="1"/>
            <p:nvPr/>
          </p:nvSpPr>
          <p:spPr>
            <a:xfrm>
              <a:off x="2425092" y="2686735"/>
              <a:ext cx="2646878" cy="46166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tx1">
                      <a:lumMod val="75000"/>
                      <a:lumOff val="25000"/>
                    </a:schemeClr>
                  </a:solidFill>
                  <a:effectLst/>
                  <a:uLnTx/>
                  <a:uFillTx/>
                  <a:latin typeface="Arial"/>
                  <a:ea typeface="微软雅黑"/>
                  <a:cs typeface="+mn-cs"/>
                </a:rPr>
                <a:t>标题文字添加此处</a:t>
              </a:r>
            </a:p>
          </p:txBody>
        </p:sp>
        <p:sp>
          <p:nvSpPr>
            <p:cNvPr id="18" name="矩形 17"/>
            <p:cNvSpPr/>
            <p:nvPr/>
          </p:nvSpPr>
          <p:spPr>
            <a:xfrm>
              <a:off x="2425092" y="3089442"/>
              <a:ext cx="3391508" cy="253916"/>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50" u="none" strike="noStrike" kern="1200" cap="none" spc="0" normalizeH="0" baseline="0" noProof="0" dirty="0">
                  <a:ln>
                    <a:noFill/>
                  </a:ln>
                  <a:solidFill>
                    <a:schemeClr val="bg1">
                      <a:lumMod val="50000"/>
                    </a:schemeClr>
                  </a:solidFill>
                  <a:effectLst/>
                  <a:uLnTx/>
                  <a:uFillTx/>
                  <a:ea typeface="等线" panose="02010600030101010101" pitchFamily="2" charset="-122"/>
                  <a:cs typeface="+mn-cs"/>
                </a:rPr>
                <a:t>THIS  TEMPLATE  DE SIGNED FOR FEI ER SHE JI</a:t>
              </a:r>
              <a:endParaRPr kumimoji="0" lang="zh-CN" altLang="en-US" sz="1050" u="none" strike="noStrike" kern="1200" cap="none" spc="0" normalizeH="0" baseline="0" noProof="0" dirty="0">
                <a:ln>
                  <a:noFill/>
                </a:ln>
                <a:solidFill>
                  <a:schemeClr val="bg1">
                    <a:lumMod val="50000"/>
                  </a:schemeClr>
                </a:solidFill>
                <a:effectLst/>
                <a:uLnTx/>
                <a:uFillTx/>
                <a:ea typeface="等线" panose="02010600030101010101" pitchFamily="2" charset="-122"/>
                <a:cs typeface="+mn-cs"/>
              </a:endParaRPr>
            </a:p>
          </p:txBody>
        </p:sp>
      </p:grpSp>
      <p:grpSp>
        <p:nvGrpSpPr>
          <p:cNvPr id="23" name="组合 22"/>
          <p:cNvGrpSpPr/>
          <p:nvPr/>
        </p:nvGrpSpPr>
        <p:grpSpPr>
          <a:xfrm>
            <a:off x="1549400" y="4084704"/>
            <a:ext cx="4406900" cy="863600"/>
            <a:chOff x="1409700" y="2565400"/>
            <a:chExt cx="4406900" cy="863600"/>
          </a:xfrm>
        </p:grpSpPr>
        <p:grpSp>
          <p:nvGrpSpPr>
            <p:cNvPr id="30" name="组合 29"/>
            <p:cNvGrpSpPr/>
            <p:nvPr/>
          </p:nvGrpSpPr>
          <p:grpSpPr>
            <a:xfrm>
              <a:off x="1409700" y="2565400"/>
              <a:ext cx="863600" cy="863600"/>
              <a:chOff x="1409700" y="2565400"/>
              <a:chExt cx="863600" cy="863600"/>
            </a:xfrm>
          </p:grpSpPr>
          <p:sp>
            <p:nvSpPr>
              <p:cNvPr id="33" name="椭圆 32"/>
              <p:cNvSpPr/>
              <p:nvPr/>
            </p:nvSpPr>
            <p:spPr>
              <a:xfrm>
                <a:off x="1409700" y="2565400"/>
                <a:ext cx="863600" cy="863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548791" y="2735590"/>
                <a:ext cx="585418" cy="523220"/>
              </a:xfrm>
              <a:prstGeom prst="rect">
                <a:avLst/>
              </a:prstGeom>
              <a:noFill/>
            </p:spPr>
            <p:txBody>
              <a:bodyPr wrap="none" rtlCol="0">
                <a:spAutoFit/>
              </a:bodyPr>
              <a:lstStyle/>
              <a:p>
                <a:pPr algn="ctr"/>
                <a:r>
                  <a:rPr lang="en-US" altLang="zh-CN" sz="2800" b="1" dirty="0">
                    <a:solidFill>
                      <a:schemeClr val="tx2"/>
                    </a:solidFill>
                  </a:rPr>
                  <a:t>03</a:t>
                </a:r>
                <a:endParaRPr lang="zh-CN" altLang="en-US" sz="2800" b="1" dirty="0">
                  <a:solidFill>
                    <a:schemeClr val="tx2"/>
                  </a:solidFill>
                </a:endParaRPr>
              </a:p>
            </p:txBody>
          </p:sp>
        </p:grpSp>
        <p:sp>
          <p:nvSpPr>
            <p:cNvPr id="31" name="文本框 30"/>
            <p:cNvSpPr txBox="1"/>
            <p:nvPr/>
          </p:nvSpPr>
          <p:spPr>
            <a:xfrm>
              <a:off x="2425092" y="2686735"/>
              <a:ext cx="2646878" cy="46166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tx1">
                      <a:lumMod val="75000"/>
                      <a:lumOff val="25000"/>
                    </a:schemeClr>
                  </a:solidFill>
                  <a:effectLst/>
                  <a:uLnTx/>
                  <a:uFillTx/>
                  <a:latin typeface="Arial"/>
                  <a:ea typeface="微软雅黑"/>
                  <a:cs typeface="+mn-cs"/>
                </a:rPr>
                <a:t>标题文字添加此处</a:t>
              </a:r>
            </a:p>
          </p:txBody>
        </p:sp>
        <p:sp>
          <p:nvSpPr>
            <p:cNvPr id="32" name="矩形 31"/>
            <p:cNvSpPr/>
            <p:nvPr/>
          </p:nvSpPr>
          <p:spPr>
            <a:xfrm>
              <a:off x="2425092" y="3089442"/>
              <a:ext cx="3391508" cy="253916"/>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50" u="none" strike="noStrike" kern="1200" cap="none" spc="0" normalizeH="0" baseline="0" noProof="0" dirty="0">
                  <a:ln>
                    <a:noFill/>
                  </a:ln>
                  <a:solidFill>
                    <a:schemeClr val="bg1">
                      <a:lumMod val="50000"/>
                    </a:schemeClr>
                  </a:solidFill>
                  <a:effectLst/>
                  <a:uLnTx/>
                  <a:uFillTx/>
                  <a:ea typeface="等线" panose="02010600030101010101" pitchFamily="2" charset="-122"/>
                  <a:cs typeface="+mn-cs"/>
                </a:rPr>
                <a:t>THIS  TEMPLATE  DE SIGNED FOR FEI ER SHE JI</a:t>
              </a:r>
              <a:endParaRPr kumimoji="0" lang="zh-CN" altLang="en-US" sz="1050" u="none" strike="noStrike" kern="1200" cap="none" spc="0" normalizeH="0" baseline="0" noProof="0" dirty="0">
                <a:ln>
                  <a:noFill/>
                </a:ln>
                <a:solidFill>
                  <a:schemeClr val="bg1">
                    <a:lumMod val="50000"/>
                  </a:schemeClr>
                </a:solidFill>
                <a:effectLst/>
                <a:uLnTx/>
                <a:uFillTx/>
                <a:ea typeface="等线" panose="02010600030101010101" pitchFamily="2" charset="-122"/>
                <a:cs typeface="+mn-cs"/>
              </a:endParaRPr>
            </a:p>
          </p:txBody>
        </p:sp>
      </p:grpSp>
      <p:grpSp>
        <p:nvGrpSpPr>
          <p:cNvPr id="24" name="组合 23"/>
          <p:cNvGrpSpPr/>
          <p:nvPr/>
        </p:nvGrpSpPr>
        <p:grpSpPr>
          <a:xfrm>
            <a:off x="6235700" y="4084704"/>
            <a:ext cx="4406900" cy="863600"/>
            <a:chOff x="1409700" y="2565400"/>
            <a:chExt cx="4406900" cy="863600"/>
          </a:xfrm>
        </p:grpSpPr>
        <p:grpSp>
          <p:nvGrpSpPr>
            <p:cNvPr id="25" name="组合 24"/>
            <p:cNvGrpSpPr/>
            <p:nvPr/>
          </p:nvGrpSpPr>
          <p:grpSpPr>
            <a:xfrm>
              <a:off x="1409700" y="2565400"/>
              <a:ext cx="863600" cy="863600"/>
              <a:chOff x="1409700" y="2565400"/>
              <a:chExt cx="863600" cy="863600"/>
            </a:xfrm>
          </p:grpSpPr>
          <p:sp>
            <p:nvSpPr>
              <p:cNvPr id="28" name="椭圆 27"/>
              <p:cNvSpPr/>
              <p:nvPr/>
            </p:nvSpPr>
            <p:spPr>
              <a:xfrm>
                <a:off x="1409700" y="2565400"/>
                <a:ext cx="863600" cy="863600"/>
              </a:xfrm>
              <a:prstGeom prst="ellipse">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548791" y="2735590"/>
                <a:ext cx="585418" cy="523220"/>
              </a:xfrm>
              <a:prstGeom prst="rect">
                <a:avLst/>
              </a:prstGeom>
              <a:noFill/>
            </p:spPr>
            <p:txBody>
              <a:bodyPr wrap="none" rtlCol="0">
                <a:spAutoFit/>
              </a:bodyPr>
              <a:lstStyle/>
              <a:p>
                <a:pPr algn="ctr"/>
                <a:r>
                  <a:rPr lang="en-US" altLang="zh-CN" sz="2800" b="1" dirty="0">
                    <a:solidFill>
                      <a:schemeClr val="accent5"/>
                    </a:solidFill>
                  </a:rPr>
                  <a:t>04</a:t>
                </a:r>
                <a:endParaRPr lang="zh-CN" altLang="en-US" sz="2800" b="1" dirty="0">
                  <a:solidFill>
                    <a:schemeClr val="accent5"/>
                  </a:solidFill>
                </a:endParaRPr>
              </a:p>
            </p:txBody>
          </p:sp>
        </p:grpSp>
        <p:sp>
          <p:nvSpPr>
            <p:cNvPr id="26" name="文本框 25"/>
            <p:cNvSpPr txBox="1"/>
            <p:nvPr/>
          </p:nvSpPr>
          <p:spPr>
            <a:xfrm>
              <a:off x="2425092" y="2686735"/>
              <a:ext cx="2646878" cy="46166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chemeClr val="tx1">
                      <a:lumMod val="75000"/>
                      <a:lumOff val="25000"/>
                    </a:schemeClr>
                  </a:solidFill>
                  <a:effectLst/>
                  <a:uLnTx/>
                  <a:uFillTx/>
                  <a:latin typeface="Arial"/>
                  <a:ea typeface="微软雅黑"/>
                  <a:cs typeface="+mn-cs"/>
                </a:rPr>
                <a:t>标题文字添加此处</a:t>
              </a:r>
            </a:p>
          </p:txBody>
        </p:sp>
        <p:sp>
          <p:nvSpPr>
            <p:cNvPr id="27" name="矩形 26"/>
            <p:cNvSpPr/>
            <p:nvPr/>
          </p:nvSpPr>
          <p:spPr>
            <a:xfrm>
              <a:off x="2425092" y="3089442"/>
              <a:ext cx="3391508" cy="253916"/>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050" u="none" strike="noStrike" kern="1200" cap="none" spc="0" normalizeH="0" baseline="0" noProof="0" dirty="0">
                  <a:ln>
                    <a:noFill/>
                  </a:ln>
                  <a:solidFill>
                    <a:schemeClr val="bg1">
                      <a:lumMod val="50000"/>
                    </a:schemeClr>
                  </a:solidFill>
                  <a:effectLst/>
                  <a:uLnTx/>
                  <a:uFillTx/>
                  <a:ea typeface="等线" panose="02010600030101010101" pitchFamily="2" charset="-122"/>
                  <a:cs typeface="+mn-cs"/>
                </a:rPr>
                <a:t>THIS  TEMPLATE  DE SIGNED FOR FEI ER SHE JI</a:t>
              </a:r>
              <a:endParaRPr kumimoji="0" lang="zh-CN" altLang="en-US" sz="1050" u="none" strike="noStrike" kern="1200" cap="none" spc="0" normalizeH="0" baseline="0" noProof="0" dirty="0">
                <a:ln>
                  <a:noFill/>
                </a:ln>
                <a:solidFill>
                  <a:schemeClr val="bg1">
                    <a:lumMod val="50000"/>
                  </a:schemeClr>
                </a:solidFill>
                <a:effectLst/>
                <a:uLnTx/>
                <a:uFillTx/>
                <a:ea typeface="等线" panose="02010600030101010101" pitchFamily="2" charset="-122"/>
                <a:cs typeface="+mn-cs"/>
              </a:endParaRPr>
            </a:p>
          </p:txBody>
        </p:sp>
      </p:grpSp>
    </p:spTree>
    <p:extLst>
      <p:ext uri="{BB962C8B-B14F-4D97-AF65-F5344CB8AC3E}">
        <p14:creationId xmlns:p14="http://schemas.microsoft.com/office/powerpoint/2010/main" val="252659389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2" fill="hold" nodeType="afterEffect" p14:presetBounceEnd="44000">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14:bounceEnd="44000">
                                          <p:cBhvr additive="base">
                                            <p:cTn id="14" dur="1000" fill="hold"/>
                                            <p:tgtEl>
                                              <p:spTgt spid="6"/>
                                            </p:tgtEl>
                                            <p:attrNameLst>
                                              <p:attrName>ppt_x</p:attrName>
                                            </p:attrNameLst>
                                          </p:cBhvr>
                                          <p:tavLst>
                                            <p:tav tm="0">
                                              <p:val>
                                                <p:strVal val="1+#ppt_w/2"/>
                                              </p:val>
                                            </p:tav>
                                            <p:tav tm="100000">
                                              <p:val>
                                                <p:strVal val="#ppt_x"/>
                                              </p:val>
                                            </p:tav>
                                          </p:tavLst>
                                        </p:anim>
                                        <p:anim calcmode="lin" valueType="num" p14:bounceEnd="44000">
                                          <p:cBhvr additive="base">
                                            <p:cTn id="15" dur="1000" fill="hold"/>
                                            <p:tgtEl>
                                              <p:spTgt spid="6"/>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14:presetBounceEnd="44000">
                                      <p:stCondLst>
                                        <p:cond delay="250"/>
                                      </p:stCondLst>
                                      <p:childTnLst>
                                        <p:set>
                                          <p:cBhvr>
                                            <p:cTn id="17" dur="1" fill="hold">
                                              <p:stCondLst>
                                                <p:cond delay="0"/>
                                              </p:stCondLst>
                                            </p:cTn>
                                            <p:tgtEl>
                                              <p:spTgt spid="15"/>
                                            </p:tgtEl>
                                            <p:attrNameLst>
                                              <p:attrName>style.visibility</p:attrName>
                                            </p:attrNameLst>
                                          </p:cBhvr>
                                          <p:to>
                                            <p:strVal val="visible"/>
                                          </p:to>
                                        </p:set>
                                        <p:anim calcmode="lin" valueType="num" p14:bounceEnd="44000">
                                          <p:cBhvr additive="base">
                                            <p:cTn id="18" dur="1000" fill="hold"/>
                                            <p:tgtEl>
                                              <p:spTgt spid="15"/>
                                            </p:tgtEl>
                                            <p:attrNameLst>
                                              <p:attrName>ppt_x</p:attrName>
                                            </p:attrNameLst>
                                          </p:cBhvr>
                                          <p:tavLst>
                                            <p:tav tm="0">
                                              <p:val>
                                                <p:strVal val="1+#ppt_w/2"/>
                                              </p:val>
                                            </p:tav>
                                            <p:tav tm="100000">
                                              <p:val>
                                                <p:strVal val="#ppt_x"/>
                                              </p:val>
                                            </p:tav>
                                          </p:tavLst>
                                        </p:anim>
                                        <p:anim calcmode="lin" valueType="num" p14:bounceEnd="44000">
                                          <p:cBhvr additive="base">
                                            <p:cTn id="19" dur="1000" fill="hold"/>
                                            <p:tgtEl>
                                              <p:spTgt spid="1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14:presetBounceEnd="44000">
                                      <p:stCondLst>
                                        <p:cond delay="500"/>
                                      </p:stCondLst>
                                      <p:childTnLst>
                                        <p:set>
                                          <p:cBhvr>
                                            <p:cTn id="21" dur="1" fill="hold">
                                              <p:stCondLst>
                                                <p:cond delay="0"/>
                                              </p:stCondLst>
                                            </p:cTn>
                                            <p:tgtEl>
                                              <p:spTgt spid="23"/>
                                            </p:tgtEl>
                                            <p:attrNameLst>
                                              <p:attrName>style.visibility</p:attrName>
                                            </p:attrNameLst>
                                          </p:cBhvr>
                                          <p:to>
                                            <p:strVal val="visible"/>
                                          </p:to>
                                        </p:set>
                                        <p:anim calcmode="lin" valueType="num" p14:bounceEnd="44000">
                                          <p:cBhvr additive="base">
                                            <p:cTn id="22" dur="1000" fill="hold"/>
                                            <p:tgtEl>
                                              <p:spTgt spid="23"/>
                                            </p:tgtEl>
                                            <p:attrNameLst>
                                              <p:attrName>ppt_x</p:attrName>
                                            </p:attrNameLst>
                                          </p:cBhvr>
                                          <p:tavLst>
                                            <p:tav tm="0">
                                              <p:val>
                                                <p:strVal val="1+#ppt_w/2"/>
                                              </p:val>
                                            </p:tav>
                                            <p:tav tm="100000">
                                              <p:val>
                                                <p:strVal val="#ppt_x"/>
                                              </p:val>
                                            </p:tav>
                                          </p:tavLst>
                                        </p:anim>
                                        <p:anim calcmode="lin" valueType="num" p14:bounceEnd="44000">
                                          <p:cBhvr additive="base">
                                            <p:cTn id="23" dur="1000" fill="hold"/>
                                            <p:tgtEl>
                                              <p:spTgt spid="23"/>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44000">
                                      <p:stCondLst>
                                        <p:cond delay="750"/>
                                      </p:stCondLst>
                                      <p:childTnLst>
                                        <p:set>
                                          <p:cBhvr>
                                            <p:cTn id="25" dur="1" fill="hold">
                                              <p:stCondLst>
                                                <p:cond delay="0"/>
                                              </p:stCondLst>
                                            </p:cTn>
                                            <p:tgtEl>
                                              <p:spTgt spid="24"/>
                                            </p:tgtEl>
                                            <p:attrNameLst>
                                              <p:attrName>style.visibility</p:attrName>
                                            </p:attrNameLst>
                                          </p:cBhvr>
                                          <p:to>
                                            <p:strVal val="visible"/>
                                          </p:to>
                                        </p:set>
                                        <p:anim calcmode="lin" valueType="num" p14:bounceEnd="44000">
                                          <p:cBhvr additive="base">
                                            <p:cTn id="26" dur="1000" fill="hold"/>
                                            <p:tgtEl>
                                              <p:spTgt spid="24"/>
                                            </p:tgtEl>
                                            <p:attrNameLst>
                                              <p:attrName>ppt_x</p:attrName>
                                            </p:attrNameLst>
                                          </p:cBhvr>
                                          <p:tavLst>
                                            <p:tav tm="0">
                                              <p:val>
                                                <p:strVal val="1+#ppt_w/2"/>
                                              </p:val>
                                            </p:tav>
                                            <p:tav tm="100000">
                                              <p:val>
                                                <p:strVal val="#ppt_x"/>
                                              </p:val>
                                            </p:tav>
                                          </p:tavLst>
                                        </p:anim>
                                        <p:anim calcmode="lin" valueType="num" p14:bounceEnd="44000">
                                          <p:cBhvr additive="base">
                                            <p:cTn id="27"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1000" fill="hold"/>
                                            <p:tgtEl>
                                              <p:spTgt spid="6"/>
                                            </p:tgtEl>
                                            <p:attrNameLst>
                                              <p:attrName>ppt_x</p:attrName>
                                            </p:attrNameLst>
                                          </p:cBhvr>
                                          <p:tavLst>
                                            <p:tav tm="0">
                                              <p:val>
                                                <p:strVal val="1+#ppt_w/2"/>
                                              </p:val>
                                            </p:tav>
                                            <p:tav tm="100000">
                                              <p:val>
                                                <p:strVal val="#ppt_x"/>
                                              </p:val>
                                            </p:tav>
                                          </p:tavLst>
                                        </p:anim>
                                        <p:anim calcmode="lin" valueType="num">
                                          <p:cBhvr additive="base">
                                            <p:cTn id="15" dur="1000" fill="hold"/>
                                            <p:tgtEl>
                                              <p:spTgt spid="6"/>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1000" fill="hold"/>
                                            <p:tgtEl>
                                              <p:spTgt spid="15"/>
                                            </p:tgtEl>
                                            <p:attrNameLst>
                                              <p:attrName>ppt_x</p:attrName>
                                            </p:attrNameLst>
                                          </p:cBhvr>
                                          <p:tavLst>
                                            <p:tav tm="0">
                                              <p:val>
                                                <p:strVal val="1+#ppt_w/2"/>
                                              </p:val>
                                            </p:tav>
                                            <p:tav tm="100000">
                                              <p:val>
                                                <p:strVal val="#ppt_x"/>
                                              </p:val>
                                            </p:tav>
                                          </p:tavLst>
                                        </p:anim>
                                        <p:anim calcmode="lin" valueType="num">
                                          <p:cBhvr additive="base">
                                            <p:cTn id="19" dur="1000" fill="hold"/>
                                            <p:tgtEl>
                                              <p:spTgt spid="1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50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1000" fill="hold"/>
                                            <p:tgtEl>
                                              <p:spTgt spid="23"/>
                                            </p:tgtEl>
                                            <p:attrNameLst>
                                              <p:attrName>ppt_x</p:attrName>
                                            </p:attrNameLst>
                                          </p:cBhvr>
                                          <p:tavLst>
                                            <p:tav tm="0">
                                              <p:val>
                                                <p:strVal val="1+#ppt_w/2"/>
                                              </p:val>
                                            </p:tav>
                                            <p:tav tm="100000">
                                              <p:val>
                                                <p:strVal val="#ppt_x"/>
                                              </p:val>
                                            </p:tav>
                                          </p:tavLst>
                                        </p:anim>
                                        <p:anim calcmode="lin" valueType="num">
                                          <p:cBhvr additive="base">
                                            <p:cTn id="23" dur="1000" fill="hold"/>
                                            <p:tgtEl>
                                              <p:spTgt spid="23"/>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75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1000" fill="hold"/>
                                            <p:tgtEl>
                                              <p:spTgt spid="24"/>
                                            </p:tgtEl>
                                            <p:attrNameLst>
                                              <p:attrName>ppt_x</p:attrName>
                                            </p:attrNameLst>
                                          </p:cBhvr>
                                          <p:tavLst>
                                            <p:tav tm="0">
                                              <p:val>
                                                <p:strVal val="1+#ppt_w/2"/>
                                              </p:val>
                                            </p:tav>
                                            <p:tav tm="100000">
                                              <p:val>
                                                <p:strVal val="#ppt_x"/>
                                              </p:val>
                                            </p:tav>
                                          </p:tavLst>
                                        </p:anim>
                                        <p:anim calcmode="lin" valueType="num">
                                          <p:cBhvr additive="base">
                                            <p:cTn id="27"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grpSp>
        <p:nvGrpSpPr>
          <p:cNvPr id="13" name="组合 12"/>
          <p:cNvGrpSpPr/>
          <p:nvPr/>
        </p:nvGrpSpPr>
        <p:grpSpPr>
          <a:xfrm>
            <a:off x="1055689" y="4056432"/>
            <a:ext cx="10080624" cy="1682885"/>
            <a:chOff x="1055689" y="2028689"/>
            <a:chExt cx="10135272" cy="1682885"/>
          </a:xfrm>
        </p:grpSpPr>
        <p:sp>
          <p:nvSpPr>
            <p:cNvPr id="14" name="矩形 13"/>
            <p:cNvSpPr/>
            <p:nvPr/>
          </p:nvSpPr>
          <p:spPr>
            <a:xfrm>
              <a:off x="1055689" y="2028689"/>
              <a:ext cx="2533818" cy="1682885"/>
            </a:xfrm>
            <a:prstGeom prst="rect">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89507" y="2028689"/>
              <a:ext cx="2533818" cy="1682885"/>
            </a:xfrm>
            <a:prstGeom prst="rect">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123325" y="2028689"/>
              <a:ext cx="2533818" cy="1682885"/>
            </a:xfrm>
            <a:prstGeom prst="rect">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657143" y="2028689"/>
              <a:ext cx="2533818" cy="1682885"/>
            </a:xfrm>
            <a:prstGeom prst="rect">
              <a:avLst/>
            </a:prstGeom>
            <a:solidFill>
              <a:schemeClr val="tx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占位符 11"/>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4839" r="14839"/>
          <a:stretch>
            <a:fillRect/>
          </a:stretch>
        </p:blipFill>
        <p:spPr/>
      </p:pic>
      <p:pic>
        <p:nvPicPr>
          <p:cNvPr id="19" name="图片占位符 18"/>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2752" r="12752"/>
          <a:stretch>
            <a:fillRect/>
          </a:stretch>
        </p:blipFill>
        <p:spPr/>
      </p:pic>
      <p:pic>
        <p:nvPicPr>
          <p:cNvPr id="21" name="图片占位符 20"/>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2983" r="12983"/>
          <a:stretch>
            <a:fillRect/>
          </a:stretch>
        </p:blipFill>
        <p:spPr/>
      </p:pic>
      <p:pic>
        <p:nvPicPr>
          <p:cNvPr id="23" name="图片占位符 22"/>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4810" r="14810"/>
          <a:stretch>
            <a:fillRect/>
          </a:stretch>
        </p:blipFill>
        <p:spPr/>
      </p:pic>
      <p:sp>
        <p:nvSpPr>
          <p:cNvPr id="30" name="矩形 29"/>
          <p:cNvSpPr/>
          <p:nvPr/>
        </p:nvSpPr>
        <p:spPr>
          <a:xfrm>
            <a:off x="1146135" y="4437423"/>
            <a:ext cx="2339264"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bg1"/>
                </a:solidFill>
              </a:rPr>
              <a:t>用户可以在投影仪或者计算机上进行演示也可以将演示文稿打印出来制作</a:t>
            </a:r>
          </a:p>
        </p:txBody>
      </p:sp>
      <p:sp>
        <p:nvSpPr>
          <p:cNvPr id="31" name="矩形 30"/>
          <p:cNvSpPr/>
          <p:nvPr/>
        </p:nvSpPr>
        <p:spPr>
          <a:xfrm>
            <a:off x="3666291" y="4437423"/>
            <a:ext cx="2339264"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bg1"/>
                </a:solidFill>
              </a:rPr>
              <a:t>用户可以在投影仪或者计算机上进行演示也可以将演示文稿打印出来制作</a:t>
            </a:r>
          </a:p>
        </p:txBody>
      </p:sp>
      <p:sp>
        <p:nvSpPr>
          <p:cNvPr id="32" name="矩形 31"/>
          <p:cNvSpPr/>
          <p:nvPr/>
        </p:nvSpPr>
        <p:spPr>
          <a:xfrm>
            <a:off x="6186447" y="4437423"/>
            <a:ext cx="2339264"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bg1"/>
                </a:solidFill>
              </a:rPr>
              <a:t>用户可以在投影仪或者计算机上进行演示也可以将演示文稿打印出来制作</a:t>
            </a:r>
          </a:p>
        </p:txBody>
      </p:sp>
      <p:sp>
        <p:nvSpPr>
          <p:cNvPr id="33" name="矩形 32"/>
          <p:cNvSpPr/>
          <p:nvPr/>
        </p:nvSpPr>
        <p:spPr>
          <a:xfrm>
            <a:off x="8706603" y="4437423"/>
            <a:ext cx="2339264"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bg1"/>
                </a:solidFill>
              </a:rPr>
              <a:t>用户可以在投影仪或者计算机上进行演示也可以将演示文稿打印出来制作</a:t>
            </a:r>
          </a:p>
        </p:txBody>
      </p:sp>
    </p:spTree>
    <p:extLst>
      <p:ext uri="{BB962C8B-B14F-4D97-AF65-F5344CB8AC3E}">
        <p14:creationId xmlns:p14="http://schemas.microsoft.com/office/powerpoint/2010/main" val="147107030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sp>
        <p:nvSpPr>
          <p:cNvPr id="2" name="矩形 1"/>
          <p:cNvSpPr/>
          <p:nvPr/>
        </p:nvSpPr>
        <p:spPr>
          <a:xfrm>
            <a:off x="1055688" y="1383681"/>
            <a:ext cx="5896655" cy="239003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占位符 1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976" r="1976"/>
          <a:stretch>
            <a:fillRect/>
          </a:stretch>
        </p:blipFill>
        <p:spPr/>
      </p:pic>
      <p:pic>
        <p:nvPicPr>
          <p:cNvPr id="13" name="图片占位符 12"/>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4629" r="4629"/>
          <a:stretch>
            <a:fillRect/>
          </a:stretch>
        </p:blipFill>
        <p:spPr/>
      </p:pic>
      <p:pic>
        <p:nvPicPr>
          <p:cNvPr id="8" name="图片占位符 7"/>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7800" r="17800"/>
          <a:stretch>
            <a:fillRect/>
          </a:stretch>
        </p:blipFill>
        <p:spPr/>
      </p:pic>
      <p:grpSp>
        <p:nvGrpSpPr>
          <p:cNvPr id="22" name="组合 21"/>
          <p:cNvGrpSpPr/>
          <p:nvPr/>
        </p:nvGrpSpPr>
        <p:grpSpPr>
          <a:xfrm>
            <a:off x="1368410" y="1809625"/>
            <a:ext cx="5271212" cy="1522596"/>
            <a:chOff x="1068768" y="3955330"/>
            <a:chExt cx="5271212" cy="1522596"/>
          </a:xfrm>
        </p:grpSpPr>
        <p:sp>
          <p:nvSpPr>
            <p:cNvPr id="23" name="矩形 22"/>
            <p:cNvSpPr/>
            <p:nvPr/>
          </p:nvSpPr>
          <p:spPr>
            <a:xfrm>
              <a:off x="1068768" y="4351464"/>
              <a:ext cx="5271212" cy="1126462"/>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利用不仅可以创建演示文稿，还可以在互联网上召开面对面会议、远程会议或在网上给观众展示演示文稿</a:t>
              </a:r>
            </a:p>
          </p:txBody>
        </p:sp>
        <p:sp>
          <p:nvSpPr>
            <p:cNvPr id="24" name="矩形 23"/>
            <p:cNvSpPr/>
            <p:nvPr/>
          </p:nvSpPr>
          <p:spPr>
            <a:xfrm>
              <a:off x="1068768" y="3955330"/>
              <a:ext cx="2241974" cy="39613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bg1"/>
                  </a:solidFill>
                </a:rPr>
                <a:t>标题文字添加</a:t>
              </a:r>
            </a:p>
          </p:txBody>
        </p:sp>
      </p:grpSp>
    </p:spTree>
    <p:extLst>
      <p:ext uri="{BB962C8B-B14F-4D97-AF65-F5344CB8AC3E}">
        <p14:creationId xmlns:p14="http://schemas.microsoft.com/office/powerpoint/2010/main" val="1454546073"/>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sp>
        <p:nvSpPr>
          <p:cNvPr id="2" name="矩形 1"/>
          <p:cNvSpPr/>
          <p:nvPr/>
        </p:nvSpPr>
        <p:spPr>
          <a:xfrm>
            <a:off x="1055687" y="1712686"/>
            <a:ext cx="2520156" cy="3991428"/>
          </a:xfrm>
          <a:prstGeom prst="rect">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96000" y="1712686"/>
            <a:ext cx="2520156" cy="3991428"/>
          </a:xfrm>
          <a:prstGeom prst="rect">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占位符 6"/>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3439" r="23439"/>
          <a:stretch>
            <a:fillRect/>
          </a:stretch>
        </p:blipFill>
        <p:spPr>
          <a:xfrm>
            <a:off x="3575843" y="1712686"/>
            <a:ext cx="2520156" cy="3991428"/>
          </a:xfrm>
        </p:spPr>
      </p:pic>
      <p:pic>
        <p:nvPicPr>
          <p:cNvPr id="12" name="图片占位符 11"/>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8934" r="28934"/>
          <a:stretch>
            <a:fillRect/>
          </a:stretch>
        </p:blipFill>
        <p:spPr/>
      </p:pic>
      <p:grpSp>
        <p:nvGrpSpPr>
          <p:cNvPr id="19" name="组合 18"/>
          <p:cNvGrpSpPr/>
          <p:nvPr/>
        </p:nvGrpSpPr>
        <p:grpSpPr>
          <a:xfrm>
            <a:off x="1333869" y="2073950"/>
            <a:ext cx="2241974" cy="3162425"/>
            <a:chOff x="1068768" y="3955330"/>
            <a:chExt cx="2241974" cy="3162425"/>
          </a:xfrm>
        </p:grpSpPr>
        <p:sp>
          <p:nvSpPr>
            <p:cNvPr id="20" name="矩形 19"/>
            <p:cNvSpPr/>
            <p:nvPr/>
          </p:nvSpPr>
          <p:spPr>
            <a:xfrm>
              <a:off x="1068768" y="4440099"/>
              <a:ext cx="2109931" cy="2677656"/>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利用不仅可以创建演示文稿，还可以在互联网上召开面对面会议、远程会议或在网上给观众展示演示文稿</a:t>
              </a:r>
            </a:p>
          </p:txBody>
        </p:sp>
        <p:sp>
          <p:nvSpPr>
            <p:cNvPr id="21" name="矩形 20"/>
            <p:cNvSpPr/>
            <p:nvPr/>
          </p:nvSpPr>
          <p:spPr>
            <a:xfrm>
              <a:off x="1068768" y="3955330"/>
              <a:ext cx="2241974" cy="39613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bg1"/>
                  </a:solidFill>
                </a:rPr>
                <a:t>标题文字添加</a:t>
              </a:r>
            </a:p>
          </p:txBody>
        </p:sp>
      </p:grpSp>
      <p:grpSp>
        <p:nvGrpSpPr>
          <p:cNvPr id="22" name="组合 21"/>
          <p:cNvGrpSpPr/>
          <p:nvPr/>
        </p:nvGrpSpPr>
        <p:grpSpPr>
          <a:xfrm>
            <a:off x="6374181" y="2073950"/>
            <a:ext cx="2241974" cy="3162425"/>
            <a:chOff x="1068768" y="3955330"/>
            <a:chExt cx="2241974" cy="3162425"/>
          </a:xfrm>
        </p:grpSpPr>
        <p:sp>
          <p:nvSpPr>
            <p:cNvPr id="23" name="矩形 22"/>
            <p:cNvSpPr/>
            <p:nvPr/>
          </p:nvSpPr>
          <p:spPr>
            <a:xfrm>
              <a:off x="1068768" y="4440099"/>
              <a:ext cx="2109931" cy="2677656"/>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bg1"/>
                  </a:solidFill>
                </a:rPr>
                <a:t>用户可以在投影仪或者计算机上进行演示，也可以将演示文稿打印出来，制作成胶片，以便应用到更广泛的领域中利用不仅可以创建演示文稿，还可以在互联网上召开面对面会议、远程会议或在网上给观众展示演示文稿</a:t>
              </a:r>
            </a:p>
          </p:txBody>
        </p:sp>
        <p:sp>
          <p:nvSpPr>
            <p:cNvPr id="24" name="矩形 23"/>
            <p:cNvSpPr/>
            <p:nvPr/>
          </p:nvSpPr>
          <p:spPr>
            <a:xfrm>
              <a:off x="1068768" y="3955330"/>
              <a:ext cx="2241974" cy="39613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bg1"/>
                  </a:solidFill>
                </a:rPr>
                <a:t>标题文字添加</a:t>
              </a:r>
            </a:p>
          </p:txBody>
        </p:sp>
      </p:grpSp>
    </p:spTree>
    <p:extLst>
      <p:ext uri="{BB962C8B-B14F-4D97-AF65-F5344CB8AC3E}">
        <p14:creationId xmlns:p14="http://schemas.microsoft.com/office/powerpoint/2010/main" val="160712408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占位符 30"/>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1076" b="1076"/>
          <a:stretch>
            <a:fillRect/>
          </a:stretch>
        </p:blipFill>
        <p:spPr/>
      </p:pic>
      <p:pic>
        <p:nvPicPr>
          <p:cNvPr id="20" name="图片占位符 19"/>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2026" r="2026"/>
          <a:stretch>
            <a:fillRect/>
          </a:stretch>
        </p:blipFill>
        <p:spPr/>
      </p:pic>
      <p:pic>
        <p:nvPicPr>
          <p:cNvPr id="29" name="图片占位符 28"/>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3834" b="3834"/>
          <a:stretch>
            <a:fillRect/>
          </a:stretch>
        </p:blipFill>
        <p:spPr/>
      </p:pic>
      <p:sp>
        <p:nvSpPr>
          <p:cNvPr id="25" name="矩形 24"/>
          <p:cNvSpPr/>
          <p:nvPr/>
        </p:nvSpPr>
        <p:spPr>
          <a:xfrm>
            <a:off x="1055687" y="3686628"/>
            <a:ext cx="3360208" cy="2191658"/>
          </a:xfrm>
          <a:prstGeom prst="rect">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776104" y="3686628"/>
            <a:ext cx="3360208" cy="2191658"/>
          </a:xfrm>
          <a:prstGeom prst="rect">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sp>
        <p:nvSpPr>
          <p:cNvPr id="21" name="矩形 20"/>
          <p:cNvSpPr/>
          <p:nvPr/>
        </p:nvSpPr>
        <p:spPr>
          <a:xfrm>
            <a:off x="4415895" y="1494970"/>
            <a:ext cx="3360208" cy="2191658"/>
          </a:xfrm>
          <a:prstGeom prst="rect">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4821465" y="1976976"/>
            <a:ext cx="2549070"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9" name="矩形 38"/>
          <p:cNvSpPr/>
          <p:nvPr/>
        </p:nvSpPr>
        <p:spPr>
          <a:xfrm>
            <a:off x="1492092" y="4219226"/>
            <a:ext cx="2549070"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40" name="矩形 39"/>
          <p:cNvSpPr/>
          <p:nvPr/>
        </p:nvSpPr>
        <p:spPr>
          <a:xfrm>
            <a:off x="8181673" y="4219226"/>
            <a:ext cx="2549070"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Tree>
    <p:extLst>
      <p:ext uri="{BB962C8B-B14F-4D97-AF65-F5344CB8AC3E}">
        <p14:creationId xmlns:p14="http://schemas.microsoft.com/office/powerpoint/2010/main" val="229237264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4771749"/>
            <a:ext cx="12192000" cy="19335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4924412"/>
            <a:ext cx="12192000" cy="193358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29" name="Freeform 5"/>
          <p:cNvSpPr>
            <a:spLocks/>
          </p:cNvSpPr>
          <p:nvPr/>
        </p:nvSpPr>
        <p:spPr bwMode="auto">
          <a:xfrm>
            <a:off x="1109579" y="4842495"/>
            <a:ext cx="4697842" cy="750910"/>
          </a:xfrm>
          <a:custGeom>
            <a:avLst/>
            <a:gdLst>
              <a:gd name="T0" fmla="*/ 1023 w 1082"/>
              <a:gd name="T1" fmla="*/ 77 h 173"/>
              <a:gd name="T2" fmla="*/ 599 w 1082"/>
              <a:gd name="T3" fmla="*/ 77 h 173"/>
              <a:gd name="T4" fmla="*/ 601 w 1082"/>
              <a:gd name="T5" fmla="*/ 62 h 173"/>
              <a:gd name="T6" fmla="*/ 541 w 1082"/>
              <a:gd name="T7" fmla="*/ 0 h 173"/>
              <a:gd name="T8" fmla="*/ 482 w 1082"/>
              <a:gd name="T9" fmla="*/ 62 h 173"/>
              <a:gd name="T10" fmla="*/ 483 w 1082"/>
              <a:gd name="T11" fmla="*/ 77 h 173"/>
              <a:gd name="T12" fmla="*/ 57 w 1082"/>
              <a:gd name="T13" fmla="*/ 77 h 173"/>
              <a:gd name="T14" fmla="*/ 0 w 1082"/>
              <a:gd name="T15" fmla="*/ 148 h 173"/>
              <a:gd name="T16" fmla="*/ 442 w 1082"/>
              <a:gd name="T17" fmla="*/ 133 h 173"/>
              <a:gd name="T18" fmla="*/ 488 w 1082"/>
              <a:gd name="T19" fmla="*/ 143 h 173"/>
              <a:gd name="T20" fmla="*/ 549 w 1082"/>
              <a:gd name="T21" fmla="*/ 162 h 173"/>
              <a:gd name="T22" fmla="*/ 614 w 1082"/>
              <a:gd name="T23" fmla="*/ 133 h 173"/>
              <a:gd name="T24" fmla="*/ 1082 w 1082"/>
              <a:gd name="T25" fmla="*/ 148 h 173"/>
              <a:gd name="T26" fmla="*/ 1023 w 1082"/>
              <a:gd name="T27" fmla="*/ 7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82" h="173">
                <a:moveTo>
                  <a:pt x="1023" y="77"/>
                </a:moveTo>
                <a:cubicBezTo>
                  <a:pt x="599" y="77"/>
                  <a:pt x="599" y="77"/>
                  <a:pt x="599" y="77"/>
                </a:cubicBezTo>
                <a:cubicBezTo>
                  <a:pt x="600" y="72"/>
                  <a:pt x="601" y="67"/>
                  <a:pt x="601" y="62"/>
                </a:cubicBezTo>
                <a:cubicBezTo>
                  <a:pt x="601" y="28"/>
                  <a:pt x="574" y="0"/>
                  <a:pt x="541" y="0"/>
                </a:cubicBezTo>
                <a:cubicBezTo>
                  <a:pt x="508" y="0"/>
                  <a:pt x="482" y="28"/>
                  <a:pt x="482" y="62"/>
                </a:cubicBezTo>
                <a:cubicBezTo>
                  <a:pt x="482" y="67"/>
                  <a:pt x="482" y="72"/>
                  <a:pt x="483" y="77"/>
                </a:cubicBezTo>
                <a:cubicBezTo>
                  <a:pt x="57" y="77"/>
                  <a:pt x="57" y="77"/>
                  <a:pt x="57" y="77"/>
                </a:cubicBezTo>
                <a:cubicBezTo>
                  <a:pt x="0" y="148"/>
                  <a:pt x="0" y="148"/>
                  <a:pt x="0" y="148"/>
                </a:cubicBezTo>
                <a:cubicBezTo>
                  <a:pt x="442" y="133"/>
                  <a:pt x="442" y="133"/>
                  <a:pt x="442" y="133"/>
                </a:cubicBezTo>
                <a:cubicBezTo>
                  <a:pt x="488" y="143"/>
                  <a:pt x="488" y="143"/>
                  <a:pt x="488" y="143"/>
                </a:cubicBezTo>
                <a:cubicBezTo>
                  <a:pt x="488" y="143"/>
                  <a:pt x="538" y="151"/>
                  <a:pt x="549" y="162"/>
                </a:cubicBezTo>
                <a:cubicBezTo>
                  <a:pt x="559" y="173"/>
                  <a:pt x="614" y="133"/>
                  <a:pt x="614" y="133"/>
                </a:cubicBezTo>
                <a:cubicBezTo>
                  <a:pt x="1082" y="148"/>
                  <a:pt x="1082" y="148"/>
                  <a:pt x="1082" y="148"/>
                </a:cubicBezTo>
                <a:lnTo>
                  <a:pt x="1023" y="77"/>
                </a:ln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0" name="Freeform 6"/>
          <p:cNvSpPr>
            <a:spLocks/>
          </p:cNvSpPr>
          <p:nvPr/>
        </p:nvSpPr>
        <p:spPr bwMode="auto">
          <a:xfrm>
            <a:off x="1392567" y="4298861"/>
            <a:ext cx="2066554" cy="938327"/>
          </a:xfrm>
          <a:custGeom>
            <a:avLst/>
            <a:gdLst>
              <a:gd name="T0" fmla="*/ 0 w 476"/>
              <a:gd name="T1" fmla="*/ 165 h 216"/>
              <a:gd name="T2" fmla="*/ 101 w 476"/>
              <a:gd name="T3" fmla="*/ 65 h 216"/>
              <a:gd name="T4" fmla="*/ 268 w 476"/>
              <a:gd name="T5" fmla="*/ 41 h 216"/>
              <a:gd name="T6" fmla="*/ 476 w 476"/>
              <a:gd name="T7" fmla="*/ 41 h 216"/>
              <a:gd name="T8" fmla="*/ 476 w 476"/>
              <a:gd name="T9" fmla="*/ 149 h 216"/>
              <a:gd name="T10" fmla="*/ 61 w 476"/>
              <a:gd name="T11" fmla="*/ 216 h 216"/>
              <a:gd name="T12" fmla="*/ 0 w 476"/>
              <a:gd name="T13" fmla="*/ 165 h 216"/>
            </a:gdLst>
            <a:ahLst/>
            <a:cxnLst>
              <a:cxn ang="0">
                <a:pos x="T0" y="T1"/>
              </a:cxn>
              <a:cxn ang="0">
                <a:pos x="T2" y="T3"/>
              </a:cxn>
              <a:cxn ang="0">
                <a:pos x="T4" y="T5"/>
              </a:cxn>
              <a:cxn ang="0">
                <a:pos x="T6" y="T7"/>
              </a:cxn>
              <a:cxn ang="0">
                <a:pos x="T8" y="T9"/>
              </a:cxn>
              <a:cxn ang="0">
                <a:pos x="T10" y="T11"/>
              </a:cxn>
              <a:cxn ang="0">
                <a:pos x="T12" y="T13"/>
              </a:cxn>
            </a:cxnLst>
            <a:rect l="0" t="0" r="r" b="b"/>
            <a:pathLst>
              <a:path w="476" h="216">
                <a:moveTo>
                  <a:pt x="0" y="165"/>
                </a:moveTo>
                <a:cubicBezTo>
                  <a:pt x="101" y="65"/>
                  <a:pt x="101" y="65"/>
                  <a:pt x="101" y="65"/>
                </a:cubicBezTo>
                <a:cubicBezTo>
                  <a:pt x="101" y="65"/>
                  <a:pt x="170" y="81"/>
                  <a:pt x="268" y="41"/>
                </a:cubicBezTo>
                <a:cubicBezTo>
                  <a:pt x="365" y="0"/>
                  <a:pt x="453" y="21"/>
                  <a:pt x="476" y="41"/>
                </a:cubicBezTo>
                <a:cubicBezTo>
                  <a:pt x="476" y="149"/>
                  <a:pt x="476" y="149"/>
                  <a:pt x="476" y="149"/>
                </a:cubicBezTo>
                <a:cubicBezTo>
                  <a:pt x="61" y="216"/>
                  <a:pt x="61" y="216"/>
                  <a:pt x="61" y="216"/>
                </a:cubicBezTo>
                <a:lnTo>
                  <a:pt x="0" y="165"/>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1" name="Freeform 7"/>
          <p:cNvSpPr>
            <a:spLocks/>
          </p:cNvSpPr>
          <p:nvPr/>
        </p:nvSpPr>
        <p:spPr bwMode="auto">
          <a:xfrm>
            <a:off x="3459121" y="4298861"/>
            <a:ext cx="2066554" cy="938327"/>
          </a:xfrm>
          <a:custGeom>
            <a:avLst/>
            <a:gdLst>
              <a:gd name="T0" fmla="*/ 476 w 476"/>
              <a:gd name="T1" fmla="*/ 165 h 216"/>
              <a:gd name="T2" fmla="*/ 374 w 476"/>
              <a:gd name="T3" fmla="*/ 65 h 216"/>
              <a:gd name="T4" fmla="*/ 208 w 476"/>
              <a:gd name="T5" fmla="*/ 41 h 216"/>
              <a:gd name="T6" fmla="*/ 0 w 476"/>
              <a:gd name="T7" fmla="*/ 41 h 216"/>
              <a:gd name="T8" fmla="*/ 0 w 476"/>
              <a:gd name="T9" fmla="*/ 149 h 216"/>
              <a:gd name="T10" fmla="*/ 415 w 476"/>
              <a:gd name="T11" fmla="*/ 216 h 216"/>
              <a:gd name="T12" fmla="*/ 476 w 476"/>
              <a:gd name="T13" fmla="*/ 165 h 216"/>
            </a:gdLst>
            <a:ahLst/>
            <a:cxnLst>
              <a:cxn ang="0">
                <a:pos x="T0" y="T1"/>
              </a:cxn>
              <a:cxn ang="0">
                <a:pos x="T2" y="T3"/>
              </a:cxn>
              <a:cxn ang="0">
                <a:pos x="T4" y="T5"/>
              </a:cxn>
              <a:cxn ang="0">
                <a:pos x="T6" y="T7"/>
              </a:cxn>
              <a:cxn ang="0">
                <a:pos x="T8" y="T9"/>
              </a:cxn>
              <a:cxn ang="0">
                <a:pos x="T10" y="T11"/>
              </a:cxn>
              <a:cxn ang="0">
                <a:pos x="T12" y="T13"/>
              </a:cxn>
            </a:cxnLst>
            <a:rect l="0" t="0" r="r" b="b"/>
            <a:pathLst>
              <a:path w="476" h="216">
                <a:moveTo>
                  <a:pt x="476" y="165"/>
                </a:moveTo>
                <a:cubicBezTo>
                  <a:pt x="374" y="65"/>
                  <a:pt x="374" y="65"/>
                  <a:pt x="374" y="65"/>
                </a:cubicBezTo>
                <a:cubicBezTo>
                  <a:pt x="374" y="65"/>
                  <a:pt x="306" y="81"/>
                  <a:pt x="208" y="41"/>
                </a:cubicBezTo>
                <a:cubicBezTo>
                  <a:pt x="111" y="0"/>
                  <a:pt x="23" y="21"/>
                  <a:pt x="0" y="41"/>
                </a:cubicBezTo>
                <a:cubicBezTo>
                  <a:pt x="0" y="149"/>
                  <a:pt x="0" y="149"/>
                  <a:pt x="0" y="149"/>
                </a:cubicBezTo>
                <a:cubicBezTo>
                  <a:pt x="415" y="216"/>
                  <a:pt x="415" y="216"/>
                  <a:pt x="415" y="216"/>
                </a:cubicBezTo>
                <a:lnTo>
                  <a:pt x="476" y="165"/>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2" name="Freeform 8"/>
          <p:cNvSpPr>
            <a:spLocks/>
          </p:cNvSpPr>
          <p:nvPr/>
        </p:nvSpPr>
        <p:spPr bwMode="auto">
          <a:xfrm>
            <a:off x="1210114" y="4507378"/>
            <a:ext cx="2249006" cy="999145"/>
          </a:xfrm>
          <a:custGeom>
            <a:avLst/>
            <a:gdLst>
              <a:gd name="T0" fmla="*/ 518 w 518"/>
              <a:gd name="T1" fmla="*/ 101 h 230"/>
              <a:gd name="T2" fmla="*/ 306 w 518"/>
              <a:gd name="T3" fmla="*/ 63 h 230"/>
              <a:gd name="T4" fmla="*/ 42 w 518"/>
              <a:gd name="T5" fmla="*/ 117 h 230"/>
              <a:gd name="T6" fmla="*/ 0 w 518"/>
              <a:gd name="T7" fmla="*/ 218 h 230"/>
              <a:gd name="T8" fmla="*/ 248 w 518"/>
              <a:gd name="T9" fmla="*/ 195 h 230"/>
              <a:gd name="T10" fmla="*/ 464 w 518"/>
              <a:gd name="T11" fmla="*/ 206 h 230"/>
              <a:gd name="T12" fmla="*/ 518 w 518"/>
              <a:gd name="T13" fmla="*/ 101 h 230"/>
            </a:gdLst>
            <a:ahLst/>
            <a:cxnLst>
              <a:cxn ang="0">
                <a:pos x="T0" y="T1"/>
              </a:cxn>
              <a:cxn ang="0">
                <a:pos x="T2" y="T3"/>
              </a:cxn>
              <a:cxn ang="0">
                <a:pos x="T4" y="T5"/>
              </a:cxn>
              <a:cxn ang="0">
                <a:pos x="T6" y="T7"/>
              </a:cxn>
              <a:cxn ang="0">
                <a:pos x="T8" y="T9"/>
              </a:cxn>
              <a:cxn ang="0">
                <a:pos x="T10" y="T11"/>
              </a:cxn>
              <a:cxn ang="0">
                <a:pos x="T12" y="T13"/>
              </a:cxn>
            </a:cxnLst>
            <a:rect l="0" t="0" r="r" b="b"/>
            <a:pathLst>
              <a:path w="518" h="230">
                <a:moveTo>
                  <a:pt x="518" y="101"/>
                </a:moveTo>
                <a:cubicBezTo>
                  <a:pt x="518" y="101"/>
                  <a:pt x="445" y="0"/>
                  <a:pt x="306" y="63"/>
                </a:cubicBezTo>
                <a:cubicBezTo>
                  <a:pt x="166" y="126"/>
                  <a:pt x="42" y="117"/>
                  <a:pt x="42" y="117"/>
                </a:cubicBezTo>
                <a:cubicBezTo>
                  <a:pt x="0" y="218"/>
                  <a:pt x="0" y="218"/>
                  <a:pt x="0" y="218"/>
                </a:cubicBezTo>
                <a:cubicBezTo>
                  <a:pt x="0" y="218"/>
                  <a:pt x="145" y="230"/>
                  <a:pt x="248" y="195"/>
                </a:cubicBezTo>
                <a:cubicBezTo>
                  <a:pt x="316" y="173"/>
                  <a:pt x="394" y="129"/>
                  <a:pt x="464" y="206"/>
                </a:cubicBezTo>
                <a:cubicBezTo>
                  <a:pt x="464" y="206"/>
                  <a:pt x="478" y="130"/>
                  <a:pt x="518" y="101"/>
                </a:cubicBez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3" name="Freeform 9"/>
          <p:cNvSpPr>
            <a:spLocks/>
          </p:cNvSpPr>
          <p:nvPr/>
        </p:nvSpPr>
        <p:spPr bwMode="auto">
          <a:xfrm>
            <a:off x="3459121" y="4507378"/>
            <a:ext cx="2249006" cy="999145"/>
          </a:xfrm>
          <a:custGeom>
            <a:avLst/>
            <a:gdLst>
              <a:gd name="T0" fmla="*/ 0 w 518"/>
              <a:gd name="T1" fmla="*/ 101 h 230"/>
              <a:gd name="T2" fmla="*/ 212 w 518"/>
              <a:gd name="T3" fmla="*/ 63 h 230"/>
              <a:gd name="T4" fmla="*/ 476 w 518"/>
              <a:gd name="T5" fmla="*/ 117 h 230"/>
              <a:gd name="T6" fmla="*/ 518 w 518"/>
              <a:gd name="T7" fmla="*/ 218 h 230"/>
              <a:gd name="T8" fmla="*/ 269 w 518"/>
              <a:gd name="T9" fmla="*/ 195 h 230"/>
              <a:gd name="T10" fmla="*/ 53 w 518"/>
              <a:gd name="T11" fmla="*/ 206 h 230"/>
              <a:gd name="T12" fmla="*/ 0 w 518"/>
              <a:gd name="T13" fmla="*/ 101 h 230"/>
            </a:gdLst>
            <a:ahLst/>
            <a:cxnLst>
              <a:cxn ang="0">
                <a:pos x="T0" y="T1"/>
              </a:cxn>
              <a:cxn ang="0">
                <a:pos x="T2" y="T3"/>
              </a:cxn>
              <a:cxn ang="0">
                <a:pos x="T4" y="T5"/>
              </a:cxn>
              <a:cxn ang="0">
                <a:pos x="T6" y="T7"/>
              </a:cxn>
              <a:cxn ang="0">
                <a:pos x="T8" y="T9"/>
              </a:cxn>
              <a:cxn ang="0">
                <a:pos x="T10" y="T11"/>
              </a:cxn>
              <a:cxn ang="0">
                <a:pos x="T12" y="T13"/>
              </a:cxn>
            </a:cxnLst>
            <a:rect l="0" t="0" r="r" b="b"/>
            <a:pathLst>
              <a:path w="518" h="230">
                <a:moveTo>
                  <a:pt x="0" y="101"/>
                </a:moveTo>
                <a:cubicBezTo>
                  <a:pt x="0" y="101"/>
                  <a:pt x="72" y="0"/>
                  <a:pt x="212" y="63"/>
                </a:cubicBezTo>
                <a:cubicBezTo>
                  <a:pt x="351" y="126"/>
                  <a:pt x="476" y="117"/>
                  <a:pt x="476" y="117"/>
                </a:cubicBezTo>
                <a:cubicBezTo>
                  <a:pt x="518" y="218"/>
                  <a:pt x="518" y="218"/>
                  <a:pt x="518" y="218"/>
                </a:cubicBezTo>
                <a:cubicBezTo>
                  <a:pt x="518" y="218"/>
                  <a:pt x="372" y="230"/>
                  <a:pt x="269" y="195"/>
                </a:cubicBezTo>
                <a:cubicBezTo>
                  <a:pt x="202" y="173"/>
                  <a:pt x="124" y="129"/>
                  <a:pt x="53" y="206"/>
                </a:cubicBezTo>
                <a:cubicBezTo>
                  <a:pt x="53" y="206"/>
                  <a:pt x="40" y="130"/>
                  <a:pt x="0" y="101"/>
                </a:cubicBez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4" name="Freeform 10"/>
          <p:cNvSpPr>
            <a:spLocks/>
          </p:cNvSpPr>
          <p:nvPr/>
        </p:nvSpPr>
        <p:spPr bwMode="auto">
          <a:xfrm>
            <a:off x="3177374" y="4924412"/>
            <a:ext cx="563493" cy="503917"/>
          </a:xfrm>
          <a:custGeom>
            <a:avLst/>
            <a:gdLst>
              <a:gd name="T0" fmla="*/ 119 w 130"/>
              <a:gd name="T1" fmla="*/ 116 h 116"/>
              <a:gd name="T2" fmla="*/ 65 w 130"/>
              <a:gd name="T3" fmla="*/ 11 h 116"/>
              <a:gd name="T4" fmla="*/ 11 w 130"/>
              <a:gd name="T5" fmla="*/ 116 h 116"/>
              <a:gd name="T6" fmla="*/ 0 w 130"/>
              <a:gd name="T7" fmla="*/ 113 h 116"/>
              <a:gd name="T8" fmla="*/ 65 w 130"/>
              <a:gd name="T9" fmla="*/ 0 h 116"/>
              <a:gd name="T10" fmla="*/ 130 w 130"/>
              <a:gd name="T11" fmla="*/ 113 h 116"/>
              <a:gd name="T12" fmla="*/ 119 w 130"/>
              <a:gd name="T13" fmla="*/ 116 h 116"/>
            </a:gdLst>
            <a:ahLst/>
            <a:cxnLst>
              <a:cxn ang="0">
                <a:pos x="T0" y="T1"/>
              </a:cxn>
              <a:cxn ang="0">
                <a:pos x="T2" y="T3"/>
              </a:cxn>
              <a:cxn ang="0">
                <a:pos x="T4" y="T5"/>
              </a:cxn>
              <a:cxn ang="0">
                <a:pos x="T6" y="T7"/>
              </a:cxn>
              <a:cxn ang="0">
                <a:pos x="T8" y="T9"/>
              </a:cxn>
              <a:cxn ang="0">
                <a:pos x="T10" y="T11"/>
              </a:cxn>
              <a:cxn ang="0">
                <a:pos x="T12" y="T13"/>
              </a:cxn>
            </a:cxnLst>
            <a:rect l="0" t="0" r="r" b="b"/>
            <a:pathLst>
              <a:path w="130" h="116">
                <a:moveTo>
                  <a:pt x="119" y="116"/>
                </a:moveTo>
                <a:cubicBezTo>
                  <a:pt x="104" y="66"/>
                  <a:pt x="79" y="11"/>
                  <a:pt x="65" y="11"/>
                </a:cubicBezTo>
                <a:cubicBezTo>
                  <a:pt x="51" y="11"/>
                  <a:pt x="26" y="66"/>
                  <a:pt x="11" y="116"/>
                </a:cubicBezTo>
                <a:cubicBezTo>
                  <a:pt x="0" y="113"/>
                  <a:pt x="0" y="113"/>
                  <a:pt x="0" y="113"/>
                </a:cubicBezTo>
                <a:cubicBezTo>
                  <a:pt x="6" y="94"/>
                  <a:pt x="35" y="0"/>
                  <a:pt x="65" y="0"/>
                </a:cubicBezTo>
                <a:cubicBezTo>
                  <a:pt x="94" y="0"/>
                  <a:pt x="124" y="94"/>
                  <a:pt x="130" y="113"/>
                </a:cubicBezTo>
                <a:lnTo>
                  <a:pt x="119" y="116"/>
                </a:lnTo>
                <a:close/>
              </a:path>
            </a:pathLst>
          </a:custGeom>
          <a:solidFill>
            <a:srgbClr val="FAAF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5" name="Freeform 11"/>
          <p:cNvSpPr>
            <a:spLocks/>
          </p:cNvSpPr>
          <p:nvPr/>
        </p:nvSpPr>
        <p:spPr bwMode="auto">
          <a:xfrm>
            <a:off x="1071103" y="5384888"/>
            <a:ext cx="4771071" cy="208517"/>
          </a:xfrm>
          <a:custGeom>
            <a:avLst/>
            <a:gdLst>
              <a:gd name="T0" fmla="*/ 550 w 1099"/>
              <a:gd name="T1" fmla="*/ 48 h 48"/>
              <a:gd name="T2" fmla="*/ 487 w 1099"/>
              <a:gd name="T3" fmla="*/ 17 h 48"/>
              <a:gd name="T4" fmla="*/ 10 w 1099"/>
              <a:gd name="T5" fmla="*/ 40 h 48"/>
              <a:gd name="T6" fmla="*/ 1 w 1099"/>
              <a:gd name="T7" fmla="*/ 32 h 48"/>
              <a:gd name="T8" fmla="*/ 9 w 1099"/>
              <a:gd name="T9" fmla="*/ 23 h 48"/>
              <a:gd name="T10" fmla="*/ 490 w 1099"/>
              <a:gd name="T11" fmla="*/ 0 h 48"/>
              <a:gd name="T12" fmla="*/ 497 w 1099"/>
              <a:gd name="T13" fmla="*/ 3 h 48"/>
              <a:gd name="T14" fmla="*/ 550 w 1099"/>
              <a:gd name="T15" fmla="*/ 30 h 48"/>
              <a:gd name="T16" fmla="*/ 602 w 1099"/>
              <a:gd name="T17" fmla="*/ 3 h 48"/>
              <a:gd name="T18" fmla="*/ 610 w 1099"/>
              <a:gd name="T19" fmla="*/ 0 h 48"/>
              <a:gd name="T20" fmla="*/ 1091 w 1099"/>
              <a:gd name="T21" fmla="*/ 23 h 48"/>
              <a:gd name="T22" fmla="*/ 1099 w 1099"/>
              <a:gd name="T23" fmla="*/ 32 h 48"/>
              <a:gd name="T24" fmla="*/ 1090 w 1099"/>
              <a:gd name="T25" fmla="*/ 40 h 48"/>
              <a:gd name="T26" fmla="*/ 613 w 1099"/>
              <a:gd name="T27" fmla="*/ 17 h 48"/>
              <a:gd name="T28" fmla="*/ 550 w 1099"/>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9" h="48">
                <a:moveTo>
                  <a:pt x="550" y="48"/>
                </a:moveTo>
                <a:cubicBezTo>
                  <a:pt x="519" y="48"/>
                  <a:pt x="495" y="26"/>
                  <a:pt x="487" y="17"/>
                </a:cubicBezTo>
                <a:cubicBezTo>
                  <a:pt x="10" y="40"/>
                  <a:pt x="10" y="40"/>
                  <a:pt x="10" y="40"/>
                </a:cubicBezTo>
                <a:cubicBezTo>
                  <a:pt x="5" y="40"/>
                  <a:pt x="1" y="36"/>
                  <a:pt x="1" y="32"/>
                </a:cubicBezTo>
                <a:cubicBezTo>
                  <a:pt x="0" y="27"/>
                  <a:pt x="4" y="23"/>
                  <a:pt x="9" y="23"/>
                </a:cubicBezTo>
                <a:cubicBezTo>
                  <a:pt x="490" y="0"/>
                  <a:pt x="490" y="0"/>
                  <a:pt x="490" y="0"/>
                </a:cubicBezTo>
                <a:cubicBezTo>
                  <a:pt x="493" y="0"/>
                  <a:pt x="496" y="1"/>
                  <a:pt x="497" y="3"/>
                </a:cubicBezTo>
                <a:cubicBezTo>
                  <a:pt x="498" y="3"/>
                  <a:pt x="520" y="30"/>
                  <a:pt x="550" y="30"/>
                </a:cubicBezTo>
                <a:cubicBezTo>
                  <a:pt x="580" y="30"/>
                  <a:pt x="602" y="3"/>
                  <a:pt x="602" y="3"/>
                </a:cubicBezTo>
                <a:cubicBezTo>
                  <a:pt x="604" y="1"/>
                  <a:pt x="607" y="0"/>
                  <a:pt x="610" y="0"/>
                </a:cubicBezTo>
                <a:cubicBezTo>
                  <a:pt x="1091" y="23"/>
                  <a:pt x="1091" y="23"/>
                  <a:pt x="1091" y="23"/>
                </a:cubicBezTo>
                <a:cubicBezTo>
                  <a:pt x="1096" y="23"/>
                  <a:pt x="1099" y="27"/>
                  <a:pt x="1099" y="32"/>
                </a:cubicBezTo>
                <a:cubicBezTo>
                  <a:pt x="1099" y="36"/>
                  <a:pt x="1095" y="40"/>
                  <a:pt x="1090" y="40"/>
                </a:cubicBezTo>
                <a:cubicBezTo>
                  <a:pt x="613" y="17"/>
                  <a:pt x="613" y="17"/>
                  <a:pt x="613" y="17"/>
                </a:cubicBezTo>
                <a:cubicBezTo>
                  <a:pt x="605" y="26"/>
                  <a:pt x="581" y="48"/>
                  <a:pt x="550" y="48"/>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6" name="Freeform 12"/>
          <p:cNvSpPr>
            <a:spLocks/>
          </p:cNvSpPr>
          <p:nvPr/>
        </p:nvSpPr>
        <p:spPr bwMode="auto">
          <a:xfrm>
            <a:off x="1548955" y="4820154"/>
            <a:ext cx="1654484" cy="326429"/>
          </a:xfrm>
          <a:custGeom>
            <a:avLst/>
            <a:gdLst>
              <a:gd name="T0" fmla="*/ 0 w 381"/>
              <a:gd name="T1" fmla="*/ 73 h 75"/>
              <a:gd name="T2" fmla="*/ 5 w 381"/>
              <a:gd name="T3" fmla="*/ 73 h 75"/>
              <a:gd name="T4" fmla="*/ 17 w 381"/>
              <a:gd name="T5" fmla="*/ 72 h 75"/>
              <a:gd name="T6" fmla="*/ 62 w 381"/>
              <a:gd name="T7" fmla="*/ 67 h 75"/>
              <a:gd name="T8" fmla="*/ 91 w 381"/>
              <a:gd name="T9" fmla="*/ 61 h 75"/>
              <a:gd name="T10" fmla="*/ 107 w 381"/>
              <a:gd name="T11" fmla="*/ 58 h 75"/>
              <a:gd name="T12" fmla="*/ 124 w 381"/>
              <a:gd name="T13" fmla="*/ 54 h 75"/>
              <a:gd name="T14" fmla="*/ 140 w 381"/>
              <a:gd name="T15" fmla="*/ 49 h 75"/>
              <a:gd name="T16" fmla="*/ 157 w 381"/>
              <a:gd name="T17" fmla="*/ 43 h 75"/>
              <a:gd name="T18" fmla="*/ 174 w 381"/>
              <a:gd name="T19" fmla="*/ 37 h 75"/>
              <a:gd name="T20" fmla="*/ 191 w 381"/>
              <a:gd name="T21" fmla="*/ 30 h 75"/>
              <a:gd name="T22" fmla="*/ 208 w 381"/>
              <a:gd name="T23" fmla="*/ 22 h 75"/>
              <a:gd name="T24" fmla="*/ 225 w 381"/>
              <a:gd name="T25" fmla="*/ 15 h 75"/>
              <a:gd name="T26" fmla="*/ 243 w 381"/>
              <a:gd name="T27" fmla="*/ 9 h 75"/>
              <a:gd name="T28" fmla="*/ 260 w 381"/>
              <a:gd name="T29" fmla="*/ 4 h 75"/>
              <a:gd name="T30" fmla="*/ 278 w 381"/>
              <a:gd name="T31" fmla="*/ 2 h 75"/>
              <a:gd name="T32" fmla="*/ 286 w 381"/>
              <a:gd name="T33" fmla="*/ 1 h 75"/>
              <a:gd name="T34" fmla="*/ 295 w 381"/>
              <a:gd name="T35" fmla="*/ 0 h 75"/>
              <a:gd name="T36" fmla="*/ 325 w 381"/>
              <a:gd name="T37" fmla="*/ 3 h 75"/>
              <a:gd name="T38" fmla="*/ 350 w 381"/>
              <a:gd name="T39" fmla="*/ 9 h 75"/>
              <a:gd name="T40" fmla="*/ 355 w 381"/>
              <a:gd name="T41" fmla="*/ 11 h 75"/>
              <a:gd name="T42" fmla="*/ 360 w 381"/>
              <a:gd name="T43" fmla="*/ 14 h 75"/>
              <a:gd name="T44" fmla="*/ 368 w 381"/>
              <a:gd name="T45" fmla="*/ 18 h 75"/>
              <a:gd name="T46" fmla="*/ 378 w 381"/>
              <a:gd name="T47" fmla="*/ 26 h 75"/>
              <a:gd name="T48" fmla="*/ 381 w 381"/>
              <a:gd name="T49" fmla="*/ 29 h 75"/>
              <a:gd name="T50" fmla="*/ 378 w 381"/>
              <a:gd name="T51" fmla="*/ 26 h 75"/>
              <a:gd name="T52" fmla="*/ 373 w 381"/>
              <a:gd name="T53" fmla="*/ 23 h 75"/>
              <a:gd name="T54" fmla="*/ 367 w 381"/>
              <a:gd name="T55" fmla="*/ 20 h 75"/>
              <a:gd name="T56" fmla="*/ 359 w 381"/>
              <a:gd name="T57" fmla="*/ 16 h 75"/>
              <a:gd name="T58" fmla="*/ 354 w 381"/>
              <a:gd name="T59" fmla="*/ 15 h 75"/>
              <a:gd name="T60" fmla="*/ 349 w 381"/>
              <a:gd name="T61" fmla="*/ 13 h 75"/>
              <a:gd name="T62" fmla="*/ 324 w 381"/>
              <a:gd name="T63" fmla="*/ 9 h 75"/>
              <a:gd name="T64" fmla="*/ 295 w 381"/>
              <a:gd name="T65" fmla="*/ 9 h 75"/>
              <a:gd name="T66" fmla="*/ 287 w 381"/>
              <a:gd name="T67" fmla="*/ 10 h 75"/>
              <a:gd name="T68" fmla="*/ 279 w 381"/>
              <a:gd name="T69" fmla="*/ 11 h 75"/>
              <a:gd name="T70" fmla="*/ 271 w 381"/>
              <a:gd name="T71" fmla="*/ 12 h 75"/>
              <a:gd name="T72" fmla="*/ 263 w 381"/>
              <a:gd name="T73" fmla="*/ 14 h 75"/>
              <a:gd name="T74" fmla="*/ 229 w 381"/>
              <a:gd name="T75" fmla="*/ 25 h 75"/>
              <a:gd name="T76" fmla="*/ 213 w 381"/>
              <a:gd name="T77" fmla="*/ 32 h 75"/>
              <a:gd name="T78" fmla="*/ 196 w 381"/>
              <a:gd name="T79" fmla="*/ 40 h 75"/>
              <a:gd name="T80" fmla="*/ 178 w 381"/>
              <a:gd name="T81" fmla="*/ 47 h 75"/>
              <a:gd name="T82" fmla="*/ 161 w 381"/>
              <a:gd name="T83" fmla="*/ 54 h 75"/>
              <a:gd name="T84" fmla="*/ 152 w 381"/>
              <a:gd name="T85" fmla="*/ 56 h 75"/>
              <a:gd name="T86" fmla="*/ 143 w 381"/>
              <a:gd name="T87" fmla="*/ 59 h 75"/>
              <a:gd name="T88" fmla="*/ 126 w 381"/>
              <a:gd name="T89" fmla="*/ 63 h 75"/>
              <a:gd name="T90" fmla="*/ 109 w 381"/>
              <a:gd name="T91" fmla="*/ 67 h 75"/>
              <a:gd name="T92" fmla="*/ 93 w 381"/>
              <a:gd name="T93" fmla="*/ 70 h 75"/>
              <a:gd name="T94" fmla="*/ 63 w 381"/>
              <a:gd name="T95" fmla="*/ 73 h 75"/>
              <a:gd name="T96" fmla="*/ 17 w 381"/>
              <a:gd name="T97" fmla="*/ 74 h 75"/>
              <a:gd name="T98" fmla="*/ 0 w 381"/>
              <a:gd name="T99" fmla="*/ 7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1" h="75">
                <a:moveTo>
                  <a:pt x="0" y="73"/>
                </a:moveTo>
                <a:cubicBezTo>
                  <a:pt x="0" y="73"/>
                  <a:pt x="2" y="73"/>
                  <a:pt x="5" y="73"/>
                </a:cubicBezTo>
                <a:cubicBezTo>
                  <a:pt x="8" y="73"/>
                  <a:pt x="12" y="73"/>
                  <a:pt x="17" y="72"/>
                </a:cubicBezTo>
                <a:cubicBezTo>
                  <a:pt x="28" y="71"/>
                  <a:pt x="44" y="69"/>
                  <a:pt x="62" y="67"/>
                </a:cubicBezTo>
                <a:cubicBezTo>
                  <a:pt x="71" y="65"/>
                  <a:pt x="81" y="63"/>
                  <a:pt x="91" y="61"/>
                </a:cubicBezTo>
                <a:cubicBezTo>
                  <a:pt x="96" y="60"/>
                  <a:pt x="102" y="59"/>
                  <a:pt x="107" y="58"/>
                </a:cubicBezTo>
                <a:cubicBezTo>
                  <a:pt x="113" y="56"/>
                  <a:pt x="118" y="55"/>
                  <a:pt x="124" y="54"/>
                </a:cubicBezTo>
                <a:cubicBezTo>
                  <a:pt x="129" y="52"/>
                  <a:pt x="135" y="51"/>
                  <a:pt x="140" y="49"/>
                </a:cubicBezTo>
                <a:cubicBezTo>
                  <a:pt x="146" y="47"/>
                  <a:pt x="152" y="45"/>
                  <a:pt x="157" y="43"/>
                </a:cubicBezTo>
                <a:cubicBezTo>
                  <a:pt x="163" y="41"/>
                  <a:pt x="169" y="39"/>
                  <a:pt x="174" y="37"/>
                </a:cubicBezTo>
                <a:cubicBezTo>
                  <a:pt x="180" y="34"/>
                  <a:pt x="186" y="32"/>
                  <a:pt x="191" y="30"/>
                </a:cubicBezTo>
                <a:cubicBezTo>
                  <a:pt x="197" y="27"/>
                  <a:pt x="202" y="24"/>
                  <a:pt x="208" y="22"/>
                </a:cubicBezTo>
                <a:cubicBezTo>
                  <a:pt x="214" y="19"/>
                  <a:pt x="219" y="17"/>
                  <a:pt x="225" y="15"/>
                </a:cubicBezTo>
                <a:cubicBezTo>
                  <a:pt x="231" y="12"/>
                  <a:pt x="237" y="10"/>
                  <a:pt x="243" y="9"/>
                </a:cubicBezTo>
                <a:cubicBezTo>
                  <a:pt x="249" y="7"/>
                  <a:pt x="255" y="5"/>
                  <a:pt x="260" y="4"/>
                </a:cubicBezTo>
                <a:cubicBezTo>
                  <a:pt x="266" y="3"/>
                  <a:pt x="272" y="2"/>
                  <a:pt x="278" y="2"/>
                </a:cubicBezTo>
                <a:cubicBezTo>
                  <a:pt x="281" y="1"/>
                  <a:pt x="283" y="1"/>
                  <a:pt x="286" y="1"/>
                </a:cubicBezTo>
                <a:cubicBezTo>
                  <a:pt x="289" y="1"/>
                  <a:pt x="292" y="1"/>
                  <a:pt x="295" y="0"/>
                </a:cubicBezTo>
                <a:cubicBezTo>
                  <a:pt x="305" y="0"/>
                  <a:pt x="316" y="1"/>
                  <a:pt x="325" y="3"/>
                </a:cubicBezTo>
                <a:cubicBezTo>
                  <a:pt x="335" y="4"/>
                  <a:pt x="343" y="6"/>
                  <a:pt x="350" y="9"/>
                </a:cubicBezTo>
                <a:cubicBezTo>
                  <a:pt x="352" y="10"/>
                  <a:pt x="354" y="11"/>
                  <a:pt x="355" y="11"/>
                </a:cubicBezTo>
                <a:cubicBezTo>
                  <a:pt x="357" y="12"/>
                  <a:pt x="359" y="13"/>
                  <a:pt x="360" y="14"/>
                </a:cubicBezTo>
                <a:cubicBezTo>
                  <a:pt x="363" y="15"/>
                  <a:pt x="366" y="17"/>
                  <a:pt x="368" y="18"/>
                </a:cubicBezTo>
                <a:cubicBezTo>
                  <a:pt x="373" y="21"/>
                  <a:pt x="376" y="24"/>
                  <a:pt x="378" y="26"/>
                </a:cubicBezTo>
                <a:cubicBezTo>
                  <a:pt x="380" y="28"/>
                  <a:pt x="381" y="29"/>
                  <a:pt x="381" y="29"/>
                </a:cubicBezTo>
                <a:cubicBezTo>
                  <a:pt x="381" y="29"/>
                  <a:pt x="380" y="28"/>
                  <a:pt x="378" y="26"/>
                </a:cubicBezTo>
                <a:cubicBezTo>
                  <a:pt x="376" y="25"/>
                  <a:pt x="375" y="24"/>
                  <a:pt x="373" y="23"/>
                </a:cubicBezTo>
                <a:cubicBezTo>
                  <a:pt x="371" y="22"/>
                  <a:pt x="369" y="21"/>
                  <a:pt x="367" y="20"/>
                </a:cubicBezTo>
                <a:cubicBezTo>
                  <a:pt x="364" y="19"/>
                  <a:pt x="362" y="17"/>
                  <a:pt x="359" y="16"/>
                </a:cubicBezTo>
                <a:cubicBezTo>
                  <a:pt x="357" y="16"/>
                  <a:pt x="356" y="15"/>
                  <a:pt x="354" y="15"/>
                </a:cubicBezTo>
                <a:cubicBezTo>
                  <a:pt x="352" y="14"/>
                  <a:pt x="351" y="14"/>
                  <a:pt x="349" y="13"/>
                </a:cubicBezTo>
                <a:cubicBezTo>
                  <a:pt x="342" y="11"/>
                  <a:pt x="333" y="10"/>
                  <a:pt x="324" y="9"/>
                </a:cubicBezTo>
                <a:cubicBezTo>
                  <a:pt x="315" y="8"/>
                  <a:pt x="305" y="8"/>
                  <a:pt x="295" y="9"/>
                </a:cubicBezTo>
                <a:cubicBezTo>
                  <a:pt x="292" y="9"/>
                  <a:pt x="290" y="9"/>
                  <a:pt x="287" y="10"/>
                </a:cubicBezTo>
                <a:cubicBezTo>
                  <a:pt x="284" y="10"/>
                  <a:pt x="282" y="11"/>
                  <a:pt x="279" y="11"/>
                </a:cubicBezTo>
                <a:cubicBezTo>
                  <a:pt x="276" y="11"/>
                  <a:pt x="274" y="12"/>
                  <a:pt x="271" y="12"/>
                </a:cubicBezTo>
                <a:cubicBezTo>
                  <a:pt x="268" y="13"/>
                  <a:pt x="265" y="14"/>
                  <a:pt x="263" y="14"/>
                </a:cubicBezTo>
                <a:cubicBezTo>
                  <a:pt x="252" y="17"/>
                  <a:pt x="240" y="21"/>
                  <a:pt x="229" y="25"/>
                </a:cubicBezTo>
                <a:cubicBezTo>
                  <a:pt x="224" y="27"/>
                  <a:pt x="218" y="30"/>
                  <a:pt x="213" y="32"/>
                </a:cubicBezTo>
                <a:cubicBezTo>
                  <a:pt x="207" y="35"/>
                  <a:pt x="202" y="37"/>
                  <a:pt x="196" y="40"/>
                </a:cubicBezTo>
                <a:cubicBezTo>
                  <a:pt x="190" y="43"/>
                  <a:pt x="184" y="45"/>
                  <a:pt x="178" y="47"/>
                </a:cubicBezTo>
                <a:cubicBezTo>
                  <a:pt x="173" y="50"/>
                  <a:pt x="167" y="52"/>
                  <a:pt x="161" y="54"/>
                </a:cubicBezTo>
                <a:cubicBezTo>
                  <a:pt x="158" y="55"/>
                  <a:pt x="155" y="56"/>
                  <a:pt x="152" y="56"/>
                </a:cubicBezTo>
                <a:cubicBezTo>
                  <a:pt x="149" y="57"/>
                  <a:pt x="146" y="58"/>
                  <a:pt x="143" y="59"/>
                </a:cubicBezTo>
                <a:cubicBezTo>
                  <a:pt x="138" y="61"/>
                  <a:pt x="132" y="62"/>
                  <a:pt x="126" y="63"/>
                </a:cubicBezTo>
                <a:cubicBezTo>
                  <a:pt x="120" y="65"/>
                  <a:pt x="115" y="66"/>
                  <a:pt x="109" y="67"/>
                </a:cubicBezTo>
                <a:cubicBezTo>
                  <a:pt x="103" y="68"/>
                  <a:pt x="98" y="69"/>
                  <a:pt x="93" y="70"/>
                </a:cubicBezTo>
                <a:cubicBezTo>
                  <a:pt x="82" y="71"/>
                  <a:pt x="72" y="72"/>
                  <a:pt x="63" y="73"/>
                </a:cubicBezTo>
                <a:cubicBezTo>
                  <a:pt x="44" y="75"/>
                  <a:pt x="28" y="75"/>
                  <a:pt x="17" y="74"/>
                </a:cubicBezTo>
                <a:cubicBezTo>
                  <a:pt x="7" y="74"/>
                  <a:pt x="0" y="73"/>
                  <a:pt x="0" y="73"/>
                </a:cubicBez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7" name="Freeform 13"/>
          <p:cNvSpPr>
            <a:spLocks/>
          </p:cNvSpPr>
          <p:nvPr/>
        </p:nvSpPr>
        <p:spPr bwMode="auto">
          <a:xfrm>
            <a:off x="1792225" y="5024947"/>
            <a:ext cx="1293303" cy="290435"/>
          </a:xfrm>
          <a:custGeom>
            <a:avLst/>
            <a:gdLst>
              <a:gd name="T0" fmla="*/ 0 w 298"/>
              <a:gd name="T1" fmla="*/ 67 h 67"/>
              <a:gd name="T2" fmla="*/ 13 w 298"/>
              <a:gd name="T3" fmla="*/ 65 h 67"/>
              <a:gd name="T4" fmla="*/ 47 w 298"/>
              <a:gd name="T5" fmla="*/ 58 h 67"/>
              <a:gd name="T6" fmla="*/ 70 w 298"/>
              <a:gd name="T7" fmla="*/ 52 h 67"/>
              <a:gd name="T8" fmla="*/ 94 w 298"/>
              <a:gd name="T9" fmla="*/ 44 h 67"/>
              <a:gd name="T10" fmla="*/ 107 w 298"/>
              <a:gd name="T11" fmla="*/ 40 h 67"/>
              <a:gd name="T12" fmla="*/ 120 w 298"/>
              <a:gd name="T13" fmla="*/ 35 h 67"/>
              <a:gd name="T14" fmla="*/ 146 w 298"/>
              <a:gd name="T15" fmla="*/ 23 h 67"/>
              <a:gd name="T16" fmla="*/ 159 w 298"/>
              <a:gd name="T17" fmla="*/ 17 h 67"/>
              <a:gd name="T18" fmla="*/ 166 w 298"/>
              <a:gd name="T19" fmla="*/ 15 h 67"/>
              <a:gd name="T20" fmla="*/ 173 w 298"/>
              <a:gd name="T21" fmla="*/ 12 h 67"/>
              <a:gd name="T22" fmla="*/ 180 w 298"/>
              <a:gd name="T23" fmla="*/ 10 h 67"/>
              <a:gd name="T24" fmla="*/ 187 w 298"/>
              <a:gd name="T25" fmla="*/ 8 h 67"/>
              <a:gd name="T26" fmla="*/ 200 w 298"/>
              <a:gd name="T27" fmla="*/ 4 h 67"/>
              <a:gd name="T28" fmla="*/ 227 w 298"/>
              <a:gd name="T29" fmla="*/ 1 h 67"/>
              <a:gd name="T30" fmla="*/ 251 w 298"/>
              <a:gd name="T31" fmla="*/ 1 h 67"/>
              <a:gd name="T32" fmla="*/ 261 w 298"/>
              <a:gd name="T33" fmla="*/ 2 h 67"/>
              <a:gd name="T34" fmla="*/ 271 w 298"/>
              <a:gd name="T35" fmla="*/ 4 h 67"/>
              <a:gd name="T36" fmla="*/ 285 w 298"/>
              <a:gd name="T37" fmla="*/ 7 h 67"/>
              <a:gd name="T38" fmla="*/ 298 w 298"/>
              <a:gd name="T39" fmla="*/ 12 h 67"/>
              <a:gd name="T40" fmla="*/ 285 w 298"/>
              <a:gd name="T41" fmla="*/ 10 h 67"/>
              <a:gd name="T42" fmla="*/ 270 w 298"/>
              <a:gd name="T43" fmla="*/ 8 h 67"/>
              <a:gd name="T44" fmla="*/ 261 w 298"/>
              <a:gd name="T45" fmla="*/ 7 h 67"/>
              <a:gd name="T46" fmla="*/ 250 w 298"/>
              <a:gd name="T47" fmla="*/ 7 h 67"/>
              <a:gd name="T48" fmla="*/ 239 w 298"/>
              <a:gd name="T49" fmla="*/ 8 h 67"/>
              <a:gd name="T50" fmla="*/ 228 w 298"/>
              <a:gd name="T51" fmla="*/ 9 h 67"/>
              <a:gd name="T52" fmla="*/ 215 w 298"/>
              <a:gd name="T53" fmla="*/ 11 h 67"/>
              <a:gd name="T54" fmla="*/ 203 w 298"/>
              <a:gd name="T55" fmla="*/ 14 h 67"/>
              <a:gd name="T56" fmla="*/ 190 w 298"/>
              <a:gd name="T57" fmla="*/ 18 h 67"/>
              <a:gd name="T58" fmla="*/ 177 w 298"/>
              <a:gd name="T59" fmla="*/ 22 h 67"/>
              <a:gd name="T60" fmla="*/ 170 w 298"/>
              <a:gd name="T61" fmla="*/ 25 h 67"/>
              <a:gd name="T62" fmla="*/ 164 w 298"/>
              <a:gd name="T63" fmla="*/ 28 h 67"/>
              <a:gd name="T64" fmla="*/ 151 w 298"/>
              <a:gd name="T65" fmla="*/ 34 h 67"/>
              <a:gd name="T66" fmla="*/ 124 w 298"/>
              <a:gd name="T67" fmla="*/ 45 h 67"/>
              <a:gd name="T68" fmla="*/ 97 w 298"/>
              <a:gd name="T69" fmla="*/ 54 h 67"/>
              <a:gd name="T70" fmla="*/ 48 w 298"/>
              <a:gd name="T71" fmla="*/ 64 h 67"/>
              <a:gd name="T72" fmla="*/ 13 w 298"/>
              <a:gd name="T73" fmla="*/ 67 h 67"/>
              <a:gd name="T74" fmla="*/ 0 w 298"/>
              <a:gd name="T7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8" h="67">
                <a:moveTo>
                  <a:pt x="0" y="67"/>
                </a:moveTo>
                <a:cubicBezTo>
                  <a:pt x="0" y="67"/>
                  <a:pt x="5" y="66"/>
                  <a:pt x="13" y="65"/>
                </a:cubicBezTo>
                <a:cubicBezTo>
                  <a:pt x="21" y="63"/>
                  <a:pt x="33" y="61"/>
                  <a:pt x="47" y="58"/>
                </a:cubicBezTo>
                <a:cubicBezTo>
                  <a:pt x="54" y="56"/>
                  <a:pt x="62" y="54"/>
                  <a:pt x="70" y="52"/>
                </a:cubicBezTo>
                <a:cubicBezTo>
                  <a:pt x="77" y="50"/>
                  <a:pt x="86" y="47"/>
                  <a:pt x="94" y="44"/>
                </a:cubicBezTo>
                <a:cubicBezTo>
                  <a:pt x="98" y="43"/>
                  <a:pt x="103" y="41"/>
                  <a:pt x="107" y="40"/>
                </a:cubicBezTo>
                <a:cubicBezTo>
                  <a:pt x="111" y="38"/>
                  <a:pt x="116" y="37"/>
                  <a:pt x="120" y="35"/>
                </a:cubicBezTo>
                <a:cubicBezTo>
                  <a:pt x="129" y="31"/>
                  <a:pt x="137" y="28"/>
                  <a:pt x="146" y="23"/>
                </a:cubicBezTo>
                <a:cubicBezTo>
                  <a:pt x="150" y="21"/>
                  <a:pt x="155" y="19"/>
                  <a:pt x="159" y="17"/>
                </a:cubicBezTo>
                <a:cubicBezTo>
                  <a:pt x="166" y="15"/>
                  <a:pt x="166" y="15"/>
                  <a:pt x="166" y="15"/>
                </a:cubicBezTo>
                <a:cubicBezTo>
                  <a:pt x="173" y="12"/>
                  <a:pt x="173" y="12"/>
                  <a:pt x="173" y="12"/>
                </a:cubicBezTo>
                <a:cubicBezTo>
                  <a:pt x="175" y="11"/>
                  <a:pt x="177" y="10"/>
                  <a:pt x="180" y="10"/>
                </a:cubicBezTo>
                <a:cubicBezTo>
                  <a:pt x="182" y="9"/>
                  <a:pt x="184" y="8"/>
                  <a:pt x="187" y="8"/>
                </a:cubicBezTo>
                <a:cubicBezTo>
                  <a:pt x="191" y="6"/>
                  <a:pt x="196" y="5"/>
                  <a:pt x="200" y="4"/>
                </a:cubicBezTo>
                <a:cubicBezTo>
                  <a:pt x="209" y="2"/>
                  <a:pt x="218" y="1"/>
                  <a:pt x="227" y="1"/>
                </a:cubicBezTo>
                <a:cubicBezTo>
                  <a:pt x="235" y="0"/>
                  <a:pt x="243" y="0"/>
                  <a:pt x="251" y="1"/>
                </a:cubicBezTo>
                <a:cubicBezTo>
                  <a:pt x="254" y="1"/>
                  <a:pt x="258" y="1"/>
                  <a:pt x="261" y="2"/>
                </a:cubicBezTo>
                <a:cubicBezTo>
                  <a:pt x="264" y="2"/>
                  <a:pt x="268" y="3"/>
                  <a:pt x="271" y="4"/>
                </a:cubicBezTo>
                <a:cubicBezTo>
                  <a:pt x="276" y="5"/>
                  <a:pt x="281" y="6"/>
                  <a:pt x="285" y="7"/>
                </a:cubicBezTo>
                <a:cubicBezTo>
                  <a:pt x="294" y="10"/>
                  <a:pt x="298" y="12"/>
                  <a:pt x="298" y="12"/>
                </a:cubicBezTo>
                <a:cubicBezTo>
                  <a:pt x="298" y="12"/>
                  <a:pt x="293" y="11"/>
                  <a:pt x="285" y="10"/>
                </a:cubicBezTo>
                <a:cubicBezTo>
                  <a:pt x="281" y="9"/>
                  <a:pt x="276" y="8"/>
                  <a:pt x="270" y="8"/>
                </a:cubicBezTo>
                <a:cubicBezTo>
                  <a:pt x="267" y="8"/>
                  <a:pt x="264" y="7"/>
                  <a:pt x="261" y="7"/>
                </a:cubicBezTo>
                <a:cubicBezTo>
                  <a:pt x="257" y="7"/>
                  <a:pt x="254" y="7"/>
                  <a:pt x="250" y="7"/>
                </a:cubicBezTo>
                <a:cubicBezTo>
                  <a:pt x="247" y="7"/>
                  <a:pt x="243" y="8"/>
                  <a:pt x="239" y="8"/>
                </a:cubicBezTo>
                <a:cubicBezTo>
                  <a:pt x="236" y="8"/>
                  <a:pt x="232" y="9"/>
                  <a:pt x="228" y="9"/>
                </a:cubicBezTo>
                <a:cubicBezTo>
                  <a:pt x="224" y="10"/>
                  <a:pt x="220" y="11"/>
                  <a:pt x="215" y="11"/>
                </a:cubicBezTo>
                <a:cubicBezTo>
                  <a:pt x="211" y="12"/>
                  <a:pt x="207" y="13"/>
                  <a:pt x="203" y="14"/>
                </a:cubicBezTo>
                <a:cubicBezTo>
                  <a:pt x="198" y="15"/>
                  <a:pt x="194" y="16"/>
                  <a:pt x="190" y="18"/>
                </a:cubicBezTo>
                <a:cubicBezTo>
                  <a:pt x="185" y="19"/>
                  <a:pt x="181" y="21"/>
                  <a:pt x="177" y="22"/>
                </a:cubicBezTo>
                <a:cubicBezTo>
                  <a:pt x="170" y="25"/>
                  <a:pt x="170" y="25"/>
                  <a:pt x="170" y="25"/>
                </a:cubicBezTo>
                <a:cubicBezTo>
                  <a:pt x="164" y="28"/>
                  <a:pt x="164" y="28"/>
                  <a:pt x="164" y="28"/>
                </a:cubicBezTo>
                <a:cubicBezTo>
                  <a:pt x="160" y="30"/>
                  <a:pt x="155" y="32"/>
                  <a:pt x="151" y="34"/>
                </a:cubicBezTo>
                <a:cubicBezTo>
                  <a:pt x="142" y="38"/>
                  <a:pt x="133" y="42"/>
                  <a:pt x="124" y="45"/>
                </a:cubicBezTo>
                <a:cubicBezTo>
                  <a:pt x="115" y="49"/>
                  <a:pt x="106" y="51"/>
                  <a:pt x="97" y="54"/>
                </a:cubicBezTo>
                <a:cubicBezTo>
                  <a:pt x="80" y="59"/>
                  <a:pt x="63" y="62"/>
                  <a:pt x="48" y="64"/>
                </a:cubicBezTo>
                <a:cubicBezTo>
                  <a:pt x="34" y="66"/>
                  <a:pt x="22" y="67"/>
                  <a:pt x="13" y="67"/>
                </a:cubicBezTo>
                <a:cubicBezTo>
                  <a:pt x="5" y="67"/>
                  <a:pt x="0" y="67"/>
                  <a:pt x="0" y="67"/>
                </a:cubicBez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8" name="Freeform 14"/>
          <p:cNvSpPr>
            <a:spLocks/>
          </p:cNvSpPr>
          <p:nvPr/>
        </p:nvSpPr>
        <p:spPr bwMode="auto">
          <a:xfrm>
            <a:off x="3714803" y="4820154"/>
            <a:ext cx="1650761" cy="326429"/>
          </a:xfrm>
          <a:custGeom>
            <a:avLst/>
            <a:gdLst>
              <a:gd name="T0" fmla="*/ 380 w 380"/>
              <a:gd name="T1" fmla="*/ 74 h 75"/>
              <a:gd name="T2" fmla="*/ 363 w 380"/>
              <a:gd name="T3" fmla="*/ 75 h 75"/>
              <a:gd name="T4" fmla="*/ 318 w 380"/>
              <a:gd name="T5" fmla="*/ 73 h 75"/>
              <a:gd name="T6" fmla="*/ 288 w 380"/>
              <a:gd name="T7" fmla="*/ 70 h 75"/>
              <a:gd name="T8" fmla="*/ 272 w 380"/>
              <a:gd name="T9" fmla="*/ 67 h 75"/>
              <a:gd name="T10" fmla="*/ 255 w 380"/>
              <a:gd name="T11" fmla="*/ 64 h 75"/>
              <a:gd name="T12" fmla="*/ 237 w 380"/>
              <a:gd name="T13" fmla="*/ 59 h 75"/>
              <a:gd name="T14" fmla="*/ 229 w 380"/>
              <a:gd name="T15" fmla="*/ 57 h 75"/>
              <a:gd name="T16" fmla="*/ 220 w 380"/>
              <a:gd name="T17" fmla="*/ 54 h 75"/>
              <a:gd name="T18" fmla="*/ 202 w 380"/>
              <a:gd name="T19" fmla="*/ 47 h 75"/>
              <a:gd name="T20" fmla="*/ 185 w 380"/>
              <a:gd name="T21" fmla="*/ 40 h 75"/>
              <a:gd name="T22" fmla="*/ 168 w 380"/>
              <a:gd name="T23" fmla="*/ 32 h 75"/>
              <a:gd name="T24" fmla="*/ 151 w 380"/>
              <a:gd name="T25" fmla="*/ 25 h 75"/>
              <a:gd name="T26" fmla="*/ 118 w 380"/>
              <a:gd name="T27" fmla="*/ 14 h 75"/>
              <a:gd name="T28" fmla="*/ 110 w 380"/>
              <a:gd name="T29" fmla="*/ 13 h 75"/>
              <a:gd name="T30" fmla="*/ 102 w 380"/>
              <a:gd name="T31" fmla="*/ 11 h 75"/>
              <a:gd name="T32" fmla="*/ 94 w 380"/>
              <a:gd name="T33" fmla="*/ 10 h 75"/>
              <a:gd name="T34" fmla="*/ 86 w 380"/>
              <a:gd name="T35" fmla="*/ 9 h 75"/>
              <a:gd name="T36" fmla="*/ 56 w 380"/>
              <a:gd name="T37" fmla="*/ 9 h 75"/>
              <a:gd name="T38" fmla="*/ 32 w 380"/>
              <a:gd name="T39" fmla="*/ 14 h 75"/>
              <a:gd name="T40" fmla="*/ 27 w 380"/>
              <a:gd name="T41" fmla="*/ 15 h 75"/>
              <a:gd name="T42" fmla="*/ 22 w 380"/>
              <a:gd name="T43" fmla="*/ 17 h 75"/>
              <a:gd name="T44" fmla="*/ 14 w 380"/>
              <a:gd name="T45" fmla="*/ 20 h 75"/>
              <a:gd name="T46" fmla="*/ 8 w 380"/>
              <a:gd name="T47" fmla="*/ 24 h 75"/>
              <a:gd name="T48" fmla="*/ 3 w 380"/>
              <a:gd name="T49" fmla="*/ 27 h 75"/>
              <a:gd name="T50" fmla="*/ 0 w 380"/>
              <a:gd name="T51" fmla="*/ 30 h 75"/>
              <a:gd name="T52" fmla="*/ 3 w 380"/>
              <a:gd name="T53" fmla="*/ 26 h 75"/>
              <a:gd name="T54" fmla="*/ 13 w 380"/>
              <a:gd name="T55" fmla="*/ 18 h 75"/>
              <a:gd name="T56" fmla="*/ 21 w 380"/>
              <a:gd name="T57" fmla="*/ 14 h 75"/>
              <a:gd name="T58" fmla="*/ 25 w 380"/>
              <a:gd name="T59" fmla="*/ 12 h 75"/>
              <a:gd name="T60" fmla="*/ 31 w 380"/>
              <a:gd name="T61" fmla="*/ 10 h 75"/>
              <a:gd name="T62" fmla="*/ 56 w 380"/>
              <a:gd name="T63" fmla="*/ 3 h 75"/>
              <a:gd name="T64" fmla="*/ 86 w 380"/>
              <a:gd name="T65" fmla="*/ 1 h 75"/>
              <a:gd name="T66" fmla="*/ 94 w 380"/>
              <a:gd name="T67" fmla="*/ 1 h 75"/>
              <a:gd name="T68" fmla="*/ 103 w 380"/>
              <a:gd name="T69" fmla="*/ 2 h 75"/>
              <a:gd name="T70" fmla="*/ 120 w 380"/>
              <a:gd name="T71" fmla="*/ 5 h 75"/>
              <a:gd name="T72" fmla="*/ 138 w 380"/>
              <a:gd name="T73" fmla="*/ 9 h 75"/>
              <a:gd name="T74" fmla="*/ 156 w 380"/>
              <a:gd name="T75" fmla="*/ 15 h 75"/>
              <a:gd name="T76" fmla="*/ 173 w 380"/>
              <a:gd name="T77" fmla="*/ 22 h 75"/>
              <a:gd name="T78" fmla="*/ 190 w 380"/>
              <a:gd name="T79" fmla="*/ 30 h 75"/>
              <a:gd name="T80" fmla="*/ 206 w 380"/>
              <a:gd name="T81" fmla="*/ 37 h 75"/>
              <a:gd name="T82" fmla="*/ 223 w 380"/>
              <a:gd name="T83" fmla="*/ 43 h 75"/>
              <a:gd name="T84" fmla="*/ 240 w 380"/>
              <a:gd name="T85" fmla="*/ 49 h 75"/>
              <a:gd name="T86" fmla="*/ 257 w 380"/>
              <a:gd name="T87" fmla="*/ 54 h 75"/>
              <a:gd name="T88" fmla="*/ 274 w 380"/>
              <a:gd name="T89" fmla="*/ 58 h 75"/>
              <a:gd name="T90" fmla="*/ 290 w 380"/>
              <a:gd name="T91" fmla="*/ 62 h 75"/>
              <a:gd name="T92" fmla="*/ 319 w 380"/>
              <a:gd name="T93" fmla="*/ 67 h 75"/>
              <a:gd name="T94" fmla="*/ 363 w 380"/>
              <a:gd name="T95" fmla="*/ 72 h 75"/>
              <a:gd name="T96" fmla="*/ 376 w 380"/>
              <a:gd name="T97" fmla="*/ 73 h 75"/>
              <a:gd name="T98" fmla="*/ 380 w 380"/>
              <a:gd name="T99"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0" h="75">
                <a:moveTo>
                  <a:pt x="380" y="74"/>
                </a:moveTo>
                <a:cubicBezTo>
                  <a:pt x="380" y="74"/>
                  <a:pt x="374" y="74"/>
                  <a:pt x="363" y="75"/>
                </a:cubicBezTo>
                <a:cubicBezTo>
                  <a:pt x="352" y="75"/>
                  <a:pt x="337" y="75"/>
                  <a:pt x="318" y="73"/>
                </a:cubicBezTo>
                <a:cubicBezTo>
                  <a:pt x="309" y="73"/>
                  <a:pt x="299" y="72"/>
                  <a:pt x="288" y="70"/>
                </a:cubicBezTo>
                <a:cubicBezTo>
                  <a:pt x="283" y="69"/>
                  <a:pt x="277" y="68"/>
                  <a:pt x="272" y="67"/>
                </a:cubicBezTo>
                <a:cubicBezTo>
                  <a:pt x="266" y="66"/>
                  <a:pt x="261" y="65"/>
                  <a:pt x="255" y="64"/>
                </a:cubicBezTo>
                <a:cubicBezTo>
                  <a:pt x="249" y="62"/>
                  <a:pt x="243" y="61"/>
                  <a:pt x="237" y="59"/>
                </a:cubicBezTo>
                <a:cubicBezTo>
                  <a:pt x="234" y="58"/>
                  <a:pt x="232" y="58"/>
                  <a:pt x="229" y="57"/>
                </a:cubicBezTo>
                <a:cubicBezTo>
                  <a:pt x="226" y="56"/>
                  <a:pt x="223" y="55"/>
                  <a:pt x="220" y="54"/>
                </a:cubicBezTo>
                <a:cubicBezTo>
                  <a:pt x="214" y="52"/>
                  <a:pt x="208" y="50"/>
                  <a:pt x="202" y="47"/>
                </a:cubicBezTo>
                <a:cubicBezTo>
                  <a:pt x="196" y="45"/>
                  <a:pt x="191" y="43"/>
                  <a:pt x="185" y="40"/>
                </a:cubicBezTo>
                <a:cubicBezTo>
                  <a:pt x="179" y="38"/>
                  <a:pt x="174" y="35"/>
                  <a:pt x="168" y="32"/>
                </a:cubicBezTo>
                <a:cubicBezTo>
                  <a:pt x="162" y="30"/>
                  <a:pt x="157" y="27"/>
                  <a:pt x="151" y="25"/>
                </a:cubicBezTo>
                <a:cubicBezTo>
                  <a:pt x="140" y="21"/>
                  <a:pt x="129" y="17"/>
                  <a:pt x="118" y="14"/>
                </a:cubicBezTo>
                <a:cubicBezTo>
                  <a:pt x="115" y="14"/>
                  <a:pt x="113" y="13"/>
                  <a:pt x="110" y="13"/>
                </a:cubicBezTo>
                <a:cubicBezTo>
                  <a:pt x="107" y="12"/>
                  <a:pt x="104" y="12"/>
                  <a:pt x="102" y="11"/>
                </a:cubicBezTo>
                <a:cubicBezTo>
                  <a:pt x="99" y="11"/>
                  <a:pt x="96" y="10"/>
                  <a:pt x="94" y="10"/>
                </a:cubicBezTo>
                <a:cubicBezTo>
                  <a:pt x="91" y="10"/>
                  <a:pt x="88" y="9"/>
                  <a:pt x="86" y="9"/>
                </a:cubicBezTo>
                <a:cubicBezTo>
                  <a:pt x="75" y="8"/>
                  <a:pt x="66" y="9"/>
                  <a:pt x="56" y="9"/>
                </a:cubicBezTo>
                <a:cubicBezTo>
                  <a:pt x="47" y="10"/>
                  <a:pt x="39" y="12"/>
                  <a:pt x="32" y="14"/>
                </a:cubicBezTo>
                <a:cubicBezTo>
                  <a:pt x="30" y="14"/>
                  <a:pt x="28" y="15"/>
                  <a:pt x="27" y="15"/>
                </a:cubicBezTo>
                <a:cubicBezTo>
                  <a:pt x="25" y="16"/>
                  <a:pt x="24" y="16"/>
                  <a:pt x="22" y="17"/>
                </a:cubicBezTo>
                <a:cubicBezTo>
                  <a:pt x="19" y="18"/>
                  <a:pt x="16" y="19"/>
                  <a:pt x="14" y="20"/>
                </a:cubicBezTo>
                <a:cubicBezTo>
                  <a:pt x="11" y="21"/>
                  <a:pt x="9" y="23"/>
                  <a:pt x="8" y="24"/>
                </a:cubicBezTo>
                <a:cubicBezTo>
                  <a:pt x="6" y="25"/>
                  <a:pt x="4" y="26"/>
                  <a:pt x="3" y="27"/>
                </a:cubicBezTo>
                <a:cubicBezTo>
                  <a:pt x="1" y="29"/>
                  <a:pt x="0" y="30"/>
                  <a:pt x="0" y="30"/>
                </a:cubicBezTo>
                <a:cubicBezTo>
                  <a:pt x="0" y="30"/>
                  <a:pt x="1" y="28"/>
                  <a:pt x="3" y="26"/>
                </a:cubicBezTo>
                <a:cubicBezTo>
                  <a:pt x="5" y="24"/>
                  <a:pt x="8" y="21"/>
                  <a:pt x="13" y="18"/>
                </a:cubicBezTo>
                <a:cubicBezTo>
                  <a:pt x="15" y="17"/>
                  <a:pt x="18" y="15"/>
                  <a:pt x="21" y="14"/>
                </a:cubicBezTo>
                <a:cubicBezTo>
                  <a:pt x="22" y="13"/>
                  <a:pt x="24" y="12"/>
                  <a:pt x="25" y="12"/>
                </a:cubicBezTo>
                <a:cubicBezTo>
                  <a:pt x="27" y="11"/>
                  <a:pt x="29" y="10"/>
                  <a:pt x="31" y="10"/>
                </a:cubicBezTo>
                <a:cubicBezTo>
                  <a:pt x="38" y="7"/>
                  <a:pt x="46" y="4"/>
                  <a:pt x="56" y="3"/>
                </a:cubicBezTo>
                <a:cubicBezTo>
                  <a:pt x="65" y="1"/>
                  <a:pt x="75" y="0"/>
                  <a:pt x="86" y="1"/>
                </a:cubicBezTo>
                <a:cubicBezTo>
                  <a:pt x="89" y="1"/>
                  <a:pt x="92" y="1"/>
                  <a:pt x="94" y="1"/>
                </a:cubicBezTo>
                <a:cubicBezTo>
                  <a:pt x="97" y="1"/>
                  <a:pt x="100" y="2"/>
                  <a:pt x="103" y="2"/>
                </a:cubicBezTo>
                <a:cubicBezTo>
                  <a:pt x="109" y="2"/>
                  <a:pt x="114" y="3"/>
                  <a:pt x="120" y="5"/>
                </a:cubicBezTo>
                <a:cubicBezTo>
                  <a:pt x="126" y="5"/>
                  <a:pt x="132" y="7"/>
                  <a:pt x="138" y="9"/>
                </a:cubicBezTo>
                <a:cubicBezTo>
                  <a:pt x="144" y="10"/>
                  <a:pt x="150" y="13"/>
                  <a:pt x="156" y="15"/>
                </a:cubicBezTo>
                <a:cubicBezTo>
                  <a:pt x="162" y="17"/>
                  <a:pt x="167" y="20"/>
                  <a:pt x="173" y="22"/>
                </a:cubicBezTo>
                <a:cubicBezTo>
                  <a:pt x="178" y="25"/>
                  <a:pt x="184" y="27"/>
                  <a:pt x="190" y="30"/>
                </a:cubicBezTo>
                <a:cubicBezTo>
                  <a:pt x="195" y="32"/>
                  <a:pt x="201" y="35"/>
                  <a:pt x="206" y="37"/>
                </a:cubicBezTo>
                <a:cubicBezTo>
                  <a:pt x="212" y="39"/>
                  <a:pt x="218" y="41"/>
                  <a:pt x="223" y="43"/>
                </a:cubicBezTo>
                <a:cubicBezTo>
                  <a:pt x="229" y="45"/>
                  <a:pt x="235" y="47"/>
                  <a:pt x="240" y="49"/>
                </a:cubicBezTo>
                <a:cubicBezTo>
                  <a:pt x="246" y="51"/>
                  <a:pt x="252" y="52"/>
                  <a:pt x="257" y="54"/>
                </a:cubicBezTo>
                <a:cubicBezTo>
                  <a:pt x="263" y="55"/>
                  <a:pt x="268" y="57"/>
                  <a:pt x="274" y="58"/>
                </a:cubicBezTo>
                <a:cubicBezTo>
                  <a:pt x="279" y="59"/>
                  <a:pt x="284" y="61"/>
                  <a:pt x="290" y="62"/>
                </a:cubicBezTo>
                <a:cubicBezTo>
                  <a:pt x="300" y="64"/>
                  <a:pt x="310" y="65"/>
                  <a:pt x="319" y="67"/>
                </a:cubicBezTo>
                <a:cubicBezTo>
                  <a:pt x="337" y="70"/>
                  <a:pt x="353" y="72"/>
                  <a:pt x="363" y="72"/>
                </a:cubicBezTo>
                <a:cubicBezTo>
                  <a:pt x="369" y="73"/>
                  <a:pt x="373" y="73"/>
                  <a:pt x="376" y="73"/>
                </a:cubicBezTo>
                <a:cubicBezTo>
                  <a:pt x="379" y="74"/>
                  <a:pt x="380" y="74"/>
                  <a:pt x="380" y="74"/>
                </a:cubicBez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9" name="Freeform 15"/>
          <p:cNvSpPr>
            <a:spLocks/>
          </p:cNvSpPr>
          <p:nvPr/>
        </p:nvSpPr>
        <p:spPr bwMode="auto">
          <a:xfrm>
            <a:off x="3832714" y="5024947"/>
            <a:ext cx="1293303" cy="290435"/>
          </a:xfrm>
          <a:custGeom>
            <a:avLst/>
            <a:gdLst>
              <a:gd name="T0" fmla="*/ 298 w 298"/>
              <a:gd name="T1" fmla="*/ 67 h 67"/>
              <a:gd name="T2" fmla="*/ 285 w 298"/>
              <a:gd name="T3" fmla="*/ 67 h 67"/>
              <a:gd name="T4" fmla="*/ 249 w 298"/>
              <a:gd name="T5" fmla="*/ 65 h 67"/>
              <a:gd name="T6" fmla="*/ 201 w 298"/>
              <a:gd name="T7" fmla="*/ 54 h 67"/>
              <a:gd name="T8" fmla="*/ 174 w 298"/>
              <a:gd name="T9" fmla="*/ 45 h 67"/>
              <a:gd name="T10" fmla="*/ 147 w 298"/>
              <a:gd name="T11" fmla="*/ 34 h 67"/>
              <a:gd name="T12" fmla="*/ 134 w 298"/>
              <a:gd name="T13" fmla="*/ 28 h 67"/>
              <a:gd name="T14" fmla="*/ 127 w 298"/>
              <a:gd name="T15" fmla="*/ 25 h 67"/>
              <a:gd name="T16" fmla="*/ 121 w 298"/>
              <a:gd name="T17" fmla="*/ 23 h 67"/>
              <a:gd name="T18" fmla="*/ 108 w 298"/>
              <a:gd name="T19" fmla="*/ 18 h 67"/>
              <a:gd name="T20" fmla="*/ 95 w 298"/>
              <a:gd name="T21" fmla="*/ 14 h 67"/>
              <a:gd name="T22" fmla="*/ 82 w 298"/>
              <a:gd name="T23" fmla="*/ 12 h 67"/>
              <a:gd name="T24" fmla="*/ 70 w 298"/>
              <a:gd name="T25" fmla="*/ 9 h 67"/>
              <a:gd name="T26" fmla="*/ 58 w 298"/>
              <a:gd name="T27" fmla="*/ 8 h 67"/>
              <a:gd name="T28" fmla="*/ 47 w 298"/>
              <a:gd name="T29" fmla="*/ 8 h 67"/>
              <a:gd name="T30" fmla="*/ 37 w 298"/>
              <a:gd name="T31" fmla="*/ 8 h 67"/>
              <a:gd name="T32" fmla="*/ 28 w 298"/>
              <a:gd name="T33" fmla="*/ 8 h 67"/>
              <a:gd name="T34" fmla="*/ 13 w 298"/>
              <a:gd name="T35" fmla="*/ 10 h 67"/>
              <a:gd name="T36" fmla="*/ 0 w 298"/>
              <a:gd name="T37" fmla="*/ 12 h 67"/>
              <a:gd name="T38" fmla="*/ 12 w 298"/>
              <a:gd name="T39" fmla="*/ 8 h 67"/>
              <a:gd name="T40" fmla="*/ 27 w 298"/>
              <a:gd name="T41" fmla="*/ 4 h 67"/>
              <a:gd name="T42" fmla="*/ 37 w 298"/>
              <a:gd name="T43" fmla="*/ 2 h 67"/>
              <a:gd name="T44" fmla="*/ 47 w 298"/>
              <a:gd name="T45" fmla="*/ 1 h 67"/>
              <a:gd name="T46" fmla="*/ 71 w 298"/>
              <a:gd name="T47" fmla="*/ 1 h 67"/>
              <a:gd name="T48" fmla="*/ 97 w 298"/>
              <a:gd name="T49" fmla="*/ 4 h 67"/>
              <a:gd name="T50" fmla="*/ 111 w 298"/>
              <a:gd name="T51" fmla="*/ 8 h 67"/>
              <a:gd name="T52" fmla="*/ 118 w 298"/>
              <a:gd name="T53" fmla="*/ 10 h 67"/>
              <a:gd name="T54" fmla="*/ 125 w 298"/>
              <a:gd name="T55" fmla="*/ 12 h 67"/>
              <a:gd name="T56" fmla="*/ 132 w 298"/>
              <a:gd name="T57" fmla="*/ 15 h 67"/>
              <a:gd name="T58" fmla="*/ 139 w 298"/>
              <a:gd name="T59" fmla="*/ 18 h 67"/>
              <a:gd name="T60" fmla="*/ 152 w 298"/>
              <a:gd name="T61" fmla="*/ 24 h 67"/>
              <a:gd name="T62" fmla="*/ 178 w 298"/>
              <a:gd name="T63" fmla="*/ 35 h 67"/>
              <a:gd name="T64" fmla="*/ 191 w 298"/>
              <a:gd name="T65" fmla="*/ 40 h 67"/>
              <a:gd name="T66" fmla="*/ 204 w 298"/>
              <a:gd name="T67" fmla="*/ 45 h 67"/>
              <a:gd name="T68" fmla="*/ 228 w 298"/>
              <a:gd name="T69" fmla="*/ 52 h 67"/>
              <a:gd name="T70" fmla="*/ 251 w 298"/>
              <a:gd name="T71" fmla="*/ 58 h 67"/>
              <a:gd name="T72" fmla="*/ 285 w 298"/>
              <a:gd name="T73" fmla="*/ 65 h 67"/>
              <a:gd name="T74" fmla="*/ 298 w 298"/>
              <a:gd name="T7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8" h="67">
                <a:moveTo>
                  <a:pt x="298" y="67"/>
                </a:moveTo>
                <a:cubicBezTo>
                  <a:pt x="298" y="67"/>
                  <a:pt x="293" y="67"/>
                  <a:pt x="285" y="67"/>
                </a:cubicBezTo>
                <a:cubicBezTo>
                  <a:pt x="276" y="67"/>
                  <a:pt x="264" y="67"/>
                  <a:pt x="249" y="65"/>
                </a:cubicBezTo>
                <a:cubicBezTo>
                  <a:pt x="235" y="63"/>
                  <a:pt x="218" y="59"/>
                  <a:pt x="201" y="54"/>
                </a:cubicBezTo>
                <a:cubicBezTo>
                  <a:pt x="192" y="52"/>
                  <a:pt x="183" y="49"/>
                  <a:pt x="174" y="45"/>
                </a:cubicBezTo>
                <a:cubicBezTo>
                  <a:pt x="165" y="42"/>
                  <a:pt x="156" y="38"/>
                  <a:pt x="147" y="34"/>
                </a:cubicBezTo>
                <a:cubicBezTo>
                  <a:pt x="143" y="32"/>
                  <a:pt x="138" y="30"/>
                  <a:pt x="134" y="28"/>
                </a:cubicBezTo>
                <a:cubicBezTo>
                  <a:pt x="127" y="25"/>
                  <a:pt x="127" y="25"/>
                  <a:pt x="127" y="25"/>
                </a:cubicBezTo>
                <a:cubicBezTo>
                  <a:pt x="121" y="23"/>
                  <a:pt x="121" y="23"/>
                  <a:pt x="121" y="23"/>
                </a:cubicBezTo>
                <a:cubicBezTo>
                  <a:pt x="117" y="21"/>
                  <a:pt x="112" y="19"/>
                  <a:pt x="108" y="18"/>
                </a:cubicBezTo>
                <a:cubicBezTo>
                  <a:pt x="104" y="17"/>
                  <a:pt x="99" y="15"/>
                  <a:pt x="95" y="14"/>
                </a:cubicBezTo>
                <a:cubicBezTo>
                  <a:pt x="91" y="13"/>
                  <a:pt x="87" y="12"/>
                  <a:pt x="82" y="12"/>
                </a:cubicBezTo>
                <a:cubicBezTo>
                  <a:pt x="78" y="11"/>
                  <a:pt x="74" y="10"/>
                  <a:pt x="70" y="9"/>
                </a:cubicBezTo>
                <a:cubicBezTo>
                  <a:pt x="66" y="9"/>
                  <a:pt x="62" y="8"/>
                  <a:pt x="58" y="8"/>
                </a:cubicBezTo>
                <a:cubicBezTo>
                  <a:pt x="55" y="8"/>
                  <a:pt x="51" y="8"/>
                  <a:pt x="47" y="8"/>
                </a:cubicBezTo>
                <a:cubicBezTo>
                  <a:pt x="44" y="8"/>
                  <a:pt x="40" y="8"/>
                  <a:pt x="37" y="8"/>
                </a:cubicBezTo>
                <a:cubicBezTo>
                  <a:pt x="34" y="8"/>
                  <a:pt x="31" y="8"/>
                  <a:pt x="28" y="8"/>
                </a:cubicBezTo>
                <a:cubicBezTo>
                  <a:pt x="22" y="9"/>
                  <a:pt x="17" y="9"/>
                  <a:pt x="13" y="10"/>
                </a:cubicBezTo>
                <a:cubicBezTo>
                  <a:pt x="5" y="11"/>
                  <a:pt x="0" y="12"/>
                  <a:pt x="0" y="12"/>
                </a:cubicBezTo>
                <a:cubicBezTo>
                  <a:pt x="0" y="12"/>
                  <a:pt x="4" y="10"/>
                  <a:pt x="12" y="8"/>
                </a:cubicBezTo>
                <a:cubicBezTo>
                  <a:pt x="16" y="6"/>
                  <a:pt x="21" y="5"/>
                  <a:pt x="27" y="4"/>
                </a:cubicBezTo>
                <a:cubicBezTo>
                  <a:pt x="30" y="3"/>
                  <a:pt x="33" y="3"/>
                  <a:pt x="37" y="2"/>
                </a:cubicBezTo>
                <a:cubicBezTo>
                  <a:pt x="40" y="2"/>
                  <a:pt x="43" y="1"/>
                  <a:pt x="47" y="1"/>
                </a:cubicBezTo>
                <a:cubicBezTo>
                  <a:pt x="54" y="0"/>
                  <a:pt x="62" y="0"/>
                  <a:pt x="71" y="1"/>
                </a:cubicBezTo>
                <a:cubicBezTo>
                  <a:pt x="79" y="1"/>
                  <a:pt x="88" y="3"/>
                  <a:pt x="97" y="4"/>
                </a:cubicBezTo>
                <a:cubicBezTo>
                  <a:pt x="102" y="5"/>
                  <a:pt x="106" y="7"/>
                  <a:pt x="111" y="8"/>
                </a:cubicBezTo>
                <a:cubicBezTo>
                  <a:pt x="113" y="8"/>
                  <a:pt x="116" y="9"/>
                  <a:pt x="118" y="10"/>
                </a:cubicBezTo>
                <a:cubicBezTo>
                  <a:pt x="120" y="11"/>
                  <a:pt x="123" y="11"/>
                  <a:pt x="125" y="12"/>
                </a:cubicBezTo>
                <a:cubicBezTo>
                  <a:pt x="132" y="15"/>
                  <a:pt x="132" y="15"/>
                  <a:pt x="132" y="15"/>
                </a:cubicBezTo>
                <a:cubicBezTo>
                  <a:pt x="139" y="18"/>
                  <a:pt x="139" y="18"/>
                  <a:pt x="139" y="18"/>
                </a:cubicBezTo>
                <a:cubicBezTo>
                  <a:pt x="143" y="20"/>
                  <a:pt x="147" y="22"/>
                  <a:pt x="152" y="24"/>
                </a:cubicBezTo>
                <a:cubicBezTo>
                  <a:pt x="160" y="28"/>
                  <a:pt x="169" y="31"/>
                  <a:pt x="178" y="35"/>
                </a:cubicBezTo>
                <a:cubicBezTo>
                  <a:pt x="182" y="37"/>
                  <a:pt x="187" y="38"/>
                  <a:pt x="191" y="40"/>
                </a:cubicBezTo>
                <a:cubicBezTo>
                  <a:pt x="195" y="42"/>
                  <a:pt x="199" y="43"/>
                  <a:pt x="204" y="45"/>
                </a:cubicBezTo>
                <a:cubicBezTo>
                  <a:pt x="212" y="47"/>
                  <a:pt x="220" y="50"/>
                  <a:pt x="228" y="52"/>
                </a:cubicBezTo>
                <a:cubicBezTo>
                  <a:pt x="236" y="55"/>
                  <a:pt x="244" y="57"/>
                  <a:pt x="251" y="58"/>
                </a:cubicBezTo>
                <a:cubicBezTo>
                  <a:pt x="265" y="61"/>
                  <a:pt x="276" y="64"/>
                  <a:pt x="285" y="65"/>
                </a:cubicBezTo>
                <a:cubicBezTo>
                  <a:pt x="293" y="66"/>
                  <a:pt x="298" y="67"/>
                  <a:pt x="298" y="67"/>
                </a:cubicBez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0" name="Freeform 16"/>
          <p:cNvSpPr>
            <a:spLocks/>
          </p:cNvSpPr>
          <p:nvPr/>
        </p:nvSpPr>
        <p:spPr bwMode="auto">
          <a:xfrm>
            <a:off x="1561367" y="4081655"/>
            <a:ext cx="1897754" cy="865098"/>
          </a:xfrm>
          <a:custGeom>
            <a:avLst/>
            <a:gdLst>
              <a:gd name="T0" fmla="*/ 437 w 437"/>
              <a:gd name="T1" fmla="*/ 199 h 199"/>
              <a:gd name="T2" fmla="*/ 303 w 437"/>
              <a:gd name="T3" fmla="*/ 125 h 199"/>
              <a:gd name="T4" fmla="*/ 0 w 437"/>
              <a:gd name="T5" fmla="*/ 141 h 199"/>
              <a:gd name="T6" fmla="*/ 85 w 437"/>
              <a:gd name="T7" fmla="*/ 52 h 199"/>
              <a:gd name="T8" fmla="*/ 212 w 437"/>
              <a:gd name="T9" fmla="*/ 45 h 199"/>
              <a:gd name="T10" fmla="*/ 437 w 437"/>
              <a:gd name="T11" fmla="*/ 91 h 199"/>
              <a:gd name="T12" fmla="*/ 437 w 437"/>
              <a:gd name="T13" fmla="*/ 199 h 199"/>
            </a:gdLst>
            <a:ahLst/>
            <a:cxnLst>
              <a:cxn ang="0">
                <a:pos x="T0" y="T1"/>
              </a:cxn>
              <a:cxn ang="0">
                <a:pos x="T2" y="T3"/>
              </a:cxn>
              <a:cxn ang="0">
                <a:pos x="T4" y="T5"/>
              </a:cxn>
              <a:cxn ang="0">
                <a:pos x="T6" y="T7"/>
              </a:cxn>
              <a:cxn ang="0">
                <a:pos x="T8" y="T9"/>
              </a:cxn>
              <a:cxn ang="0">
                <a:pos x="T10" y="T11"/>
              </a:cxn>
              <a:cxn ang="0">
                <a:pos x="T12" y="T13"/>
              </a:cxn>
            </a:cxnLst>
            <a:rect l="0" t="0" r="r" b="b"/>
            <a:pathLst>
              <a:path w="437" h="199">
                <a:moveTo>
                  <a:pt x="437" y="199"/>
                </a:moveTo>
                <a:cubicBezTo>
                  <a:pt x="437" y="199"/>
                  <a:pt x="403" y="129"/>
                  <a:pt x="303" y="125"/>
                </a:cubicBezTo>
                <a:cubicBezTo>
                  <a:pt x="202" y="121"/>
                  <a:pt x="71" y="198"/>
                  <a:pt x="0" y="141"/>
                </a:cubicBezTo>
                <a:cubicBezTo>
                  <a:pt x="85" y="52"/>
                  <a:pt x="85" y="52"/>
                  <a:pt x="85" y="52"/>
                </a:cubicBezTo>
                <a:cubicBezTo>
                  <a:pt x="85" y="52"/>
                  <a:pt x="120" y="89"/>
                  <a:pt x="212" y="45"/>
                </a:cubicBezTo>
                <a:cubicBezTo>
                  <a:pt x="304" y="0"/>
                  <a:pt x="427" y="66"/>
                  <a:pt x="437" y="91"/>
                </a:cubicBezTo>
                <a:lnTo>
                  <a:pt x="437" y="199"/>
                </a:lnTo>
                <a:close/>
              </a:path>
            </a:pathLst>
          </a:custGeom>
          <a:solidFill>
            <a:srgbClr val="F5F5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1" name="Freeform 17"/>
          <p:cNvSpPr>
            <a:spLocks/>
          </p:cNvSpPr>
          <p:nvPr/>
        </p:nvSpPr>
        <p:spPr bwMode="auto">
          <a:xfrm>
            <a:off x="1731407" y="4020838"/>
            <a:ext cx="1727714" cy="925916"/>
          </a:xfrm>
          <a:custGeom>
            <a:avLst/>
            <a:gdLst>
              <a:gd name="T0" fmla="*/ 398 w 398"/>
              <a:gd name="T1" fmla="*/ 213 h 213"/>
              <a:gd name="T2" fmla="*/ 255 w 398"/>
              <a:gd name="T3" fmla="*/ 110 h 213"/>
              <a:gd name="T4" fmla="*/ 0 w 398"/>
              <a:gd name="T5" fmla="*/ 82 h 213"/>
              <a:gd name="T6" fmla="*/ 70 w 398"/>
              <a:gd name="T7" fmla="*/ 0 h 213"/>
              <a:gd name="T8" fmla="*/ 259 w 398"/>
              <a:gd name="T9" fmla="*/ 29 h 213"/>
              <a:gd name="T10" fmla="*/ 398 w 398"/>
              <a:gd name="T11" fmla="*/ 105 h 213"/>
              <a:gd name="T12" fmla="*/ 398 w 398"/>
              <a:gd name="T13" fmla="*/ 213 h 213"/>
            </a:gdLst>
            <a:ahLst/>
            <a:cxnLst>
              <a:cxn ang="0">
                <a:pos x="T0" y="T1"/>
              </a:cxn>
              <a:cxn ang="0">
                <a:pos x="T2" y="T3"/>
              </a:cxn>
              <a:cxn ang="0">
                <a:pos x="T4" y="T5"/>
              </a:cxn>
              <a:cxn ang="0">
                <a:pos x="T6" y="T7"/>
              </a:cxn>
              <a:cxn ang="0">
                <a:pos x="T8" y="T9"/>
              </a:cxn>
              <a:cxn ang="0">
                <a:pos x="T10" y="T11"/>
              </a:cxn>
              <a:cxn ang="0">
                <a:pos x="T12" y="T13"/>
              </a:cxn>
            </a:cxnLst>
            <a:rect l="0" t="0" r="r" b="b"/>
            <a:pathLst>
              <a:path w="398" h="213">
                <a:moveTo>
                  <a:pt x="398" y="213"/>
                </a:moveTo>
                <a:cubicBezTo>
                  <a:pt x="398" y="213"/>
                  <a:pt x="368" y="117"/>
                  <a:pt x="255" y="110"/>
                </a:cubicBezTo>
                <a:cubicBezTo>
                  <a:pt x="142" y="103"/>
                  <a:pt x="69" y="139"/>
                  <a:pt x="0" y="82"/>
                </a:cubicBezTo>
                <a:cubicBezTo>
                  <a:pt x="70" y="0"/>
                  <a:pt x="70" y="0"/>
                  <a:pt x="70" y="0"/>
                </a:cubicBezTo>
                <a:cubicBezTo>
                  <a:pt x="70" y="0"/>
                  <a:pt x="153" y="49"/>
                  <a:pt x="259" y="29"/>
                </a:cubicBezTo>
                <a:cubicBezTo>
                  <a:pt x="365" y="9"/>
                  <a:pt x="398" y="105"/>
                  <a:pt x="398" y="105"/>
                </a:cubicBezTo>
                <a:lnTo>
                  <a:pt x="398" y="213"/>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2" name="Freeform 18"/>
          <p:cNvSpPr>
            <a:spLocks/>
          </p:cNvSpPr>
          <p:nvPr/>
        </p:nvSpPr>
        <p:spPr bwMode="auto">
          <a:xfrm>
            <a:off x="2105001" y="3739092"/>
            <a:ext cx="1354120" cy="1207662"/>
          </a:xfrm>
          <a:custGeom>
            <a:avLst/>
            <a:gdLst>
              <a:gd name="T0" fmla="*/ 312 w 312"/>
              <a:gd name="T1" fmla="*/ 278 h 278"/>
              <a:gd name="T2" fmla="*/ 156 w 312"/>
              <a:gd name="T3" fmla="*/ 147 h 278"/>
              <a:gd name="T4" fmla="*/ 0 w 312"/>
              <a:gd name="T5" fmla="*/ 66 h 278"/>
              <a:gd name="T6" fmla="*/ 77 w 312"/>
              <a:gd name="T7" fmla="*/ 0 h 278"/>
              <a:gd name="T8" fmla="*/ 213 w 312"/>
              <a:gd name="T9" fmla="*/ 58 h 278"/>
              <a:gd name="T10" fmla="*/ 312 w 312"/>
              <a:gd name="T11" fmla="*/ 170 h 278"/>
              <a:gd name="T12" fmla="*/ 312 w 312"/>
              <a:gd name="T13" fmla="*/ 278 h 278"/>
            </a:gdLst>
            <a:ahLst/>
            <a:cxnLst>
              <a:cxn ang="0">
                <a:pos x="T0" y="T1"/>
              </a:cxn>
              <a:cxn ang="0">
                <a:pos x="T2" y="T3"/>
              </a:cxn>
              <a:cxn ang="0">
                <a:pos x="T4" y="T5"/>
              </a:cxn>
              <a:cxn ang="0">
                <a:pos x="T6" y="T7"/>
              </a:cxn>
              <a:cxn ang="0">
                <a:pos x="T8" y="T9"/>
              </a:cxn>
              <a:cxn ang="0">
                <a:pos x="T10" y="T11"/>
              </a:cxn>
              <a:cxn ang="0">
                <a:pos x="T12" y="T13"/>
              </a:cxn>
            </a:cxnLst>
            <a:rect l="0" t="0" r="r" b="b"/>
            <a:pathLst>
              <a:path w="312" h="278">
                <a:moveTo>
                  <a:pt x="312" y="278"/>
                </a:moveTo>
                <a:cubicBezTo>
                  <a:pt x="312" y="278"/>
                  <a:pt x="281" y="160"/>
                  <a:pt x="156" y="147"/>
                </a:cubicBezTo>
                <a:cubicBezTo>
                  <a:pt x="31" y="134"/>
                  <a:pt x="0" y="66"/>
                  <a:pt x="0" y="66"/>
                </a:cubicBezTo>
                <a:cubicBezTo>
                  <a:pt x="77" y="0"/>
                  <a:pt x="77" y="0"/>
                  <a:pt x="77" y="0"/>
                </a:cubicBezTo>
                <a:cubicBezTo>
                  <a:pt x="77" y="0"/>
                  <a:pt x="130" y="48"/>
                  <a:pt x="213" y="58"/>
                </a:cubicBezTo>
                <a:cubicBezTo>
                  <a:pt x="297" y="68"/>
                  <a:pt x="312" y="170"/>
                  <a:pt x="312" y="170"/>
                </a:cubicBezTo>
                <a:lnTo>
                  <a:pt x="312" y="278"/>
                </a:lnTo>
                <a:close/>
              </a:path>
            </a:pathLst>
          </a:custGeom>
          <a:solidFill>
            <a:srgbClr val="F5F5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3" name="Freeform 19"/>
          <p:cNvSpPr>
            <a:spLocks/>
          </p:cNvSpPr>
          <p:nvPr/>
        </p:nvSpPr>
        <p:spPr bwMode="auto">
          <a:xfrm>
            <a:off x="3459121" y="4034491"/>
            <a:ext cx="1849349" cy="920951"/>
          </a:xfrm>
          <a:custGeom>
            <a:avLst/>
            <a:gdLst>
              <a:gd name="T0" fmla="*/ 0 w 426"/>
              <a:gd name="T1" fmla="*/ 210 h 212"/>
              <a:gd name="T2" fmla="*/ 159 w 426"/>
              <a:gd name="T3" fmla="*/ 132 h 212"/>
              <a:gd name="T4" fmla="*/ 426 w 426"/>
              <a:gd name="T5" fmla="*/ 171 h 212"/>
              <a:gd name="T6" fmla="*/ 347 w 426"/>
              <a:gd name="T7" fmla="*/ 79 h 212"/>
              <a:gd name="T8" fmla="*/ 186 w 426"/>
              <a:gd name="T9" fmla="*/ 51 h 212"/>
              <a:gd name="T10" fmla="*/ 0 w 426"/>
              <a:gd name="T11" fmla="*/ 102 h 212"/>
              <a:gd name="T12" fmla="*/ 0 w 426"/>
              <a:gd name="T13" fmla="*/ 210 h 212"/>
            </a:gdLst>
            <a:ahLst/>
            <a:cxnLst>
              <a:cxn ang="0">
                <a:pos x="T0" y="T1"/>
              </a:cxn>
              <a:cxn ang="0">
                <a:pos x="T2" y="T3"/>
              </a:cxn>
              <a:cxn ang="0">
                <a:pos x="T4" y="T5"/>
              </a:cxn>
              <a:cxn ang="0">
                <a:pos x="T6" y="T7"/>
              </a:cxn>
              <a:cxn ang="0">
                <a:pos x="T8" y="T9"/>
              </a:cxn>
              <a:cxn ang="0">
                <a:pos x="T10" y="T11"/>
              </a:cxn>
              <a:cxn ang="0">
                <a:pos x="T12" y="T13"/>
              </a:cxn>
            </a:cxnLst>
            <a:rect l="0" t="0" r="r" b="b"/>
            <a:pathLst>
              <a:path w="426" h="212">
                <a:moveTo>
                  <a:pt x="0" y="210"/>
                </a:moveTo>
                <a:cubicBezTo>
                  <a:pt x="0" y="210"/>
                  <a:pt x="45" y="133"/>
                  <a:pt x="159" y="132"/>
                </a:cubicBezTo>
                <a:cubicBezTo>
                  <a:pt x="274" y="130"/>
                  <a:pt x="312" y="212"/>
                  <a:pt x="426" y="171"/>
                </a:cubicBezTo>
                <a:cubicBezTo>
                  <a:pt x="347" y="79"/>
                  <a:pt x="347" y="79"/>
                  <a:pt x="347" y="79"/>
                </a:cubicBezTo>
                <a:cubicBezTo>
                  <a:pt x="347" y="79"/>
                  <a:pt x="278" y="112"/>
                  <a:pt x="186" y="51"/>
                </a:cubicBezTo>
                <a:cubicBezTo>
                  <a:pt x="108" y="0"/>
                  <a:pt x="0" y="102"/>
                  <a:pt x="0" y="102"/>
                </a:cubicBezTo>
                <a:lnTo>
                  <a:pt x="0" y="210"/>
                </a:lnTo>
                <a:close/>
              </a:path>
            </a:pathLst>
          </a:custGeom>
          <a:solidFill>
            <a:srgbClr val="F5F5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4" name="Freeform 20"/>
          <p:cNvSpPr>
            <a:spLocks/>
          </p:cNvSpPr>
          <p:nvPr/>
        </p:nvSpPr>
        <p:spPr bwMode="auto">
          <a:xfrm>
            <a:off x="3459121" y="3951332"/>
            <a:ext cx="1619731" cy="995421"/>
          </a:xfrm>
          <a:custGeom>
            <a:avLst/>
            <a:gdLst>
              <a:gd name="T0" fmla="*/ 0 w 373"/>
              <a:gd name="T1" fmla="*/ 229 h 229"/>
              <a:gd name="T2" fmla="*/ 128 w 373"/>
              <a:gd name="T3" fmla="*/ 126 h 229"/>
              <a:gd name="T4" fmla="*/ 373 w 373"/>
              <a:gd name="T5" fmla="*/ 90 h 229"/>
              <a:gd name="T6" fmla="*/ 300 w 373"/>
              <a:gd name="T7" fmla="*/ 0 h 229"/>
              <a:gd name="T8" fmla="*/ 139 w 373"/>
              <a:gd name="T9" fmla="*/ 52 h 229"/>
              <a:gd name="T10" fmla="*/ 0 w 373"/>
              <a:gd name="T11" fmla="*/ 121 h 229"/>
              <a:gd name="T12" fmla="*/ 0 w 373"/>
              <a:gd name="T13" fmla="*/ 229 h 229"/>
            </a:gdLst>
            <a:ahLst/>
            <a:cxnLst>
              <a:cxn ang="0">
                <a:pos x="T0" y="T1"/>
              </a:cxn>
              <a:cxn ang="0">
                <a:pos x="T2" y="T3"/>
              </a:cxn>
              <a:cxn ang="0">
                <a:pos x="T4" y="T5"/>
              </a:cxn>
              <a:cxn ang="0">
                <a:pos x="T6" y="T7"/>
              </a:cxn>
              <a:cxn ang="0">
                <a:pos x="T8" y="T9"/>
              </a:cxn>
              <a:cxn ang="0">
                <a:pos x="T10" y="T11"/>
              </a:cxn>
              <a:cxn ang="0">
                <a:pos x="T12" y="T13"/>
              </a:cxn>
            </a:cxnLst>
            <a:rect l="0" t="0" r="r" b="b"/>
            <a:pathLst>
              <a:path w="373" h="229">
                <a:moveTo>
                  <a:pt x="0" y="229"/>
                </a:moveTo>
                <a:cubicBezTo>
                  <a:pt x="0" y="229"/>
                  <a:pt x="33" y="144"/>
                  <a:pt x="128" y="126"/>
                </a:cubicBezTo>
                <a:cubicBezTo>
                  <a:pt x="222" y="109"/>
                  <a:pt x="340" y="149"/>
                  <a:pt x="373" y="90"/>
                </a:cubicBezTo>
                <a:cubicBezTo>
                  <a:pt x="300" y="0"/>
                  <a:pt x="300" y="0"/>
                  <a:pt x="300" y="0"/>
                </a:cubicBezTo>
                <a:cubicBezTo>
                  <a:pt x="300" y="0"/>
                  <a:pt x="222" y="63"/>
                  <a:pt x="139" y="52"/>
                </a:cubicBezTo>
                <a:cubicBezTo>
                  <a:pt x="56" y="40"/>
                  <a:pt x="0" y="121"/>
                  <a:pt x="0" y="121"/>
                </a:cubicBezTo>
                <a:lnTo>
                  <a:pt x="0" y="229"/>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5" name="Freeform 21"/>
          <p:cNvSpPr>
            <a:spLocks/>
          </p:cNvSpPr>
          <p:nvPr/>
        </p:nvSpPr>
        <p:spPr bwMode="auto">
          <a:xfrm>
            <a:off x="1700378" y="2908746"/>
            <a:ext cx="872545" cy="621828"/>
          </a:xfrm>
          <a:custGeom>
            <a:avLst/>
            <a:gdLst>
              <a:gd name="T0" fmla="*/ 163 w 201"/>
              <a:gd name="T1" fmla="*/ 0 h 143"/>
              <a:gd name="T2" fmla="*/ 82 w 201"/>
              <a:gd name="T3" fmla="*/ 23 h 143"/>
              <a:gd name="T4" fmla="*/ 0 w 201"/>
              <a:gd name="T5" fmla="*/ 47 h 143"/>
              <a:gd name="T6" fmla="*/ 13 w 201"/>
              <a:gd name="T7" fmla="*/ 138 h 143"/>
              <a:gd name="T8" fmla="*/ 116 w 201"/>
              <a:gd name="T9" fmla="*/ 143 h 143"/>
              <a:gd name="T10" fmla="*/ 201 w 201"/>
              <a:gd name="T11" fmla="*/ 83 h 143"/>
              <a:gd name="T12" fmla="*/ 163 w 201"/>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201" h="143">
                <a:moveTo>
                  <a:pt x="163" y="0"/>
                </a:moveTo>
                <a:cubicBezTo>
                  <a:pt x="82" y="23"/>
                  <a:pt x="82" y="23"/>
                  <a:pt x="82" y="23"/>
                </a:cubicBezTo>
                <a:cubicBezTo>
                  <a:pt x="0" y="47"/>
                  <a:pt x="0" y="47"/>
                  <a:pt x="0" y="47"/>
                </a:cubicBezTo>
                <a:cubicBezTo>
                  <a:pt x="13" y="138"/>
                  <a:pt x="13" y="138"/>
                  <a:pt x="13" y="138"/>
                </a:cubicBezTo>
                <a:cubicBezTo>
                  <a:pt x="13" y="138"/>
                  <a:pt x="73" y="130"/>
                  <a:pt x="116" y="143"/>
                </a:cubicBezTo>
                <a:cubicBezTo>
                  <a:pt x="146" y="109"/>
                  <a:pt x="201" y="83"/>
                  <a:pt x="201" y="83"/>
                </a:cubicBezTo>
                <a:lnTo>
                  <a:pt x="163"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6" name="Freeform 22"/>
          <p:cNvSpPr>
            <a:spLocks/>
          </p:cNvSpPr>
          <p:nvPr/>
        </p:nvSpPr>
        <p:spPr bwMode="auto">
          <a:xfrm>
            <a:off x="1149297" y="2695264"/>
            <a:ext cx="1779843" cy="512605"/>
          </a:xfrm>
          <a:custGeom>
            <a:avLst/>
            <a:gdLst>
              <a:gd name="T0" fmla="*/ 665 w 1434"/>
              <a:gd name="T1" fmla="*/ 32 h 413"/>
              <a:gd name="T2" fmla="*/ 0 w 1434"/>
              <a:gd name="T3" fmla="*/ 413 h 413"/>
              <a:gd name="T4" fmla="*/ 773 w 1434"/>
              <a:gd name="T5" fmla="*/ 399 h 413"/>
              <a:gd name="T6" fmla="*/ 1434 w 1434"/>
              <a:gd name="T7" fmla="*/ 0 h 413"/>
              <a:gd name="T8" fmla="*/ 665 w 1434"/>
              <a:gd name="T9" fmla="*/ 32 h 413"/>
            </a:gdLst>
            <a:ahLst/>
            <a:cxnLst>
              <a:cxn ang="0">
                <a:pos x="T0" y="T1"/>
              </a:cxn>
              <a:cxn ang="0">
                <a:pos x="T2" y="T3"/>
              </a:cxn>
              <a:cxn ang="0">
                <a:pos x="T4" y="T5"/>
              </a:cxn>
              <a:cxn ang="0">
                <a:pos x="T6" y="T7"/>
              </a:cxn>
              <a:cxn ang="0">
                <a:pos x="T8" y="T9"/>
              </a:cxn>
            </a:cxnLst>
            <a:rect l="0" t="0" r="r" b="b"/>
            <a:pathLst>
              <a:path w="1434" h="413">
                <a:moveTo>
                  <a:pt x="665" y="32"/>
                </a:moveTo>
                <a:lnTo>
                  <a:pt x="0" y="413"/>
                </a:lnTo>
                <a:lnTo>
                  <a:pt x="773" y="399"/>
                </a:lnTo>
                <a:lnTo>
                  <a:pt x="1434" y="0"/>
                </a:lnTo>
                <a:lnTo>
                  <a:pt x="665" y="32"/>
                </a:ln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7" name="Freeform 23"/>
          <p:cNvSpPr>
            <a:spLocks/>
          </p:cNvSpPr>
          <p:nvPr/>
        </p:nvSpPr>
        <p:spPr bwMode="auto">
          <a:xfrm>
            <a:off x="1457108" y="2952187"/>
            <a:ext cx="595763" cy="561011"/>
          </a:xfrm>
          <a:custGeom>
            <a:avLst/>
            <a:gdLst>
              <a:gd name="T0" fmla="*/ 23 w 137"/>
              <a:gd name="T1" fmla="*/ 129 h 129"/>
              <a:gd name="T2" fmla="*/ 20 w 137"/>
              <a:gd name="T3" fmla="*/ 128 h 129"/>
              <a:gd name="T4" fmla="*/ 6 w 137"/>
              <a:gd name="T5" fmla="*/ 57 h 129"/>
              <a:gd name="T6" fmla="*/ 134 w 137"/>
              <a:gd name="T7" fmla="*/ 0 h 129"/>
              <a:gd name="T8" fmla="*/ 136 w 137"/>
              <a:gd name="T9" fmla="*/ 1 h 129"/>
              <a:gd name="T10" fmla="*/ 135 w 137"/>
              <a:gd name="T11" fmla="*/ 4 h 129"/>
              <a:gd name="T12" fmla="*/ 9 w 137"/>
              <a:gd name="T13" fmla="*/ 59 h 129"/>
              <a:gd name="T14" fmla="*/ 24 w 137"/>
              <a:gd name="T15" fmla="*/ 127 h 129"/>
              <a:gd name="T16" fmla="*/ 23 w 137"/>
              <a:gd name="T17" fmla="*/ 129 h 129"/>
              <a:gd name="T18" fmla="*/ 23 w 137"/>
              <a:gd name="T19"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29">
                <a:moveTo>
                  <a:pt x="23" y="129"/>
                </a:moveTo>
                <a:cubicBezTo>
                  <a:pt x="22" y="129"/>
                  <a:pt x="21" y="129"/>
                  <a:pt x="20" y="128"/>
                </a:cubicBezTo>
                <a:cubicBezTo>
                  <a:pt x="17" y="117"/>
                  <a:pt x="0" y="64"/>
                  <a:pt x="6" y="57"/>
                </a:cubicBezTo>
                <a:cubicBezTo>
                  <a:pt x="11" y="49"/>
                  <a:pt x="113" y="8"/>
                  <a:pt x="134" y="0"/>
                </a:cubicBezTo>
                <a:cubicBezTo>
                  <a:pt x="135" y="0"/>
                  <a:pt x="136" y="0"/>
                  <a:pt x="136" y="1"/>
                </a:cubicBezTo>
                <a:cubicBezTo>
                  <a:pt x="137" y="2"/>
                  <a:pt x="136" y="4"/>
                  <a:pt x="135" y="4"/>
                </a:cubicBezTo>
                <a:cubicBezTo>
                  <a:pt x="89" y="22"/>
                  <a:pt x="13" y="54"/>
                  <a:pt x="9" y="59"/>
                </a:cubicBezTo>
                <a:cubicBezTo>
                  <a:pt x="6" y="63"/>
                  <a:pt x="14" y="97"/>
                  <a:pt x="24" y="127"/>
                </a:cubicBezTo>
                <a:cubicBezTo>
                  <a:pt x="25" y="128"/>
                  <a:pt x="24" y="129"/>
                  <a:pt x="23" y="129"/>
                </a:cubicBezTo>
                <a:cubicBezTo>
                  <a:pt x="23" y="129"/>
                  <a:pt x="23" y="129"/>
                  <a:pt x="23" y="12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8" name="Freeform 24"/>
          <p:cNvSpPr>
            <a:spLocks/>
          </p:cNvSpPr>
          <p:nvPr/>
        </p:nvSpPr>
        <p:spPr bwMode="auto">
          <a:xfrm>
            <a:off x="1496826" y="3430039"/>
            <a:ext cx="90606" cy="112947"/>
          </a:xfrm>
          <a:custGeom>
            <a:avLst/>
            <a:gdLst>
              <a:gd name="T0" fmla="*/ 9 w 21"/>
              <a:gd name="T1" fmla="*/ 25 h 26"/>
              <a:gd name="T2" fmla="*/ 8 w 21"/>
              <a:gd name="T3" fmla="*/ 3 h 26"/>
              <a:gd name="T4" fmla="*/ 21 w 21"/>
              <a:gd name="T5" fmla="*/ 21 h 26"/>
              <a:gd name="T6" fmla="*/ 9 w 21"/>
              <a:gd name="T7" fmla="*/ 25 h 26"/>
            </a:gdLst>
            <a:ahLst/>
            <a:cxnLst>
              <a:cxn ang="0">
                <a:pos x="T0" y="T1"/>
              </a:cxn>
              <a:cxn ang="0">
                <a:pos x="T2" y="T3"/>
              </a:cxn>
              <a:cxn ang="0">
                <a:pos x="T4" y="T5"/>
              </a:cxn>
              <a:cxn ang="0">
                <a:pos x="T6" y="T7"/>
              </a:cxn>
            </a:cxnLst>
            <a:rect l="0" t="0" r="r" b="b"/>
            <a:pathLst>
              <a:path w="21" h="26">
                <a:moveTo>
                  <a:pt x="9" y="25"/>
                </a:moveTo>
                <a:cubicBezTo>
                  <a:pt x="9" y="25"/>
                  <a:pt x="0" y="5"/>
                  <a:pt x="8" y="3"/>
                </a:cubicBezTo>
                <a:cubicBezTo>
                  <a:pt x="16" y="0"/>
                  <a:pt x="21" y="21"/>
                  <a:pt x="21" y="21"/>
                </a:cubicBezTo>
                <a:cubicBezTo>
                  <a:pt x="21" y="21"/>
                  <a:pt x="16" y="26"/>
                  <a:pt x="9" y="25"/>
                </a:cubicBezTo>
                <a:close/>
              </a:path>
            </a:pathLst>
          </a:custGeom>
          <a:solidFill>
            <a:srgbClr val="FAAF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9" name="Freeform 25"/>
          <p:cNvSpPr>
            <a:spLocks/>
          </p:cNvSpPr>
          <p:nvPr/>
        </p:nvSpPr>
        <p:spPr bwMode="auto">
          <a:xfrm>
            <a:off x="1531578" y="3513198"/>
            <a:ext cx="38476" cy="104259"/>
          </a:xfrm>
          <a:custGeom>
            <a:avLst/>
            <a:gdLst>
              <a:gd name="T0" fmla="*/ 8 w 9"/>
              <a:gd name="T1" fmla="*/ 24 h 24"/>
              <a:gd name="T2" fmla="*/ 7 w 9"/>
              <a:gd name="T3" fmla="*/ 23 h 24"/>
              <a:gd name="T4" fmla="*/ 0 w 9"/>
              <a:gd name="T5" fmla="*/ 2 h 24"/>
              <a:gd name="T6" fmla="*/ 1 w 9"/>
              <a:gd name="T7" fmla="*/ 1 h 24"/>
              <a:gd name="T8" fmla="*/ 2 w 9"/>
              <a:gd name="T9" fmla="*/ 1 h 24"/>
              <a:gd name="T10" fmla="*/ 9 w 9"/>
              <a:gd name="T11" fmla="*/ 23 h 24"/>
              <a:gd name="T12" fmla="*/ 8 w 9"/>
              <a:gd name="T13" fmla="*/ 24 h 24"/>
              <a:gd name="T14" fmla="*/ 8 w 9"/>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4">
                <a:moveTo>
                  <a:pt x="8" y="24"/>
                </a:moveTo>
                <a:cubicBezTo>
                  <a:pt x="8" y="24"/>
                  <a:pt x="7" y="24"/>
                  <a:pt x="7" y="23"/>
                </a:cubicBezTo>
                <a:cubicBezTo>
                  <a:pt x="0" y="2"/>
                  <a:pt x="0" y="2"/>
                  <a:pt x="0" y="2"/>
                </a:cubicBezTo>
                <a:cubicBezTo>
                  <a:pt x="0" y="1"/>
                  <a:pt x="0" y="1"/>
                  <a:pt x="1" y="1"/>
                </a:cubicBezTo>
                <a:cubicBezTo>
                  <a:pt x="1" y="0"/>
                  <a:pt x="2" y="1"/>
                  <a:pt x="2" y="1"/>
                </a:cubicBezTo>
                <a:cubicBezTo>
                  <a:pt x="9" y="23"/>
                  <a:pt x="9" y="23"/>
                  <a:pt x="9" y="23"/>
                </a:cubicBezTo>
                <a:cubicBezTo>
                  <a:pt x="9" y="23"/>
                  <a:pt x="9" y="24"/>
                  <a:pt x="8" y="24"/>
                </a:cubicBezTo>
                <a:cubicBezTo>
                  <a:pt x="8" y="24"/>
                  <a:pt x="8" y="24"/>
                  <a:pt x="8" y="24"/>
                </a:cubicBezTo>
                <a:close/>
              </a:path>
            </a:pathLst>
          </a:custGeom>
          <a:solidFill>
            <a:srgbClr val="FAAF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0" name="Freeform 26"/>
          <p:cNvSpPr>
            <a:spLocks/>
          </p:cNvSpPr>
          <p:nvPr/>
        </p:nvSpPr>
        <p:spPr bwMode="auto">
          <a:xfrm>
            <a:off x="1543990" y="3513198"/>
            <a:ext cx="39718" cy="99294"/>
          </a:xfrm>
          <a:custGeom>
            <a:avLst/>
            <a:gdLst>
              <a:gd name="T0" fmla="*/ 8 w 9"/>
              <a:gd name="T1" fmla="*/ 23 h 23"/>
              <a:gd name="T2" fmla="*/ 7 w 9"/>
              <a:gd name="T3" fmla="*/ 22 h 23"/>
              <a:gd name="T4" fmla="*/ 0 w 9"/>
              <a:gd name="T5" fmla="*/ 1 h 23"/>
              <a:gd name="T6" fmla="*/ 0 w 9"/>
              <a:gd name="T7" fmla="*/ 0 h 23"/>
              <a:gd name="T8" fmla="*/ 2 w 9"/>
              <a:gd name="T9" fmla="*/ 0 h 23"/>
              <a:gd name="T10" fmla="*/ 9 w 9"/>
              <a:gd name="T11" fmla="*/ 22 h 23"/>
              <a:gd name="T12" fmla="*/ 8 w 9"/>
              <a:gd name="T13" fmla="*/ 23 h 23"/>
              <a:gd name="T14" fmla="*/ 8 w 9"/>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3">
                <a:moveTo>
                  <a:pt x="8" y="23"/>
                </a:moveTo>
                <a:cubicBezTo>
                  <a:pt x="7" y="23"/>
                  <a:pt x="7" y="23"/>
                  <a:pt x="7" y="22"/>
                </a:cubicBezTo>
                <a:cubicBezTo>
                  <a:pt x="0" y="1"/>
                  <a:pt x="0" y="1"/>
                  <a:pt x="0" y="1"/>
                </a:cubicBezTo>
                <a:cubicBezTo>
                  <a:pt x="0" y="1"/>
                  <a:pt x="0" y="0"/>
                  <a:pt x="0" y="0"/>
                </a:cubicBezTo>
                <a:cubicBezTo>
                  <a:pt x="1" y="0"/>
                  <a:pt x="2" y="0"/>
                  <a:pt x="2" y="0"/>
                </a:cubicBezTo>
                <a:cubicBezTo>
                  <a:pt x="9" y="22"/>
                  <a:pt x="9" y="22"/>
                  <a:pt x="9" y="22"/>
                </a:cubicBezTo>
                <a:cubicBezTo>
                  <a:pt x="9" y="22"/>
                  <a:pt x="8" y="23"/>
                  <a:pt x="8" y="23"/>
                </a:cubicBezTo>
                <a:cubicBezTo>
                  <a:pt x="8" y="23"/>
                  <a:pt x="8" y="23"/>
                  <a:pt x="8" y="23"/>
                </a:cubicBezTo>
                <a:close/>
              </a:path>
            </a:pathLst>
          </a:custGeom>
          <a:solidFill>
            <a:srgbClr val="FAAF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1" name="Freeform 27"/>
          <p:cNvSpPr>
            <a:spLocks/>
          </p:cNvSpPr>
          <p:nvPr/>
        </p:nvSpPr>
        <p:spPr bwMode="auto">
          <a:xfrm>
            <a:off x="1557643" y="3508233"/>
            <a:ext cx="38476" cy="100535"/>
          </a:xfrm>
          <a:custGeom>
            <a:avLst/>
            <a:gdLst>
              <a:gd name="T0" fmla="*/ 8 w 9"/>
              <a:gd name="T1" fmla="*/ 23 h 23"/>
              <a:gd name="T2" fmla="*/ 7 w 9"/>
              <a:gd name="T3" fmla="*/ 23 h 23"/>
              <a:gd name="T4" fmla="*/ 0 w 9"/>
              <a:gd name="T5" fmla="*/ 1 h 23"/>
              <a:gd name="T6" fmla="*/ 0 w 9"/>
              <a:gd name="T7" fmla="*/ 0 h 23"/>
              <a:gd name="T8" fmla="*/ 2 w 9"/>
              <a:gd name="T9" fmla="*/ 1 h 23"/>
              <a:gd name="T10" fmla="*/ 8 w 9"/>
              <a:gd name="T11" fmla="*/ 22 h 23"/>
              <a:gd name="T12" fmla="*/ 8 w 9"/>
              <a:gd name="T13" fmla="*/ 23 h 23"/>
              <a:gd name="T14" fmla="*/ 8 w 9"/>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3">
                <a:moveTo>
                  <a:pt x="8" y="23"/>
                </a:moveTo>
                <a:cubicBezTo>
                  <a:pt x="7" y="23"/>
                  <a:pt x="7" y="23"/>
                  <a:pt x="7" y="23"/>
                </a:cubicBezTo>
                <a:cubicBezTo>
                  <a:pt x="0" y="1"/>
                  <a:pt x="0" y="1"/>
                  <a:pt x="0" y="1"/>
                </a:cubicBezTo>
                <a:cubicBezTo>
                  <a:pt x="0" y="1"/>
                  <a:pt x="0" y="0"/>
                  <a:pt x="0" y="0"/>
                </a:cubicBezTo>
                <a:cubicBezTo>
                  <a:pt x="1" y="0"/>
                  <a:pt x="1" y="0"/>
                  <a:pt x="2" y="1"/>
                </a:cubicBezTo>
                <a:cubicBezTo>
                  <a:pt x="8" y="22"/>
                  <a:pt x="8" y="22"/>
                  <a:pt x="8" y="22"/>
                </a:cubicBezTo>
                <a:cubicBezTo>
                  <a:pt x="9" y="22"/>
                  <a:pt x="8" y="23"/>
                  <a:pt x="8" y="23"/>
                </a:cubicBezTo>
                <a:cubicBezTo>
                  <a:pt x="8" y="23"/>
                  <a:pt x="8" y="23"/>
                  <a:pt x="8" y="23"/>
                </a:cubicBezTo>
                <a:close/>
              </a:path>
            </a:pathLst>
          </a:custGeom>
          <a:solidFill>
            <a:srgbClr val="FAAF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2" name="Freeform 28"/>
          <p:cNvSpPr>
            <a:spLocks/>
          </p:cNvSpPr>
          <p:nvPr/>
        </p:nvSpPr>
        <p:spPr bwMode="auto">
          <a:xfrm>
            <a:off x="1566331" y="3504510"/>
            <a:ext cx="38476" cy="99294"/>
          </a:xfrm>
          <a:custGeom>
            <a:avLst/>
            <a:gdLst>
              <a:gd name="T0" fmla="*/ 9 w 9"/>
              <a:gd name="T1" fmla="*/ 23 h 23"/>
              <a:gd name="T2" fmla="*/ 7 w 9"/>
              <a:gd name="T3" fmla="*/ 23 h 23"/>
              <a:gd name="T4" fmla="*/ 1 w 9"/>
              <a:gd name="T5" fmla="*/ 1 h 23"/>
              <a:gd name="T6" fmla="*/ 1 w 9"/>
              <a:gd name="T7" fmla="*/ 0 h 23"/>
              <a:gd name="T8" fmla="*/ 2 w 9"/>
              <a:gd name="T9" fmla="*/ 1 h 23"/>
              <a:gd name="T10" fmla="*/ 9 w 9"/>
              <a:gd name="T11" fmla="*/ 22 h 23"/>
              <a:gd name="T12" fmla="*/ 9 w 9"/>
              <a:gd name="T13" fmla="*/ 23 h 23"/>
              <a:gd name="T14" fmla="*/ 9 w 9"/>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3">
                <a:moveTo>
                  <a:pt x="9" y="23"/>
                </a:moveTo>
                <a:cubicBezTo>
                  <a:pt x="8" y="23"/>
                  <a:pt x="8" y="23"/>
                  <a:pt x="7" y="23"/>
                </a:cubicBezTo>
                <a:cubicBezTo>
                  <a:pt x="1" y="1"/>
                  <a:pt x="1" y="1"/>
                  <a:pt x="1" y="1"/>
                </a:cubicBezTo>
                <a:cubicBezTo>
                  <a:pt x="0" y="1"/>
                  <a:pt x="1" y="0"/>
                  <a:pt x="1" y="0"/>
                </a:cubicBezTo>
                <a:cubicBezTo>
                  <a:pt x="2" y="0"/>
                  <a:pt x="2" y="0"/>
                  <a:pt x="2" y="1"/>
                </a:cubicBezTo>
                <a:cubicBezTo>
                  <a:pt x="9" y="22"/>
                  <a:pt x="9" y="22"/>
                  <a:pt x="9" y="22"/>
                </a:cubicBezTo>
                <a:cubicBezTo>
                  <a:pt x="9" y="23"/>
                  <a:pt x="9" y="23"/>
                  <a:pt x="9" y="23"/>
                </a:cubicBezTo>
                <a:cubicBezTo>
                  <a:pt x="9" y="23"/>
                  <a:pt x="9" y="23"/>
                  <a:pt x="9" y="23"/>
                </a:cubicBezTo>
                <a:close/>
              </a:path>
            </a:pathLst>
          </a:custGeom>
          <a:solidFill>
            <a:srgbClr val="FAAF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3" name="Freeform 29"/>
          <p:cNvSpPr>
            <a:spLocks/>
          </p:cNvSpPr>
          <p:nvPr/>
        </p:nvSpPr>
        <p:spPr bwMode="auto">
          <a:xfrm>
            <a:off x="4687883" y="3047758"/>
            <a:ext cx="351252" cy="130323"/>
          </a:xfrm>
          <a:custGeom>
            <a:avLst/>
            <a:gdLst>
              <a:gd name="T0" fmla="*/ 283 w 283"/>
              <a:gd name="T1" fmla="*/ 56 h 105"/>
              <a:gd name="T2" fmla="*/ 10 w 283"/>
              <a:gd name="T3" fmla="*/ 105 h 105"/>
              <a:gd name="T4" fmla="*/ 0 w 283"/>
              <a:gd name="T5" fmla="*/ 49 h 105"/>
              <a:gd name="T6" fmla="*/ 273 w 283"/>
              <a:gd name="T7" fmla="*/ 0 h 105"/>
              <a:gd name="T8" fmla="*/ 283 w 283"/>
              <a:gd name="T9" fmla="*/ 56 h 105"/>
            </a:gdLst>
            <a:ahLst/>
            <a:cxnLst>
              <a:cxn ang="0">
                <a:pos x="T0" y="T1"/>
              </a:cxn>
              <a:cxn ang="0">
                <a:pos x="T2" y="T3"/>
              </a:cxn>
              <a:cxn ang="0">
                <a:pos x="T4" y="T5"/>
              </a:cxn>
              <a:cxn ang="0">
                <a:pos x="T6" y="T7"/>
              </a:cxn>
              <a:cxn ang="0">
                <a:pos x="T8" y="T9"/>
              </a:cxn>
            </a:cxnLst>
            <a:rect l="0" t="0" r="r" b="b"/>
            <a:pathLst>
              <a:path w="283" h="105">
                <a:moveTo>
                  <a:pt x="283" y="56"/>
                </a:moveTo>
                <a:lnTo>
                  <a:pt x="10" y="105"/>
                </a:lnTo>
                <a:lnTo>
                  <a:pt x="0" y="49"/>
                </a:lnTo>
                <a:lnTo>
                  <a:pt x="273" y="0"/>
                </a:lnTo>
                <a:lnTo>
                  <a:pt x="283" y="56"/>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4" name="Freeform 30"/>
          <p:cNvSpPr>
            <a:spLocks/>
          </p:cNvSpPr>
          <p:nvPr/>
        </p:nvSpPr>
        <p:spPr bwMode="auto">
          <a:xfrm>
            <a:off x="4418548" y="2808211"/>
            <a:ext cx="151423" cy="352493"/>
          </a:xfrm>
          <a:custGeom>
            <a:avLst/>
            <a:gdLst>
              <a:gd name="T0" fmla="*/ 63 w 122"/>
              <a:gd name="T1" fmla="*/ 284 h 284"/>
              <a:gd name="T2" fmla="*/ 0 w 122"/>
              <a:gd name="T3" fmla="*/ 14 h 284"/>
              <a:gd name="T4" fmla="*/ 56 w 122"/>
              <a:gd name="T5" fmla="*/ 0 h 284"/>
              <a:gd name="T6" fmla="*/ 122 w 122"/>
              <a:gd name="T7" fmla="*/ 270 h 284"/>
              <a:gd name="T8" fmla="*/ 63 w 122"/>
              <a:gd name="T9" fmla="*/ 284 h 284"/>
            </a:gdLst>
            <a:ahLst/>
            <a:cxnLst>
              <a:cxn ang="0">
                <a:pos x="T0" y="T1"/>
              </a:cxn>
              <a:cxn ang="0">
                <a:pos x="T2" y="T3"/>
              </a:cxn>
              <a:cxn ang="0">
                <a:pos x="T4" y="T5"/>
              </a:cxn>
              <a:cxn ang="0">
                <a:pos x="T6" y="T7"/>
              </a:cxn>
              <a:cxn ang="0">
                <a:pos x="T8" y="T9"/>
              </a:cxn>
            </a:cxnLst>
            <a:rect l="0" t="0" r="r" b="b"/>
            <a:pathLst>
              <a:path w="122" h="284">
                <a:moveTo>
                  <a:pt x="63" y="284"/>
                </a:moveTo>
                <a:lnTo>
                  <a:pt x="0" y="14"/>
                </a:lnTo>
                <a:lnTo>
                  <a:pt x="56" y="0"/>
                </a:lnTo>
                <a:lnTo>
                  <a:pt x="122" y="270"/>
                </a:lnTo>
                <a:lnTo>
                  <a:pt x="63" y="284"/>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5" name="Freeform 31"/>
          <p:cNvSpPr>
            <a:spLocks/>
          </p:cNvSpPr>
          <p:nvPr/>
        </p:nvSpPr>
        <p:spPr bwMode="auto">
          <a:xfrm>
            <a:off x="4340354" y="3242622"/>
            <a:ext cx="234582" cy="335117"/>
          </a:xfrm>
          <a:custGeom>
            <a:avLst/>
            <a:gdLst>
              <a:gd name="T0" fmla="*/ 0 w 189"/>
              <a:gd name="T1" fmla="*/ 242 h 270"/>
              <a:gd name="T2" fmla="*/ 136 w 189"/>
              <a:gd name="T3" fmla="*/ 0 h 270"/>
              <a:gd name="T4" fmla="*/ 189 w 189"/>
              <a:gd name="T5" fmla="*/ 28 h 270"/>
              <a:gd name="T6" fmla="*/ 49 w 189"/>
              <a:gd name="T7" fmla="*/ 270 h 270"/>
              <a:gd name="T8" fmla="*/ 0 w 189"/>
              <a:gd name="T9" fmla="*/ 242 h 270"/>
            </a:gdLst>
            <a:ahLst/>
            <a:cxnLst>
              <a:cxn ang="0">
                <a:pos x="T0" y="T1"/>
              </a:cxn>
              <a:cxn ang="0">
                <a:pos x="T2" y="T3"/>
              </a:cxn>
              <a:cxn ang="0">
                <a:pos x="T4" y="T5"/>
              </a:cxn>
              <a:cxn ang="0">
                <a:pos x="T6" y="T7"/>
              </a:cxn>
              <a:cxn ang="0">
                <a:pos x="T8" y="T9"/>
              </a:cxn>
            </a:cxnLst>
            <a:rect l="0" t="0" r="r" b="b"/>
            <a:pathLst>
              <a:path w="189" h="270">
                <a:moveTo>
                  <a:pt x="0" y="242"/>
                </a:moveTo>
                <a:lnTo>
                  <a:pt x="136" y="0"/>
                </a:lnTo>
                <a:lnTo>
                  <a:pt x="189" y="28"/>
                </a:lnTo>
                <a:lnTo>
                  <a:pt x="49" y="270"/>
                </a:lnTo>
                <a:lnTo>
                  <a:pt x="0" y="242"/>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6" name="Freeform 32"/>
          <p:cNvSpPr>
            <a:spLocks/>
          </p:cNvSpPr>
          <p:nvPr/>
        </p:nvSpPr>
        <p:spPr bwMode="auto">
          <a:xfrm>
            <a:off x="4392483" y="2973287"/>
            <a:ext cx="390970" cy="390970"/>
          </a:xfrm>
          <a:custGeom>
            <a:avLst/>
            <a:gdLst>
              <a:gd name="T0" fmla="*/ 80 w 90"/>
              <a:gd name="T1" fmla="*/ 64 h 90"/>
              <a:gd name="T2" fmla="*/ 27 w 90"/>
              <a:gd name="T3" fmla="*/ 80 h 90"/>
              <a:gd name="T4" fmla="*/ 10 w 90"/>
              <a:gd name="T5" fmla="*/ 27 h 90"/>
              <a:gd name="T6" fmla="*/ 64 w 90"/>
              <a:gd name="T7" fmla="*/ 11 h 90"/>
              <a:gd name="T8" fmla="*/ 80 w 90"/>
              <a:gd name="T9" fmla="*/ 64 h 90"/>
            </a:gdLst>
            <a:ahLst/>
            <a:cxnLst>
              <a:cxn ang="0">
                <a:pos x="T0" y="T1"/>
              </a:cxn>
              <a:cxn ang="0">
                <a:pos x="T2" y="T3"/>
              </a:cxn>
              <a:cxn ang="0">
                <a:pos x="T4" y="T5"/>
              </a:cxn>
              <a:cxn ang="0">
                <a:pos x="T6" y="T7"/>
              </a:cxn>
              <a:cxn ang="0">
                <a:pos x="T8" y="T9"/>
              </a:cxn>
            </a:cxnLst>
            <a:rect l="0" t="0" r="r" b="b"/>
            <a:pathLst>
              <a:path w="90" h="90">
                <a:moveTo>
                  <a:pt x="80" y="64"/>
                </a:moveTo>
                <a:cubicBezTo>
                  <a:pt x="70" y="83"/>
                  <a:pt x="46" y="90"/>
                  <a:pt x="27" y="80"/>
                </a:cubicBezTo>
                <a:cubicBezTo>
                  <a:pt x="8" y="70"/>
                  <a:pt x="0" y="46"/>
                  <a:pt x="10" y="27"/>
                </a:cubicBezTo>
                <a:cubicBezTo>
                  <a:pt x="20" y="8"/>
                  <a:pt x="44" y="0"/>
                  <a:pt x="64" y="11"/>
                </a:cubicBezTo>
                <a:cubicBezTo>
                  <a:pt x="83" y="21"/>
                  <a:pt x="90" y="44"/>
                  <a:pt x="80" y="64"/>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7" name="Freeform 33"/>
          <p:cNvSpPr>
            <a:spLocks/>
          </p:cNvSpPr>
          <p:nvPr/>
        </p:nvSpPr>
        <p:spPr bwMode="auto">
          <a:xfrm>
            <a:off x="4505430" y="3025417"/>
            <a:ext cx="112947" cy="86882"/>
          </a:xfrm>
          <a:custGeom>
            <a:avLst/>
            <a:gdLst>
              <a:gd name="T0" fmla="*/ 26 w 26"/>
              <a:gd name="T1" fmla="*/ 11 h 20"/>
              <a:gd name="T2" fmla="*/ 13 w 26"/>
              <a:gd name="T3" fmla="*/ 20 h 20"/>
              <a:gd name="T4" fmla="*/ 0 w 26"/>
              <a:gd name="T5" fmla="*/ 10 h 20"/>
              <a:gd name="T6" fmla="*/ 14 w 26"/>
              <a:gd name="T7" fmla="*/ 1 h 20"/>
              <a:gd name="T8" fmla="*/ 26 w 26"/>
              <a:gd name="T9" fmla="*/ 11 h 20"/>
            </a:gdLst>
            <a:ahLst/>
            <a:cxnLst>
              <a:cxn ang="0">
                <a:pos x="T0" y="T1"/>
              </a:cxn>
              <a:cxn ang="0">
                <a:pos x="T2" y="T3"/>
              </a:cxn>
              <a:cxn ang="0">
                <a:pos x="T4" y="T5"/>
              </a:cxn>
              <a:cxn ang="0">
                <a:pos x="T6" y="T7"/>
              </a:cxn>
              <a:cxn ang="0">
                <a:pos x="T8" y="T9"/>
              </a:cxn>
            </a:cxnLst>
            <a:rect l="0" t="0" r="r" b="b"/>
            <a:pathLst>
              <a:path w="26" h="20">
                <a:moveTo>
                  <a:pt x="26" y="11"/>
                </a:moveTo>
                <a:cubicBezTo>
                  <a:pt x="26" y="16"/>
                  <a:pt x="20" y="20"/>
                  <a:pt x="13" y="20"/>
                </a:cubicBezTo>
                <a:cubicBezTo>
                  <a:pt x="6" y="20"/>
                  <a:pt x="0" y="15"/>
                  <a:pt x="0" y="10"/>
                </a:cubicBezTo>
                <a:cubicBezTo>
                  <a:pt x="1" y="4"/>
                  <a:pt x="7" y="0"/>
                  <a:pt x="14" y="1"/>
                </a:cubicBezTo>
                <a:cubicBezTo>
                  <a:pt x="21" y="1"/>
                  <a:pt x="26" y="6"/>
                  <a:pt x="26"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8" name="Freeform 34"/>
          <p:cNvSpPr>
            <a:spLocks/>
          </p:cNvSpPr>
          <p:nvPr/>
        </p:nvSpPr>
        <p:spPr bwMode="auto">
          <a:xfrm>
            <a:off x="4887712" y="2891370"/>
            <a:ext cx="342564" cy="342564"/>
          </a:xfrm>
          <a:custGeom>
            <a:avLst/>
            <a:gdLst>
              <a:gd name="T0" fmla="*/ 69 w 79"/>
              <a:gd name="T1" fmla="*/ 59 h 79"/>
              <a:gd name="T2" fmla="*/ 20 w 79"/>
              <a:gd name="T3" fmla="*/ 69 h 79"/>
              <a:gd name="T4" fmla="*/ 11 w 79"/>
              <a:gd name="T5" fmla="*/ 20 h 79"/>
              <a:gd name="T6" fmla="*/ 59 w 79"/>
              <a:gd name="T7" fmla="*/ 11 h 79"/>
              <a:gd name="T8" fmla="*/ 69 w 79"/>
              <a:gd name="T9" fmla="*/ 59 h 79"/>
            </a:gdLst>
            <a:ahLst/>
            <a:cxnLst>
              <a:cxn ang="0">
                <a:pos x="T0" y="T1"/>
              </a:cxn>
              <a:cxn ang="0">
                <a:pos x="T2" y="T3"/>
              </a:cxn>
              <a:cxn ang="0">
                <a:pos x="T4" y="T5"/>
              </a:cxn>
              <a:cxn ang="0">
                <a:pos x="T6" y="T7"/>
              </a:cxn>
              <a:cxn ang="0">
                <a:pos x="T8" y="T9"/>
              </a:cxn>
            </a:cxnLst>
            <a:rect l="0" t="0" r="r" b="b"/>
            <a:pathLst>
              <a:path w="79" h="79">
                <a:moveTo>
                  <a:pt x="69" y="59"/>
                </a:moveTo>
                <a:cubicBezTo>
                  <a:pt x="58" y="75"/>
                  <a:pt x="36" y="79"/>
                  <a:pt x="20" y="69"/>
                </a:cubicBezTo>
                <a:cubicBezTo>
                  <a:pt x="4" y="58"/>
                  <a:pt x="0" y="36"/>
                  <a:pt x="11" y="20"/>
                </a:cubicBezTo>
                <a:cubicBezTo>
                  <a:pt x="22" y="4"/>
                  <a:pt x="44" y="0"/>
                  <a:pt x="59" y="11"/>
                </a:cubicBezTo>
                <a:cubicBezTo>
                  <a:pt x="75" y="22"/>
                  <a:pt x="79" y="44"/>
                  <a:pt x="69" y="5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59" name="Freeform 35"/>
          <p:cNvSpPr>
            <a:spLocks/>
          </p:cNvSpPr>
          <p:nvPr/>
        </p:nvSpPr>
        <p:spPr bwMode="auto">
          <a:xfrm>
            <a:off x="4995694" y="2934811"/>
            <a:ext cx="104259" cy="78194"/>
          </a:xfrm>
          <a:custGeom>
            <a:avLst/>
            <a:gdLst>
              <a:gd name="T0" fmla="*/ 23 w 24"/>
              <a:gd name="T1" fmla="*/ 11 h 18"/>
              <a:gd name="T2" fmla="*/ 10 w 24"/>
              <a:gd name="T3" fmla="*/ 17 h 18"/>
              <a:gd name="T4" fmla="*/ 1 w 24"/>
              <a:gd name="T5" fmla="*/ 7 h 18"/>
              <a:gd name="T6" fmla="*/ 13 w 24"/>
              <a:gd name="T7" fmla="*/ 1 h 18"/>
              <a:gd name="T8" fmla="*/ 23 w 24"/>
              <a:gd name="T9" fmla="*/ 11 h 18"/>
            </a:gdLst>
            <a:ahLst/>
            <a:cxnLst>
              <a:cxn ang="0">
                <a:pos x="T0" y="T1"/>
              </a:cxn>
              <a:cxn ang="0">
                <a:pos x="T2" y="T3"/>
              </a:cxn>
              <a:cxn ang="0">
                <a:pos x="T4" y="T5"/>
              </a:cxn>
              <a:cxn ang="0">
                <a:pos x="T6" y="T7"/>
              </a:cxn>
              <a:cxn ang="0">
                <a:pos x="T8" y="T9"/>
              </a:cxn>
            </a:cxnLst>
            <a:rect l="0" t="0" r="r" b="b"/>
            <a:pathLst>
              <a:path w="24" h="18">
                <a:moveTo>
                  <a:pt x="23" y="11"/>
                </a:moveTo>
                <a:cubicBezTo>
                  <a:pt x="22" y="16"/>
                  <a:pt x="17" y="18"/>
                  <a:pt x="10" y="17"/>
                </a:cubicBezTo>
                <a:cubicBezTo>
                  <a:pt x="4" y="16"/>
                  <a:pt x="0" y="12"/>
                  <a:pt x="1" y="7"/>
                </a:cubicBezTo>
                <a:cubicBezTo>
                  <a:pt x="2" y="3"/>
                  <a:pt x="7" y="0"/>
                  <a:pt x="13" y="1"/>
                </a:cubicBezTo>
                <a:cubicBezTo>
                  <a:pt x="19" y="2"/>
                  <a:pt x="24" y="6"/>
                  <a:pt x="23"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0" name="Freeform 36"/>
          <p:cNvSpPr>
            <a:spLocks/>
          </p:cNvSpPr>
          <p:nvPr/>
        </p:nvSpPr>
        <p:spPr bwMode="auto">
          <a:xfrm>
            <a:off x="4262160" y="2564941"/>
            <a:ext cx="342564" cy="343805"/>
          </a:xfrm>
          <a:custGeom>
            <a:avLst/>
            <a:gdLst>
              <a:gd name="T0" fmla="*/ 68 w 79"/>
              <a:gd name="T1" fmla="*/ 59 h 79"/>
              <a:gd name="T2" fmla="*/ 20 w 79"/>
              <a:gd name="T3" fmla="*/ 68 h 79"/>
              <a:gd name="T4" fmla="*/ 11 w 79"/>
              <a:gd name="T5" fmla="*/ 20 h 79"/>
              <a:gd name="T6" fmla="*/ 59 w 79"/>
              <a:gd name="T7" fmla="*/ 11 h 79"/>
              <a:gd name="T8" fmla="*/ 68 w 79"/>
              <a:gd name="T9" fmla="*/ 59 h 79"/>
            </a:gdLst>
            <a:ahLst/>
            <a:cxnLst>
              <a:cxn ang="0">
                <a:pos x="T0" y="T1"/>
              </a:cxn>
              <a:cxn ang="0">
                <a:pos x="T2" y="T3"/>
              </a:cxn>
              <a:cxn ang="0">
                <a:pos x="T4" y="T5"/>
              </a:cxn>
              <a:cxn ang="0">
                <a:pos x="T6" y="T7"/>
              </a:cxn>
              <a:cxn ang="0">
                <a:pos x="T8" y="T9"/>
              </a:cxn>
            </a:cxnLst>
            <a:rect l="0" t="0" r="r" b="b"/>
            <a:pathLst>
              <a:path w="79" h="79">
                <a:moveTo>
                  <a:pt x="68" y="59"/>
                </a:moveTo>
                <a:cubicBezTo>
                  <a:pt x="58" y="75"/>
                  <a:pt x="36" y="79"/>
                  <a:pt x="20" y="68"/>
                </a:cubicBezTo>
                <a:cubicBezTo>
                  <a:pt x="4" y="57"/>
                  <a:pt x="0" y="36"/>
                  <a:pt x="11" y="20"/>
                </a:cubicBezTo>
                <a:cubicBezTo>
                  <a:pt x="22" y="4"/>
                  <a:pt x="43" y="0"/>
                  <a:pt x="59" y="11"/>
                </a:cubicBezTo>
                <a:cubicBezTo>
                  <a:pt x="75" y="21"/>
                  <a:pt x="79" y="43"/>
                  <a:pt x="68" y="5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1" name="Freeform 37"/>
          <p:cNvSpPr>
            <a:spLocks/>
          </p:cNvSpPr>
          <p:nvPr/>
        </p:nvSpPr>
        <p:spPr bwMode="auto">
          <a:xfrm>
            <a:off x="4370142" y="2604659"/>
            <a:ext cx="104259" cy="81917"/>
          </a:xfrm>
          <a:custGeom>
            <a:avLst/>
            <a:gdLst>
              <a:gd name="T0" fmla="*/ 23 w 24"/>
              <a:gd name="T1" fmla="*/ 11 h 19"/>
              <a:gd name="T2" fmla="*/ 10 w 24"/>
              <a:gd name="T3" fmla="*/ 18 h 19"/>
              <a:gd name="T4" fmla="*/ 1 w 24"/>
              <a:gd name="T5" fmla="*/ 8 h 19"/>
              <a:gd name="T6" fmla="*/ 13 w 24"/>
              <a:gd name="T7" fmla="*/ 1 h 19"/>
              <a:gd name="T8" fmla="*/ 23 w 24"/>
              <a:gd name="T9" fmla="*/ 11 h 19"/>
            </a:gdLst>
            <a:ahLst/>
            <a:cxnLst>
              <a:cxn ang="0">
                <a:pos x="T0" y="T1"/>
              </a:cxn>
              <a:cxn ang="0">
                <a:pos x="T2" y="T3"/>
              </a:cxn>
              <a:cxn ang="0">
                <a:pos x="T4" y="T5"/>
              </a:cxn>
              <a:cxn ang="0">
                <a:pos x="T6" y="T7"/>
              </a:cxn>
              <a:cxn ang="0">
                <a:pos x="T8" y="T9"/>
              </a:cxn>
            </a:cxnLst>
            <a:rect l="0" t="0" r="r" b="b"/>
            <a:pathLst>
              <a:path w="24" h="19">
                <a:moveTo>
                  <a:pt x="23" y="11"/>
                </a:moveTo>
                <a:cubicBezTo>
                  <a:pt x="22" y="16"/>
                  <a:pt x="16" y="19"/>
                  <a:pt x="10" y="18"/>
                </a:cubicBezTo>
                <a:cubicBezTo>
                  <a:pt x="4" y="17"/>
                  <a:pt x="0" y="12"/>
                  <a:pt x="1" y="8"/>
                </a:cubicBezTo>
                <a:cubicBezTo>
                  <a:pt x="1" y="3"/>
                  <a:pt x="7" y="0"/>
                  <a:pt x="13" y="1"/>
                </a:cubicBezTo>
                <a:cubicBezTo>
                  <a:pt x="19" y="2"/>
                  <a:pt x="24" y="7"/>
                  <a:pt x="23"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2" name="Freeform 38"/>
          <p:cNvSpPr>
            <a:spLocks/>
          </p:cNvSpPr>
          <p:nvPr/>
        </p:nvSpPr>
        <p:spPr bwMode="auto">
          <a:xfrm>
            <a:off x="4206307" y="3395286"/>
            <a:ext cx="342564" cy="343805"/>
          </a:xfrm>
          <a:custGeom>
            <a:avLst/>
            <a:gdLst>
              <a:gd name="T0" fmla="*/ 68 w 79"/>
              <a:gd name="T1" fmla="*/ 59 h 79"/>
              <a:gd name="T2" fmla="*/ 20 w 79"/>
              <a:gd name="T3" fmla="*/ 68 h 79"/>
              <a:gd name="T4" fmla="*/ 11 w 79"/>
              <a:gd name="T5" fmla="*/ 19 h 79"/>
              <a:gd name="T6" fmla="*/ 59 w 79"/>
              <a:gd name="T7" fmla="*/ 10 h 79"/>
              <a:gd name="T8" fmla="*/ 68 w 79"/>
              <a:gd name="T9" fmla="*/ 59 h 79"/>
            </a:gdLst>
            <a:ahLst/>
            <a:cxnLst>
              <a:cxn ang="0">
                <a:pos x="T0" y="T1"/>
              </a:cxn>
              <a:cxn ang="0">
                <a:pos x="T2" y="T3"/>
              </a:cxn>
              <a:cxn ang="0">
                <a:pos x="T4" y="T5"/>
              </a:cxn>
              <a:cxn ang="0">
                <a:pos x="T6" y="T7"/>
              </a:cxn>
              <a:cxn ang="0">
                <a:pos x="T8" y="T9"/>
              </a:cxn>
            </a:cxnLst>
            <a:rect l="0" t="0" r="r" b="b"/>
            <a:pathLst>
              <a:path w="79" h="79">
                <a:moveTo>
                  <a:pt x="68" y="59"/>
                </a:moveTo>
                <a:cubicBezTo>
                  <a:pt x="57" y="74"/>
                  <a:pt x="36" y="79"/>
                  <a:pt x="20" y="68"/>
                </a:cubicBezTo>
                <a:cubicBezTo>
                  <a:pt x="4" y="57"/>
                  <a:pt x="0" y="35"/>
                  <a:pt x="11" y="19"/>
                </a:cubicBezTo>
                <a:cubicBezTo>
                  <a:pt x="21" y="4"/>
                  <a:pt x="43" y="0"/>
                  <a:pt x="59" y="10"/>
                </a:cubicBezTo>
                <a:cubicBezTo>
                  <a:pt x="75" y="21"/>
                  <a:pt x="79" y="43"/>
                  <a:pt x="68" y="5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3" name="Freeform 39"/>
          <p:cNvSpPr>
            <a:spLocks/>
          </p:cNvSpPr>
          <p:nvPr/>
        </p:nvSpPr>
        <p:spPr bwMode="auto">
          <a:xfrm>
            <a:off x="4310566" y="3433763"/>
            <a:ext cx="103017" cy="83159"/>
          </a:xfrm>
          <a:custGeom>
            <a:avLst/>
            <a:gdLst>
              <a:gd name="T0" fmla="*/ 23 w 24"/>
              <a:gd name="T1" fmla="*/ 11 h 19"/>
              <a:gd name="T2" fmla="*/ 11 w 24"/>
              <a:gd name="T3" fmla="*/ 18 h 19"/>
              <a:gd name="T4" fmla="*/ 1 w 24"/>
              <a:gd name="T5" fmla="*/ 7 h 19"/>
              <a:gd name="T6" fmla="*/ 14 w 24"/>
              <a:gd name="T7" fmla="*/ 1 h 19"/>
              <a:gd name="T8" fmla="*/ 23 w 24"/>
              <a:gd name="T9" fmla="*/ 11 h 19"/>
            </a:gdLst>
            <a:ahLst/>
            <a:cxnLst>
              <a:cxn ang="0">
                <a:pos x="T0" y="T1"/>
              </a:cxn>
              <a:cxn ang="0">
                <a:pos x="T2" y="T3"/>
              </a:cxn>
              <a:cxn ang="0">
                <a:pos x="T4" y="T5"/>
              </a:cxn>
              <a:cxn ang="0">
                <a:pos x="T6" y="T7"/>
              </a:cxn>
              <a:cxn ang="0">
                <a:pos x="T8" y="T9"/>
              </a:cxn>
            </a:cxnLst>
            <a:rect l="0" t="0" r="r" b="b"/>
            <a:pathLst>
              <a:path w="24" h="19">
                <a:moveTo>
                  <a:pt x="23" y="11"/>
                </a:moveTo>
                <a:cubicBezTo>
                  <a:pt x="23" y="16"/>
                  <a:pt x="17" y="19"/>
                  <a:pt x="11" y="18"/>
                </a:cubicBezTo>
                <a:cubicBezTo>
                  <a:pt x="5" y="16"/>
                  <a:pt x="0" y="12"/>
                  <a:pt x="1" y="7"/>
                </a:cubicBezTo>
                <a:cubicBezTo>
                  <a:pt x="2" y="3"/>
                  <a:pt x="8" y="0"/>
                  <a:pt x="14" y="1"/>
                </a:cubicBezTo>
                <a:cubicBezTo>
                  <a:pt x="20" y="2"/>
                  <a:pt x="24" y="7"/>
                  <a:pt x="23"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4" name="Freeform 40"/>
          <p:cNvSpPr>
            <a:spLocks/>
          </p:cNvSpPr>
          <p:nvPr/>
        </p:nvSpPr>
        <p:spPr bwMode="auto">
          <a:xfrm>
            <a:off x="3094216" y="1284050"/>
            <a:ext cx="368629" cy="851445"/>
          </a:xfrm>
          <a:custGeom>
            <a:avLst/>
            <a:gdLst>
              <a:gd name="T0" fmla="*/ 72 w 85"/>
              <a:gd name="T1" fmla="*/ 196 h 196"/>
              <a:gd name="T2" fmla="*/ 12 w 85"/>
              <a:gd name="T3" fmla="*/ 96 h 196"/>
              <a:gd name="T4" fmla="*/ 49 w 85"/>
              <a:gd name="T5" fmla="*/ 0 h 196"/>
              <a:gd name="T6" fmla="*/ 83 w 85"/>
              <a:gd name="T7" fmla="*/ 12 h 196"/>
              <a:gd name="T8" fmla="*/ 46 w 85"/>
              <a:gd name="T9" fmla="*/ 109 h 196"/>
              <a:gd name="T10" fmla="*/ 85 w 85"/>
              <a:gd name="T11" fmla="*/ 162 h 196"/>
              <a:gd name="T12" fmla="*/ 72 w 85"/>
              <a:gd name="T13" fmla="*/ 196 h 196"/>
            </a:gdLst>
            <a:ahLst/>
            <a:cxnLst>
              <a:cxn ang="0">
                <a:pos x="T0" y="T1"/>
              </a:cxn>
              <a:cxn ang="0">
                <a:pos x="T2" y="T3"/>
              </a:cxn>
              <a:cxn ang="0">
                <a:pos x="T4" y="T5"/>
              </a:cxn>
              <a:cxn ang="0">
                <a:pos x="T6" y="T7"/>
              </a:cxn>
              <a:cxn ang="0">
                <a:pos x="T8" y="T9"/>
              </a:cxn>
              <a:cxn ang="0">
                <a:pos x="T10" y="T11"/>
              </a:cxn>
              <a:cxn ang="0">
                <a:pos x="T12" y="T13"/>
              </a:cxn>
            </a:cxnLst>
            <a:rect l="0" t="0" r="r" b="b"/>
            <a:pathLst>
              <a:path w="85" h="196">
                <a:moveTo>
                  <a:pt x="72" y="196"/>
                </a:moveTo>
                <a:cubicBezTo>
                  <a:pt x="14" y="173"/>
                  <a:pt x="0" y="128"/>
                  <a:pt x="12" y="96"/>
                </a:cubicBezTo>
                <a:cubicBezTo>
                  <a:pt x="49" y="0"/>
                  <a:pt x="49" y="0"/>
                  <a:pt x="49" y="0"/>
                </a:cubicBezTo>
                <a:cubicBezTo>
                  <a:pt x="83" y="12"/>
                  <a:pt x="83" y="12"/>
                  <a:pt x="83" y="12"/>
                </a:cubicBezTo>
                <a:cubicBezTo>
                  <a:pt x="46" y="109"/>
                  <a:pt x="46" y="109"/>
                  <a:pt x="46" y="109"/>
                </a:cubicBezTo>
                <a:cubicBezTo>
                  <a:pt x="41" y="121"/>
                  <a:pt x="44" y="147"/>
                  <a:pt x="85" y="162"/>
                </a:cubicBezTo>
                <a:lnTo>
                  <a:pt x="72" y="19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5" name="Freeform 41"/>
          <p:cNvSpPr>
            <a:spLocks/>
          </p:cNvSpPr>
          <p:nvPr/>
        </p:nvSpPr>
        <p:spPr bwMode="auto">
          <a:xfrm>
            <a:off x="3406992" y="1509944"/>
            <a:ext cx="642928" cy="721122"/>
          </a:xfrm>
          <a:custGeom>
            <a:avLst/>
            <a:gdLst>
              <a:gd name="T0" fmla="*/ 0 w 148"/>
              <a:gd name="T1" fmla="*/ 144 h 166"/>
              <a:gd name="T2" fmla="*/ 111 w 148"/>
              <a:gd name="T3" fmla="*/ 109 h 166"/>
              <a:gd name="T4" fmla="*/ 148 w 148"/>
              <a:gd name="T5" fmla="*/ 12 h 166"/>
              <a:gd name="T6" fmla="*/ 114 w 148"/>
              <a:gd name="T7" fmla="*/ 0 h 166"/>
              <a:gd name="T8" fmla="*/ 78 w 148"/>
              <a:gd name="T9" fmla="*/ 96 h 166"/>
              <a:gd name="T10" fmla="*/ 13 w 148"/>
              <a:gd name="T11" fmla="*/ 110 h 166"/>
              <a:gd name="T12" fmla="*/ 0 w 148"/>
              <a:gd name="T13" fmla="*/ 144 h 166"/>
            </a:gdLst>
            <a:ahLst/>
            <a:cxnLst>
              <a:cxn ang="0">
                <a:pos x="T0" y="T1"/>
              </a:cxn>
              <a:cxn ang="0">
                <a:pos x="T2" y="T3"/>
              </a:cxn>
              <a:cxn ang="0">
                <a:pos x="T4" y="T5"/>
              </a:cxn>
              <a:cxn ang="0">
                <a:pos x="T6" y="T7"/>
              </a:cxn>
              <a:cxn ang="0">
                <a:pos x="T8" y="T9"/>
              </a:cxn>
              <a:cxn ang="0">
                <a:pos x="T10" y="T11"/>
              </a:cxn>
              <a:cxn ang="0">
                <a:pos x="T12" y="T13"/>
              </a:cxn>
            </a:cxnLst>
            <a:rect l="0" t="0" r="r" b="b"/>
            <a:pathLst>
              <a:path w="148" h="166">
                <a:moveTo>
                  <a:pt x="0" y="144"/>
                </a:moveTo>
                <a:cubicBezTo>
                  <a:pt x="59" y="166"/>
                  <a:pt x="99" y="141"/>
                  <a:pt x="111" y="109"/>
                </a:cubicBezTo>
                <a:cubicBezTo>
                  <a:pt x="148" y="12"/>
                  <a:pt x="148" y="12"/>
                  <a:pt x="148" y="12"/>
                </a:cubicBezTo>
                <a:cubicBezTo>
                  <a:pt x="114" y="0"/>
                  <a:pt x="114" y="0"/>
                  <a:pt x="114" y="0"/>
                </a:cubicBezTo>
                <a:cubicBezTo>
                  <a:pt x="78" y="96"/>
                  <a:pt x="78" y="96"/>
                  <a:pt x="78" y="96"/>
                </a:cubicBezTo>
                <a:cubicBezTo>
                  <a:pt x="73" y="109"/>
                  <a:pt x="54" y="126"/>
                  <a:pt x="13" y="110"/>
                </a:cubicBezTo>
                <a:lnTo>
                  <a:pt x="0" y="144"/>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6" name="Freeform 42"/>
          <p:cNvSpPr>
            <a:spLocks/>
          </p:cNvSpPr>
          <p:nvPr/>
        </p:nvSpPr>
        <p:spPr bwMode="auto">
          <a:xfrm>
            <a:off x="3315145" y="1362244"/>
            <a:ext cx="52129" cy="99294"/>
          </a:xfrm>
          <a:custGeom>
            <a:avLst/>
            <a:gdLst>
              <a:gd name="T0" fmla="*/ 14 w 42"/>
              <a:gd name="T1" fmla="*/ 80 h 80"/>
              <a:gd name="T2" fmla="*/ 0 w 42"/>
              <a:gd name="T3" fmla="*/ 73 h 80"/>
              <a:gd name="T4" fmla="*/ 28 w 42"/>
              <a:gd name="T5" fmla="*/ 0 h 80"/>
              <a:gd name="T6" fmla="*/ 42 w 42"/>
              <a:gd name="T7" fmla="*/ 7 h 80"/>
              <a:gd name="T8" fmla="*/ 14 w 42"/>
              <a:gd name="T9" fmla="*/ 80 h 80"/>
            </a:gdLst>
            <a:ahLst/>
            <a:cxnLst>
              <a:cxn ang="0">
                <a:pos x="T0" y="T1"/>
              </a:cxn>
              <a:cxn ang="0">
                <a:pos x="T2" y="T3"/>
              </a:cxn>
              <a:cxn ang="0">
                <a:pos x="T4" y="T5"/>
              </a:cxn>
              <a:cxn ang="0">
                <a:pos x="T6" y="T7"/>
              </a:cxn>
              <a:cxn ang="0">
                <a:pos x="T8" y="T9"/>
              </a:cxn>
            </a:cxnLst>
            <a:rect l="0" t="0" r="r" b="b"/>
            <a:pathLst>
              <a:path w="42" h="80">
                <a:moveTo>
                  <a:pt x="14" y="80"/>
                </a:moveTo>
                <a:lnTo>
                  <a:pt x="0" y="73"/>
                </a:lnTo>
                <a:lnTo>
                  <a:pt x="28" y="0"/>
                </a:lnTo>
                <a:lnTo>
                  <a:pt x="42" y="7"/>
                </a:lnTo>
                <a:lnTo>
                  <a:pt x="14"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7" name="Freeform 43"/>
          <p:cNvSpPr>
            <a:spLocks/>
          </p:cNvSpPr>
          <p:nvPr/>
        </p:nvSpPr>
        <p:spPr bwMode="auto">
          <a:xfrm>
            <a:off x="3294045" y="1383344"/>
            <a:ext cx="99294" cy="52129"/>
          </a:xfrm>
          <a:custGeom>
            <a:avLst/>
            <a:gdLst>
              <a:gd name="T0" fmla="*/ 0 w 80"/>
              <a:gd name="T1" fmla="*/ 14 h 42"/>
              <a:gd name="T2" fmla="*/ 7 w 80"/>
              <a:gd name="T3" fmla="*/ 0 h 42"/>
              <a:gd name="T4" fmla="*/ 80 w 80"/>
              <a:gd name="T5" fmla="*/ 28 h 42"/>
              <a:gd name="T6" fmla="*/ 73 w 80"/>
              <a:gd name="T7" fmla="*/ 42 h 42"/>
              <a:gd name="T8" fmla="*/ 0 w 80"/>
              <a:gd name="T9" fmla="*/ 14 h 42"/>
            </a:gdLst>
            <a:ahLst/>
            <a:cxnLst>
              <a:cxn ang="0">
                <a:pos x="T0" y="T1"/>
              </a:cxn>
              <a:cxn ang="0">
                <a:pos x="T2" y="T3"/>
              </a:cxn>
              <a:cxn ang="0">
                <a:pos x="T4" y="T5"/>
              </a:cxn>
              <a:cxn ang="0">
                <a:pos x="T6" y="T7"/>
              </a:cxn>
              <a:cxn ang="0">
                <a:pos x="T8" y="T9"/>
              </a:cxn>
            </a:cxnLst>
            <a:rect l="0" t="0" r="r" b="b"/>
            <a:pathLst>
              <a:path w="80" h="42">
                <a:moveTo>
                  <a:pt x="0" y="14"/>
                </a:moveTo>
                <a:lnTo>
                  <a:pt x="7" y="0"/>
                </a:lnTo>
                <a:lnTo>
                  <a:pt x="80" y="28"/>
                </a:lnTo>
                <a:lnTo>
                  <a:pt x="73" y="42"/>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8" name="Freeform 44"/>
          <p:cNvSpPr>
            <a:spLocks/>
          </p:cNvSpPr>
          <p:nvPr/>
        </p:nvSpPr>
        <p:spPr bwMode="auto">
          <a:xfrm>
            <a:off x="3888567" y="1609238"/>
            <a:ext cx="95570" cy="52129"/>
          </a:xfrm>
          <a:custGeom>
            <a:avLst/>
            <a:gdLst>
              <a:gd name="T0" fmla="*/ 0 w 77"/>
              <a:gd name="T1" fmla="*/ 14 h 42"/>
              <a:gd name="T2" fmla="*/ 4 w 77"/>
              <a:gd name="T3" fmla="*/ 0 h 42"/>
              <a:gd name="T4" fmla="*/ 77 w 77"/>
              <a:gd name="T5" fmla="*/ 28 h 42"/>
              <a:gd name="T6" fmla="*/ 74 w 77"/>
              <a:gd name="T7" fmla="*/ 42 h 42"/>
              <a:gd name="T8" fmla="*/ 0 w 77"/>
              <a:gd name="T9" fmla="*/ 14 h 42"/>
            </a:gdLst>
            <a:ahLst/>
            <a:cxnLst>
              <a:cxn ang="0">
                <a:pos x="T0" y="T1"/>
              </a:cxn>
              <a:cxn ang="0">
                <a:pos x="T2" y="T3"/>
              </a:cxn>
              <a:cxn ang="0">
                <a:pos x="T4" y="T5"/>
              </a:cxn>
              <a:cxn ang="0">
                <a:pos x="T6" y="T7"/>
              </a:cxn>
              <a:cxn ang="0">
                <a:pos x="T8" y="T9"/>
              </a:cxn>
            </a:cxnLst>
            <a:rect l="0" t="0" r="r" b="b"/>
            <a:pathLst>
              <a:path w="77" h="42">
                <a:moveTo>
                  <a:pt x="0" y="14"/>
                </a:moveTo>
                <a:lnTo>
                  <a:pt x="4" y="0"/>
                </a:lnTo>
                <a:lnTo>
                  <a:pt x="77" y="28"/>
                </a:lnTo>
                <a:lnTo>
                  <a:pt x="74" y="42"/>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69" name="Freeform 45"/>
          <p:cNvSpPr>
            <a:spLocks/>
          </p:cNvSpPr>
          <p:nvPr/>
        </p:nvSpPr>
        <p:spPr bwMode="auto">
          <a:xfrm>
            <a:off x="3358586" y="2908746"/>
            <a:ext cx="364905" cy="73229"/>
          </a:xfrm>
          <a:custGeom>
            <a:avLst/>
            <a:gdLst>
              <a:gd name="T0" fmla="*/ 76 w 84"/>
              <a:gd name="T1" fmla="*/ 17 h 17"/>
              <a:gd name="T2" fmla="*/ 8 w 84"/>
              <a:gd name="T3" fmla="*/ 17 h 17"/>
              <a:gd name="T4" fmla="*/ 0 w 84"/>
              <a:gd name="T5" fmla="*/ 8 h 17"/>
              <a:gd name="T6" fmla="*/ 0 w 84"/>
              <a:gd name="T7" fmla="*/ 8 h 17"/>
              <a:gd name="T8" fmla="*/ 8 w 84"/>
              <a:gd name="T9" fmla="*/ 0 h 17"/>
              <a:gd name="T10" fmla="*/ 76 w 84"/>
              <a:gd name="T11" fmla="*/ 0 h 17"/>
              <a:gd name="T12" fmla="*/ 84 w 84"/>
              <a:gd name="T13" fmla="*/ 8 h 17"/>
              <a:gd name="T14" fmla="*/ 84 w 84"/>
              <a:gd name="T15" fmla="*/ 8 h 17"/>
              <a:gd name="T16" fmla="*/ 76 w 84"/>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17">
                <a:moveTo>
                  <a:pt x="76" y="17"/>
                </a:moveTo>
                <a:cubicBezTo>
                  <a:pt x="8" y="17"/>
                  <a:pt x="8" y="17"/>
                  <a:pt x="8" y="17"/>
                </a:cubicBezTo>
                <a:cubicBezTo>
                  <a:pt x="4" y="17"/>
                  <a:pt x="0" y="13"/>
                  <a:pt x="0" y="8"/>
                </a:cubicBezTo>
                <a:cubicBezTo>
                  <a:pt x="0" y="8"/>
                  <a:pt x="0" y="8"/>
                  <a:pt x="0" y="8"/>
                </a:cubicBezTo>
                <a:cubicBezTo>
                  <a:pt x="0" y="3"/>
                  <a:pt x="4" y="0"/>
                  <a:pt x="8" y="0"/>
                </a:cubicBezTo>
                <a:cubicBezTo>
                  <a:pt x="76" y="0"/>
                  <a:pt x="76" y="0"/>
                  <a:pt x="76" y="0"/>
                </a:cubicBezTo>
                <a:cubicBezTo>
                  <a:pt x="80" y="0"/>
                  <a:pt x="84" y="3"/>
                  <a:pt x="84" y="8"/>
                </a:cubicBezTo>
                <a:cubicBezTo>
                  <a:pt x="84" y="8"/>
                  <a:pt x="84" y="8"/>
                  <a:pt x="84" y="8"/>
                </a:cubicBezTo>
                <a:cubicBezTo>
                  <a:pt x="84" y="13"/>
                  <a:pt x="80" y="17"/>
                  <a:pt x="76" y="17"/>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0" name="Freeform 46"/>
          <p:cNvSpPr>
            <a:spLocks/>
          </p:cNvSpPr>
          <p:nvPr/>
        </p:nvSpPr>
        <p:spPr bwMode="auto">
          <a:xfrm>
            <a:off x="3229504" y="2981976"/>
            <a:ext cx="624310" cy="943292"/>
          </a:xfrm>
          <a:custGeom>
            <a:avLst/>
            <a:gdLst>
              <a:gd name="T0" fmla="*/ 100 w 144"/>
              <a:gd name="T1" fmla="*/ 84 h 217"/>
              <a:gd name="T2" fmla="*/ 100 w 144"/>
              <a:gd name="T3" fmla="*/ 0 h 217"/>
              <a:gd name="T4" fmla="*/ 72 w 144"/>
              <a:gd name="T5" fmla="*/ 0 h 217"/>
              <a:gd name="T6" fmla="*/ 44 w 144"/>
              <a:gd name="T7" fmla="*/ 0 h 217"/>
              <a:gd name="T8" fmla="*/ 44 w 144"/>
              <a:gd name="T9" fmla="*/ 84 h 217"/>
              <a:gd name="T10" fmla="*/ 0 w 144"/>
              <a:gd name="T11" fmla="*/ 150 h 217"/>
              <a:gd name="T12" fmla="*/ 44 w 144"/>
              <a:gd name="T13" fmla="*/ 217 h 217"/>
              <a:gd name="T14" fmla="*/ 72 w 144"/>
              <a:gd name="T15" fmla="*/ 217 h 217"/>
              <a:gd name="T16" fmla="*/ 100 w 144"/>
              <a:gd name="T17" fmla="*/ 217 h 217"/>
              <a:gd name="T18" fmla="*/ 144 w 144"/>
              <a:gd name="T19" fmla="*/ 150 h 217"/>
              <a:gd name="T20" fmla="*/ 100 w 144"/>
              <a:gd name="T21" fmla="*/ 8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217">
                <a:moveTo>
                  <a:pt x="100" y="84"/>
                </a:moveTo>
                <a:cubicBezTo>
                  <a:pt x="100" y="0"/>
                  <a:pt x="100" y="0"/>
                  <a:pt x="100" y="0"/>
                </a:cubicBezTo>
                <a:cubicBezTo>
                  <a:pt x="72" y="0"/>
                  <a:pt x="72" y="0"/>
                  <a:pt x="72" y="0"/>
                </a:cubicBezTo>
                <a:cubicBezTo>
                  <a:pt x="44" y="0"/>
                  <a:pt x="44" y="0"/>
                  <a:pt x="44" y="0"/>
                </a:cubicBezTo>
                <a:cubicBezTo>
                  <a:pt x="44" y="84"/>
                  <a:pt x="44" y="84"/>
                  <a:pt x="44" y="84"/>
                </a:cubicBezTo>
                <a:cubicBezTo>
                  <a:pt x="44" y="84"/>
                  <a:pt x="0" y="109"/>
                  <a:pt x="0" y="150"/>
                </a:cubicBezTo>
                <a:cubicBezTo>
                  <a:pt x="0" y="191"/>
                  <a:pt x="35" y="213"/>
                  <a:pt x="44" y="217"/>
                </a:cubicBezTo>
                <a:cubicBezTo>
                  <a:pt x="72" y="217"/>
                  <a:pt x="72" y="217"/>
                  <a:pt x="72" y="217"/>
                </a:cubicBezTo>
                <a:cubicBezTo>
                  <a:pt x="100" y="217"/>
                  <a:pt x="100" y="217"/>
                  <a:pt x="100" y="217"/>
                </a:cubicBezTo>
                <a:cubicBezTo>
                  <a:pt x="109" y="213"/>
                  <a:pt x="144" y="191"/>
                  <a:pt x="144" y="150"/>
                </a:cubicBezTo>
                <a:cubicBezTo>
                  <a:pt x="144" y="109"/>
                  <a:pt x="100" y="84"/>
                  <a:pt x="100" y="8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1" name="Freeform 47"/>
          <p:cNvSpPr>
            <a:spLocks/>
          </p:cNvSpPr>
          <p:nvPr/>
        </p:nvSpPr>
        <p:spPr bwMode="auto">
          <a:xfrm>
            <a:off x="3285357" y="3600080"/>
            <a:ext cx="512605" cy="286711"/>
          </a:xfrm>
          <a:custGeom>
            <a:avLst/>
            <a:gdLst>
              <a:gd name="T0" fmla="*/ 0 w 118"/>
              <a:gd name="T1" fmla="*/ 0 h 66"/>
              <a:gd name="T2" fmla="*/ 0 w 118"/>
              <a:gd name="T3" fmla="*/ 7 h 66"/>
              <a:gd name="T4" fmla="*/ 59 w 118"/>
              <a:gd name="T5" fmla="*/ 66 h 66"/>
              <a:gd name="T6" fmla="*/ 118 w 118"/>
              <a:gd name="T7" fmla="*/ 7 h 66"/>
              <a:gd name="T8" fmla="*/ 118 w 118"/>
              <a:gd name="T9" fmla="*/ 0 h 66"/>
              <a:gd name="T10" fmla="*/ 0 w 118"/>
              <a:gd name="T11" fmla="*/ 0 h 66"/>
            </a:gdLst>
            <a:ahLst/>
            <a:cxnLst>
              <a:cxn ang="0">
                <a:pos x="T0" y="T1"/>
              </a:cxn>
              <a:cxn ang="0">
                <a:pos x="T2" y="T3"/>
              </a:cxn>
              <a:cxn ang="0">
                <a:pos x="T4" y="T5"/>
              </a:cxn>
              <a:cxn ang="0">
                <a:pos x="T6" y="T7"/>
              </a:cxn>
              <a:cxn ang="0">
                <a:pos x="T8" y="T9"/>
              </a:cxn>
              <a:cxn ang="0">
                <a:pos x="T10" y="T11"/>
              </a:cxn>
            </a:cxnLst>
            <a:rect l="0" t="0" r="r" b="b"/>
            <a:pathLst>
              <a:path w="118" h="66">
                <a:moveTo>
                  <a:pt x="0" y="0"/>
                </a:moveTo>
                <a:cubicBezTo>
                  <a:pt x="0" y="2"/>
                  <a:pt x="0" y="4"/>
                  <a:pt x="0" y="7"/>
                </a:cubicBezTo>
                <a:cubicBezTo>
                  <a:pt x="0" y="39"/>
                  <a:pt x="26" y="66"/>
                  <a:pt x="59" y="66"/>
                </a:cubicBezTo>
                <a:cubicBezTo>
                  <a:pt x="92" y="66"/>
                  <a:pt x="118" y="39"/>
                  <a:pt x="118" y="7"/>
                </a:cubicBezTo>
                <a:cubicBezTo>
                  <a:pt x="118" y="4"/>
                  <a:pt x="118" y="2"/>
                  <a:pt x="118" y="0"/>
                </a:cubicBezTo>
                <a:lnTo>
                  <a:pt x="0" y="0"/>
                </a:ln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2" name="Freeform 48"/>
          <p:cNvSpPr>
            <a:spLocks/>
          </p:cNvSpPr>
          <p:nvPr/>
        </p:nvSpPr>
        <p:spPr bwMode="auto">
          <a:xfrm>
            <a:off x="3384650" y="3925268"/>
            <a:ext cx="312776" cy="52129"/>
          </a:xfrm>
          <a:custGeom>
            <a:avLst/>
            <a:gdLst>
              <a:gd name="T0" fmla="*/ 66 w 72"/>
              <a:gd name="T1" fmla="*/ 12 h 12"/>
              <a:gd name="T2" fmla="*/ 6 w 72"/>
              <a:gd name="T3" fmla="*/ 12 h 12"/>
              <a:gd name="T4" fmla="*/ 0 w 72"/>
              <a:gd name="T5" fmla="*/ 6 h 12"/>
              <a:gd name="T6" fmla="*/ 0 w 72"/>
              <a:gd name="T7" fmla="*/ 6 h 12"/>
              <a:gd name="T8" fmla="*/ 6 w 72"/>
              <a:gd name="T9" fmla="*/ 0 h 12"/>
              <a:gd name="T10" fmla="*/ 66 w 72"/>
              <a:gd name="T11" fmla="*/ 0 h 12"/>
              <a:gd name="T12" fmla="*/ 72 w 72"/>
              <a:gd name="T13" fmla="*/ 6 h 12"/>
              <a:gd name="T14" fmla="*/ 72 w 72"/>
              <a:gd name="T15" fmla="*/ 6 h 12"/>
              <a:gd name="T16" fmla="*/ 66 w 7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12">
                <a:moveTo>
                  <a:pt x="66" y="12"/>
                </a:moveTo>
                <a:cubicBezTo>
                  <a:pt x="6" y="12"/>
                  <a:pt x="6" y="12"/>
                  <a:pt x="6" y="12"/>
                </a:cubicBezTo>
                <a:cubicBezTo>
                  <a:pt x="3" y="12"/>
                  <a:pt x="0" y="9"/>
                  <a:pt x="0" y="6"/>
                </a:cubicBezTo>
                <a:cubicBezTo>
                  <a:pt x="0" y="6"/>
                  <a:pt x="0" y="6"/>
                  <a:pt x="0" y="6"/>
                </a:cubicBezTo>
                <a:cubicBezTo>
                  <a:pt x="0" y="2"/>
                  <a:pt x="3" y="0"/>
                  <a:pt x="6" y="0"/>
                </a:cubicBezTo>
                <a:cubicBezTo>
                  <a:pt x="66" y="0"/>
                  <a:pt x="66" y="0"/>
                  <a:pt x="66" y="0"/>
                </a:cubicBezTo>
                <a:cubicBezTo>
                  <a:pt x="69" y="0"/>
                  <a:pt x="72" y="2"/>
                  <a:pt x="72" y="6"/>
                </a:cubicBezTo>
                <a:cubicBezTo>
                  <a:pt x="72" y="6"/>
                  <a:pt x="72" y="6"/>
                  <a:pt x="72" y="6"/>
                </a:cubicBezTo>
                <a:cubicBezTo>
                  <a:pt x="72" y="9"/>
                  <a:pt x="69" y="12"/>
                  <a:pt x="66" y="12"/>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3" name="Oval 49"/>
          <p:cNvSpPr>
            <a:spLocks noChangeArrowheads="1"/>
          </p:cNvSpPr>
          <p:nvPr/>
        </p:nvSpPr>
        <p:spPr bwMode="auto">
          <a:xfrm>
            <a:off x="3462844" y="3777568"/>
            <a:ext cx="52129" cy="521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4" name="Oval 50"/>
          <p:cNvSpPr>
            <a:spLocks noChangeArrowheads="1"/>
          </p:cNvSpPr>
          <p:nvPr/>
        </p:nvSpPr>
        <p:spPr bwMode="auto">
          <a:xfrm>
            <a:off x="3514974" y="3690686"/>
            <a:ext cx="52129" cy="521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5" name="Oval 51"/>
          <p:cNvSpPr>
            <a:spLocks noChangeArrowheads="1"/>
          </p:cNvSpPr>
          <p:nvPr/>
        </p:nvSpPr>
        <p:spPr bwMode="auto">
          <a:xfrm>
            <a:off x="3514974" y="3499545"/>
            <a:ext cx="52129" cy="521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6" name="Oval 52"/>
          <p:cNvSpPr>
            <a:spLocks noChangeArrowheads="1"/>
          </p:cNvSpPr>
          <p:nvPr/>
        </p:nvSpPr>
        <p:spPr bwMode="auto">
          <a:xfrm>
            <a:off x="3462844" y="3343157"/>
            <a:ext cx="52129" cy="521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7" name="Oval 53"/>
          <p:cNvSpPr>
            <a:spLocks noChangeArrowheads="1"/>
          </p:cNvSpPr>
          <p:nvPr/>
        </p:nvSpPr>
        <p:spPr bwMode="auto">
          <a:xfrm>
            <a:off x="3541038" y="3212834"/>
            <a:ext cx="52129" cy="521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8" name="Oval 54"/>
          <p:cNvSpPr>
            <a:spLocks noChangeArrowheads="1"/>
          </p:cNvSpPr>
          <p:nvPr/>
        </p:nvSpPr>
        <p:spPr bwMode="auto">
          <a:xfrm>
            <a:off x="3462844" y="3099887"/>
            <a:ext cx="52129" cy="521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79" name="Oval 55"/>
          <p:cNvSpPr>
            <a:spLocks noChangeArrowheads="1"/>
          </p:cNvSpPr>
          <p:nvPr/>
        </p:nvSpPr>
        <p:spPr bwMode="auto">
          <a:xfrm>
            <a:off x="3436780" y="3629868"/>
            <a:ext cx="52129" cy="521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0" name="Freeform 56"/>
          <p:cNvSpPr>
            <a:spLocks/>
          </p:cNvSpPr>
          <p:nvPr/>
        </p:nvSpPr>
        <p:spPr bwMode="auto">
          <a:xfrm>
            <a:off x="4357730" y="1344868"/>
            <a:ext cx="747186" cy="881233"/>
          </a:xfrm>
          <a:custGeom>
            <a:avLst/>
            <a:gdLst>
              <a:gd name="T0" fmla="*/ 69 w 172"/>
              <a:gd name="T1" fmla="*/ 14 h 203"/>
              <a:gd name="T2" fmla="*/ 9 w 172"/>
              <a:gd name="T3" fmla="*/ 119 h 203"/>
              <a:gd name="T4" fmla="*/ 57 w 172"/>
              <a:gd name="T5" fmla="*/ 173 h 203"/>
              <a:gd name="T6" fmla="*/ 68 w 172"/>
              <a:gd name="T7" fmla="*/ 203 h 203"/>
              <a:gd name="T8" fmla="*/ 108 w 172"/>
              <a:gd name="T9" fmla="*/ 195 h 203"/>
              <a:gd name="T10" fmla="*/ 148 w 172"/>
              <a:gd name="T11" fmla="*/ 186 h 203"/>
              <a:gd name="T12" fmla="*/ 146 w 172"/>
              <a:gd name="T13" fmla="*/ 154 h 203"/>
              <a:gd name="T14" fmla="*/ 167 w 172"/>
              <a:gd name="T15" fmla="*/ 85 h 203"/>
              <a:gd name="T16" fmla="*/ 69 w 172"/>
              <a:gd name="T17" fmla="*/ 1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203">
                <a:moveTo>
                  <a:pt x="69" y="14"/>
                </a:moveTo>
                <a:cubicBezTo>
                  <a:pt x="5" y="28"/>
                  <a:pt x="0" y="86"/>
                  <a:pt x="9" y="119"/>
                </a:cubicBezTo>
                <a:cubicBezTo>
                  <a:pt x="18" y="152"/>
                  <a:pt x="57" y="173"/>
                  <a:pt x="57" y="173"/>
                </a:cubicBezTo>
                <a:cubicBezTo>
                  <a:pt x="68" y="203"/>
                  <a:pt x="68" y="203"/>
                  <a:pt x="68" y="203"/>
                </a:cubicBezTo>
                <a:cubicBezTo>
                  <a:pt x="108" y="195"/>
                  <a:pt x="108" y="195"/>
                  <a:pt x="108" y="195"/>
                </a:cubicBezTo>
                <a:cubicBezTo>
                  <a:pt x="148" y="186"/>
                  <a:pt x="148" y="186"/>
                  <a:pt x="148" y="186"/>
                </a:cubicBezTo>
                <a:cubicBezTo>
                  <a:pt x="146" y="154"/>
                  <a:pt x="146" y="154"/>
                  <a:pt x="146" y="154"/>
                </a:cubicBezTo>
                <a:cubicBezTo>
                  <a:pt x="146" y="154"/>
                  <a:pt x="172" y="119"/>
                  <a:pt x="167" y="85"/>
                </a:cubicBezTo>
                <a:cubicBezTo>
                  <a:pt x="162" y="51"/>
                  <a:pt x="134" y="0"/>
                  <a:pt x="69" y="14"/>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1" name="Freeform 57"/>
          <p:cNvSpPr>
            <a:spLocks/>
          </p:cNvSpPr>
          <p:nvPr/>
        </p:nvSpPr>
        <p:spPr bwMode="auto">
          <a:xfrm>
            <a:off x="4457024" y="1457814"/>
            <a:ext cx="286711" cy="264370"/>
          </a:xfrm>
          <a:custGeom>
            <a:avLst/>
            <a:gdLst>
              <a:gd name="T0" fmla="*/ 60 w 66"/>
              <a:gd name="T1" fmla="*/ 7 h 61"/>
              <a:gd name="T2" fmla="*/ 45 w 66"/>
              <a:gd name="T3" fmla="*/ 44 h 61"/>
              <a:gd name="T4" fmla="*/ 7 w 66"/>
              <a:gd name="T5" fmla="*/ 53 h 61"/>
              <a:gd name="T6" fmla="*/ 21 w 66"/>
              <a:gd name="T7" fmla="*/ 17 h 61"/>
              <a:gd name="T8" fmla="*/ 60 w 66"/>
              <a:gd name="T9" fmla="*/ 7 h 61"/>
            </a:gdLst>
            <a:ahLst/>
            <a:cxnLst>
              <a:cxn ang="0">
                <a:pos x="T0" y="T1"/>
              </a:cxn>
              <a:cxn ang="0">
                <a:pos x="T2" y="T3"/>
              </a:cxn>
              <a:cxn ang="0">
                <a:pos x="T4" y="T5"/>
              </a:cxn>
              <a:cxn ang="0">
                <a:pos x="T6" y="T7"/>
              </a:cxn>
              <a:cxn ang="0">
                <a:pos x="T8" y="T9"/>
              </a:cxn>
            </a:cxnLst>
            <a:rect l="0" t="0" r="r" b="b"/>
            <a:pathLst>
              <a:path w="66" h="61">
                <a:moveTo>
                  <a:pt x="60" y="7"/>
                </a:moveTo>
                <a:cubicBezTo>
                  <a:pt x="66" y="15"/>
                  <a:pt x="60" y="31"/>
                  <a:pt x="45" y="44"/>
                </a:cubicBezTo>
                <a:cubicBezTo>
                  <a:pt x="30" y="57"/>
                  <a:pt x="13" y="61"/>
                  <a:pt x="7" y="53"/>
                </a:cubicBezTo>
                <a:cubicBezTo>
                  <a:pt x="0" y="46"/>
                  <a:pt x="7" y="29"/>
                  <a:pt x="21" y="17"/>
                </a:cubicBezTo>
                <a:cubicBezTo>
                  <a:pt x="36" y="4"/>
                  <a:pt x="53" y="0"/>
                  <a:pt x="60" y="7"/>
                </a:cubicBezTo>
                <a:close/>
              </a:path>
            </a:pathLst>
          </a:custGeom>
          <a:solidFill>
            <a:schemeClr val="accent4">
              <a:lumMod val="20000"/>
              <a:lumOff val="8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2" name="Freeform 58"/>
          <p:cNvSpPr>
            <a:spLocks/>
          </p:cNvSpPr>
          <p:nvPr/>
        </p:nvSpPr>
        <p:spPr bwMode="auto">
          <a:xfrm>
            <a:off x="4627065" y="2147907"/>
            <a:ext cx="420758" cy="165076"/>
          </a:xfrm>
          <a:custGeom>
            <a:avLst/>
            <a:gdLst>
              <a:gd name="T0" fmla="*/ 88 w 97"/>
              <a:gd name="T1" fmla="*/ 20 h 38"/>
              <a:gd name="T2" fmla="*/ 12 w 97"/>
              <a:gd name="T3" fmla="*/ 37 h 38"/>
              <a:gd name="T4" fmla="*/ 1 w 97"/>
              <a:gd name="T5" fmla="*/ 29 h 38"/>
              <a:gd name="T6" fmla="*/ 1 w 97"/>
              <a:gd name="T7" fmla="*/ 29 h 38"/>
              <a:gd name="T8" fmla="*/ 8 w 97"/>
              <a:gd name="T9" fmla="*/ 18 h 38"/>
              <a:gd name="T10" fmla="*/ 84 w 97"/>
              <a:gd name="T11" fmla="*/ 2 h 38"/>
              <a:gd name="T12" fmla="*/ 96 w 97"/>
              <a:gd name="T13" fmla="*/ 9 h 38"/>
              <a:gd name="T14" fmla="*/ 96 w 97"/>
              <a:gd name="T15" fmla="*/ 9 h 38"/>
              <a:gd name="T16" fmla="*/ 88 w 97"/>
              <a:gd name="T17"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38">
                <a:moveTo>
                  <a:pt x="88" y="20"/>
                </a:moveTo>
                <a:cubicBezTo>
                  <a:pt x="12" y="37"/>
                  <a:pt x="12" y="37"/>
                  <a:pt x="12" y="37"/>
                </a:cubicBezTo>
                <a:cubicBezTo>
                  <a:pt x="7" y="38"/>
                  <a:pt x="2" y="34"/>
                  <a:pt x="1" y="29"/>
                </a:cubicBezTo>
                <a:cubicBezTo>
                  <a:pt x="1" y="29"/>
                  <a:pt x="1" y="29"/>
                  <a:pt x="1" y="29"/>
                </a:cubicBezTo>
                <a:cubicBezTo>
                  <a:pt x="0" y="24"/>
                  <a:pt x="3" y="19"/>
                  <a:pt x="8" y="18"/>
                </a:cubicBezTo>
                <a:cubicBezTo>
                  <a:pt x="84" y="2"/>
                  <a:pt x="84" y="2"/>
                  <a:pt x="84" y="2"/>
                </a:cubicBezTo>
                <a:cubicBezTo>
                  <a:pt x="89" y="0"/>
                  <a:pt x="94" y="4"/>
                  <a:pt x="96" y="9"/>
                </a:cubicBezTo>
                <a:cubicBezTo>
                  <a:pt x="96" y="9"/>
                  <a:pt x="96" y="9"/>
                  <a:pt x="96" y="9"/>
                </a:cubicBezTo>
                <a:cubicBezTo>
                  <a:pt x="97" y="14"/>
                  <a:pt x="93" y="19"/>
                  <a:pt x="88" y="20"/>
                </a:cubicBezTo>
                <a:close/>
              </a:path>
            </a:pathLst>
          </a:custGeom>
          <a:solidFill>
            <a:srgbClr val="D4D6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3" name="Freeform 59"/>
          <p:cNvSpPr>
            <a:spLocks/>
          </p:cNvSpPr>
          <p:nvPr/>
        </p:nvSpPr>
        <p:spPr bwMode="auto">
          <a:xfrm>
            <a:off x="4644442" y="2231066"/>
            <a:ext cx="420758" cy="160111"/>
          </a:xfrm>
          <a:custGeom>
            <a:avLst/>
            <a:gdLst>
              <a:gd name="T0" fmla="*/ 88 w 97"/>
              <a:gd name="T1" fmla="*/ 20 h 37"/>
              <a:gd name="T2" fmla="*/ 12 w 97"/>
              <a:gd name="T3" fmla="*/ 36 h 37"/>
              <a:gd name="T4" fmla="*/ 1 w 97"/>
              <a:gd name="T5" fmla="*/ 29 h 37"/>
              <a:gd name="T6" fmla="*/ 1 w 97"/>
              <a:gd name="T7" fmla="*/ 29 h 37"/>
              <a:gd name="T8" fmla="*/ 8 w 97"/>
              <a:gd name="T9" fmla="*/ 18 h 37"/>
              <a:gd name="T10" fmla="*/ 84 w 97"/>
              <a:gd name="T11" fmla="*/ 1 h 37"/>
              <a:gd name="T12" fmla="*/ 96 w 97"/>
              <a:gd name="T13" fmla="*/ 8 h 37"/>
              <a:gd name="T14" fmla="*/ 96 w 97"/>
              <a:gd name="T15" fmla="*/ 8 h 37"/>
              <a:gd name="T16" fmla="*/ 88 w 97"/>
              <a:gd name="T17"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37">
                <a:moveTo>
                  <a:pt x="88" y="20"/>
                </a:moveTo>
                <a:cubicBezTo>
                  <a:pt x="12" y="36"/>
                  <a:pt x="12" y="36"/>
                  <a:pt x="12" y="36"/>
                </a:cubicBezTo>
                <a:cubicBezTo>
                  <a:pt x="7" y="37"/>
                  <a:pt x="2" y="34"/>
                  <a:pt x="1" y="29"/>
                </a:cubicBezTo>
                <a:cubicBezTo>
                  <a:pt x="1" y="29"/>
                  <a:pt x="1" y="29"/>
                  <a:pt x="1" y="29"/>
                </a:cubicBezTo>
                <a:cubicBezTo>
                  <a:pt x="0" y="24"/>
                  <a:pt x="3" y="19"/>
                  <a:pt x="8" y="18"/>
                </a:cubicBezTo>
                <a:cubicBezTo>
                  <a:pt x="84" y="1"/>
                  <a:pt x="84" y="1"/>
                  <a:pt x="84" y="1"/>
                </a:cubicBezTo>
                <a:cubicBezTo>
                  <a:pt x="89" y="0"/>
                  <a:pt x="94" y="3"/>
                  <a:pt x="96" y="8"/>
                </a:cubicBezTo>
                <a:cubicBezTo>
                  <a:pt x="96" y="8"/>
                  <a:pt x="96" y="8"/>
                  <a:pt x="96" y="8"/>
                </a:cubicBezTo>
                <a:cubicBezTo>
                  <a:pt x="97" y="14"/>
                  <a:pt x="93" y="19"/>
                  <a:pt x="88" y="20"/>
                </a:cubicBezTo>
                <a:close/>
              </a:path>
            </a:pathLst>
          </a:custGeom>
          <a:solidFill>
            <a:srgbClr val="D4D6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4" name="Freeform 60"/>
          <p:cNvSpPr>
            <a:spLocks/>
          </p:cNvSpPr>
          <p:nvPr/>
        </p:nvSpPr>
        <p:spPr bwMode="auto">
          <a:xfrm>
            <a:off x="4696571" y="2317948"/>
            <a:ext cx="330152" cy="177488"/>
          </a:xfrm>
          <a:custGeom>
            <a:avLst/>
            <a:gdLst>
              <a:gd name="T0" fmla="*/ 133 w 266"/>
              <a:gd name="T1" fmla="*/ 28 h 143"/>
              <a:gd name="T2" fmla="*/ 0 w 266"/>
              <a:gd name="T3" fmla="*/ 56 h 143"/>
              <a:gd name="T4" fmla="*/ 52 w 266"/>
              <a:gd name="T5" fmla="*/ 143 h 143"/>
              <a:gd name="T6" fmla="*/ 154 w 266"/>
              <a:gd name="T7" fmla="*/ 122 h 143"/>
              <a:gd name="T8" fmla="*/ 255 w 266"/>
              <a:gd name="T9" fmla="*/ 101 h 143"/>
              <a:gd name="T10" fmla="*/ 266 w 266"/>
              <a:gd name="T11" fmla="*/ 0 h 143"/>
              <a:gd name="T12" fmla="*/ 133 w 266"/>
              <a:gd name="T13" fmla="*/ 28 h 143"/>
            </a:gdLst>
            <a:ahLst/>
            <a:cxnLst>
              <a:cxn ang="0">
                <a:pos x="T0" y="T1"/>
              </a:cxn>
              <a:cxn ang="0">
                <a:pos x="T2" y="T3"/>
              </a:cxn>
              <a:cxn ang="0">
                <a:pos x="T4" y="T5"/>
              </a:cxn>
              <a:cxn ang="0">
                <a:pos x="T6" y="T7"/>
              </a:cxn>
              <a:cxn ang="0">
                <a:pos x="T8" y="T9"/>
              </a:cxn>
              <a:cxn ang="0">
                <a:pos x="T10" y="T11"/>
              </a:cxn>
              <a:cxn ang="0">
                <a:pos x="T12" y="T13"/>
              </a:cxn>
            </a:cxnLst>
            <a:rect l="0" t="0" r="r" b="b"/>
            <a:pathLst>
              <a:path w="266" h="143">
                <a:moveTo>
                  <a:pt x="133" y="28"/>
                </a:moveTo>
                <a:lnTo>
                  <a:pt x="0" y="56"/>
                </a:lnTo>
                <a:lnTo>
                  <a:pt x="52" y="143"/>
                </a:lnTo>
                <a:lnTo>
                  <a:pt x="154" y="122"/>
                </a:lnTo>
                <a:lnTo>
                  <a:pt x="255" y="101"/>
                </a:lnTo>
                <a:lnTo>
                  <a:pt x="266" y="0"/>
                </a:lnTo>
                <a:lnTo>
                  <a:pt x="133" y="28"/>
                </a:lnTo>
                <a:close/>
              </a:path>
            </a:pathLst>
          </a:cu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5" name="Freeform 61"/>
          <p:cNvSpPr>
            <a:spLocks/>
          </p:cNvSpPr>
          <p:nvPr/>
        </p:nvSpPr>
        <p:spPr bwMode="auto">
          <a:xfrm>
            <a:off x="4766077" y="2443306"/>
            <a:ext cx="243270" cy="112947"/>
          </a:xfrm>
          <a:custGeom>
            <a:avLst/>
            <a:gdLst>
              <a:gd name="T0" fmla="*/ 0 w 56"/>
              <a:gd name="T1" fmla="*/ 12 h 26"/>
              <a:gd name="T2" fmla="*/ 33 w 56"/>
              <a:gd name="T3" fmla="*/ 22 h 26"/>
              <a:gd name="T4" fmla="*/ 56 w 56"/>
              <a:gd name="T5" fmla="*/ 0 h 26"/>
              <a:gd name="T6" fmla="*/ 0 w 56"/>
              <a:gd name="T7" fmla="*/ 12 h 26"/>
            </a:gdLst>
            <a:ahLst/>
            <a:cxnLst>
              <a:cxn ang="0">
                <a:pos x="T0" y="T1"/>
              </a:cxn>
              <a:cxn ang="0">
                <a:pos x="T2" y="T3"/>
              </a:cxn>
              <a:cxn ang="0">
                <a:pos x="T4" y="T5"/>
              </a:cxn>
              <a:cxn ang="0">
                <a:pos x="T6" y="T7"/>
              </a:cxn>
            </a:cxnLst>
            <a:rect l="0" t="0" r="r" b="b"/>
            <a:pathLst>
              <a:path w="56" h="26">
                <a:moveTo>
                  <a:pt x="0" y="12"/>
                </a:moveTo>
                <a:cubicBezTo>
                  <a:pt x="0" y="12"/>
                  <a:pt x="12" y="26"/>
                  <a:pt x="33" y="22"/>
                </a:cubicBezTo>
                <a:cubicBezTo>
                  <a:pt x="54" y="17"/>
                  <a:pt x="56" y="0"/>
                  <a:pt x="56" y="0"/>
                </a:cubicBezTo>
                <a:lnTo>
                  <a:pt x="0" y="12"/>
                </a:lnTo>
                <a:close/>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6" name="Freeform 62"/>
          <p:cNvSpPr>
            <a:spLocks noEditPoints="1"/>
          </p:cNvSpPr>
          <p:nvPr/>
        </p:nvSpPr>
        <p:spPr bwMode="auto">
          <a:xfrm>
            <a:off x="1404979" y="1483879"/>
            <a:ext cx="1402526" cy="915986"/>
          </a:xfrm>
          <a:custGeom>
            <a:avLst/>
            <a:gdLst>
              <a:gd name="T0" fmla="*/ 0 w 1130"/>
              <a:gd name="T1" fmla="*/ 430 h 738"/>
              <a:gd name="T2" fmla="*/ 868 w 1130"/>
              <a:gd name="T3" fmla="*/ 738 h 738"/>
              <a:gd name="T4" fmla="*/ 1130 w 1130"/>
              <a:gd name="T5" fmla="*/ 0 h 738"/>
              <a:gd name="T6" fmla="*/ 0 w 1130"/>
              <a:gd name="T7" fmla="*/ 430 h 738"/>
              <a:gd name="T8" fmla="*/ 784 w 1130"/>
              <a:gd name="T9" fmla="*/ 602 h 738"/>
              <a:gd name="T10" fmla="*/ 301 w 1130"/>
              <a:gd name="T11" fmla="*/ 430 h 738"/>
              <a:gd name="T12" fmla="*/ 931 w 1130"/>
              <a:gd name="T13" fmla="*/ 189 h 738"/>
              <a:gd name="T14" fmla="*/ 784 w 1130"/>
              <a:gd name="T15" fmla="*/ 602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738">
                <a:moveTo>
                  <a:pt x="0" y="430"/>
                </a:moveTo>
                <a:lnTo>
                  <a:pt x="868" y="738"/>
                </a:lnTo>
                <a:lnTo>
                  <a:pt x="1130" y="0"/>
                </a:lnTo>
                <a:lnTo>
                  <a:pt x="0" y="430"/>
                </a:lnTo>
                <a:close/>
                <a:moveTo>
                  <a:pt x="784" y="602"/>
                </a:moveTo>
                <a:lnTo>
                  <a:pt x="301" y="430"/>
                </a:lnTo>
                <a:lnTo>
                  <a:pt x="931" y="189"/>
                </a:lnTo>
                <a:lnTo>
                  <a:pt x="784" y="602"/>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7" name="Freeform 63"/>
          <p:cNvSpPr>
            <a:spLocks/>
          </p:cNvSpPr>
          <p:nvPr/>
        </p:nvSpPr>
        <p:spPr bwMode="auto">
          <a:xfrm>
            <a:off x="1618461" y="2013860"/>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8" name="Freeform 64"/>
          <p:cNvSpPr>
            <a:spLocks/>
          </p:cNvSpPr>
          <p:nvPr/>
        </p:nvSpPr>
        <p:spPr bwMode="auto">
          <a:xfrm>
            <a:off x="1691690" y="2039925"/>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89" name="Freeform 65"/>
          <p:cNvSpPr>
            <a:spLocks/>
          </p:cNvSpPr>
          <p:nvPr/>
        </p:nvSpPr>
        <p:spPr bwMode="auto">
          <a:xfrm>
            <a:off x="1766160" y="2065989"/>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0" name="Freeform 66"/>
          <p:cNvSpPr>
            <a:spLocks/>
          </p:cNvSpPr>
          <p:nvPr/>
        </p:nvSpPr>
        <p:spPr bwMode="auto">
          <a:xfrm>
            <a:off x="1839389" y="2092054"/>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1" name="Freeform 67"/>
          <p:cNvSpPr>
            <a:spLocks/>
          </p:cNvSpPr>
          <p:nvPr/>
        </p:nvSpPr>
        <p:spPr bwMode="auto">
          <a:xfrm>
            <a:off x="1913860" y="2118119"/>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2" name="Freeform 68"/>
          <p:cNvSpPr>
            <a:spLocks/>
          </p:cNvSpPr>
          <p:nvPr/>
        </p:nvSpPr>
        <p:spPr bwMode="auto">
          <a:xfrm>
            <a:off x="1987089" y="2144183"/>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3" name="Freeform 69"/>
          <p:cNvSpPr>
            <a:spLocks/>
          </p:cNvSpPr>
          <p:nvPr/>
        </p:nvSpPr>
        <p:spPr bwMode="auto">
          <a:xfrm>
            <a:off x="2061559" y="2170248"/>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4" name="Freeform 70"/>
          <p:cNvSpPr>
            <a:spLocks/>
          </p:cNvSpPr>
          <p:nvPr/>
        </p:nvSpPr>
        <p:spPr bwMode="auto">
          <a:xfrm>
            <a:off x="2134789" y="2196313"/>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5" name="Freeform 71"/>
          <p:cNvSpPr>
            <a:spLocks/>
          </p:cNvSpPr>
          <p:nvPr/>
        </p:nvSpPr>
        <p:spPr bwMode="auto">
          <a:xfrm>
            <a:off x="2208018" y="2222377"/>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6" name="Freeform 72"/>
          <p:cNvSpPr>
            <a:spLocks/>
          </p:cNvSpPr>
          <p:nvPr/>
        </p:nvSpPr>
        <p:spPr bwMode="auto">
          <a:xfrm>
            <a:off x="2282488" y="2248442"/>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7" name="Freeform 73"/>
          <p:cNvSpPr>
            <a:spLocks/>
          </p:cNvSpPr>
          <p:nvPr/>
        </p:nvSpPr>
        <p:spPr bwMode="auto">
          <a:xfrm>
            <a:off x="2355718" y="2274507"/>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8" name="Freeform 74"/>
          <p:cNvSpPr>
            <a:spLocks/>
          </p:cNvSpPr>
          <p:nvPr/>
        </p:nvSpPr>
        <p:spPr bwMode="auto">
          <a:xfrm>
            <a:off x="2430188" y="2300571"/>
            <a:ext cx="26065" cy="52129"/>
          </a:xfrm>
          <a:custGeom>
            <a:avLst/>
            <a:gdLst>
              <a:gd name="T0" fmla="*/ 7 w 21"/>
              <a:gd name="T1" fmla="*/ 42 h 42"/>
              <a:gd name="T2" fmla="*/ 0 w 21"/>
              <a:gd name="T3" fmla="*/ 38 h 42"/>
              <a:gd name="T4" fmla="*/ 14 w 21"/>
              <a:gd name="T5" fmla="*/ 0 h 42"/>
              <a:gd name="T6" fmla="*/ 21 w 21"/>
              <a:gd name="T7" fmla="*/ 0 h 42"/>
              <a:gd name="T8" fmla="*/ 7 w 21"/>
              <a:gd name="T9" fmla="*/ 42 h 42"/>
            </a:gdLst>
            <a:ahLst/>
            <a:cxnLst>
              <a:cxn ang="0">
                <a:pos x="T0" y="T1"/>
              </a:cxn>
              <a:cxn ang="0">
                <a:pos x="T2" y="T3"/>
              </a:cxn>
              <a:cxn ang="0">
                <a:pos x="T4" y="T5"/>
              </a:cxn>
              <a:cxn ang="0">
                <a:pos x="T6" y="T7"/>
              </a:cxn>
              <a:cxn ang="0">
                <a:pos x="T8" y="T9"/>
              </a:cxn>
            </a:cxnLst>
            <a:rect l="0" t="0" r="r" b="b"/>
            <a:pathLst>
              <a:path w="21" h="42">
                <a:moveTo>
                  <a:pt x="7" y="42"/>
                </a:moveTo>
                <a:lnTo>
                  <a:pt x="0" y="38"/>
                </a:lnTo>
                <a:lnTo>
                  <a:pt x="14" y="0"/>
                </a:lnTo>
                <a:lnTo>
                  <a:pt x="21" y="0"/>
                </a:lnTo>
                <a:lnTo>
                  <a:pt x="7" y="42"/>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99" name="Freeform 75"/>
          <p:cNvSpPr>
            <a:spLocks/>
          </p:cNvSpPr>
          <p:nvPr/>
        </p:nvSpPr>
        <p:spPr bwMode="auto">
          <a:xfrm>
            <a:off x="2659805" y="1614202"/>
            <a:ext cx="52129" cy="26065"/>
          </a:xfrm>
          <a:custGeom>
            <a:avLst/>
            <a:gdLst>
              <a:gd name="T0" fmla="*/ 42 w 42"/>
              <a:gd name="T1" fmla="*/ 21 h 21"/>
              <a:gd name="T2" fmla="*/ 0 w 42"/>
              <a:gd name="T3" fmla="*/ 7 h 21"/>
              <a:gd name="T4" fmla="*/ 4 w 42"/>
              <a:gd name="T5" fmla="*/ 0 h 21"/>
              <a:gd name="T6" fmla="*/ 42 w 42"/>
              <a:gd name="T7" fmla="*/ 14 h 21"/>
              <a:gd name="T8" fmla="*/ 42 w 42"/>
              <a:gd name="T9" fmla="*/ 21 h 21"/>
            </a:gdLst>
            <a:ahLst/>
            <a:cxnLst>
              <a:cxn ang="0">
                <a:pos x="T0" y="T1"/>
              </a:cxn>
              <a:cxn ang="0">
                <a:pos x="T2" y="T3"/>
              </a:cxn>
              <a:cxn ang="0">
                <a:pos x="T4" y="T5"/>
              </a:cxn>
              <a:cxn ang="0">
                <a:pos x="T6" y="T7"/>
              </a:cxn>
              <a:cxn ang="0">
                <a:pos x="T8" y="T9"/>
              </a:cxn>
            </a:cxnLst>
            <a:rect l="0" t="0" r="r" b="b"/>
            <a:pathLst>
              <a:path w="42" h="21">
                <a:moveTo>
                  <a:pt x="42" y="21"/>
                </a:moveTo>
                <a:lnTo>
                  <a:pt x="0" y="7"/>
                </a:lnTo>
                <a:lnTo>
                  <a:pt x="4" y="0"/>
                </a:lnTo>
                <a:lnTo>
                  <a:pt x="42" y="14"/>
                </a:lnTo>
                <a:lnTo>
                  <a:pt x="42"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0" name="Freeform 76"/>
          <p:cNvSpPr>
            <a:spLocks/>
          </p:cNvSpPr>
          <p:nvPr/>
        </p:nvSpPr>
        <p:spPr bwMode="auto">
          <a:xfrm>
            <a:off x="2638705" y="1683708"/>
            <a:ext cx="52129" cy="21100"/>
          </a:xfrm>
          <a:custGeom>
            <a:avLst/>
            <a:gdLst>
              <a:gd name="T0" fmla="*/ 38 w 42"/>
              <a:gd name="T1" fmla="*/ 17 h 17"/>
              <a:gd name="T2" fmla="*/ 0 w 42"/>
              <a:gd name="T3" fmla="*/ 3 h 17"/>
              <a:gd name="T4" fmla="*/ 3 w 42"/>
              <a:gd name="T5" fmla="*/ 0 h 17"/>
              <a:gd name="T6" fmla="*/ 42 w 42"/>
              <a:gd name="T7" fmla="*/ 14 h 17"/>
              <a:gd name="T8" fmla="*/ 38 w 42"/>
              <a:gd name="T9" fmla="*/ 17 h 17"/>
            </a:gdLst>
            <a:ahLst/>
            <a:cxnLst>
              <a:cxn ang="0">
                <a:pos x="T0" y="T1"/>
              </a:cxn>
              <a:cxn ang="0">
                <a:pos x="T2" y="T3"/>
              </a:cxn>
              <a:cxn ang="0">
                <a:pos x="T4" y="T5"/>
              </a:cxn>
              <a:cxn ang="0">
                <a:pos x="T6" y="T7"/>
              </a:cxn>
              <a:cxn ang="0">
                <a:pos x="T8" y="T9"/>
              </a:cxn>
            </a:cxnLst>
            <a:rect l="0" t="0" r="r" b="b"/>
            <a:pathLst>
              <a:path w="42" h="17">
                <a:moveTo>
                  <a:pt x="38" y="17"/>
                </a:moveTo>
                <a:lnTo>
                  <a:pt x="0" y="3"/>
                </a:lnTo>
                <a:lnTo>
                  <a:pt x="3" y="0"/>
                </a:lnTo>
                <a:lnTo>
                  <a:pt x="42" y="14"/>
                </a:lnTo>
                <a:lnTo>
                  <a:pt x="38" y="17"/>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1" name="Freeform 77"/>
          <p:cNvSpPr>
            <a:spLocks/>
          </p:cNvSpPr>
          <p:nvPr/>
        </p:nvSpPr>
        <p:spPr bwMode="auto">
          <a:xfrm>
            <a:off x="2616364" y="1748249"/>
            <a:ext cx="52129" cy="26065"/>
          </a:xfrm>
          <a:custGeom>
            <a:avLst/>
            <a:gdLst>
              <a:gd name="T0" fmla="*/ 39 w 42"/>
              <a:gd name="T1" fmla="*/ 21 h 21"/>
              <a:gd name="T2" fmla="*/ 0 w 42"/>
              <a:gd name="T3" fmla="*/ 7 h 21"/>
              <a:gd name="T4" fmla="*/ 0 w 42"/>
              <a:gd name="T5" fmla="*/ 0 h 21"/>
              <a:gd name="T6" fmla="*/ 42 w 42"/>
              <a:gd name="T7" fmla="*/ 14 h 21"/>
              <a:gd name="T8" fmla="*/ 39 w 42"/>
              <a:gd name="T9" fmla="*/ 21 h 21"/>
            </a:gdLst>
            <a:ahLst/>
            <a:cxnLst>
              <a:cxn ang="0">
                <a:pos x="T0" y="T1"/>
              </a:cxn>
              <a:cxn ang="0">
                <a:pos x="T2" y="T3"/>
              </a:cxn>
              <a:cxn ang="0">
                <a:pos x="T4" y="T5"/>
              </a:cxn>
              <a:cxn ang="0">
                <a:pos x="T6" y="T7"/>
              </a:cxn>
              <a:cxn ang="0">
                <a:pos x="T8" y="T9"/>
              </a:cxn>
            </a:cxnLst>
            <a:rect l="0" t="0" r="r" b="b"/>
            <a:pathLst>
              <a:path w="42" h="21">
                <a:moveTo>
                  <a:pt x="39" y="21"/>
                </a:moveTo>
                <a:lnTo>
                  <a:pt x="0" y="7"/>
                </a:lnTo>
                <a:lnTo>
                  <a:pt x="0" y="0"/>
                </a:lnTo>
                <a:lnTo>
                  <a:pt x="42" y="14"/>
                </a:lnTo>
                <a:lnTo>
                  <a:pt x="39"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2" name="Freeform 78"/>
          <p:cNvSpPr>
            <a:spLocks/>
          </p:cNvSpPr>
          <p:nvPr/>
        </p:nvSpPr>
        <p:spPr bwMode="auto">
          <a:xfrm>
            <a:off x="2590299" y="1814031"/>
            <a:ext cx="52129" cy="26065"/>
          </a:xfrm>
          <a:custGeom>
            <a:avLst/>
            <a:gdLst>
              <a:gd name="T0" fmla="*/ 42 w 42"/>
              <a:gd name="T1" fmla="*/ 21 h 21"/>
              <a:gd name="T2" fmla="*/ 0 w 42"/>
              <a:gd name="T3" fmla="*/ 7 h 21"/>
              <a:gd name="T4" fmla="*/ 4 w 42"/>
              <a:gd name="T5" fmla="*/ 0 h 21"/>
              <a:gd name="T6" fmla="*/ 42 w 42"/>
              <a:gd name="T7" fmla="*/ 14 h 21"/>
              <a:gd name="T8" fmla="*/ 42 w 42"/>
              <a:gd name="T9" fmla="*/ 21 h 21"/>
            </a:gdLst>
            <a:ahLst/>
            <a:cxnLst>
              <a:cxn ang="0">
                <a:pos x="T0" y="T1"/>
              </a:cxn>
              <a:cxn ang="0">
                <a:pos x="T2" y="T3"/>
              </a:cxn>
              <a:cxn ang="0">
                <a:pos x="T4" y="T5"/>
              </a:cxn>
              <a:cxn ang="0">
                <a:pos x="T6" y="T7"/>
              </a:cxn>
              <a:cxn ang="0">
                <a:pos x="T8" y="T9"/>
              </a:cxn>
            </a:cxnLst>
            <a:rect l="0" t="0" r="r" b="b"/>
            <a:pathLst>
              <a:path w="42" h="21">
                <a:moveTo>
                  <a:pt x="42" y="21"/>
                </a:moveTo>
                <a:lnTo>
                  <a:pt x="0" y="7"/>
                </a:lnTo>
                <a:lnTo>
                  <a:pt x="4" y="0"/>
                </a:lnTo>
                <a:lnTo>
                  <a:pt x="42" y="14"/>
                </a:lnTo>
                <a:lnTo>
                  <a:pt x="42"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3" name="Freeform 79"/>
          <p:cNvSpPr>
            <a:spLocks/>
          </p:cNvSpPr>
          <p:nvPr/>
        </p:nvSpPr>
        <p:spPr bwMode="auto">
          <a:xfrm>
            <a:off x="2569199" y="1878572"/>
            <a:ext cx="52129" cy="26065"/>
          </a:xfrm>
          <a:custGeom>
            <a:avLst/>
            <a:gdLst>
              <a:gd name="T0" fmla="*/ 38 w 42"/>
              <a:gd name="T1" fmla="*/ 21 h 21"/>
              <a:gd name="T2" fmla="*/ 0 w 42"/>
              <a:gd name="T3" fmla="*/ 7 h 21"/>
              <a:gd name="T4" fmla="*/ 3 w 42"/>
              <a:gd name="T5" fmla="*/ 0 h 21"/>
              <a:gd name="T6" fmla="*/ 42 w 42"/>
              <a:gd name="T7" fmla="*/ 14 h 21"/>
              <a:gd name="T8" fmla="*/ 38 w 42"/>
              <a:gd name="T9" fmla="*/ 21 h 21"/>
            </a:gdLst>
            <a:ahLst/>
            <a:cxnLst>
              <a:cxn ang="0">
                <a:pos x="T0" y="T1"/>
              </a:cxn>
              <a:cxn ang="0">
                <a:pos x="T2" y="T3"/>
              </a:cxn>
              <a:cxn ang="0">
                <a:pos x="T4" y="T5"/>
              </a:cxn>
              <a:cxn ang="0">
                <a:pos x="T6" y="T7"/>
              </a:cxn>
              <a:cxn ang="0">
                <a:pos x="T8" y="T9"/>
              </a:cxn>
            </a:cxnLst>
            <a:rect l="0" t="0" r="r" b="b"/>
            <a:pathLst>
              <a:path w="42" h="21">
                <a:moveTo>
                  <a:pt x="38" y="21"/>
                </a:moveTo>
                <a:lnTo>
                  <a:pt x="0" y="7"/>
                </a:lnTo>
                <a:lnTo>
                  <a:pt x="3" y="0"/>
                </a:lnTo>
                <a:lnTo>
                  <a:pt x="42" y="14"/>
                </a:lnTo>
                <a:lnTo>
                  <a:pt x="38"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4" name="Freeform 80"/>
          <p:cNvSpPr>
            <a:spLocks/>
          </p:cNvSpPr>
          <p:nvPr/>
        </p:nvSpPr>
        <p:spPr bwMode="auto">
          <a:xfrm>
            <a:off x="2546858" y="1944354"/>
            <a:ext cx="52129" cy="26065"/>
          </a:xfrm>
          <a:custGeom>
            <a:avLst/>
            <a:gdLst>
              <a:gd name="T0" fmla="*/ 39 w 42"/>
              <a:gd name="T1" fmla="*/ 21 h 21"/>
              <a:gd name="T2" fmla="*/ 0 w 42"/>
              <a:gd name="T3" fmla="*/ 7 h 21"/>
              <a:gd name="T4" fmla="*/ 0 w 42"/>
              <a:gd name="T5" fmla="*/ 0 h 21"/>
              <a:gd name="T6" fmla="*/ 42 w 42"/>
              <a:gd name="T7" fmla="*/ 14 h 21"/>
              <a:gd name="T8" fmla="*/ 39 w 42"/>
              <a:gd name="T9" fmla="*/ 21 h 21"/>
            </a:gdLst>
            <a:ahLst/>
            <a:cxnLst>
              <a:cxn ang="0">
                <a:pos x="T0" y="T1"/>
              </a:cxn>
              <a:cxn ang="0">
                <a:pos x="T2" y="T3"/>
              </a:cxn>
              <a:cxn ang="0">
                <a:pos x="T4" y="T5"/>
              </a:cxn>
              <a:cxn ang="0">
                <a:pos x="T6" y="T7"/>
              </a:cxn>
              <a:cxn ang="0">
                <a:pos x="T8" y="T9"/>
              </a:cxn>
            </a:cxnLst>
            <a:rect l="0" t="0" r="r" b="b"/>
            <a:pathLst>
              <a:path w="42" h="21">
                <a:moveTo>
                  <a:pt x="39" y="21"/>
                </a:moveTo>
                <a:lnTo>
                  <a:pt x="0" y="7"/>
                </a:lnTo>
                <a:lnTo>
                  <a:pt x="0" y="0"/>
                </a:lnTo>
                <a:lnTo>
                  <a:pt x="42" y="14"/>
                </a:lnTo>
                <a:lnTo>
                  <a:pt x="39"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5" name="Freeform 81"/>
          <p:cNvSpPr>
            <a:spLocks/>
          </p:cNvSpPr>
          <p:nvPr/>
        </p:nvSpPr>
        <p:spPr bwMode="auto">
          <a:xfrm>
            <a:off x="2520794" y="2008895"/>
            <a:ext cx="52129" cy="26065"/>
          </a:xfrm>
          <a:custGeom>
            <a:avLst/>
            <a:gdLst>
              <a:gd name="T0" fmla="*/ 42 w 42"/>
              <a:gd name="T1" fmla="*/ 21 h 21"/>
              <a:gd name="T2" fmla="*/ 0 w 42"/>
              <a:gd name="T3" fmla="*/ 7 h 21"/>
              <a:gd name="T4" fmla="*/ 4 w 42"/>
              <a:gd name="T5" fmla="*/ 0 h 21"/>
              <a:gd name="T6" fmla="*/ 42 w 42"/>
              <a:gd name="T7" fmla="*/ 14 h 21"/>
              <a:gd name="T8" fmla="*/ 42 w 42"/>
              <a:gd name="T9" fmla="*/ 21 h 21"/>
            </a:gdLst>
            <a:ahLst/>
            <a:cxnLst>
              <a:cxn ang="0">
                <a:pos x="T0" y="T1"/>
              </a:cxn>
              <a:cxn ang="0">
                <a:pos x="T2" y="T3"/>
              </a:cxn>
              <a:cxn ang="0">
                <a:pos x="T4" y="T5"/>
              </a:cxn>
              <a:cxn ang="0">
                <a:pos x="T6" y="T7"/>
              </a:cxn>
              <a:cxn ang="0">
                <a:pos x="T8" y="T9"/>
              </a:cxn>
            </a:cxnLst>
            <a:rect l="0" t="0" r="r" b="b"/>
            <a:pathLst>
              <a:path w="42" h="21">
                <a:moveTo>
                  <a:pt x="42" y="21"/>
                </a:moveTo>
                <a:lnTo>
                  <a:pt x="0" y="7"/>
                </a:lnTo>
                <a:lnTo>
                  <a:pt x="4" y="0"/>
                </a:lnTo>
                <a:lnTo>
                  <a:pt x="42" y="14"/>
                </a:lnTo>
                <a:lnTo>
                  <a:pt x="42"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6" name="Freeform 82"/>
          <p:cNvSpPr>
            <a:spLocks/>
          </p:cNvSpPr>
          <p:nvPr/>
        </p:nvSpPr>
        <p:spPr bwMode="auto">
          <a:xfrm>
            <a:off x="2499694" y="2074678"/>
            <a:ext cx="52129" cy="26065"/>
          </a:xfrm>
          <a:custGeom>
            <a:avLst/>
            <a:gdLst>
              <a:gd name="T0" fmla="*/ 38 w 42"/>
              <a:gd name="T1" fmla="*/ 21 h 21"/>
              <a:gd name="T2" fmla="*/ 0 w 42"/>
              <a:gd name="T3" fmla="*/ 7 h 21"/>
              <a:gd name="T4" fmla="*/ 3 w 42"/>
              <a:gd name="T5" fmla="*/ 0 h 21"/>
              <a:gd name="T6" fmla="*/ 42 w 42"/>
              <a:gd name="T7" fmla="*/ 14 h 21"/>
              <a:gd name="T8" fmla="*/ 38 w 42"/>
              <a:gd name="T9" fmla="*/ 21 h 21"/>
            </a:gdLst>
            <a:ahLst/>
            <a:cxnLst>
              <a:cxn ang="0">
                <a:pos x="T0" y="T1"/>
              </a:cxn>
              <a:cxn ang="0">
                <a:pos x="T2" y="T3"/>
              </a:cxn>
              <a:cxn ang="0">
                <a:pos x="T4" y="T5"/>
              </a:cxn>
              <a:cxn ang="0">
                <a:pos x="T6" y="T7"/>
              </a:cxn>
              <a:cxn ang="0">
                <a:pos x="T8" y="T9"/>
              </a:cxn>
            </a:cxnLst>
            <a:rect l="0" t="0" r="r" b="b"/>
            <a:pathLst>
              <a:path w="42" h="21">
                <a:moveTo>
                  <a:pt x="38" y="21"/>
                </a:moveTo>
                <a:lnTo>
                  <a:pt x="0" y="7"/>
                </a:lnTo>
                <a:lnTo>
                  <a:pt x="3" y="0"/>
                </a:lnTo>
                <a:lnTo>
                  <a:pt x="42" y="14"/>
                </a:lnTo>
                <a:lnTo>
                  <a:pt x="38"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7" name="Freeform 83"/>
          <p:cNvSpPr>
            <a:spLocks/>
          </p:cNvSpPr>
          <p:nvPr/>
        </p:nvSpPr>
        <p:spPr bwMode="auto">
          <a:xfrm>
            <a:off x="2477353" y="2139219"/>
            <a:ext cx="52129" cy="26065"/>
          </a:xfrm>
          <a:custGeom>
            <a:avLst/>
            <a:gdLst>
              <a:gd name="T0" fmla="*/ 39 w 42"/>
              <a:gd name="T1" fmla="*/ 21 h 21"/>
              <a:gd name="T2" fmla="*/ 0 w 42"/>
              <a:gd name="T3" fmla="*/ 7 h 21"/>
              <a:gd name="T4" fmla="*/ 0 w 42"/>
              <a:gd name="T5" fmla="*/ 0 h 21"/>
              <a:gd name="T6" fmla="*/ 42 w 42"/>
              <a:gd name="T7" fmla="*/ 14 h 21"/>
              <a:gd name="T8" fmla="*/ 39 w 42"/>
              <a:gd name="T9" fmla="*/ 21 h 21"/>
            </a:gdLst>
            <a:ahLst/>
            <a:cxnLst>
              <a:cxn ang="0">
                <a:pos x="T0" y="T1"/>
              </a:cxn>
              <a:cxn ang="0">
                <a:pos x="T2" y="T3"/>
              </a:cxn>
              <a:cxn ang="0">
                <a:pos x="T4" y="T5"/>
              </a:cxn>
              <a:cxn ang="0">
                <a:pos x="T6" y="T7"/>
              </a:cxn>
              <a:cxn ang="0">
                <a:pos x="T8" y="T9"/>
              </a:cxn>
            </a:cxnLst>
            <a:rect l="0" t="0" r="r" b="b"/>
            <a:pathLst>
              <a:path w="42" h="21">
                <a:moveTo>
                  <a:pt x="39" y="21"/>
                </a:moveTo>
                <a:lnTo>
                  <a:pt x="0" y="7"/>
                </a:lnTo>
                <a:lnTo>
                  <a:pt x="0" y="0"/>
                </a:lnTo>
                <a:lnTo>
                  <a:pt x="42" y="14"/>
                </a:lnTo>
                <a:lnTo>
                  <a:pt x="39"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08" name="Freeform 84"/>
          <p:cNvSpPr>
            <a:spLocks/>
          </p:cNvSpPr>
          <p:nvPr/>
        </p:nvSpPr>
        <p:spPr bwMode="auto">
          <a:xfrm>
            <a:off x="2451288" y="2205001"/>
            <a:ext cx="52129" cy="26065"/>
          </a:xfrm>
          <a:custGeom>
            <a:avLst/>
            <a:gdLst>
              <a:gd name="T0" fmla="*/ 42 w 42"/>
              <a:gd name="T1" fmla="*/ 21 h 21"/>
              <a:gd name="T2" fmla="*/ 0 w 42"/>
              <a:gd name="T3" fmla="*/ 7 h 21"/>
              <a:gd name="T4" fmla="*/ 4 w 42"/>
              <a:gd name="T5" fmla="*/ 0 h 21"/>
              <a:gd name="T6" fmla="*/ 42 w 42"/>
              <a:gd name="T7" fmla="*/ 14 h 21"/>
              <a:gd name="T8" fmla="*/ 42 w 42"/>
              <a:gd name="T9" fmla="*/ 21 h 21"/>
            </a:gdLst>
            <a:ahLst/>
            <a:cxnLst>
              <a:cxn ang="0">
                <a:pos x="T0" y="T1"/>
              </a:cxn>
              <a:cxn ang="0">
                <a:pos x="T2" y="T3"/>
              </a:cxn>
              <a:cxn ang="0">
                <a:pos x="T4" y="T5"/>
              </a:cxn>
              <a:cxn ang="0">
                <a:pos x="T6" y="T7"/>
              </a:cxn>
              <a:cxn ang="0">
                <a:pos x="T8" y="T9"/>
              </a:cxn>
            </a:cxnLst>
            <a:rect l="0" t="0" r="r" b="b"/>
            <a:pathLst>
              <a:path w="42" h="21">
                <a:moveTo>
                  <a:pt x="42" y="21"/>
                </a:moveTo>
                <a:lnTo>
                  <a:pt x="0" y="7"/>
                </a:lnTo>
                <a:lnTo>
                  <a:pt x="4" y="0"/>
                </a:lnTo>
                <a:lnTo>
                  <a:pt x="42" y="14"/>
                </a:lnTo>
                <a:lnTo>
                  <a:pt x="42" y="21"/>
                </a:lnTo>
                <a:close/>
              </a:path>
            </a:pathLst>
          </a:custGeom>
          <a:solidFill>
            <a:srgbClr val="716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311" name="文本框 310"/>
          <p:cNvSpPr txBox="1"/>
          <p:nvPr/>
        </p:nvSpPr>
        <p:spPr>
          <a:xfrm>
            <a:off x="6068067" y="1085675"/>
            <a:ext cx="5109091" cy="1569660"/>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dirty="0">
                <a:ln>
                  <a:noFill/>
                </a:ln>
                <a:solidFill>
                  <a:schemeClr val="accent3"/>
                </a:solidFill>
                <a:effectLst/>
                <a:uLnTx/>
                <a:uFillTx/>
                <a:latin typeface="时尚中黑简体" panose="01010104010101010101" pitchFamily="2" charset="-122"/>
                <a:ea typeface="时尚中黑简体" panose="01010104010101010101" pitchFamily="2" charset="-122"/>
                <a:cs typeface="+mn-cs"/>
              </a:rPr>
              <a:t>谢</a:t>
            </a:r>
            <a:r>
              <a:rPr kumimoji="0" lang="zh-CN" altLang="en-US" sz="9600" b="0" i="0" u="none" strike="noStrike" kern="1200" cap="none" spc="0" normalizeH="0" baseline="0" noProof="0" dirty="0">
                <a:ln>
                  <a:noFill/>
                </a:ln>
                <a:solidFill>
                  <a:schemeClr val="accent4"/>
                </a:solidFill>
                <a:effectLst/>
                <a:uLnTx/>
                <a:uFillTx/>
                <a:latin typeface="时尚中黑简体" panose="01010104010101010101" pitchFamily="2" charset="-122"/>
                <a:ea typeface="时尚中黑简体" panose="01010104010101010101" pitchFamily="2" charset="-122"/>
                <a:cs typeface="+mn-cs"/>
              </a:rPr>
              <a:t>谢</a:t>
            </a:r>
            <a:r>
              <a:rPr kumimoji="0" lang="zh-CN" altLang="en-US" sz="9600" b="0" i="0" u="none" strike="noStrike" kern="1200" cap="none" spc="0" normalizeH="0" baseline="0" noProof="0" dirty="0">
                <a:ln>
                  <a:noFill/>
                </a:ln>
                <a:solidFill>
                  <a:schemeClr val="tx2"/>
                </a:solidFill>
                <a:effectLst/>
                <a:uLnTx/>
                <a:uFillTx/>
                <a:latin typeface="时尚中黑简体" panose="01010104010101010101" pitchFamily="2" charset="-122"/>
                <a:ea typeface="时尚中黑简体" panose="01010104010101010101" pitchFamily="2" charset="-122"/>
                <a:cs typeface="+mn-cs"/>
              </a:rPr>
              <a:t>观</a:t>
            </a:r>
            <a:r>
              <a:rPr kumimoji="0" lang="zh-CN" altLang="en-US" sz="9600" b="0" i="0" u="none" strike="noStrike" kern="1200" cap="none" spc="0" normalizeH="0" baseline="0" noProof="0" dirty="0">
                <a:ln>
                  <a:noFill/>
                </a:ln>
                <a:solidFill>
                  <a:srgbClr val="F9B46A"/>
                </a:solidFill>
                <a:effectLst/>
                <a:uLnTx/>
                <a:uFillTx/>
                <a:latin typeface="时尚中黑简体" panose="01010104010101010101" pitchFamily="2" charset="-122"/>
                <a:ea typeface="时尚中黑简体" panose="01010104010101010101" pitchFamily="2" charset="-122"/>
                <a:cs typeface="+mn-cs"/>
              </a:rPr>
              <a:t>看</a:t>
            </a:r>
          </a:p>
        </p:txBody>
      </p:sp>
      <p:grpSp>
        <p:nvGrpSpPr>
          <p:cNvPr id="320" name="组合 319"/>
          <p:cNvGrpSpPr/>
          <p:nvPr/>
        </p:nvGrpSpPr>
        <p:grpSpPr>
          <a:xfrm>
            <a:off x="6246796" y="3497949"/>
            <a:ext cx="4890660" cy="412070"/>
            <a:chOff x="6246796" y="2903515"/>
            <a:chExt cx="4954040" cy="412070"/>
          </a:xfrm>
        </p:grpSpPr>
        <p:sp>
          <p:nvSpPr>
            <p:cNvPr id="317" name="矩形: 圆角 316"/>
            <p:cNvSpPr/>
            <p:nvPr/>
          </p:nvSpPr>
          <p:spPr>
            <a:xfrm>
              <a:off x="6246796" y="2903515"/>
              <a:ext cx="1460500" cy="412070"/>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18" name="矩形: 圆角 317"/>
            <p:cNvSpPr/>
            <p:nvPr/>
          </p:nvSpPr>
          <p:spPr>
            <a:xfrm>
              <a:off x="7993566" y="2903515"/>
              <a:ext cx="1460500" cy="412070"/>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19" name="矩形: 圆角 318"/>
            <p:cNvSpPr/>
            <p:nvPr/>
          </p:nvSpPr>
          <p:spPr>
            <a:xfrm>
              <a:off x="9740336" y="2903515"/>
              <a:ext cx="1460500" cy="412070"/>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321" name="矩形 320"/>
          <p:cNvSpPr/>
          <p:nvPr/>
        </p:nvSpPr>
        <p:spPr>
          <a:xfrm>
            <a:off x="6083300" y="2618968"/>
            <a:ext cx="5081158"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FFFFFF">
                    <a:lumMod val="50000"/>
                  </a:srgbClr>
                </a:solidFill>
                <a:effectLst/>
                <a:uLnTx/>
                <a:uFillTx/>
                <a:latin typeface="Arial"/>
                <a:ea typeface="等线" panose="02010600030101010101" pitchFamily="2" charset="-122"/>
                <a:cs typeface="+mn-cs"/>
              </a:rPr>
              <a:t>THIS  TEMPLATE  DE SIGNED FOR FEI ER SHE JI</a:t>
            </a:r>
            <a:endParaRPr kumimoji="0" lang="zh-CN" altLang="en-US" sz="1600" b="0" i="0" u="none" strike="noStrike" kern="1200" cap="none" spc="0" normalizeH="0" baseline="0" noProof="0" dirty="0">
              <a:ln>
                <a:noFill/>
              </a:ln>
              <a:solidFill>
                <a:srgbClr val="FFFFFF">
                  <a:lumMod val="50000"/>
                </a:srgbClr>
              </a:solidFill>
              <a:effectLst/>
              <a:uLnTx/>
              <a:uFillTx/>
              <a:latin typeface="Arial"/>
              <a:ea typeface="等线" panose="02010600030101010101" pitchFamily="2" charset="-122"/>
              <a:cs typeface="+mn-cs"/>
            </a:endParaRPr>
          </a:p>
        </p:txBody>
      </p:sp>
      <p:sp>
        <p:nvSpPr>
          <p:cNvPr id="322" name="文本框 321"/>
          <p:cNvSpPr txBox="1"/>
          <p:nvPr/>
        </p:nvSpPr>
        <p:spPr>
          <a:xfrm>
            <a:off x="6413705" y="3517459"/>
            <a:ext cx="1107996" cy="369332"/>
          </a:xfrm>
          <a:prstGeom prst="rect">
            <a:avLst/>
          </a:prstGeom>
          <a:noFill/>
        </p:spPr>
        <p:txBody>
          <a:bodyPr wrap="none" rtlCol="0">
            <a:spAutoFit/>
            <a:scene3d>
              <a:camera prst="orthographicFront"/>
              <a:lightRig rig="threePt" dir="t"/>
            </a:scene3d>
            <a:sp3d contourW="635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Arial"/>
                <a:ea typeface="微软雅黑"/>
                <a:cs typeface="+mn-cs"/>
              </a:rPr>
              <a:t>说课教育</a:t>
            </a:r>
          </a:p>
        </p:txBody>
      </p:sp>
      <p:sp>
        <p:nvSpPr>
          <p:cNvPr id="323" name="文本框 322"/>
          <p:cNvSpPr txBox="1"/>
          <p:nvPr/>
        </p:nvSpPr>
        <p:spPr>
          <a:xfrm>
            <a:off x="8138128" y="3517459"/>
            <a:ext cx="1107996" cy="369332"/>
          </a:xfrm>
          <a:prstGeom prst="rect">
            <a:avLst/>
          </a:prstGeom>
          <a:noFill/>
        </p:spPr>
        <p:txBody>
          <a:bodyPr wrap="none" rtlCol="0">
            <a:spAutoFit/>
            <a:scene3d>
              <a:camera prst="orthographicFront"/>
              <a:lightRig rig="threePt" dir="t"/>
            </a:scene3d>
            <a:sp3d contourW="635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Arial"/>
                <a:ea typeface="微软雅黑"/>
                <a:cs typeface="+mn-cs"/>
              </a:rPr>
              <a:t>毕业答辩</a:t>
            </a:r>
          </a:p>
        </p:txBody>
      </p:sp>
      <p:sp>
        <p:nvSpPr>
          <p:cNvPr id="324" name="文本框 323"/>
          <p:cNvSpPr txBox="1"/>
          <p:nvPr/>
        </p:nvSpPr>
        <p:spPr>
          <a:xfrm>
            <a:off x="9862550" y="3517459"/>
            <a:ext cx="1107996" cy="369332"/>
          </a:xfrm>
          <a:prstGeom prst="rect">
            <a:avLst/>
          </a:prstGeom>
          <a:noFill/>
        </p:spPr>
        <p:txBody>
          <a:bodyPr wrap="none" rtlCol="0">
            <a:spAutoFit/>
            <a:scene3d>
              <a:camera prst="orthographicFront"/>
              <a:lightRig rig="threePt" dir="t"/>
            </a:scene3d>
            <a:sp3d contourW="635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Arial"/>
                <a:ea typeface="微软雅黑"/>
                <a:cs typeface="+mn-cs"/>
              </a:rPr>
              <a:t>学术研究</a:t>
            </a:r>
          </a:p>
        </p:txBody>
      </p:sp>
    </p:spTree>
    <p:extLst>
      <p:ext uri="{BB962C8B-B14F-4D97-AF65-F5344CB8AC3E}">
        <p14:creationId xmlns:p14="http://schemas.microsoft.com/office/powerpoint/2010/main" val="1662952249"/>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chemeClr val="bg1"/>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sp>
        <p:nvSpPr>
          <p:cNvPr id="89" name="任意多边形 4"/>
          <p:cNvSpPr/>
          <p:nvPr>
            <p:custDataLst>
              <p:tags r:id="rId2"/>
            </p:custDataLst>
          </p:nvPr>
        </p:nvSpPr>
        <p:spPr>
          <a:xfrm>
            <a:off x="6081393" y="2673937"/>
            <a:ext cx="2668907" cy="1821270"/>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solidFill>
                <a:srgbClr val="D5FFCD"/>
              </a:solidFill>
            </a:endParaRPr>
          </a:p>
        </p:txBody>
      </p:sp>
      <p:sp>
        <p:nvSpPr>
          <p:cNvPr id="90" name="文本框 89"/>
          <p:cNvSpPr txBox="1"/>
          <p:nvPr>
            <p:custDataLst>
              <p:tags r:id="rId3"/>
            </p:custDataLst>
          </p:nvPr>
        </p:nvSpPr>
        <p:spPr>
          <a:xfrm>
            <a:off x="8264226" y="2686637"/>
            <a:ext cx="435272" cy="1821270"/>
          </a:xfrm>
          <a:prstGeom prst="rect">
            <a:avLst/>
          </a:prstGeom>
          <a:noFill/>
        </p:spPr>
        <p:txBody>
          <a:bodyPr vert="vert" anchor="ctr">
            <a:scene3d>
              <a:camera prst="orthographicFront"/>
              <a:lightRig rig="threePt" dir="t"/>
            </a:scene3d>
            <a:sp3d contourW="6350"/>
          </a:bodyPr>
          <a:lstStyle/>
          <a:p>
            <a:pPr algn="ctr">
              <a:defRPr/>
            </a:pPr>
            <a:r>
              <a:rPr lang="en-US" altLang="zh-CN" sz="3600" dirty="0">
                <a:solidFill>
                  <a:schemeClr val="bg1">
                    <a:lumMod val="85000"/>
                  </a:schemeClr>
                </a:solidFill>
              </a:rPr>
              <a:t>PART 1</a:t>
            </a:r>
            <a:endParaRPr lang="zh-CN" altLang="en-US" sz="3600" dirty="0">
              <a:solidFill>
                <a:schemeClr val="bg1">
                  <a:lumMod val="85000"/>
                </a:schemeClr>
              </a:solidFill>
            </a:endParaRPr>
          </a:p>
        </p:txBody>
      </p:sp>
      <p:sp>
        <p:nvSpPr>
          <p:cNvPr id="94" name="文本框 93"/>
          <p:cNvSpPr txBox="1"/>
          <p:nvPr/>
        </p:nvSpPr>
        <p:spPr>
          <a:xfrm>
            <a:off x="3966507" y="3105834"/>
            <a:ext cx="3877985" cy="646331"/>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600" i="0" u="none" strike="noStrike" kern="1200" cap="none" spc="0" normalizeH="0" baseline="0" noProof="0" dirty="0">
                <a:ln>
                  <a:noFill/>
                </a:ln>
                <a:solidFill>
                  <a:schemeClr val="accent3"/>
                </a:solidFill>
                <a:effectLst/>
                <a:uLnTx/>
                <a:uFillTx/>
                <a:latin typeface="Arial"/>
                <a:ea typeface="微软雅黑"/>
                <a:cs typeface="+mn-cs"/>
              </a:rPr>
              <a:t>标题文字添加此处</a:t>
            </a:r>
          </a:p>
        </p:txBody>
      </p:sp>
      <p:sp>
        <p:nvSpPr>
          <p:cNvPr id="95" name="矩形 94"/>
          <p:cNvSpPr/>
          <p:nvPr/>
        </p:nvSpPr>
        <p:spPr>
          <a:xfrm>
            <a:off x="2527300" y="3739509"/>
            <a:ext cx="5317192" cy="338554"/>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600" u="none" strike="noStrike" kern="1200" cap="none" spc="0" normalizeH="0" baseline="0" noProof="0" dirty="0">
                <a:ln>
                  <a:noFill/>
                </a:ln>
                <a:solidFill>
                  <a:schemeClr val="accent3"/>
                </a:solidFill>
                <a:effectLst/>
                <a:uLnTx/>
                <a:uFillTx/>
                <a:ea typeface="等线" panose="02010600030101010101" pitchFamily="2" charset="-122"/>
                <a:cs typeface="+mn-cs"/>
              </a:rPr>
              <a:t>THIS  TEMPLATE  DE SIGNED FOR FEI ER SHE JI</a:t>
            </a:r>
            <a:endParaRPr kumimoji="0" lang="zh-CN" altLang="en-US" sz="1600" u="none" strike="noStrike" kern="1200" cap="none" spc="0" normalizeH="0" baseline="0" noProof="0" dirty="0">
              <a:ln>
                <a:noFill/>
              </a:ln>
              <a:solidFill>
                <a:schemeClr val="accent3"/>
              </a:solidFill>
              <a:effectLst/>
              <a:uLnTx/>
              <a:uFillTx/>
              <a:ea typeface="等线" panose="02010600030101010101" pitchFamily="2" charset="-122"/>
              <a:cs typeface="+mn-cs"/>
            </a:endParaRPr>
          </a:p>
        </p:txBody>
      </p:sp>
    </p:spTree>
    <p:extLst>
      <p:ext uri="{BB962C8B-B14F-4D97-AF65-F5344CB8AC3E}">
        <p14:creationId xmlns:p14="http://schemas.microsoft.com/office/powerpoint/2010/main" val="370602072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grpSp>
        <p:nvGrpSpPr>
          <p:cNvPr id="9" name="组合 8">
            <a:extLst/>
          </p:cNvPr>
          <p:cNvGrpSpPr/>
          <p:nvPr/>
        </p:nvGrpSpPr>
        <p:grpSpPr>
          <a:xfrm>
            <a:off x="1951764" y="1635237"/>
            <a:ext cx="6690904" cy="4044513"/>
            <a:chOff x="1597317" y="1657160"/>
            <a:chExt cx="7297098" cy="4310354"/>
          </a:xfrm>
        </p:grpSpPr>
        <p:sp>
          <p:nvSpPr>
            <p:cNvPr id="18" name="平行四边形 17">
              <a:extLst/>
            </p:cNvPr>
            <p:cNvSpPr/>
            <p:nvPr/>
          </p:nvSpPr>
          <p:spPr>
            <a:xfrm flipH="1">
              <a:off x="1728375" y="2213843"/>
              <a:ext cx="1627092" cy="590292"/>
            </a:xfrm>
            <a:prstGeom prst="parallelogram">
              <a:avLst>
                <a:gd name="adj" fmla="val 6935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平行四边形 18">
              <a:extLst/>
            </p:cNvPr>
            <p:cNvSpPr/>
            <p:nvPr/>
          </p:nvSpPr>
          <p:spPr>
            <a:xfrm flipH="1">
              <a:off x="4302376" y="2213843"/>
              <a:ext cx="1627092" cy="590292"/>
            </a:xfrm>
            <a:prstGeom prst="parallelogram">
              <a:avLst>
                <a:gd name="adj" fmla="val 6618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平行四边形 19">
              <a:extLst/>
            </p:cNvPr>
            <p:cNvSpPr/>
            <p:nvPr/>
          </p:nvSpPr>
          <p:spPr>
            <a:xfrm flipH="1">
              <a:off x="6997707" y="2213843"/>
              <a:ext cx="1627092" cy="590292"/>
            </a:xfrm>
            <a:prstGeom prst="parallelogram">
              <a:avLst>
                <a:gd name="adj" fmla="val 6935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平行四边形 20">
              <a:extLst/>
            </p:cNvPr>
            <p:cNvSpPr/>
            <p:nvPr/>
          </p:nvSpPr>
          <p:spPr>
            <a:xfrm flipH="1" flipV="1">
              <a:off x="1728375" y="4845975"/>
              <a:ext cx="1627092" cy="590292"/>
            </a:xfrm>
            <a:prstGeom prst="parallelogram">
              <a:avLst>
                <a:gd name="adj" fmla="val 6935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平行四边形 21">
              <a:extLst/>
            </p:cNvPr>
            <p:cNvSpPr/>
            <p:nvPr/>
          </p:nvSpPr>
          <p:spPr>
            <a:xfrm flipH="1" flipV="1">
              <a:off x="4302376" y="4845975"/>
              <a:ext cx="1627092" cy="590292"/>
            </a:xfrm>
            <a:prstGeom prst="parallelogram">
              <a:avLst>
                <a:gd name="adj" fmla="val 6618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平行四边形 22">
              <a:extLst/>
            </p:cNvPr>
            <p:cNvSpPr/>
            <p:nvPr/>
          </p:nvSpPr>
          <p:spPr>
            <a:xfrm flipH="1" flipV="1">
              <a:off x="6997707" y="4845975"/>
              <a:ext cx="1627092" cy="590292"/>
            </a:xfrm>
            <a:prstGeom prst="parallelogram">
              <a:avLst>
                <a:gd name="adj" fmla="val 6935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文本框 20">
              <a:extLst/>
            </p:cNvPr>
            <p:cNvSpPr txBox="1"/>
            <p:nvPr/>
          </p:nvSpPr>
          <p:spPr>
            <a:xfrm>
              <a:off x="1597317" y="1666046"/>
              <a:ext cx="1444657" cy="458270"/>
            </a:xfrm>
            <a:prstGeom prst="rect">
              <a:avLst/>
            </a:prstGeom>
            <a:noFill/>
          </p:spPr>
          <p:txBody>
            <a:bodyPr wrap="none" anchor="ctr">
              <a:normAutofit/>
            </a:bodyPr>
            <a:lstStyle/>
            <a:p>
              <a:pPr algn="ctr"/>
              <a:r>
                <a:rPr lang="zh-CN" altLang="en-US" sz="1600" b="1" dirty="0">
                  <a:solidFill>
                    <a:schemeClr val="accent5"/>
                  </a:solidFill>
                </a:rPr>
                <a:t>标题文本预设</a:t>
              </a:r>
            </a:p>
          </p:txBody>
        </p:sp>
        <p:sp>
          <p:nvSpPr>
            <p:cNvPr id="25" name="文本框 21">
              <a:extLst/>
            </p:cNvPr>
            <p:cNvSpPr txBox="1"/>
            <p:nvPr/>
          </p:nvSpPr>
          <p:spPr>
            <a:xfrm>
              <a:off x="1658499" y="5509244"/>
              <a:ext cx="1444657" cy="458270"/>
            </a:xfrm>
            <a:prstGeom prst="rect">
              <a:avLst/>
            </a:prstGeom>
            <a:noFill/>
          </p:spPr>
          <p:txBody>
            <a:bodyPr wrap="none" anchor="ctr">
              <a:normAutofit/>
            </a:bodyPr>
            <a:lstStyle/>
            <a:p>
              <a:pPr algn="ctr"/>
              <a:r>
                <a:rPr lang="zh-CN" altLang="en-US" sz="1600" b="1">
                  <a:solidFill>
                    <a:schemeClr val="accent5"/>
                  </a:solidFill>
                </a:rPr>
                <a:t>标题文本预设</a:t>
              </a:r>
            </a:p>
          </p:txBody>
        </p:sp>
        <p:sp>
          <p:nvSpPr>
            <p:cNvPr id="26" name="文本框 22">
              <a:extLst/>
            </p:cNvPr>
            <p:cNvSpPr txBox="1"/>
            <p:nvPr/>
          </p:nvSpPr>
          <p:spPr>
            <a:xfrm>
              <a:off x="4214327" y="1657160"/>
              <a:ext cx="1444657" cy="458270"/>
            </a:xfrm>
            <a:prstGeom prst="rect">
              <a:avLst/>
            </a:prstGeom>
            <a:noFill/>
          </p:spPr>
          <p:txBody>
            <a:bodyPr wrap="none" anchor="ctr">
              <a:normAutofit/>
            </a:bodyPr>
            <a:lstStyle/>
            <a:p>
              <a:pPr algn="ctr"/>
              <a:r>
                <a:rPr lang="zh-CN" altLang="en-US" sz="1600" b="1" dirty="0">
                  <a:solidFill>
                    <a:schemeClr val="accent4"/>
                  </a:solidFill>
                </a:rPr>
                <a:t>标题文本预设</a:t>
              </a:r>
            </a:p>
          </p:txBody>
        </p:sp>
        <p:sp>
          <p:nvSpPr>
            <p:cNvPr id="27" name="文本框 23">
              <a:extLst/>
            </p:cNvPr>
            <p:cNvSpPr txBox="1"/>
            <p:nvPr/>
          </p:nvSpPr>
          <p:spPr>
            <a:xfrm>
              <a:off x="4275509" y="5500358"/>
              <a:ext cx="1444657" cy="458270"/>
            </a:xfrm>
            <a:prstGeom prst="rect">
              <a:avLst/>
            </a:prstGeom>
            <a:noFill/>
          </p:spPr>
          <p:txBody>
            <a:bodyPr wrap="none" anchor="ctr">
              <a:normAutofit/>
            </a:bodyPr>
            <a:lstStyle/>
            <a:p>
              <a:pPr algn="ctr"/>
              <a:r>
                <a:rPr lang="zh-CN" altLang="en-US" sz="1600" b="1">
                  <a:solidFill>
                    <a:schemeClr val="accent4"/>
                  </a:solidFill>
                </a:rPr>
                <a:t>标题文本预设</a:t>
              </a:r>
            </a:p>
          </p:txBody>
        </p:sp>
        <p:sp>
          <p:nvSpPr>
            <p:cNvPr id="28" name="文本框 24">
              <a:extLst/>
            </p:cNvPr>
            <p:cNvSpPr txBox="1"/>
            <p:nvPr/>
          </p:nvSpPr>
          <p:spPr>
            <a:xfrm>
              <a:off x="6903564" y="1666045"/>
              <a:ext cx="1444657" cy="458270"/>
            </a:xfrm>
            <a:prstGeom prst="rect">
              <a:avLst/>
            </a:prstGeom>
            <a:noFill/>
          </p:spPr>
          <p:txBody>
            <a:bodyPr wrap="none" anchor="ctr">
              <a:normAutofit/>
            </a:bodyPr>
            <a:lstStyle/>
            <a:p>
              <a:pPr algn="ctr"/>
              <a:r>
                <a:rPr lang="zh-CN" altLang="en-US" sz="1600" b="1" dirty="0">
                  <a:solidFill>
                    <a:schemeClr val="accent3"/>
                  </a:solidFill>
                </a:rPr>
                <a:t>标题文本预设</a:t>
              </a:r>
            </a:p>
          </p:txBody>
        </p:sp>
        <p:sp>
          <p:nvSpPr>
            <p:cNvPr id="29" name="文本框 25">
              <a:extLst/>
            </p:cNvPr>
            <p:cNvSpPr txBox="1"/>
            <p:nvPr/>
          </p:nvSpPr>
          <p:spPr>
            <a:xfrm>
              <a:off x="6964746" y="5509243"/>
              <a:ext cx="1444657" cy="458270"/>
            </a:xfrm>
            <a:prstGeom prst="rect">
              <a:avLst/>
            </a:prstGeom>
            <a:noFill/>
          </p:spPr>
          <p:txBody>
            <a:bodyPr wrap="none" anchor="ctr">
              <a:normAutofit/>
            </a:bodyPr>
            <a:lstStyle/>
            <a:p>
              <a:pPr algn="ctr"/>
              <a:r>
                <a:rPr lang="zh-CN" altLang="en-US" sz="1600" b="1">
                  <a:solidFill>
                    <a:schemeClr val="accent3"/>
                  </a:solidFill>
                </a:rPr>
                <a:t>标题文本预设</a:t>
              </a:r>
            </a:p>
          </p:txBody>
        </p:sp>
        <p:sp>
          <p:nvSpPr>
            <p:cNvPr id="30" name="矩形 29">
              <a:extLst/>
            </p:cNvPr>
            <p:cNvSpPr/>
            <p:nvPr/>
          </p:nvSpPr>
          <p:spPr>
            <a:xfrm>
              <a:off x="1793308" y="2828722"/>
              <a:ext cx="1891721" cy="631649"/>
            </a:xfrm>
            <a:prstGeom prst="rect">
              <a:avLst/>
            </a:prstGeom>
          </p:spPr>
          <p:txBody>
            <a:bodyPr wrap="square" anchor="ctr">
              <a:normAutofit lnSpcReduction="10000"/>
            </a:bodyPr>
            <a:lstStyle/>
            <a:p>
              <a:pPr lvl="0" algn="ctr">
                <a:lnSpc>
                  <a:spcPct val="120000"/>
                </a:lnSpc>
                <a:defRPr/>
              </a:pPr>
              <a:r>
                <a:rPr lang="zh-CN" altLang="en-US" sz="1000" kern="0">
                  <a:solidFill>
                    <a:schemeClr val="bg1">
                      <a:lumMod val="50000"/>
                    </a:schemeClr>
                  </a:solidFill>
                </a:rPr>
                <a:t>此部分内容作为文字排版占位</a:t>
              </a:r>
              <a:br>
                <a:rPr lang="zh-CN" altLang="en-US" sz="1000" kern="0">
                  <a:solidFill>
                    <a:schemeClr val="bg1">
                      <a:lumMod val="50000"/>
                    </a:schemeClr>
                  </a:solidFill>
                </a:rPr>
              </a:br>
              <a:r>
                <a:rPr lang="zh-CN" altLang="en-US" sz="1000" kern="0">
                  <a:solidFill>
                    <a:schemeClr val="bg1">
                      <a:lumMod val="50000"/>
                    </a:schemeClr>
                  </a:solidFill>
                </a:rPr>
                <a:t>（建议使用主题字体）</a:t>
              </a:r>
            </a:p>
          </p:txBody>
        </p:sp>
        <p:grpSp>
          <p:nvGrpSpPr>
            <p:cNvPr id="31" name="组合 30">
              <a:extLst/>
            </p:cNvPr>
            <p:cNvGrpSpPr/>
            <p:nvPr/>
          </p:nvGrpSpPr>
          <p:grpSpPr>
            <a:xfrm>
              <a:off x="4915910" y="4941109"/>
              <a:ext cx="400024" cy="400024"/>
              <a:chOff x="2437300" y="3542332"/>
              <a:chExt cx="400024" cy="400024"/>
            </a:xfrm>
            <a:solidFill>
              <a:schemeClr val="bg2"/>
            </a:solidFill>
          </p:grpSpPr>
          <p:sp>
            <p:nvSpPr>
              <p:cNvPr id="48" name="任意多边形: 形状 47">
                <a:extLst/>
              </p:cNvPr>
              <p:cNvSpPr>
                <a:spLocks/>
              </p:cNvSpPr>
              <p:nvPr/>
            </p:nvSpPr>
            <p:spPr bwMode="auto">
              <a:xfrm>
                <a:off x="2437300" y="3542332"/>
                <a:ext cx="400024" cy="400024"/>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任意多边形: 形状 48">
                <a:extLst/>
              </p:cNvPr>
              <p:cNvSpPr>
                <a:spLocks/>
              </p:cNvSpPr>
              <p:nvPr/>
            </p:nvSpPr>
            <p:spPr bwMode="auto">
              <a:xfrm>
                <a:off x="2474265" y="3867103"/>
                <a:ext cx="38287" cy="38287"/>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32" name="组合 31">
              <a:extLst/>
            </p:cNvPr>
            <p:cNvGrpSpPr/>
            <p:nvPr/>
          </p:nvGrpSpPr>
          <p:grpSpPr>
            <a:xfrm>
              <a:off x="2341909" y="4966193"/>
              <a:ext cx="400024" cy="349856"/>
              <a:chOff x="2437300" y="2768688"/>
              <a:chExt cx="400024" cy="349856"/>
            </a:xfrm>
            <a:solidFill>
              <a:schemeClr val="bg2"/>
            </a:solidFill>
          </p:grpSpPr>
          <p:sp>
            <p:nvSpPr>
              <p:cNvPr id="46" name="任意多边形: 形状 45">
                <a:extLst/>
              </p:cNvPr>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任意多边形: 形状 46">
                <a:extLst/>
              </p:cNvPr>
              <p:cNvSpPr>
                <a:spLocks/>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33" name="任意多边形: 形状 32">
              <a:extLst/>
            </p:cNvPr>
            <p:cNvSpPr>
              <a:spLocks/>
            </p:cNvSpPr>
            <p:nvPr/>
          </p:nvSpPr>
          <p:spPr bwMode="auto">
            <a:xfrm>
              <a:off x="4909969" y="2308977"/>
              <a:ext cx="411906" cy="40002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2"/>
            </a:solidFill>
            <a:ln>
              <a:noFill/>
            </a:ln>
            <a:extLst/>
          </p:spPr>
          <p:txBody>
            <a:bodyPr anchor="ctr"/>
            <a:lstStyle/>
            <a:p>
              <a:pPr algn="ctr"/>
              <a:endParaRPr/>
            </a:p>
          </p:txBody>
        </p:sp>
        <p:grpSp>
          <p:nvGrpSpPr>
            <p:cNvPr id="34" name="组合 33">
              <a:extLst/>
            </p:cNvPr>
            <p:cNvGrpSpPr/>
            <p:nvPr/>
          </p:nvGrpSpPr>
          <p:grpSpPr>
            <a:xfrm>
              <a:off x="7673951" y="2308977"/>
              <a:ext cx="274604" cy="400024"/>
              <a:chOff x="3299397" y="1943557"/>
              <a:chExt cx="274604" cy="400024"/>
            </a:xfrm>
            <a:solidFill>
              <a:schemeClr val="bg2"/>
            </a:solidFill>
          </p:grpSpPr>
          <p:sp>
            <p:nvSpPr>
              <p:cNvPr id="44" name="任意多边形: 形状 43">
                <a:extLst/>
              </p:cNvPr>
              <p:cNvSpPr>
                <a:spLocks/>
              </p:cNvSpPr>
              <p:nvPr/>
            </p:nvSpPr>
            <p:spPr bwMode="auto">
              <a:xfrm>
                <a:off x="3299397" y="1943557"/>
                <a:ext cx="274604" cy="400024"/>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任意多边形: 形状 44">
                <a:extLst/>
              </p:cNvPr>
              <p:cNvSpPr>
                <a:spLocks/>
              </p:cNvSpPr>
              <p:nvPr/>
            </p:nvSpPr>
            <p:spPr bwMode="auto">
              <a:xfrm>
                <a:off x="3361447" y="2006927"/>
                <a:ext cx="81853" cy="8053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35" name="组合 34">
              <a:extLst/>
            </p:cNvPr>
            <p:cNvGrpSpPr/>
            <p:nvPr/>
          </p:nvGrpSpPr>
          <p:grpSpPr>
            <a:xfrm>
              <a:off x="7661409" y="4941109"/>
              <a:ext cx="299688" cy="400024"/>
              <a:chOff x="2487468" y="1943557"/>
              <a:chExt cx="299688" cy="400024"/>
            </a:xfrm>
            <a:solidFill>
              <a:schemeClr val="bg2"/>
            </a:solidFill>
          </p:grpSpPr>
          <p:sp>
            <p:nvSpPr>
              <p:cNvPr id="42" name="任意多边形: 形状 41">
                <a:extLst/>
              </p:cNvPr>
              <p:cNvSpPr>
                <a:spLocks/>
              </p:cNvSpPr>
              <p:nvPr/>
            </p:nvSpPr>
            <p:spPr bwMode="auto">
              <a:xfrm>
                <a:off x="2487468" y="1943557"/>
                <a:ext cx="299688" cy="400024"/>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任意多边形: 形状 42">
                <a:extLst/>
              </p:cNvPr>
              <p:cNvSpPr>
                <a:spLocks/>
              </p:cNvSpPr>
              <p:nvPr/>
            </p:nvSpPr>
            <p:spPr bwMode="auto">
              <a:xfrm>
                <a:off x="2611567" y="2181195"/>
                <a:ext cx="50168" cy="75252"/>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36" name="任意多边形: 形状 35">
              <a:extLst/>
            </p:cNvPr>
            <p:cNvSpPr>
              <a:spLocks/>
            </p:cNvSpPr>
            <p:nvPr/>
          </p:nvSpPr>
          <p:spPr bwMode="auto">
            <a:xfrm>
              <a:off x="2341909" y="2359145"/>
              <a:ext cx="400024" cy="299688"/>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2"/>
            </a:solidFill>
            <a:ln>
              <a:noFill/>
            </a:ln>
            <a:extLst/>
          </p:spPr>
          <p:txBody>
            <a:bodyPr anchor="ctr"/>
            <a:lstStyle/>
            <a:p>
              <a:pPr algn="ctr"/>
              <a:endParaRPr/>
            </a:p>
          </p:txBody>
        </p:sp>
        <p:sp>
          <p:nvSpPr>
            <p:cNvPr id="37" name="矩形 36">
              <a:extLst/>
            </p:cNvPr>
            <p:cNvSpPr/>
            <p:nvPr/>
          </p:nvSpPr>
          <p:spPr>
            <a:xfrm>
              <a:off x="1783762" y="4203540"/>
              <a:ext cx="1891721" cy="614443"/>
            </a:xfrm>
            <a:prstGeom prst="rect">
              <a:avLst/>
            </a:prstGeom>
          </p:spPr>
          <p:txBody>
            <a:bodyPr wrap="square" anchor="ctr">
              <a:normAutofit fontScale="92500"/>
            </a:bodyPr>
            <a:lstStyle/>
            <a:p>
              <a:pPr lvl="0" algn="ctr">
                <a:lnSpc>
                  <a:spcPct val="120000"/>
                </a:lnSpc>
                <a:defRPr/>
              </a:pPr>
              <a:r>
                <a:rPr lang="zh-CN" altLang="en-US" sz="1000" kern="0">
                  <a:solidFill>
                    <a:schemeClr val="bg1">
                      <a:lumMod val="50000"/>
                    </a:schemeClr>
                  </a:solidFill>
                </a:rPr>
                <a:t>此部分内容作为文字排版占位</a:t>
              </a:r>
              <a:br>
                <a:rPr lang="zh-CN" altLang="en-US" sz="1000" kern="0">
                  <a:solidFill>
                    <a:schemeClr val="bg1">
                      <a:lumMod val="50000"/>
                    </a:schemeClr>
                  </a:solidFill>
                </a:rPr>
              </a:br>
              <a:r>
                <a:rPr lang="zh-CN" altLang="en-US" sz="1000" kern="0">
                  <a:solidFill>
                    <a:schemeClr val="bg1">
                      <a:lumMod val="50000"/>
                    </a:schemeClr>
                  </a:solidFill>
                </a:rPr>
                <a:t>（建议使用主题字体）</a:t>
              </a:r>
              <a:endParaRPr lang="zh-CN" altLang="en-US" sz="1000" kern="0" dirty="0">
                <a:solidFill>
                  <a:schemeClr val="bg1">
                    <a:lumMod val="50000"/>
                  </a:schemeClr>
                </a:solidFill>
              </a:endParaRPr>
            </a:p>
          </p:txBody>
        </p:sp>
        <p:sp>
          <p:nvSpPr>
            <p:cNvPr id="38" name="矩形 37">
              <a:extLst/>
            </p:cNvPr>
            <p:cNvSpPr/>
            <p:nvPr/>
          </p:nvSpPr>
          <p:spPr>
            <a:xfrm>
              <a:off x="4322895" y="2836673"/>
              <a:ext cx="1891721" cy="609892"/>
            </a:xfrm>
            <a:prstGeom prst="rect">
              <a:avLst/>
            </a:prstGeom>
          </p:spPr>
          <p:txBody>
            <a:bodyPr wrap="square" anchor="ctr">
              <a:normAutofit fontScale="92500"/>
            </a:bodyPr>
            <a:lstStyle/>
            <a:p>
              <a:pPr lvl="0" algn="ctr">
                <a:lnSpc>
                  <a:spcPct val="120000"/>
                </a:lnSpc>
                <a:defRPr/>
              </a:pPr>
              <a:r>
                <a:rPr lang="zh-CN" altLang="en-US" sz="1000" kern="0">
                  <a:solidFill>
                    <a:schemeClr val="bg1">
                      <a:lumMod val="50000"/>
                    </a:schemeClr>
                  </a:solidFill>
                </a:rPr>
                <a:t>此部分内容作为文字排版占位</a:t>
              </a:r>
              <a:br>
                <a:rPr lang="zh-CN" altLang="en-US" sz="1000" kern="0">
                  <a:solidFill>
                    <a:schemeClr val="bg1">
                      <a:lumMod val="50000"/>
                    </a:schemeClr>
                  </a:solidFill>
                </a:rPr>
              </a:br>
              <a:r>
                <a:rPr lang="zh-CN" altLang="en-US" sz="1000" kern="0">
                  <a:solidFill>
                    <a:schemeClr val="bg1">
                      <a:lumMod val="50000"/>
                    </a:schemeClr>
                  </a:solidFill>
                </a:rPr>
                <a:t>（建议使用主题字体）</a:t>
              </a:r>
              <a:endParaRPr lang="zh-CN" altLang="en-US" sz="1000" kern="0" dirty="0">
                <a:solidFill>
                  <a:schemeClr val="bg1">
                    <a:lumMod val="50000"/>
                  </a:schemeClr>
                </a:solidFill>
              </a:endParaRPr>
            </a:p>
          </p:txBody>
        </p:sp>
        <p:sp>
          <p:nvSpPr>
            <p:cNvPr id="39" name="矩形 38">
              <a:extLst/>
            </p:cNvPr>
            <p:cNvSpPr/>
            <p:nvPr/>
          </p:nvSpPr>
          <p:spPr>
            <a:xfrm>
              <a:off x="4313349" y="4203540"/>
              <a:ext cx="1891721" cy="614443"/>
            </a:xfrm>
            <a:prstGeom prst="rect">
              <a:avLst/>
            </a:prstGeom>
          </p:spPr>
          <p:txBody>
            <a:bodyPr wrap="square" anchor="ctr">
              <a:normAutofit fontScale="92500"/>
            </a:bodyPr>
            <a:lstStyle/>
            <a:p>
              <a:pPr lvl="0" algn="ctr">
                <a:lnSpc>
                  <a:spcPct val="120000"/>
                </a:lnSpc>
                <a:defRPr/>
              </a:pPr>
              <a:r>
                <a:rPr lang="zh-CN" altLang="en-US" sz="1000" kern="0">
                  <a:solidFill>
                    <a:schemeClr val="bg1">
                      <a:lumMod val="50000"/>
                    </a:schemeClr>
                  </a:solidFill>
                </a:rPr>
                <a:t>此部分内容作为文字排版占位</a:t>
              </a:r>
              <a:br>
                <a:rPr lang="zh-CN" altLang="en-US" sz="1000" kern="0">
                  <a:solidFill>
                    <a:schemeClr val="bg1">
                      <a:lumMod val="50000"/>
                    </a:schemeClr>
                  </a:solidFill>
                </a:rPr>
              </a:br>
              <a:r>
                <a:rPr lang="zh-CN" altLang="en-US" sz="1000" kern="0">
                  <a:solidFill>
                    <a:schemeClr val="bg1">
                      <a:lumMod val="50000"/>
                    </a:schemeClr>
                  </a:solidFill>
                </a:rPr>
                <a:t>（建议使用主题字体）</a:t>
              </a:r>
            </a:p>
          </p:txBody>
        </p:sp>
        <p:sp>
          <p:nvSpPr>
            <p:cNvPr id="40" name="矩形 39">
              <a:extLst/>
            </p:cNvPr>
            <p:cNvSpPr/>
            <p:nvPr/>
          </p:nvSpPr>
          <p:spPr>
            <a:xfrm>
              <a:off x="7002694" y="2836673"/>
              <a:ext cx="1891721" cy="609892"/>
            </a:xfrm>
            <a:prstGeom prst="rect">
              <a:avLst/>
            </a:prstGeom>
          </p:spPr>
          <p:txBody>
            <a:bodyPr wrap="square" anchor="ctr">
              <a:normAutofit fontScale="92500"/>
            </a:bodyPr>
            <a:lstStyle/>
            <a:p>
              <a:pPr lvl="0" algn="ctr">
                <a:lnSpc>
                  <a:spcPct val="120000"/>
                </a:lnSpc>
                <a:defRPr/>
              </a:pPr>
              <a:r>
                <a:rPr lang="zh-CN" altLang="en-US" sz="1000" kern="0" dirty="0">
                  <a:solidFill>
                    <a:schemeClr val="bg1">
                      <a:lumMod val="50000"/>
                    </a:schemeClr>
                  </a:solidFill>
                </a:rPr>
                <a:t>此部分内容作为文字排版占位</a:t>
              </a:r>
              <a:br>
                <a:rPr lang="zh-CN" altLang="en-US" sz="1000" kern="0" dirty="0">
                  <a:solidFill>
                    <a:schemeClr val="bg1">
                      <a:lumMod val="50000"/>
                    </a:schemeClr>
                  </a:solidFill>
                </a:rPr>
              </a:br>
              <a:r>
                <a:rPr lang="zh-CN" altLang="en-US" sz="1000" kern="0" dirty="0">
                  <a:solidFill>
                    <a:schemeClr val="bg1">
                      <a:lumMod val="50000"/>
                    </a:schemeClr>
                  </a:solidFill>
                </a:rPr>
                <a:t>（建议使用主题字体）</a:t>
              </a:r>
            </a:p>
          </p:txBody>
        </p:sp>
        <p:sp>
          <p:nvSpPr>
            <p:cNvPr id="41" name="矩形 40">
              <a:extLst/>
            </p:cNvPr>
            <p:cNvSpPr/>
            <p:nvPr/>
          </p:nvSpPr>
          <p:spPr>
            <a:xfrm>
              <a:off x="6993148" y="4203540"/>
              <a:ext cx="1891721" cy="614443"/>
            </a:xfrm>
            <a:prstGeom prst="rect">
              <a:avLst/>
            </a:prstGeom>
          </p:spPr>
          <p:txBody>
            <a:bodyPr wrap="square" anchor="ctr">
              <a:normAutofit fontScale="92500"/>
            </a:bodyPr>
            <a:lstStyle/>
            <a:p>
              <a:pPr lvl="0" algn="ctr">
                <a:lnSpc>
                  <a:spcPct val="120000"/>
                </a:lnSpc>
                <a:defRPr/>
              </a:pPr>
              <a:r>
                <a:rPr lang="zh-CN" altLang="en-US" sz="1000" kern="0">
                  <a:solidFill>
                    <a:schemeClr val="bg1">
                      <a:lumMod val="50000"/>
                    </a:schemeClr>
                  </a:solidFill>
                </a:rPr>
                <a:t>此部分内容作为文字排版占位</a:t>
              </a:r>
              <a:br>
                <a:rPr lang="zh-CN" altLang="en-US" sz="1000" kern="0">
                  <a:solidFill>
                    <a:schemeClr val="bg1">
                      <a:lumMod val="50000"/>
                    </a:schemeClr>
                  </a:solidFill>
                </a:rPr>
              </a:br>
              <a:r>
                <a:rPr lang="zh-CN" altLang="en-US" sz="1000" kern="0">
                  <a:solidFill>
                    <a:schemeClr val="bg1">
                      <a:lumMod val="50000"/>
                    </a:schemeClr>
                  </a:solidFill>
                </a:rPr>
                <a:t>（建议使用主题字体）</a:t>
              </a:r>
            </a:p>
          </p:txBody>
        </p:sp>
      </p:grpSp>
      <p:sp>
        <p:nvSpPr>
          <p:cNvPr id="10" name="等腰三角形 9">
            <a:extLst/>
          </p:cNvPr>
          <p:cNvSpPr/>
          <p:nvPr/>
        </p:nvSpPr>
        <p:spPr>
          <a:xfrm rot="5400000">
            <a:off x="9644169" y="3312078"/>
            <a:ext cx="1649584" cy="754536"/>
          </a:xfrm>
          <a:prstGeom prst="triangle">
            <a:avLst/>
          </a:prstGeom>
          <a:solidFill>
            <a:schemeClr val="tx1">
              <a:lumMod val="60000"/>
              <a:lumOff val="40000"/>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等腰三角形 10">
            <a:extLst/>
          </p:cNvPr>
          <p:cNvSpPr/>
          <p:nvPr/>
        </p:nvSpPr>
        <p:spPr>
          <a:xfrm rot="5400000">
            <a:off x="8471710" y="3413422"/>
            <a:ext cx="1206478" cy="551855"/>
          </a:xfrm>
          <a:prstGeom prst="triangle">
            <a:avLst/>
          </a:prstGeom>
          <a:solidFill>
            <a:schemeClr val="tx1">
              <a:lumMod val="60000"/>
              <a:lumOff val="40000"/>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任意多边形: 形状 11">
            <a:extLst/>
          </p:cNvPr>
          <p:cNvSpPr>
            <a:spLocks/>
          </p:cNvSpPr>
          <p:nvPr/>
        </p:nvSpPr>
        <p:spPr bwMode="auto">
          <a:xfrm>
            <a:off x="8150650" y="2128477"/>
            <a:ext cx="1296739" cy="3055677"/>
          </a:xfrm>
          <a:custGeom>
            <a:avLst/>
            <a:gdLst>
              <a:gd name="T0" fmla="*/ 538 w 1077"/>
              <a:gd name="T1" fmla="*/ 621 h 2480"/>
              <a:gd name="T2" fmla="*/ 0 w 1077"/>
              <a:gd name="T3" fmla="*/ 0 h 2480"/>
              <a:gd name="T4" fmla="*/ 0 w 1077"/>
              <a:gd name="T5" fmla="*/ 45 h 2480"/>
              <a:gd name="T6" fmla="*/ 281 w 1077"/>
              <a:gd name="T7" fmla="*/ 455 h 2480"/>
              <a:gd name="T8" fmla="*/ 818 w 1077"/>
              <a:gd name="T9" fmla="*/ 1241 h 2480"/>
              <a:gd name="T10" fmla="*/ 281 w 1077"/>
              <a:gd name="T11" fmla="*/ 2025 h 2480"/>
              <a:gd name="T12" fmla="*/ 0 w 1077"/>
              <a:gd name="T13" fmla="*/ 2435 h 2480"/>
              <a:gd name="T14" fmla="*/ 0 w 1077"/>
              <a:gd name="T15" fmla="*/ 2480 h 2480"/>
              <a:gd name="T16" fmla="*/ 538 w 1077"/>
              <a:gd name="T17" fmla="*/ 1862 h 2480"/>
              <a:gd name="T18" fmla="*/ 1077 w 1077"/>
              <a:gd name="T19" fmla="*/ 1241 h 2480"/>
              <a:gd name="T20" fmla="*/ 538 w 1077"/>
              <a:gd name="T21" fmla="*/ 621 h 2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7" h="2480">
                <a:moveTo>
                  <a:pt x="538" y="621"/>
                </a:moveTo>
                <a:lnTo>
                  <a:pt x="0" y="0"/>
                </a:lnTo>
                <a:lnTo>
                  <a:pt x="0" y="45"/>
                </a:lnTo>
                <a:lnTo>
                  <a:pt x="281" y="455"/>
                </a:lnTo>
                <a:lnTo>
                  <a:pt x="818" y="1241"/>
                </a:lnTo>
                <a:lnTo>
                  <a:pt x="281" y="2025"/>
                </a:lnTo>
                <a:lnTo>
                  <a:pt x="0" y="2435"/>
                </a:lnTo>
                <a:lnTo>
                  <a:pt x="0" y="2480"/>
                </a:lnTo>
                <a:lnTo>
                  <a:pt x="538" y="1862"/>
                </a:lnTo>
                <a:lnTo>
                  <a:pt x="1077" y="1241"/>
                </a:lnTo>
                <a:lnTo>
                  <a:pt x="538" y="621"/>
                </a:lnTo>
                <a:close/>
              </a:path>
            </a:pathLst>
          </a:custGeom>
          <a:solidFill>
            <a:schemeClr val="tx1">
              <a:lumMod val="60000"/>
              <a:lumOff val="40000"/>
              <a:alpha val="31000"/>
            </a:schemeClr>
          </a:solidFill>
          <a:ln>
            <a:noFill/>
          </a:ln>
        </p:spPr>
        <p:txBody>
          <a:bodyPr anchor="ctr"/>
          <a:lstStyle/>
          <a:p>
            <a:pPr algn="ctr"/>
            <a:endParaRPr/>
          </a:p>
        </p:txBody>
      </p:sp>
      <p:sp>
        <p:nvSpPr>
          <p:cNvPr id="13" name="等腰三角形 12">
            <a:extLst/>
          </p:cNvPr>
          <p:cNvSpPr/>
          <p:nvPr/>
        </p:nvSpPr>
        <p:spPr>
          <a:xfrm rot="5400000">
            <a:off x="6005875" y="3413422"/>
            <a:ext cx="1206478" cy="551855"/>
          </a:xfrm>
          <a:prstGeom prst="triangle">
            <a:avLst/>
          </a:prstGeom>
          <a:solidFill>
            <a:schemeClr val="tx1">
              <a:lumMod val="60000"/>
              <a:lumOff val="40000"/>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任意多边形: 形状 13">
            <a:extLst/>
          </p:cNvPr>
          <p:cNvSpPr>
            <a:spLocks/>
          </p:cNvSpPr>
          <p:nvPr/>
        </p:nvSpPr>
        <p:spPr bwMode="auto">
          <a:xfrm>
            <a:off x="5684816" y="2128475"/>
            <a:ext cx="1296739" cy="3055677"/>
          </a:xfrm>
          <a:custGeom>
            <a:avLst/>
            <a:gdLst>
              <a:gd name="T0" fmla="*/ 538 w 1077"/>
              <a:gd name="T1" fmla="*/ 621 h 2480"/>
              <a:gd name="T2" fmla="*/ 0 w 1077"/>
              <a:gd name="T3" fmla="*/ 0 h 2480"/>
              <a:gd name="T4" fmla="*/ 0 w 1077"/>
              <a:gd name="T5" fmla="*/ 45 h 2480"/>
              <a:gd name="T6" fmla="*/ 281 w 1077"/>
              <a:gd name="T7" fmla="*/ 455 h 2480"/>
              <a:gd name="T8" fmla="*/ 818 w 1077"/>
              <a:gd name="T9" fmla="*/ 1241 h 2480"/>
              <a:gd name="T10" fmla="*/ 281 w 1077"/>
              <a:gd name="T11" fmla="*/ 2025 h 2480"/>
              <a:gd name="T12" fmla="*/ 0 w 1077"/>
              <a:gd name="T13" fmla="*/ 2435 h 2480"/>
              <a:gd name="T14" fmla="*/ 0 w 1077"/>
              <a:gd name="T15" fmla="*/ 2480 h 2480"/>
              <a:gd name="T16" fmla="*/ 538 w 1077"/>
              <a:gd name="T17" fmla="*/ 1862 h 2480"/>
              <a:gd name="T18" fmla="*/ 1077 w 1077"/>
              <a:gd name="T19" fmla="*/ 1241 h 2480"/>
              <a:gd name="T20" fmla="*/ 538 w 1077"/>
              <a:gd name="T21" fmla="*/ 621 h 2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7" h="2480">
                <a:moveTo>
                  <a:pt x="538" y="621"/>
                </a:moveTo>
                <a:lnTo>
                  <a:pt x="0" y="0"/>
                </a:lnTo>
                <a:lnTo>
                  <a:pt x="0" y="45"/>
                </a:lnTo>
                <a:lnTo>
                  <a:pt x="281" y="455"/>
                </a:lnTo>
                <a:lnTo>
                  <a:pt x="818" y="1241"/>
                </a:lnTo>
                <a:lnTo>
                  <a:pt x="281" y="2025"/>
                </a:lnTo>
                <a:lnTo>
                  <a:pt x="0" y="2435"/>
                </a:lnTo>
                <a:lnTo>
                  <a:pt x="0" y="2480"/>
                </a:lnTo>
                <a:lnTo>
                  <a:pt x="538" y="1862"/>
                </a:lnTo>
                <a:lnTo>
                  <a:pt x="1077" y="1241"/>
                </a:lnTo>
                <a:lnTo>
                  <a:pt x="538" y="621"/>
                </a:lnTo>
                <a:close/>
              </a:path>
            </a:pathLst>
          </a:custGeom>
          <a:solidFill>
            <a:schemeClr val="tx1">
              <a:lumMod val="60000"/>
              <a:lumOff val="40000"/>
              <a:alpha val="31000"/>
            </a:schemeClr>
          </a:solidFill>
          <a:ln>
            <a:noFill/>
          </a:ln>
        </p:spPr>
        <p:txBody>
          <a:bodyPr anchor="ctr"/>
          <a:lstStyle/>
          <a:p>
            <a:pPr algn="ctr"/>
            <a:endParaRPr/>
          </a:p>
        </p:txBody>
      </p:sp>
      <p:sp>
        <p:nvSpPr>
          <p:cNvPr id="15" name="等腰三角形 14">
            <a:extLst/>
          </p:cNvPr>
          <p:cNvSpPr/>
          <p:nvPr/>
        </p:nvSpPr>
        <p:spPr>
          <a:xfrm rot="5400000">
            <a:off x="3635247" y="3380389"/>
            <a:ext cx="1206478" cy="551855"/>
          </a:xfrm>
          <a:prstGeom prst="triangle">
            <a:avLst/>
          </a:prstGeom>
          <a:solidFill>
            <a:schemeClr val="tx1">
              <a:lumMod val="60000"/>
              <a:lumOff val="40000"/>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任意多边形: 形状 15">
            <a:extLst/>
          </p:cNvPr>
          <p:cNvSpPr>
            <a:spLocks/>
          </p:cNvSpPr>
          <p:nvPr/>
        </p:nvSpPr>
        <p:spPr bwMode="auto">
          <a:xfrm>
            <a:off x="3314190" y="2161509"/>
            <a:ext cx="1296739" cy="3055677"/>
          </a:xfrm>
          <a:custGeom>
            <a:avLst/>
            <a:gdLst>
              <a:gd name="T0" fmla="*/ 538 w 1077"/>
              <a:gd name="T1" fmla="*/ 621 h 2480"/>
              <a:gd name="T2" fmla="*/ 0 w 1077"/>
              <a:gd name="T3" fmla="*/ 0 h 2480"/>
              <a:gd name="T4" fmla="*/ 0 w 1077"/>
              <a:gd name="T5" fmla="*/ 45 h 2480"/>
              <a:gd name="T6" fmla="*/ 281 w 1077"/>
              <a:gd name="T7" fmla="*/ 455 h 2480"/>
              <a:gd name="T8" fmla="*/ 818 w 1077"/>
              <a:gd name="T9" fmla="*/ 1241 h 2480"/>
              <a:gd name="T10" fmla="*/ 281 w 1077"/>
              <a:gd name="T11" fmla="*/ 2025 h 2480"/>
              <a:gd name="T12" fmla="*/ 0 w 1077"/>
              <a:gd name="T13" fmla="*/ 2435 h 2480"/>
              <a:gd name="T14" fmla="*/ 0 w 1077"/>
              <a:gd name="T15" fmla="*/ 2480 h 2480"/>
              <a:gd name="T16" fmla="*/ 538 w 1077"/>
              <a:gd name="T17" fmla="*/ 1862 h 2480"/>
              <a:gd name="T18" fmla="*/ 1077 w 1077"/>
              <a:gd name="T19" fmla="*/ 1241 h 2480"/>
              <a:gd name="T20" fmla="*/ 538 w 1077"/>
              <a:gd name="T21" fmla="*/ 621 h 2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7" h="2480">
                <a:moveTo>
                  <a:pt x="538" y="621"/>
                </a:moveTo>
                <a:lnTo>
                  <a:pt x="0" y="0"/>
                </a:lnTo>
                <a:lnTo>
                  <a:pt x="0" y="45"/>
                </a:lnTo>
                <a:lnTo>
                  <a:pt x="281" y="455"/>
                </a:lnTo>
                <a:lnTo>
                  <a:pt x="818" y="1241"/>
                </a:lnTo>
                <a:lnTo>
                  <a:pt x="281" y="2025"/>
                </a:lnTo>
                <a:lnTo>
                  <a:pt x="0" y="2435"/>
                </a:lnTo>
                <a:lnTo>
                  <a:pt x="0" y="2480"/>
                </a:lnTo>
                <a:lnTo>
                  <a:pt x="538" y="1862"/>
                </a:lnTo>
                <a:lnTo>
                  <a:pt x="1077" y="1241"/>
                </a:lnTo>
                <a:lnTo>
                  <a:pt x="538" y="621"/>
                </a:lnTo>
                <a:close/>
              </a:path>
            </a:pathLst>
          </a:custGeom>
          <a:solidFill>
            <a:schemeClr val="tx1">
              <a:lumMod val="60000"/>
              <a:lumOff val="40000"/>
              <a:alpha val="31000"/>
            </a:schemeClr>
          </a:solidFill>
          <a:ln>
            <a:noFill/>
          </a:ln>
        </p:spPr>
        <p:txBody>
          <a:bodyPr anchor="ctr"/>
          <a:lstStyle/>
          <a:p>
            <a:pPr algn="ctr"/>
            <a:endParaRPr/>
          </a:p>
        </p:txBody>
      </p:sp>
      <p:sp>
        <p:nvSpPr>
          <p:cNvPr id="17" name="任意多边形: 形状 16">
            <a:extLst/>
          </p:cNvPr>
          <p:cNvSpPr>
            <a:spLocks/>
          </p:cNvSpPr>
          <p:nvPr/>
        </p:nvSpPr>
        <p:spPr bwMode="auto">
          <a:xfrm>
            <a:off x="1055688" y="1469433"/>
            <a:ext cx="10080625" cy="4439831"/>
          </a:xfrm>
          <a:custGeom>
            <a:avLst/>
            <a:gdLst>
              <a:gd name="T0" fmla="*/ 7710 w 8561"/>
              <a:gd name="T1" fmla="*/ 987 h 3943"/>
              <a:gd name="T2" fmla="*/ 6859 w 8561"/>
              <a:gd name="T3" fmla="*/ 0 h 3943"/>
              <a:gd name="T4" fmla="*/ 6859 w 8561"/>
              <a:gd name="T5" fmla="*/ 71 h 3943"/>
              <a:gd name="T6" fmla="*/ 7303 w 8561"/>
              <a:gd name="T7" fmla="*/ 724 h 3943"/>
              <a:gd name="T8" fmla="*/ 8112 w 8561"/>
              <a:gd name="T9" fmla="*/ 1908 h 3943"/>
              <a:gd name="T10" fmla="*/ 1033 w 8561"/>
              <a:gd name="T11" fmla="*/ 1908 h 3943"/>
              <a:gd name="T12" fmla="*/ 572 w 8561"/>
              <a:gd name="T13" fmla="*/ 1640 h 3943"/>
              <a:gd name="T14" fmla="*/ 0 w 8561"/>
              <a:gd name="T15" fmla="*/ 1311 h 3943"/>
              <a:gd name="T16" fmla="*/ 0 w 8561"/>
              <a:gd name="T17" fmla="*/ 1972 h 3943"/>
              <a:gd name="T18" fmla="*/ 0 w 8561"/>
              <a:gd name="T19" fmla="*/ 2632 h 3943"/>
              <a:gd name="T20" fmla="*/ 572 w 8561"/>
              <a:gd name="T21" fmla="*/ 2303 h 3943"/>
              <a:gd name="T22" fmla="*/ 1033 w 8561"/>
              <a:gd name="T23" fmla="*/ 2036 h 3943"/>
              <a:gd name="T24" fmla="*/ 8112 w 8561"/>
              <a:gd name="T25" fmla="*/ 2036 h 3943"/>
              <a:gd name="T26" fmla="*/ 7303 w 8561"/>
              <a:gd name="T27" fmla="*/ 3219 h 3943"/>
              <a:gd name="T28" fmla="*/ 6859 w 8561"/>
              <a:gd name="T29" fmla="*/ 3872 h 3943"/>
              <a:gd name="T30" fmla="*/ 6859 w 8561"/>
              <a:gd name="T31" fmla="*/ 3943 h 3943"/>
              <a:gd name="T32" fmla="*/ 7710 w 8561"/>
              <a:gd name="T33" fmla="*/ 2956 h 3943"/>
              <a:gd name="T34" fmla="*/ 8561 w 8561"/>
              <a:gd name="T35" fmla="*/ 1972 h 3943"/>
              <a:gd name="T36" fmla="*/ 7710 w 8561"/>
              <a:gd name="T37" fmla="*/ 987 h 3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61" h="3943">
                <a:moveTo>
                  <a:pt x="7710" y="987"/>
                </a:moveTo>
                <a:lnTo>
                  <a:pt x="6859" y="0"/>
                </a:lnTo>
                <a:lnTo>
                  <a:pt x="6859" y="71"/>
                </a:lnTo>
                <a:lnTo>
                  <a:pt x="7303" y="724"/>
                </a:lnTo>
                <a:lnTo>
                  <a:pt x="8112" y="1908"/>
                </a:lnTo>
                <a:lnTo>
                  <a:pt x="1033" y="1908"/>
                </a:lnTo>
                <a:lnTo>
                  <a:pt x="572" y="1640"/>
                </a:lnTo>
                <a:lnTo>
                  <a:pt x="0" y="1311"/>
                </a:lnTo>
                <a:lnTo>
                  <a:pt x="0" y="1972"/>
                </a:lnTo>
                <a:lnTo>
                  <a:pt x="0" y="2632"/>
                </a:lnTo>
                <a:lnTo>
                  <a:pt x="572" y="2303"/>
                </a:lnTo>
                <a:lnTo>
                  <a:pt x="1033" y="2036"/>
                </a:lnTo>
                <a:lnTo>
                  <a:pt x="8112" y="2036"/>
                </a:lnTo>
                <a:lnTo>
                  <a:pt x="7303" y="3219"/>
                </a:lnTo>
                <a:lnTo>
                  <a:pt x="6859" y="3872"/>
                </a:lnTo>
                <a:lnTo>
                  <a:pt x="6859" y="3943"/>
                </a:lnTo>
                <a:lnTo>
                  <a:pt x="7710" y="2956"/>
                </a:lnTo>
                <a:lnTo>
                  <a:pt x="8561" y="1972"/>
                </a:lnTo>
                <a:lnTo>
                  <a:pt x="7710" y="987"/>
                </a:lnTo>
                <a:close/>
              </a:path>
            </a:pathLst>
          </a:custGeom>
          <a:solidFill>
            <a:schemeClr val="tx1">
              <a:lumMod val="60000"/>
              <a:lumOff val="40000"/>
              <a:alpha val="31000"/>
            </a:schemeClr>
          </a:solidFill>
          <a:ln>
            <a:noFill/>
          </a:ln>
        </p:spPr>
        <p:txBody>
          <a:bodyPr anchor="ctr"/>
          <a:lstStyle/>
          <a:p>
            <a:pPr algn="ctr"/>
            <a:endParaRPr/>
          </a:p>
        </p:txBody>
      </p:sp>
    </p:spTree>
    <p:extLst>
      <p:ext uri="{BB962C8B-B14F-4D97-AF65-F5344CB8AC3E}">
        <p14:creationId xmlns:p14="http://schemas.microsoft.com/office/powerpoint/2010/main" val="229408800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75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1750"/>
                            </p:stCondLst>
                            <p:childTnLst>
                              <p:par>
                                <p:cTn id="23" presetID="16" presetClass="entr" presetSubtype="42"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Horizontal)">
                                      <p:cBhvr>
                                        <p:cTn id="25" dur="500"/>
                                        <p:tgtEl>
                                          <p:spTgt spid="12"/>
                                        </p:tgtEl>
                                      </p:cBhvr>
                                    </p:animEffect>
                                  </p:childTnLst>
                                </p:cTn>
                              </p:par>
                              <p:par>
                                <p:cTn id="26" presetID="16" presetClass="entr" presetSubtype="42"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outHorizontal)">
                                      <p:cBhvr>
                                        <p:cTn id="28" dur="500"/>
                                        <p:tgtEl>
                                          <p:spTgt spid="14"/>
                                        </p:tgtEl>
                                      </p:cBhvr>
                                    </p:animEffect>
                                  </p:childTnLst>
                                </p:cTn>
                              </p:par>
                              <p:par>
                                <p:cTn id="29" presetID="16" presetClass="entr" presetSubtype="42"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outHorizontal)">
                                      <p:cBhvr>
                                        <p:cTn id="31" dur="500"/>
                                        <p:tgtEl>
                                          <p:spTgt spid="16"/>
                                        </p:tgtEl>
                                      </p:cBhvr>
                                    </p:animEffect>
                                  </p:childTnLst>
                                </p:cTn>
                              </p:par>
                            </p:childTnLst>
                          </p:cTn>
                        </p:par>
                        <p:par>
                          <p:cTn id="32" fill="hold">
                            <p:stCondLst>
                              <p:cond delay="2250"/>
                            </p:stCondLst>
                            <p:childTnLst>
                              <p:par>
                                <p:cTn id="33" presetID="2" presetClass="entr" presetSubtype="8"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grpSp>
        <p:nvGrpSpPr>
          <p:cNvPr id="4" name="组合 3"/>
          <p:cNvGrpSpPr/>
          <p:nvPr/>
        </p:nvGrpSpPr>
        <p:grpSpPr>
          <a:xfrm>
            <a:off x="5530979" y="1793538"/>
            <a:ext cx="675445" cy="665861"/>
            <a:chOff x="5522785" y="1820755"/>
            <a:chExt cx="1011408" cy="997057"/>
          </a:xfrm>
        </p:grpSpPr>
        <p:sp>
          <p:nvSpPr>
            <p:cNvPr id="2" name="矩形 1"/>
            <p:cNvSpPr/>
            <p:nvPr/>
          </p:nvSpPr>
          <p:spPr>
            <a:xfrm>
              <a:off x="5522785" y="2079623"/>
              <a:ext cx="738189" cy="738189"/>
            </a:xfrm>
            <a:prstGeom prst="rect">
              <a:avLst/>
            </a:prstGeom>
            <a:noFill/>
            <a:ln w="762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draw-check-mark_17153"/>
            <p:cNvSpPr>
              <a:spLocks noChangeAspect="1"/>
            </p:cNvSpPr>
            <p:nvPr/>
          </p:nvSpPr>
          <p:spPr bwMode="auto">
            <a:xfrm>
              <a:off x="5522785" y="1820755"/>
              <a:ext cx="1011408" cy="971657"/>
            </a:xfrm>
            <a:custGeom>
              <a:avLst/>
              <a:gdLst>
                <a:gd name="T0" fmla="*/ 114 w 276"/>
                <a:gd name="T1" fmla="*/ 257 h 265"/>
                <a:gd name="T2" fmla="*/ 143 w 276"/>
                <a:gd name="T3" fmla="*/ 249 h 265"/>
                <a:gd name="T4" fmla="*/ 263 w 276"/>
                <a:gd name="T5" fmla="*/ 35 h 265"/>
                <a:gd name="T6" fmla="*/ 234 w 276"/>
                <a:gd name="T7" fmla="*/ 17 h 265"/>
                <a:gd name="T8" fmla="*/ 117 w 276"/>
                <a:gd name="T9" fmla="*/ 210 h 265"/>
                <a:gd name="T10" fmla="*/ 42 w 276"/>
                <a:gd name="T11" fmla="*/ 140 h 265"/>
                <a:gd name="T12" fmla="*/ 18 w 276"/>
                <a:gd name="T13" fmla="*/ 164 h 265"/>
                <a:gd name="T14" fmla="*/ 114 w 276"/>
                <a:gd name="T15" fmla="*/ 257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265">
                  <a:moveTo>
                    <a:pt x="114" y="257"/>
                  </a:moveTo>
                  <a:cubicBezTo>
                    <a:pt x="123" y="265"/>
                    <a:pt x="141" y="262"/>
                    <a:pt x="143" y="249"/>
                  </a:cubicBezTo>
                  <a:cubicBezTo>
                    <a:pt x="155" y="168"/>
                    <a:pt x="217" y="99"/>
                    <a:pt x="263" y="35"/>
                  </a:cubicBezTo>
                  <a:cubicBezTo>
                    <a:pt x="276" y="17"/>
                    <a:pt x="246" y="0"/>
                    <a:pt x="234" y="17"/>
                  </a:cubicBezTo>
                  <a:cubicBezTo>
                    <a:pt x="191" y="77"/>
                    <a:pt x="138" y="139"/>
                    <a:pt x="117" y="210"/>
                  </a:cubicBezTo>
                  <a:cubicBezTo>
                    <a:pt x="93" y="186"/>
                    <a:pt x="69" y="162"/>
                    <a:pt x="42" y="140"/>
                  </a:cubicBezTo>
                  <a:cubicBezTo>
                    <a:pt x="25" y="126"/>
                    <a:pt x="0" y="150"/>
                    <a:pt x="18" y="164"/>
                  </a:cubicBezTo>
                  <a:cubicBezTo>
                    <a:pt x="53" y="192"/>
                    <a:pt x="83" y="225"/>
                    <a:pt x="114" y="257"/>
                  </a:cubicBezTo>
                  <a:close/>
                </a:path>
              </a:pathLst>
            </a:custGeom>
            <a:solidFill>
              <a:schemeClr val="accent4"/>
            </a:solidFill>
            <a:ln>
              <a:noFill/>
            </a:ln>
          </p:spPr>
        </p:sp>
      </p:grpSp>
      <p:grpSp>
        <p:nvGrpSpPr>
          <p:cNvPr id="12" name="组合 11"/>
          <p:cNvGrpSpPr/>
          <p:nvPr/>
        </p:nvGrpSpPr>
        <p:grpSpPr>
          <a:xfrm>
            <a:off x="5530979" y="3185829"/>
            <a:ext cx="675445" cy="665861"/>
            <a:chOff x="5522785" y="1820755"/>
            <a:chExt cx="1011408" cy="997057"/>
          </a:xfrm>
        </p:grpSpPr>
        <p:sp>
          <p:nvSpPr>
            <p:cNvPr id="13" name="矩形 12"/>
            <p:cNvSpPr/>
            <p:nvPr/>
          </p:nvSpPr>
          <p:spPr>
            <a:xfrm>
              <a:off x="5522785" y="2079623"/>
              <a:ext cx="738189" cy="738189"/>
            </a:xfrm>
            <a:prstGeom prst="rect">
              <a:avLst/>
            </a:prstGeom>
            <a:noFill/>
            <a:ln w="762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draw-check-mark_17153"/>
            <p:cNvSpPr>
              <a:spLocks noChangeAspect="1"/>
            </p:cNvSpPr>
            <p:nvPr/>
          </p:nvSpPr>
          <p:spPr bwMode="auto">
            <a:xfrm>
              <a:off x="5522785" y="1820755"/>
              <a:ext cx="1011408" cy="971657"/>
            </a:xfrm>
            <a:custGeom>
              <a:avLst/>
              <a:gdLst>
                <a:gd name="T0" fmla="*/ 114 w 276"/>
                <a:gd name="T1" fmla="*/ 257 h 265"/>
                <a:gd name="T2" fmla="*/ 143 w 276"/>
                <a:gd name="T3" fmla="*/ 249 h 265"/>
                <a:gd name="T4" fmla="*/ 263 w 276"/>
                <a:gd name="T5" fmla="*/ 35 h 265"/>
                <a:gd name="T6" fmla="*/ 234 w 276"/>
                <a:gd name="T7" fmla="*/ 17 h 265"/>
                <a:gd name="T8" fmla="*/ 117 w 276"/>
                <a:gd name="T9" fmla="*/ 210 h 265"/>
                <a:gd name="T10" fmla="*/ 42 w 276"/>
                <a:gd name="T11" fmla="*/ 140 h 265"/>
                <a:gd name="T12" fmla="*/ 18 w 276"/>
                <a:gd name="T13" fmla="*/ 164 h 265"/>
                <a:gd name="T14" fmla="*/ 114 w 276"/>
                <a:gd name="T15" fmla="*/ 257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265">
                  <a:moveTo>
                    <a:pt x="114" y="257"/>
                  </a:moveTo>
                  <a:cubicBezTo>
                    <a:pt x="123" y="265"/>
                    <a:pt x="141" y="262"/>
                    <a:pt x="143" y="249"/>
                  </a:cubicBezTo>
                  <a:cubicBezTo>
                    <a:pt x="155" y="168"/>
                    <a:pt x="217" y="99"/>
                    <a:pt x="263" y="35"/>
                  </a:cubicBezTo>
                  <a:cubicBezTo>
                    <a:pt x="276" y="17"/>
                    <a:pt x="246" y="0"/>
                    <a:pt x="234" y="17"/>
                  </a:cubicBezTo>
                  <a:cubicBezTo>
                    <a:pt x="191" y="77"/>
                    <a:pt x="138" y="139"/>
                    <a:pt x="117" y="210"/>
                  </a:cubicBezTo>
                  <a:cubicBezTo>
                    <a:pt x="93" y="186"/>
                    <a:pt x="69" y="162"/>
                    <a:pt x="42" y="140"/>
                  </a:cubicBezTo>
                  <a:cubicBezTo>
                    <a:pt x="25" y="126"/>
                    <a:pt x="0" y="150"/>
                    <a:pt x="18" y="164"/>
                  </a:cubicBezTo>
                  <a:cubicBezTo>
                    <a:pt x="53" y="192"/>
                    <a:pt x="83" y="225"/>
                    <a:pt x="114" y="257"/>
                  </a:cubicBezTo>
                  <a:close/>
                </a:path>
              </a:pathLst>
            </a:custGeom>
            <a:solidFill>
              <a:schemeClr val="accent4"/>
            </a:solidFill>
            <a:ln>
              <a:noFill/>
            </a:ln>
          </p:spPr>
        </p:sp>
      </p:grpSp>
      <p:grpSp>
        <p:nvGrpSpPr>
          <p:cNvPr id="15" name="组合 14"/>
          <p:cNvGrpSpPr/>
          <p:nvPr/>
        </p:nvGrpSpPr>
        <p:grpSpPr>
          <a:xfrm>
            <a:off x="5530979" y="4578120"/>
            <a:ext cx="675445" cy="665861"/>
            <a:chOff x="5522785" y="1820755"/>
            <a:chExt cx="1011408" cy="997057"/>
          </a:xfrm>
        </p:grpSpPr>
        <p:sp>
          <p:nvSpPr>
            <p:cNvPr id="16" name="矩形 15"/>
            <p:cNvSpPr/>
            <p:nvPr/>
          </p:nvSpPr>
          <p:spPr>
            <a:xfrm>
              <a:off x="5522785" y="2079623"/>
              <a:ext cx="738189" cy="738189"/>
            </a:xfrm>
            <a:prstGeom prst="rect">
              <a:avLst/>
            </a:prstGeom>
            <a:noFill/>
            <a:ln w="762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draw-check-mark_17153"/>
            <p:cNvSpPr>
              <a:spLocks noChangeAspect="1"/>
            </p:cNvSpPr>
            <p:nvPr/>
          </p:nvSpPr>
          <p:spPr bwMode="auto">
            <a:xfrm>
              <a:off x="5522785" y="1820755"/>
              <a:ext cx="1011408" cy="971657"/>
            </a:xfrm>
            <a:custGeom>
              <a:avLst/>
              <a:gdLst>
                <a:gd name="T0" fmla="*/ 114 w 276"/>
                <a:gd name="T1" fmla="*/ 257 h 265"/>
                <a:gd name="T2" fmla="*/ 143 w 276"/>
                <a:gd name="T3" fmla="*/ 249 h 265"/>
                <a:gd name="T4" fmla="*/ 263 w 276"/>
                <a:gd name="T5" fmla="*/ 35 h 265"/>
                <a:gd name="T6" fmla="*/ 234 w 276"/>
                <a:gd name="T7" fmla="*/ 17 h 265"/>
                <a:gd name="T8" fmla="*/ 117 w 276"/>
                <a:gd name="T9" fmla="*/ 210 h 265"/>
                <a:gd name="T10" fmla="*/ 42 w 276"/>
                <a:gd name="T11" fmla="*/ 140 h 265"/>
                <a:gd name="T12" fmla="*/ 18 w 276"/>
                <a:gd name="T13" fmla="*/ 164 h 265"/>
                <a:gd name="T14" fmla="*/ 114 w 276"/>
                <a:gd name="T15" fmla="*/ 257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265">
                  <a:moveTo>
                    <a:pt x="114" y="257"/>
                  </a:moveTo>
                  <a:cubicBezTo>
                    <a:pt x="123" y="265"/>
                    <a:pt x="141" y="262"/>
                    <a:pt x="143" y="249"/>
                  </a:cubicBezTo>
                  <a:cubicBezTo>
                    <a:pt x="155" y="168"/>
                    <a:pt x="217" y="99"/>
                    <a:pt x="263" y="35"/>
                  </a:cubicBezTo>
                  <a:cubicBezTo>
                    <a:pt x="276" y="17"/>
                    <a:pt x="246" y="0"/>
                    <a:pt x="234" y="17"/>
                  </a:cubicBezTo>
                  <a:cubicBezTo>
                    <a:pt x="191" y="77"/>
                    <a:pt x="138" y="139"/>
                    <a:pt x="117" y="210"/>
                  </a:cubicBezTo>
                  <a:cubicBezTo>
                    <a:pt x="93" y="186"/>
                    <a:pt x="69" y="162"/>
                    <a:pt x="42" y="140"/>
                  </a:cubicBezTo>
                  <a:cubicBezTo>
                    <a:pt x="25" y="126"/>
                    <a:pt x="0" y="150"/>
                    <a:pt x="18" y="164"/>
                  </a:cubicBezTo>
                  <a:cubicBezTo>
                    <a:pt x="53" y="192"/>
                    <a:pt x="83" y="225"/>
                    <a:pt x="114" y="257"/>
                  </a:cubicBezTo>
                  <a:close/>
                </a:path>
              </a:pathLst>
            </a:custGeom>
            <a:solidFill>
              <a:schemeClr val="accent4"/>
            </a:solidFill>
            <a:ln>
              <a:noFill/>
            </a:ln>
          </p:spPr>
        </p:sp>
      </p:grpSp>
      <p:grpSp>
        <p:nvGrpSpPr>
          <p:cNvPr id="9" name="组合 8"/>
          <p:cNvGrpSpPr/>
          <p:nvPr/>
        </p:nvGrpSpPr>
        <p:grpSpPr>
          <a:xfrm>
            <a:off x="6335503" y="1864988"/>
            <a:ext cx="4688097" cy="1060148"/>
            <a:chOff x="6335503" y="1864988"/>
            <a:chExt cx="4688097" cy="1060148"/>
          </a:xfrm>
        </p:grpSpPr>
        <p:sp>
          <p:nvSpPr>
            <p:cNvPr id="19" name="矩形 18"/>
            <p:cNvSpPr/>
            <p:nvPr/>
          </p:nvSpPr>
          <p:spPr>
            <a:xfrm>
              <a:off x="6335503" y="2186472"/>
              <a:ext cx="4688097" cy="738664"/>
            </a:xfrm>
            <a:prstGeom prst="rect">
              <a:avLst/>
            </a:prstGeom>
          </p:spPr>
          <p:txBody>
            <a:bodyPr wrap="square">
              <a:spAutoFit/>
              <a:scene3d>
                <a:camera prst="orthographicFront"/>
                <a:lightRig rig="threePt" dir="t"/>
              </a:scene3d>
              <a:sp3d contourW="6350"/>
            </a:bodyPr>
            <a:lstStyle/>
            <a:p>
              <a:pPr>
                <a:spcBef>
                  <a:spcPct val="0"/>
                </a:spcBef>
              </a:pPr>
              <a:r>
                <a:rPr lang="zh-CN" altLang="en-US" sz="1400" dirty="0"/>
                <a:t>点击此处添加文本内容点击此处添加文本内容点击此处添加文本内容点击此处添加文本内容点击此处添加文本内容点击此处添加文本内容</a:t>
              </a:r>
            </a:p>
          </p:txBody>
        </p:sp>
        <p:sp>
          <p:nvSpPr>
            <p:cNvPr id="20" name="矩形 19"/>
            <p:cNvSpPr/>
            <p:nvPr/>
          </p:nvSpPr>
          <p:spPr>
            <a:xfrm>
              <a:off x="6335503" y="1864988"/>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nvGrpSpPr>
          <p:cNvPr id="11" name="组合 10"/>
          <p:cNvGrpSpPr/>
          <p:nvPr/>
        </p:nvGrpSpPr>
        <p:grpSpPr>
          <a:xfrm>
            <a:off x="6335503" y="3258140"/>
            <a:ext cx="4688097" cy="1060148"/>
            <a:chOff x="6335503" y="3258140"/>
            <a:chExt cx="4688097" cy="1060148"/>
          </a:xfrm>
        </p:grpSpPr>
        <p:sp>
          <p:nvSpPr>
            <p:cNvPr id="22" name="矩形 21"/>
            <p:cNvSpPr/>
            <p:nvPr/>
          </p:nvSpPr>
          <p:spPr>
            <a:xfrm>
              <a:off x="6335503" y="3579624"/>
              <a:ext cx="4688097" cy="738664"/>
            </a:xfrm>
            <a:prstGeom prst="rect">
              <a:avLst/>
            </a:prstGeom>
          </p:spPr>
          <p:txBody>
            <a:bodyPr wrap="square">
              <a:spAutoFit/>
              <a:scene3d>
                <a:camera prst="orthographicFront"/>
                <a:lightRig rig="threePt" dir="t"/>
              </a:scene3d>
              <a:sp3d contourW="6350"/>
            </a:bodyPr>
            <a:lstStyle/>
            <a:p>
              <a:pPr>
                <a:spcBef>
                  <a:spcPct val="0"/>
                </a:spcBef>
              </a:pPr>
              <a:r>
                <a:rPr lang="zh-CN" altLang="en-US" sz="1400" dirty="0"/>
                <a:t>点击此处添加文本内容点击此处添加文本内容点击此处添加文本内容点击此处添加文本内容点击此处添加文本内容点击此处添加文本内容</a:t>
              </a:r>
            </a:p>
          </p:txBody>
        </p:sp>
        <p:sp>
          <p:nvSpPr>
            <p:cNvPr id="23" name="矩形 22"/>
            <p:cNvSpPr/>
            <p:nvPr/>
          </p:nvSpPr>
          <p:spPr>
            <a:xfrm>
              <a:off x="6335503" y="3258140"/>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grpSp>
        <p:nvGrpSpPr>
          <p:cNvPr id="27" name="组合 26"/>
          <p:cNvGrpSpPr/>
          <p:nvPr/>
        </p:nvGrpSpPr>
        <p:grpSpPr>
          <a:xfrm>
            <a:off x="6335503" y="4651291"/>
            <a:ext cx="4688097" cy="1060148"/>
            <a:chOff x="6335503" y="4651291"/>
            <a:chExt cx="4688097" cy="1060148"/>
          </a:xfrm>
        </p:grpSpPr>
        <p:sp>
          <p:nvSpPr>
            <p:cNvPr id="25" name="矩形 24"/>
            <p:cNvSpPr/>
            <p:nvPr/>
          </p:nvSpPr>
          <p:spPr>
            <a:xfrm>
              <a:off x="6335503" y="4972775"/>
              <a:ext cx="4688097" cy="738664"/>
            </a:xfrm>
            <a:prstGeom prst="rect">
              <a:avLst/>
            </a:prstGeom>
          </p:spPr>
          <p:txBody>
            <a:bodyPr wrap="square">
              <a:spAutoFit/>
              <a:scene3d>
                <a:camera prst="orthographicFront"/>
                <a:lightRig rig="threePt" dir="t"/>
              </a:scene3d>
              <a:sp3d contourW="6350"/>
            </a:bodyPr>
            <a:lstStyle/>
            <a:p>
              <a:pPr>
                <a:spcBef>
                  <a:spcPct val="0"/>
                </a:spcBef>
              </a:pPr>
              <a:r>
                <a:rPr lang="zh-CN" altLang="en-US" sz="1400" dirty="0"/>
                <a:t>点击此处添加文本内容点击此处添加文本内容点击此处添加文本内容点击此处添加文本内容点击此处添加文本内容点击此处添加文本内容</a:t>
              </a:r>
            </a:p>
          </p:txBody>
        </p:sp>
        <p:sp>
          <p:nvSpPr>
            <p:cNvPr id="26" name="矩形 25"/>
            <p:cNvSpPr/>
            <p:nvPr/>
          </p:nvSpPr>
          <p:spPr>
            <a:xfrm>
              <a:off x="6335503" y="4651291"/>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标题文字添加</a:t>
              </a:r>
            </a:p>
          </p:txBody>
        </p:sp>
      </p:grpSp>
      <p:pic>
        <p:nvPicPr>
          <p:cNvPr id="8" name="图片占位符 7"/>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20441" r="20441"/>
          <a:stretch>
            <a:fillRect/>
          </a:stretch>
        </p:blipFill>
        <p:spPr/>
      </p:pic>
    </p:spTree>
    <p:extLst>
      <p:ext uri="{BB962C8B-B14F-4D97-AF65-F5344CB8AC3E}">
        <p14:creationId xmlns:p14="http://schemas.microsoft.com/office/powerpoint/2010/main" val="142017369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left)">
                                      <p:cBhvr>
                                        <p:cTn id="3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sp>
        <p:nvSpPr>
          <p:cNvPr id="2" name="椭圆 1"/>
          <p:cNvSpPr/>
          <p:nvPr/>
        </p:nvSpPr>
        <p:spPr>
          <a:xfrm>
            <a:off x="1357993" y="1683657"/>
            <a:ext cx="2195286" cy="2195286"/>
          </a:xfrm>
          <a:prstGeom prst="ellips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998357" y="1683657"/>
            <a:ext cx="2195286" cy="2195286"/>
          </a:xfrm>
          <a:prstGeom prst="ellips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638722" y="1683657"/>
            <a:ext cx="2195286" cy="2195286"/>
          </a:xfrm>
          <a:prstGeom prst="ellipse">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8" name="组合 287"/>
          <p:cNvGrpSpPr/>
          <p:nvPr/>
        </p:nvGrpSpPr>
        <p:grpSpPr>
          <a:xfrm>
            <a:off x="1181101" y="4049486"/>
            <a:ext cx="2549070" cy="1781166"/>
            <a:chOff x="1181101" y="4049486"/>
            <a:chExt cx="2549070" cy="1781166"/>
          </a:xfrm>
        </p:grpSpPr>
        <p:sp>
          <p:nvSpPr>
            <p:cNvPr id="3" name="矩形: 圆角 2"/>
            <p:cNvSpPr/>
            <p:nvPr/>
          </p:nvSpPr>
          <p:spPr>
            <a:xfrm>
              <a:off x="1301750" y="4049486"/>
              <a:ext cx="2307771" cy="53702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34648" y="4117368"/>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bg1"/>
                  </a:solidFill>
                </a:rPr>
                <a:t>标题文字添加</a:t>
              </a:r>
            </a:p>
          </p:txBody>
        </p:sp>
        <p:sp>
          <p:nvSpPr>
            <p:cNvPr id="20" name="矩形 19"/>
            <p:cNvSpPr/>
            <p:nvPr/>
          </p:nvSpPr>
          <p:spPr>
            <a:xfrm>
              <a:off x="1181101" y="4704190"/>
              <a:ext cx="2549070"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grpSp>
      <p:grpSp>
        <p:nvGrpSpPr>
          <p:cNvPr id="289" name="组合 288"/>
          <p:cNvGrpSpPr/>
          <p:nvPr/>
        </p:nvGrpSpPr>
        <p:grpSpPr>
          <a:xfrm>
            <a:off x="4821464" y="4049486"/>
            <a:ext cx="2549070" cy="1781166"/>
            <a:chOff x="4821464" y="4049486"/>
            <a:chExt cx="2549070" cy="1781166"/>
          </a:xfrm>
        </p:grpSpPr>
        <p:sp>
          <p:nvSpPr>
            <p:cNvPr id="14" name="矩形: 圆角 13"/>
            <p:cNvSpPr/>
            <p:nvPr/>
          </p:nvSpPr>
          <p:spPr>
            <a:xfrm>
              <a:off x="4942114" y="4049486"/>
              <a:ext cx="2307771" cy="53702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975012" y="4117368"/>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bg1"/>
                  </a:solidFill>
                </a:rPr>
                <a:t>标题文字添加</a:t>
              </a:r>
            </a:p>
          </p:txBody>
        </p:sp>
        <p:sp>
          <p:nvSpPr>
            <p:cNvPr id="21" name="矩形 20"/>
            <p:cNvSpPr/>
            <p:nvPr/>
          </p:nvSpPr>
          <p:spPr>
            <a:xfrm>
              <a:off x="4821464" y="4704190"/>
              <a:ext cx="2549070"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grpSp>
      <p:grpSp>
        <p:nvGrpSpPr>
          <p:cNvPr id="290" name="组合 289"/>
          <p:cNvGrpSpPr/>
          <p:nvPr/>
        </p:nvGrpSpPr>
        <p:grpSpPr>
          <a:xfrm>
            <a:off x="8461829" y="4049486"/>
            <a:ext cx="2549070" cy="1781166"/>
            <a:chOff x="8461829" y="4049486"/>
            <a:chExt cx="2549070" cy="1781166"/>
          </a:xfrm>
        </p:grpSpPr>
        <p:sp>
          <p:nvSpPr>
            <p:cNvPr id="18" name="矩形: 圆角 17"/>
            <p:cNvSpPr/>
            <p:nvPr/>
          </p:nvSpPr>
          <p:spPr>
            <a:xfrm>
              <a:off x="8582479" y="4049486"/>
              <a:ext cx="2307771" cy="537028"/>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615377" y="4117368"/>
              <a:ext cx="2241974" cy="401264"/>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b="1" dirty="0">
                  <a:solidFill>
                    <a:schemeClr val="bg1"/>
                  </a:solidFill>
                </a:rPr>
                <a:t>标题文字添加</a:t>
              </a:r>
            </a:p>
          </p:txBody>
        </p:sp>
        <p:sp>
          <p:nvSpPr>
            <p:cNvPr id="22" name="矩形 21"/>
            <p:cNvSpPr/>
            <p:nvPr/>
          </p:nvSpPr>
          <p:spPr>
            <a:xfrm>
              <a:off x="8461829" y="4704190"/>
              <a:ext cx="2549070" cy="1126462"/>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grpSp>
      <p:pic>
        <p:nvPicPr>
          <p:cNvPr id="9" name="图片占位符 8"/>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4700" r="14700"/>
          <a:stretch>
            <a:fillRect/>
          </a:stretch>
        </p:blipFill>
        <p:spPr/>
      </p:pic>
      <p:pic>
        <p:nvPicPr>
          <p:cNvPr id="26" name="图片占位符 25"/>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4941" r="14941"/>
          <a:stretch>
            <a:fillRect/>
          </a:stretch>
        </p:blipFill>
        <p:spPr/>
      </p:pic>
      <p:pic>
        <p:nvPicPr>
          <p:cNvPr id="28" name="图片占位符 27"/>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6650" r="16650"/>
          <a:stretch>
            <a:fillRect/>
          </a:stretch>
        </p:blipFill>
        <p:spPr/>
      </p:pic>
    </p:spTree>
    <p:extLst>
      <p:ext uri="{BB962C8B-B14F-4D97-AF65-F5344CB8AC3E}">
        <p14:creationId xmlns:p14="http://schemas.microsoft.com/office/powerpoint/2010/main" val="119778271"/>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childTnLst>
                          </p:cTn>
                        </p:par>
                        <p:par>
                          <p:cTn id="35" fill="hold">
                            <p:stCondLst>
                              <p:cond delay="500"/>
                            </p:stCondLst>
                            <p:childTnLst>
                              <p:par>
                                <p:cTn id="36" presetID="22" presetClass="entr" presetSubtype="1" fill="hold" nodeType="afterEffect">
                                  <p:stCondLst>
                                    <p:cond delay="0"/>
                                  </p:stCondLst>
                                  <p:childTnLst>
                                    <p:set>
                                      <p:cBhvr>
                                        <p:cTn id="37" dur="1" fill="hold">
                                          <p:stCondLst>
                                            <p:cond delay="0"/>
                                          </p:stCondLst>
                                        </p:cTn>
                                        <p:tgtEl>
                                          <p:spTgt spid="288"/>
                                        </p:tgtEl>
                                        <p:attrNameLst>
                                          <p:attrName>style.visibility</p:attrName>
                                        </p:attrNameLst>
                                      </p:cBhvr>
                                      <p:to>
                                        <p:strVal val="visible"/>
                                      </p:to>
                                    </p:set>
                                    <p:animEffect transition="in" filter="wipe(up)">
                                      <p:cBhvr>
                                        <p:cTn id="38" dur="500"/>
                                        <p:tgtEl>
                                          <p:spTgt spid="288"/>
                                        </p:tgtEl>
                                      </p:cBhvr>
                                    </p:animEffect>
                                  </p:childTnLst>
                                </p:cTn>
                              </p:par>
                            </p:childTnLst>
                          </p:cTn>
                        </p:par>
                        <p:par>
                          <p:cTn id="39" fill="hold">
                            <p:stCondLst>
                              <p:cond delay="1000"/>
                            </p:stCondLst>
                            <p:childTnLst>
                              <p:par>
                                <p:cTn id="40" presetID="22" presetClass="entr" presetSubtype="1" fill="hold" nodeType="afterEffect">
                                  <p:stCondLst>
                                    <p:cond delay="0"/>
                                  </p:stCondLst>
                                  <p:childTnLst>
                                    <p:set>
                                      <p:cBhvr>
                                        <p:cTn id="41" dur="1" fill="hold">
                                          <p:stCondLst>
                                            <p:cond delay="0"/>
                                          </p:stCondLst>
                                        </p:cTn>
                                        <p:tgtEl>
                                          <p:spTgt spid="289"/>
                                        </p:tgtEl>
                                        <p:attrNameLst>
                                          <p:attrName>style.visibility</p:attrName>
                                        </p:attrNameLst>
                                      </p:cBhvr>
                                      <p:to>
                                        <p:strVal val="visible"/>
                                      </p:to>
                                    </p:set>
                                    <p:animEffect transition="in" filter="wipe(up)">
                                      <p:cBhvr>
                                        <p:cTn id="42" dur="500"/>
                                        <p:tgtEl>
                                          <p:spTgt spid="289"/>
                                        </p:tgtEl>
                                      </p:cBhvr>
                                    </p:animEffect>
                                  </p:childTnLst>
                                </p:cTn>
                              </p:par>
                            </p:childTnLst>
                          </p:cTn>
                        </p:par>
                        <p:par>
                          <p:cTn id="43" fill="hold">
                            <p:stCondLst>
                              <p:cond delay="1500"/>
                            </p:stCondLst>
                            <p:childTnLst>
                              <p:par>
                                <p:cTn id="44" presetID="22" presetClass="entr" presetSubtype="1" fill="hold" nodeType="afterEffect">
                                  <p:stCondLst>
                                    <p:cond delay="0"/>
                                  </p:stCondLst>
                                  <p:childTnLst>
                                    <p:set>
                                      <p:cBhvr>
                                        <p:cTn id="45" dur="1" fill="hold">
                                          <p:stCondLst>
                                            <p:cond delay="0"/>
                                          </p:stCondLst>
                                        </p:cTn>
                                        <p:tgtEl>
                                          <p:spTgt spid="290"/>
                                        </p:tgtEl>
                                        <p:attrNameLst>
                                          <p:attrName>style.visibility</p:attrName>
                                        </p:attrNameLst>
                                      </p:cBhvr>
                                      <p:to>
                                        <p:strVal val="visible"/>
                                      </p:to>
                                    </p:set>
                                    <p:animEffect transition="in" filter="wipe(up)">
                                      <p:cBhvr>
                                        <p:cTn id="46" dur="500"/>
                                        <p:tgtEl>
                                          <p:spTgt spid="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grpSp>
        <p:nvGrpSpPr>
          <p:cNvPr id="7" name="组合 6"/>
          <p:cNvGrpSpPr/>
          <p:nvPr/>
        </p:nvGrpSpPr>
        <p:grpSpPr>
          <a:xfrm>
            <a:off x="1133055" y="1872343"/>
            <a:ext cx="5594317" cy="930882"/>
            <a:chOff x="1133055" y="1872343"/>
            <a:chExt cx="5594317" cy="930882"/>
          </a:xfrm>
        </p:grpSpPr>
        <p:sp>
          <p:nvSpPr>
            <p:cNvPr id="25" name="椭圆 1"/>
            <p:cNvSpPr/>
            <p:nvPr/>
          </p:nvSpPr>
          <p:spPr>
            <a:xfrm>
              <a:off x="1133055" y="1974873"/>
              <a:ext cx="687094" cy="665796"/>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矩形 8"/>
            <p:cNvSpPr/>
            <p:nvPr/>
          </p:nvSpPr>
          <p:spPr>
            <a:xfrm>
              <a:off x="2039275" y="2193827"/>
              <a:ext cx="468809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0" name="矩形 9"/>
            <p:cNvSpPr/>
            <p:nvPr/>
          </p:nvSpPr>
          <p:spPr>
            <a:xfrm>
              <a:off x="2039275" y="1872343"/>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主要观点一</a:t>
              </a:r>
            </a:p>
          </p:txBody>
        </p:sp>
      </p:grpSp>
      <p:grpSp>
        <p:nvGrpSpPr>
          <p:cNvPr id="8" name="组合 7"/>
          <p:cNvGrpSpPr/>
          <p:nvPr/>
        </p:nvGrpSpPr>
        <p:grpSpPr>
          <a:xfrm>
            <a:off x="1133055" y="3219903"/>
            <a:ext cx="5594317" cy="930882"/>
            <a:chOff x="1133055" y="3219903"/>
            <a:chExt cx="5594317" cy="930882"/>
          </a:xfrm>
        </p:grpSpPr>
        <p:sp>
          <p:nvSpPr>
            <p:cNvPr id="26" name="椭圆 12"/>
            <p:cNvSpPr/>
            <p:nvPr/>
          </p:nvSpPr>
          <p:spPr>
            <a:xfrm>
              <a:off x="1133055" y="3338814"/>
              <a:ext cx="687094" cy="633034"/>
            </a:xfrm>
            <a:custGeom>
              <a:avLst/>
              <a:gdLst>
                <a:gd name="connsiteX0" fmla="*/ 71849 w 332200"/>
                <a:gd name="connsiteY0" fmla="*/ 264788 h 306063"/>
                <a:gd name="connsiteX1" fmla="*/ 71849 w 332200"/>
                <a:gd name="connsiteY1" fmla="*/ 287013 h 306063"/>
                <a:gd name="connsiteX2" fmla="*/ 83160 w 332200"/>
                <a:gd name="connsiteY2" fmla="*/ 280476 h 306063"/>
                <a:gd name="connsiteX3" fmla="*/ 89444 w 332200"/>
                <a:gd name="connsiteY3" fmla="*/ 280476 h 306063"/>
                <a:gd name="connsiteX4" fmla="*/ 102012 w 332200"/>
                <a:gd name="connsiteY4" fmla="*/ 287013 h 306063"/>
                <a:gd name="connsiteX5" fmla="*/ 102012 w 332200"/>
                <a:gd name="connsiteY5" fmla="*/ 264788 h 306063"/>
                <a:gd name="connsiteX6" fmla="*/ 71849 w 332200"/>
                <a:gd name="connsiteY6" fmla="*/ 264788 h 306063"/>
                <a:gd name="connsiteX7" fmla="*/ 2700 w 332200"/>
                <a:gd name="connsiteY7" fmla="*/ 245155 h 306063"/>
                <a:gd name="connsiteX8" fmla="*/ 11745 w 332200"/>
                <a:gd name="connsiteY8" fmla="*/ 246451 h 306063"/>
                <a:gd name="connsiteX9" fmla="*/ 55679 w 332200"/>
                <a:gd name="connsiteY9" fmla="*/ 251635 h 306063"/>
                <a:gd name="connsiteX10" fmla="*/ 165511 w 332200"/>
                <a:gd name="connsiteY10" fmla="*/ 268482 h 306063"/>
                <a:gd name="connsiteX11" fmla="*/ 275344 w 332200"/>
                <a:gd name="connsiteY11" fmla="*/ 251635 h 306063"/>
                <a:gd name="connsiteX12" fmla="*/ 319278 w 332200"/>
                <a:gd name="connsiteY12" fmla="*/ 246451 h 306063"/>
                <a:gd name="connsiteX13" fmla="*/ 328323 w 332200"/>
                <a:gd name="connsiteY13" fmla="*/ 245155 h 306063"/>
                <a:gd name="connsiteX14" fmla="*/ 329615 w 332200"/>
                <a:gd name="connsiteY14" fmla="*/ 255522 h 306063"/>
                <a:gd name="connsiteX15" fmla="*/ 274052 w 332200"/>
                <a:gd name="connsiteY15" fmla="*/ 265890 h 306063"/>
                <a:gd name="connsiteX16" fmla="*/ 169388 w 332200"/>
                <a:gd name="connsiteY16" fmla="*/ 282737 h 306063"/>
                <a:gd name="connsiteX17" fmla="*/ 161635 w 332200"/>
                <a:gd name="connsiteY17" fmla="*/ 282737 h 306063"/>
                <a:gd name="connsiteX18" fmla="*/ 115117 w 332200"/>
                <a:gd name="connsiteY18" fmla="*/ 267186 h 306063"/>
                <a:gd name="connsiteX19" fmla="*/ 115117 w 332200"/>
                <a:gd name="connsiteY19" fmla="*/ 298288 h 306063"/>
                <a:gd name="connsiteX20" fmla="*/ 112533 w 332200"/>
                <a:gd name="connsiteY20" fmla="*/ 304767 h 306063"/>
                <a:gd name="connsiteX21" fmla="*/ 104780 w 332200"/>
                <a:gd name="connsiteY21" fmla="*/ 304767 h 306063"/>
                <a:gd name="connsiteX22" fmla="*/ 86690 w 332200"/>
                <a:gd name="connsiteY22" fmla="*/ 294400 h 306063"/>
                <a:gd name="connsiteX23" fmla="*/ 67308 w 332200"/>
                <a:gd name="connsiteY23" fmla="*/ 304767 h 306063"/>
                <a:gd name="connsiteX24" fmla="*/ 63431 w 332200"/>
                <a:gd name="connsiteY24" fmla="*/ 306063 h 306063"/>
                <a:gd name="connsiteX25" fmla="*/ 60847 w 332200"/>
                <a:gd name="connsiteY25" fmla="*/ 304767 h 306063"/>
                <a:gd name="connsiteX26" fmla="*/ 56971 w 332200"/>
                <a:gd name="connsiteY26" fmla="*/ 298288 h 306063"/>
                <a:gd name="connsiteX27" fmla="*/ 56971 w 332200"/>
                <a:gd name="connsiteY27" fmla="*/ 265890 h 306063"/>
                <a:gd name="connsiteX28" fmla="*/ 1408 w 332200"/>
                <a:gd name="connsiteY28" fmla="*/ 255522 h 306063"/>
                <a:gd name="connsiteX29" fmla="*/ 2700 w 332200"/>
                <a:gd name="connsiteY29" fmla="*/ 245155 h 306063"/>
                <a:gd name="connsiteX30" fmla="*/ 229012 w 332200"/>
                <a:gd name="connsiteY30" fmla="*/ 153663 h 306063"/>
                <a:gd name="connsiteX31" fmla="*/ 262085 w 332200"/>
                <a:gd name="connsiteY31" fmla="*/ 153663 h 306063"/>
                <a:gd name="connsiteX32" fmla="*/ 268699 w 332200"/>
                <a:gd name="connsiteY32" fmla="*/ 161457 h 306063"/>
                <a:gd name="connsiteX33" fmla="*/ 262085 w 332200"/>
                <a:gd name="connsiteY33" fmla="*/ 167951 h 306063"/>
                <a:gd name="connsiteX34" fmla="*/ 229012 w 332200"/>
                <a:gd name="connsiteY34" fmla="*/ 167951 h 306063"/>
                <a:gd name="connsiteX35" fmla="*/ 221074 w 332200"/>
                <a:gd name="connsiteY35" fmla="*/ 161457 h 306063"/>
                <a:gd name="connsiteX36" fmla="*/ 229012 w 332200"/>
                <a:gd name="connsiteY36" fmla="*/ 153663 h 306063"/>
                <a:gd name="connsiteX37" fmla="*/ 70306 w 332200"/>
                <a:gd name="connsiteY37" fmla="*/ 153663 h 306063"/>
                <a:gd name="connsiteX38" fmla="*/ 102277 w 332200"/>
                <a:gd name="connsiteY38" fmla="*/ 153663 h 306063"/>
                <a:gd name="connsiteX39" fmla="*/ 109950 w 332200"/>
                <a:gd name="connsiteY39" fmla="*/ 161457 h 306063"/>
                <a:gd name="connsiteX40" fmla="*/ 102277 w 332200"/>
                <a:gd name="connsiteY40" fmla="*/ 167951 h 306063"/>
                <a:gd name="connsiteX41" fmla="*/ 70306 w 332200"/>
                <a:gd name="connsiteY41" fmla="*/ 167951 h 306063"/>
                <a:gd name="connsiteX42" fmla="*/ 63912 w 332200"/>
                <a:gd name="connsiteY42" fmla="*/ 161457 h 306063"/>
                <a:gd name="connsiteX43" fmla="*/ 70306 w 332200"/>
                <a:gd name="connsiteY43" fmla="*/ 153663 h 306063"/>
                <a:gd name="connsiteX44" fmla="*/ 214670 w 332200"/>
                <a:gd name="connsiteY44" fmla="*/ 125088 h 306063"/>
                <a:gd name="connsiteX45" fmla="*/ 276418 w 332200"/>
                <a:gd name="connsiteY45" fmla="*/ 125088 h 306063"/>
                <a:gd name="connsiteX46" fmla="*/ 282987 w 332200"/>
                <a:gd name="connsiteY46" fmla="*/ 131438 h 306063"/>
                <a:gd name="connsiteX47" fmla="*/ 276418 w 332200"/>
                <a:gd name="connsiteY47" fmla="*/ 137788 h 306063"/>
                <a:gd name="connsiteX48" fmla="*/ 214670 w 332200"/>
                <a:gd name="connsiteY48" fmla="*/ 137788 h 306063"/>
                <a:gd name="connsiteX49" fmla="*/ 206787 w 332200"/>
                <a:gd name="connsiteY49" fmla="*/ 131438 h 306063"/>
                <a:gd name="connsiteX50" fmla="*/ 214670 w 332200"/>
                <a:gd name="connsiteY50" fmla="*/ 125088 h 306063"/>
                <a:gd name="connsiteX51" fmla="*/ 56057 w 332200"/>
                <a:gd name="connsiteY51" fmla="*/ 125088 h 306063"/>
                <a:gd name="connsiteX52" fmla="*/ 116519 w 332200"/>
                <a:gd name="connsiteY52" fmla="*/ 125088 h 306063"/>
                <a:gd name="connsiteX53" fmla="*/ 124238 w 332200"/>
                <a:gd name="connsiteY53" fmla="*/ 131438 h 306063"/>
                <a:gd name="connsiteX54" fmla="*/ 116519 w 332200"/>
                <a:gd name="connsiteY54" fmla="*/ 137788 h 306063"/>
                <a:gd name="connsiteX55" fmla="*/ 56057 w 332200"/>
                <a:gd name="connsiteY55" fmla="*/ 137788 h 306063"/>
                <a:gd name="connsiteX56" fmla="*/ 49625 w 332200"/>
                <a:gd name="connsiteY56" fmla="*/ 131438 h 306063"/>
                <a:gd name="connsiteX57" fmla="*/ 56057 w 332200"/>
                <a:gd name="connsiteY57" fmla="*/ 125088 h 306063"/>
                <a:gd name="connsiteX58" fmla="*/ 214670 w 332200"/>
                <a:gd name="connsiteY58" fmla="*/ 94926 h 306063"/>
                <a:gd name="connsiteX59" fmla="*/ 276418 w 332200"/>
                <a:gd name="connsiteY59" fmla="*/ 94926 h 306063"/>
                <a:gd name="connsiteX60" fmla="*/ 282987 w 332200"/>
                <a:gd name="connsiteY60" fmla="*/ 101420 h 306063"/>
                <a:gd name="connsiteX61" fmla="*/ 276418 w 332200"/>
                <a:gd name="connsiteY61" fmla="*/ 109214 h 306063"/>
                <a:gd name="connsiteX62" fmla="*/ 214670 w 332200"/>
                <a:gd name="connsiteY62" fmla="*/ 109214 h 306063"/>
                <a:gd name="connsiteX63" fmla="*/ 206787 w 332200"/>
                <a:gd name="connsiteY63" fmla="*/ 101420 h 306063"/>
                <a:gd name="connsiteX64" fmla="*/ 214670 w 332200"/>
                <a:gd name="connsiteY64" fmla="*/ 94926 h 306063"/>
                <a:gd name="connsiteX65" fmla="*/ 56056 w 332200"/>
                <a:gd name="connsiteY65" fmla="*/ 94926 h 306063"/>
                <a:gd name="connsiteX66" fmla="*/ 116518 w 332200"/>
                <a:gd name="connsiteY66" fmla="*/ 94926 h 306063"/>
                <a:gd name="connsiteX67" fmla="*/ 124237 w 332200"/>
                <a:gd name="connsiteY67" fmla="*/ 101420 h 306063"/>
                <a:gd name="connsiteX68" fmla="*/ 116518 w 332200"/>
                <a:gd name="connsiteY68" fmla="*/ 109214 h 306063"/>
                <a:gd name="connsiteX69" fmla="*/ 56056 w 332200"/>
                <a:gd name="connsiteY69" fmla="*/ 109214 h 306063"/>
                <a:gd name="connsiteX70" fmla="*/ 49624 w 332200"/>
                <a:gd name="connsiteY70" fmla="*/ 101420 h 306063"/>
                <a:gd name="connsiteX71" fmla="*/ 56056 w 332200"/>
                <a:gd name="connsiteY71" fmla="*/ 94926 h 306063"/>
                <a:gd name="connsiteX72" fmla="*/ 317912 w 332200"/>
                <a:gd name="connsiteY72" fmla="*/ 18726 h 306063"/>
                <a:gd name="connsiteX73" fmla="*/ 214894 w 332200"/>
                <a:gd name="connsiteY73" fmla="*/ 32947 h 306063"/>
                <a:gd name="connsiteX74" fmla="*/ 171862 w 332200"/>
                <a:gd name="connsiteY74" fmla="*/ 36825 h 306063"/>
                <a:gd name="connsiteX75" fmla="*/ 171862 w 332200"/>
                <a:gd name="connsiteY75" fmla="*/ 234626 h 306063"/>
                <a:gd name="connsiteX76" fmla="*/ 276184 w 332200"/>
                <a:gd name="connsiteY76" fmla="*/ 221698 h 306063"/>
                <a:gd name="connsiteX77" fmla="*/ 317912 w 332200"/>
                <a:gd name="connsiteY77" fmla="*/ 217820 h 306063"/>
                <a:gd name="connsiteX78" fmla="*/ 14699 w 332200"/>
                <a:gd name="connsiteY78" fmla="*/ 18726 h 306063"/>
                <a:gd name="connsiteX79" fmla="*/ 14699 w 332200"/>
                <a:gd name="connsiteY79" fmla="*/ 217820 h 306063"/>
                <a:gd name="connsiteX80" fmla="*/ 55974 w 332200"/>
                <a:gd name="connsiteY80" fmla="*/ 221698 h 306063"/>
                <a:gd name="connsiteX81" fmla="*/ 84351 w 332200"/>
                <a:gd name="connsiteY81" fmla="*/ 220405 h 306063"/>
                <a:gd name="connsiteX82" fmla="*/ 159162 w 332200"/>
                <a:gd name="connsiteY82" fmla="*/ 234626 h 306063"/>
                <a:gd name="connsiteX83" fmla="*/ 159162 w 332200"/>
                <a:gd name="connsiteY83" fmla="*/ 36825 h 306063"/>
                <a:gd name="connsiteX84" fmla="*/ 116597 w 332200"/>
                <a:gd name="connsiteY84" fmla="*/ 32947 h 306063"/>
                <a:gd name="connsiteX85" fmla="*/ 14699 w 332200"/>
                <a:gd name="connsiteY85" fmla="*/ 18726 h 306063"/>
                <a:gd name="connsiteX86" fmla="*/ 4300 w 332200"/>
                <a:gd name="connsiteY86" fmla="*/ 972 h 306063"/>
                <a:gd name="connsiteX87" fmla="*/ 10780 w 332200"/>
                <a:gd name="connsiteY87" fmla="*/ 972 h 306063"/>
                <a:gd name="connsiteX88" fmla="*/ 115760 w 332200"/>
                <a:gd name="connsiteY88" fmla="*/ 17819 h 306063"/>
                <a:gd name="connsiteX89" fmla="*/ 166306 w 332200"/>
                <a:gd name="connsiteY89" fmla="*/ 23002 h 306063"/>
                <a:gd name="connsiteX90" fmla="*/ 216852 w 332200"/>
                <a:gd name="connsiteY90" fmla="*/ 17819 h 306063"/>
                <a:gd name="connsiteX91" fmla="*/ 321832 w 332200"/>
                <a:gd name="connsiteY91" fmla="*/ 972 h 306063"/>
                <a:gd name="connsiteX92" fmla="*/ 328312 w 332200"/>
                <a:gd name="connsiteY92" fmla="*/ 972 h 306063"/>
                <a:gd name="connsiteX93" fmla="*/ 332200 w 332200"/>
                <a:gd name="connsiteY93" fmla="*/ 7451 h 306063"/>
                <a:gd name="connsiteX94" fmla="*/ 332200 w 332200"/>
                <a:gd name="connsiteY94" fmla="*/ 219982 h 306063"/>
                <a:gd name="connsiteX95" fmla="*/ 330904 w 332200"/>
                <a:gd name="connsiteY95" fmla="*/ 225166 h 306063"/>
                <a:gd name="connsiteX96" fmla="*/ 275174 w 332200"/>
                <a:gd name="connsiteY96" fmla="*/ 235533 h 306063"/>
                <a:gd name="connsiteX97" fmla="*/ 170194 w 332200"/>
                <a:gd name="connsiteY97" fmla="*/ 252380 h 306063"/>
                <a:gd name="connsiteX98" fmla="*/ 168898 w 332200"/>
                <a:gd name="connsiteY98" fmla="*/ 252380 h 306063"/>
                <a:gd name="connsiteX99" fmla="*/ 166306 w 332200"/>
                <a:gd name="connsiteY99" fmla="*/ 253676 h 306063"/>
                <a:gd name="connsiteX100" fmla="*/ 162418 w 332200"/>
                <a:gd name="connsiteY100" fmla="*/ 252380 h 306063"/>
                <a:gd name="connsiteX101" fmla="*/ 57438 w 332200"/>
                <a:gd name="connsiteY101" fmla="*/ 235533 h 306063"/>
                <a:gd name="connsiteX102" fmla="*/ 1708 w 332200"/>
                <a:gd name="connsiteY102" fmla="*/ 225166 h 306063"/>
                <a:gd name="connsiteX103" fmla="*/ 412 w 332200"/>
                <a:gd name="connsiteY103" fmla="*/ 219982 h 306063"/>
                <a:gd name="connsiteX104" fmla="*/ 412 w 332200"/>
                <a:gd name="connsiteY104" fmla="*/ 7451 h 306063"/>
                <a:gd name="connsiteX105" fmla="*/ 4300 w 332200"/>
                <a:gd name="connsiteY105" fmla="*/ 972 h 306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2200" h="306063">
                  <a:moveTo>
                    <a:pt x="71849" y="264788"/>
                  </a:moveTo>
                  <a:cubicBezTo>
                    <a:pt x="71849" y="287013"/>
                    <a:pt x="71849" y="287013"/>
                    <a:pt x="71849" y="287013"/>
                  </a:cubicBezTo>
                  <a:cubicBezTo>
                    <a:pt x="83160" y="280476"/>
                    <a:pt x="83160" y="280476"/>
                    <a:pt x="83160" y="280476"/>
                  </a:cubicBezTo>
                  <a:cubicBezTo>
                    <a:pt x="85674" y="279169"/>
                    <a:pt x="88187" y="279169"/>
                    <a:pt x="89444" y="280476"/>
                  </a:cubicBezTo>
                  <a:cubicBezTo>
                    <a:pt x="102012" y="287013"/>
                    <a:pt x="102012" y="287013"/>
                    <a:pt x="102012" y="287013"/>
                  </a:cubicBezTo>
                  <a:lnTo>
                    <a:pt x="102012" y="264788"/>
                  </a:lnTo>
                  <a:cubicBezTo>
                    <a:pt x="90701" y="264788"/>
                    <a:pt x="80646" y="264788"/>
                    <a:pt x="71849" y="264788"/>
                  </a:cubicBezTo>
                  <a:close/>
                  <a:moveTo>
                    <a:pt x="2700" y="245155"/>
                  </a:moveTo>
                  <a:cubicBezTo>
                    <a:pt x="5285" y="242563"/>
                    <a:pt x="9161" y="242563"/>
                    <a:pt x="11745" y="246451"/>
                  </a:cubicBezTo>
                  <a:cubicBezTo>
                    <a:pt x="19498" y="254227"/>
                    <a:pt x="35004" y="252931"/>
                    <a:pt x="55679" y="251635"/>
                  </a:cubicBezTo>
                  <a:cubicBezTo>
                    <a:pt x="85398" y="249043"/>
                    <a:pt x="124163" y="247747"/>
                    <a:pt x="165511" y="268482"/>
                  </a:cubicBezTo>
                  <a:cubicBezTo>
                    <a:pt x="206860" y="247747"/>
                    <a:pt x="245625" y="249043"/>
                    <a:pt x="275344" y="251635"/>
                  </a:cubicBezTo>
                  <a:cubicBezTo>
                    <a:pt x="296019" y="252931"/>
                    <a:pt x="311525" y="254227"/>
                    <a:pt x="319278" y="246451"/>
                  </a:cubicBezTo>
                  <a:cubicBezTo>
                    <a:pt x="321862" y="242563"/>
                    <a:pt x="325738" y="242563"/>
                    <a:pt x="328323" y="245155"/>
                  </a:cubicBezTo>
                  <a:cubicBezTo>
                    <a:pt x="330907" y="247747"/>
                    <a:pt x="332199" y="252931"/>
                    <a:pt x="329615" y="255522"/>
                  </a:cubicBezTo>
                  <a:cubicBezTo>
                    <a:pt x="317985" y="268482"/>
                    <a:pt x="298603" y="267186"/>
                    <a:pt x="274052" y="265890"/>
                  </a:cubicBezTo>
                  <a:cubicBezTo>
                    <a:pt x="244333" y="263298"/>
                    <a:pt x="208152" y="260706"/>
                    <a:pt x="169388" y="282737"/>
                  </a:cubicBezTo>
                  <a:cubicBezTo>
                    <a:pt x="166804" y="284033"/>
                    <a:pt x="164219" y="284033"/>
                    <a:pt x="161635" y="282737"/>
                  </a:cubicBezTo>
                  <a:cubicBezTo>
                    <a:pt x="146129" y="273665"/>
                    <a:pt x="130623" y="268482"/>
                    <a:pt x="115117" y="267186"/>
                  </a:cubicBezTo>
                  <a:cubicBezTo>
                    <a:pt x="115117" y="298288"/>
                    <a:pt x="115117" y="298288"/>
                    <a:pt x="115117" y="298288"/>
                  </a:cubicBezTo>
                  <a:cubicBezTo>
                    <a:pt x="115117" y="300880"/>
                    <a:pt x="113825" y="303471"/>
                    <a:pt x="112533" y="304767"/>
                  </a:cubicBezTo>
                  <a:cubicBezTo>
                    <a:pt x="109949" y="306063"/>
                    <a:pt x="107365" y="306063"/>
                    <a:pt x="104780" y="304767"/>
                  </a:cubicBezTo>
                  <a:cubicBezTo>
                    <a:pt x="86690" y="294400"/>
                    <a:pt x="86690" y="294400"/>
                    <a:pt x="86690" y="294400"/>
                  </a:cubicBezTo>
                  <a:cubicBezTo>
                    <a:pt x="67308" y="304767"/>
                    <a:pt x="67308" y="304767"/>
                    <a:pt x="67308" y="304767"/>
                  </a:cubicBezTo>
                  <a:cubicBezTo>
                    <a:pt x="66016" y="306063"/>
                    <a:pt x="64724" y="306063"/>
                    <a:pt x="63431" y="306063"/>
                  </a:cubicBezTo>
                  <a:cubicBezTo>
                    <a:pt x="62139" y="306063"/>
                    <a:pt x="60847" y="306063"/>
                    <a:pt x="60847" y="304767"/>
                  </a:cubicBezTo>
                  <a:cubicBezTo>
                    <a:pt x="58263" y="303471"/>
                    <a:pt x="56971" y="300880"/>
                    <a:pt x="56971" y="298288"/>
                  </a:cubicBezTo>
                  <a:cubicBezTo>
                    <a:pt x="56971" y="265890"/>
                    <a:pt x="56971" y="265890"/>
                    <a:pt x="56971" y="265890"/>
                  </a:cubicBezTo>
                  <a:cubicBezTo>
                    <a:pt x="32420" y="267186"/>
                    <a:pt x="13038" y="268482"/>
                    <a:pt x="1408" y="255522"/>
                  </a:cubicBezTo>
                  <a:cubicBezTo>
                    <a:pt x="-1176" y="252931"/>
                    <a:pt x="116" y="247747"/>
                    <a:pt x="2700" y="245155"/>
                  </a:cubicBezTo>
                  <a:close/>
                  <a:moveTo>
                    <a:pt x="229012" y="153663"/>
                  </a:moveTo>
                  <a:cubicBezTo>
                    <a:pt x="229012" y="153663"/>
                    <a:pt x="229012" y="153663"/>
                    <a:pt x="262085" y="153663"/>
                  </a:cubicBezTo>
                  <a:cubicBezTo>
                    <a:pt x="266053" y="153663"/>
                    <a:pt x="268699" y="157560"/>
                    <a:pt x="268699" y="161457"/>
                  </a:cubicBezTo>
                  <a:cubicBezTo>
                    <a:pt x="268699" y="165353"/>
                    <a:pt x="266053" y="167951"/>
                    <a:pt x="262085" y="167951"/>
                  </a:cubicBezTo>
                  <a:cubicBezTo>
                    <a:pt x="262085" y="167951"/>
                    <a:pt x="262085" y="167951"/>
                    <a:pt x="229012" y="167951"/>
                  </a:cubicBezTo>
                  <a:cubicBezTo>
                    <a:pt x="225043" y="167951"/>
                    <a:pt x="221074" y="165353"/>
                    <a:pt x="221074" y="161457"/>
                  </a:cubicBezTo>
                  <a:cubicBezTo>
                    <a:pt x="221074" y="157560"/>
                    <a:pt x="225043" y="153663"/>
                    <a:pt x="229012" y="153663"/>
                  </a:cubicBezTo>
                  <a:close/>
                  <a:moveTo>
                    <a:pt x="70306" y="153663"/>
                  </a:moveTo>
                  <a:cubicBezTo>
                    <a:pt x="70306" y="153663"/>
                    <a:pt x="70306" y="153663"/>
                    <a:pt x="102277" y="153663"/>
                  </a:cubicBezTo>
                  <a:cubicBezTo>
                    <a:pt x="106113" y="153663"/>
                    <a:pt x="109950" y="157560"/>
                    <a:pt x="109950" y="161457"/>
                  </a:cubicBezTo>
                  <a:cubicBezTo>
                    <a:pt x="109950" y="165353"/>
                    <a:pt x="106113" y="167951"/>
                    <a:pt x="102277" y="167951"/>
                  </a:cubicBezTo>
                  <a:cubicBezTo>
                    <a:pt x="102277" y="167951"/>
                    <a:pt x="102277" y="167951"/>
                    <a:pt x="70306" y="167951"/>
                  </a:cubicBezTo>
                  <a:cubicBezTo>
                    <a:pt x="66470" y="167951"/>
                    <a:pt x="63912" y="165353"/>
                    <a:pt x="63912" y="161457"/>
                  </a:cubicBezTo>
                  <a:cubicBezTo>
                    <a:pt x="63912" y="157560"/>
                    <a:pt x="66470" y="153663"/>
                    <a:pt x="70306" y="153663"/>
                  </a:cubicBezTo>
                  <a:close/>
                  <a:moveTo>
                    <a:pt x="214670" y="125088"/>
                  </a:moveTo>
                  <a:cubicBezTo>
                    <a:pt x="214670" y="125088"/>
                    <a:pt x="214670" y="125088"/>
                    <a:pt x="276418" y="125088"/>
                  </a:cubicBezTo>
                  <a:cubicBezTo>
                    <a:pt x="280360" y="125088"/>
                    <a:pt x="282987" y="127628"/>
                    <a:pt x="282987" y="131438"/>
                  </a:cubicBezTo>
                  <a:cubicBezTo>
                    <a:pt x="282987" y="135248"/>
                    <a:pt x="280360" y="137788"/>
                    <a:pt x="276418" y="137788"/>
                  </a:cubicBezTo>
                  <a:cubicBezTo>
                    <a:pt x="276418" y="137788"/>
                    <a:pt x="276418" y="137788"/>
                    <a:pt x="214670" y="137788"/>
                  </a:cubicBezTo>
                  <a:cubicBezTo>
                    <a:pt x="210728" y="137788"/>
                    <a:pt x="206787" y="135248"/>
                    <a:pt x="206787" y="131438"/>
                  </a:cubicBezTo>
                  <a:cubicBezTo>
                    <a:pt x="206787" y="127628"/>
                    <a:pt x="210728" y="125088"/>
                    <a:pt x="214670" y="125088"/>
                  </a:cubicBezTo>
                  <a:close/>
                  <a:moveTo>
                    <a:pt x="56057" y="125088"/>
                  </a:moveTo>
                  <a:cubicBezTo>
                    <a:pt x="116519" y="125088"/>
                    <a:pt x="116519" y="125088"/>
                    <a:pt x="116519" y="125088"/>
                  </a:cubicBezTo>
                  <a:cubicBezTo>
                    <a:pt x="120379" y="125088"/>
                    <a:pt x="124238" y="127628"/>
                    <a:pt x="124238" y="131438"/>
                  </a:cubicBezTo>
                  <a:cubicBezTo>
                    <a:pt x="124238" y="135248"/>
                    <a:pt x="120379" y="137788"/>
                    <a:pt x="116519" y="137788"/>
                  </a:cubicBezTo>
                  <a:cubicBezTo>
                    <a:pt x="56057" y="137788"/>
                    <a:pt x="56057" y="137788"/>
                    <a:pt x="56057" y="137788"/>
                  </a:cubicBezTo>
                  <a:cubicBezTo>
                    <a:pt x="52198" y="137788"/>
                    <a:pt x="49625" y="135248"/>
                    <a:pt x="49625" y="131438"/>
                  </a:cubicBezTo>
                  <a:cubicBezTo>
                    <a:pt x="49625" y="127628"/>
                    <a:pt x="52198" y="125088"/>
                    <a:pt x="56057" y="125088"/>
                  </a:cubicBezTo>
                  <a:close/>
                  <a:moveTo>
                    <a:pt x="214670" y="94926"/>
                  </a:moveTo>
                  <a:cubicBezTo>
                    <a:pt x="214670" y="94926"/>
                    <a:pt x="214670" y="94926"/>
                    <a:pt x="276418" y="94926"/>
                  </a:cubicBezTo>
                  <a:cubicBezTo>
                    <a:pt x="280360" y="94926"/>
                    <a:pt x="282987" y="97524"/>
                    <a:pt x="282987" y="101420"/>
                  </a:cubicBezTo>
                  <a:cubicBezTo>
                    <a:pt x="282987" y="105317"/>
                    <a:pt x="280360" y="109214"/>
                    <a:pt x="276418" y="109214"/>
                  </a:cubicBezTo>
                  <a:cubicBezTo>
                    <a:pt x="276418" y="109214"/>
                    <a:pt x="276418" y="109214"/>
                    <a:pt x="214670" y="109214"/>
                  </a:cubicBezTo>
                  <a:cubicBezTo>
                    <a:pt x="210728" y="109214"/>
                    <a:pt x="206787" y="105317"/>
                    <a:pt x="206787" y="101420"/>
                  </a:cubicBezTo>
                  <a:cubicBezTo>
                    <a:pt x="206787" y="97524"/>
                    <a:pt x="210728" y="94926"/>
                    <a:pt x="214670" y="94926"/>
                  </a:cubicBezTo>
                  <a:close/>
                  <a:moveTo>
                    <a:pt x="56056" y="94926"/>
                  </a:moveTo>
                  <a:cubicBezTo>
                    <a:pt x="56056" y="94926"/>
                    <a:pt x="56056" y="94926"/>
                    <a:pt x="116518" y="94926"/>
                  </a:cubicBezTo>
                  <a:cubicBezTo>
                    <a:pt x="120378" y="94926"/>
                    <a:pt x="124237" y="97524"/>
                    <a:pt x="124237" y="101420"/>
                  </a:cubicBezTo>
                  <a:cubicBezTo>
                    <a:pt x="124237" y="105317"/>
                    <a:pt x="120378" y="109214"/>
                    <a:pt x="116518" y="109214"/>
                  </a:cubicBezTo>
                  <a:cubicBezTo>
                    <a:pt x="116518" y="109214"/>
                    <a:pt x="116518" y="109214"/>
                    <a:pt x="56056" y="109214"/>
                  </a:cubicBezTo>
                  <a:cubicBezTo>
                    <a:pt x="52197" y="109214"/>
                    <a:pt x="49624" y="105317"/>
                    <a:pt x="49624" y="101420"/>
                  </a:cubicBezTo>
                  <a:cubicBezTo>
                    <a:pt x="49624" y="97524"/>
                    <a:pt x="52197" y="94926"/>
                    <a:pt x="56056" y="94926"/>
                  </a:cubicBezTo>
                  <a:close/>
                  <a:moveTo>
                    <a:pt x="317912" y="18726"/>
                  </a:moveTo>
                  <a:cubicBezTo>
                    <a:pt x="278792" y="36825"/>
                    <a:pt x="242279" y="34240"/>
                    <a:pt x="214894" y="32947"/>
                  </a:cubicBezTo>
                  <a:cubicBezTo>
                    <a:pt x="195334" y="31654"/>
                    <a:pt x="180990" y="30361"/>
                    <a:pt x="171862" y="36825"/>
                  </a:cubicBezTo>
                  <a:cubicBezTo>
                    <a:pt x="171862" y="234626"/>
                    <a:pt x="171862" y="234626"/>
                    <a:pt x="171862" y="234626"/>
                  </a:cubicBezTo>
                  <a:cubicBezTo>
                    <a:pt x="210982" y="217820"/>
                    <a:pt x="248799" y="220405"/>
                    <a:pt x="276184" y="221698"/>
                  </a:cubicBezTo>
                  <a:cubicBezTo>
                    <a:pt x="294440" y="222991"/>
                    <a:pt x="310088" y="224284"/>
                    <a:pt x="317912" y="217820"/>
                  </a:cubicBezTo>
                  <a:close/>
                  <a:moveTo>
                    <a:pt x="14699" y="18726"/>
                  </a:moveTo>
                  <a:cubicBezTo>
                    <a:pt x="14699" y="217820"/>
                    <a:pt x="14699" y="217820"/>
                    <a:pt x="14699" y="217820"/>
                  </a:cubicBezTo>
                  <a:cubicBezTo>
                    <a:pt x="22438" y="224284"/>
                    <a:pt x="37916" y="222991"/>
                    <a:pt x="55974" y="221698"/>
                  </a:cubicBezTo>
                  <a:cubicBezTo>
                    <a:pt x="65003" y="220405"/>
                    <a:pt x="74032" y="220405"/>
                    <a:pt x="84351" y="220405"/>
                  </a:cubicBezTo>
                  <a:cubicBezTo>
                    <a:pt x="106278" y="220405"/>
                    <a:pt x="132075" y="222991"/>
                    <a:pt x="159162" y="234626"/>
                  </a:cubicBezTo>
                  <a:lnTo>
                    <a:pt x="159162" y="36825"/>
                  </a:lnTo>
                  <a:cubicBezTo>
                    <a:pt x="150133" y="30361"/>
                    <a:pt x="135945" y="31654"/>
                    <a:pt x="116597" y="32947"/>
                  </a:cubicBezTo>
                  <a:cubicBezTo>
                    <a:pt x="89510" y="34240"/>
                    <a:pt x="53394" y="36825"/>
                    <a:pt x="14699" y="18726"/>
                  </a:cubicBezTo>
                  <a:close/>
                  <a:moveTo>
                    <a:pt x="4300" y="972"/>
                  </a:moveTo>
                  <a:cubicBezTo>
                    <a:pt x="5596" y="-324"/>
                    <a:pt x="8188" y="-324"/>
                    <a:pt x="10780" y="972"/>
                  </a:cubicBezTo>
                  <a:cubicBezTo>
                    <a:pt x="49662" y="21706"/>
                    <a:pt x="87247" y="19115"/>
                    <a:pt x="115760" y="17819"/>
                  </a:cubicBezTo>
                  <a:cubicBezTo>
                    <a:pt x="137793" y="16523"/>
                    <a:pt x="154641" y="15227"/>
                    <a:pt x="166306" y="23002"/>
                  </a:cubicBezTo>
                  <a:cubicBezTo>
                    <a:pt x="177970" y="15227"/>
                    <a:pt x="194819" y="16523"/>
                    <a:pt x="216852" y="17819"/>
                  </a:cubicBezTo>
                  <a:cubicBezTo>
                    <a:pt x="245365" y="19115"/>
                    <a:pt x="282950" y="21706"/>
                    <a:pt x="321832" y="972"/>
                  </a:cubicBezTo>
                  <a:cubicBezTo>
                    <a:pt x="324424" y="-324"/>
                    <a:pt x="327016" y="-324"/>
                    <a:pt x="328312" y="972"/>
                  </a:cubicBezTo>
                  <a:cubicBezTo>
                    <a:pt x="330904" y="2268"/>
                    <a:pt x="332200" y="4859"/>
                    <a:pt x="332200" y="7451"/>
                  </a:cubicBezTo>
                  <a:cubicBezTo>
                    <a:pt x="332200" y="219982"/>
                    <a:pt x="332200" y="219982"/>
                    <a:pt x="332200" y="219982"/>
                  </a:cubicBezTo>
                  <a:cubicBezTo>
                    <a:pt x="332200" y="222574"/>
                    <a:pt x="330904" y="223870"/>
                    <a:pt x="330904" y="225166"/>
                  </a:cubicBezTo>
                  <a:cubicBezTo>
                    <a:pt x="319240" y="238125"/>
                    <a:pt x="299799" y="236829"/>
                    <a:pt x="275174" y="235533"/>
                  </a:cubicBezTo>
                  <a:cubicBezTo>
                    <a:pt x="245365" y="232942"/>
                    <a:pt x="209075" y="231646"/>
                    <a:pt x="170194" y="252380"/>
                  </a:cubicBezTo>
                  <a:cubicBezTo>
                    <a:pt x="170194" y="252380"/>
                    <a:pt x="168898" y="252380"/>
                    <a:pt x="168898" y="252380"/>
                  </a:cubicBezTo>
                  <a:cubicBezTo>
                    <a:pt x="168898" y="252380"/>
                    <a:pt x="167602" y="253676"/>
                    <a:pt x="166306" y="253676"/>
                  </a:cubicBezTo>
                  <a:cubicBezTo>
                    <a:pt x="166306" y="253676"/>
                    <a:pt x="163714" y="252380"/>
                    <a:pt x="162418" y="252380"/>
                  </a:cubicBezTo>
                  <a:cubicBezTo>
                    <a:pt x="123536" y="231646"/>
                    <a:pt x="87247" y="232942"/>
                    <a:pt x="57438" y="235533"/>
                  </a:cubicBezTo>
                  <a:cubicBezTo>
                    <a:pt x="32813" y="236829"/>
                    <a:pt x="13372" y="238125"/>
                    <a:pt x="1708" y="225166"/>
                  </a:cubicBezTo>
                  <a:cubicBezTo>
                    <a:pt x="1708" y="223870"/>
                    <a:pt x="412" y="222574"/>
                    <a:pt x="412" y="219982"/>
                  </a:cubicBezTo>
                  <a:cubicBezTo>
                    <a:pt x="412" y="7451"/>
                    <a:pt x="412" y="7451"/>
                    <a:pt x="412" y="7451"/>
                  </a:cubicBezTo>
                  <a:cubicBezTo>
                    <a:pt x="412" y="4859"/>
                    <a:pt x="1708" y="2268"/>
                    <a:pt x="4300" y="9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2039275" y="3541387"/>
              <a:ext cx="468809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5" name="矩形 14"/>
            <p:cNvSpPr/>
            <p:nvPr/>
          </p:nvSpPr>
          <p:spPr>
            <a:xfrm>
              <a:off x="2039275" y="3219903"/>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主要观点二</a:t>
              </a:r>
            </a:p>
          </p:txBody>
        </p:sp>
      </p:grpSp>
      <p:grpSp>
        <p:nvGrpSpPr>
          <p:cNvPr id="20" name="组合 19"/>
          <p:cNvGrpSpPr/>
          <p:nvPr/>
        </p:nvGrpSpPr>
        <p:grpSpPr>
          <a:xfrm>
            <a:off x="1133055" y="4567463"/>
            <a:ext cx="5594317" cy="930882"/>
            <a:chOff x="1133055" y="4567463"/>
            <a:chExt cx="5594317" cy="930882"/>
          </a:xfrm>
        </p:grpSpPr>
        <p:grpSp>
          <p:nvGrpSpPr>
            <p:cNvPr id="11" name="组合 10"/>
            <p:cNvGrpSpPr/>
            <p:nvPr/>
          </p:nvGrpSpPr>
          <p:grpSpPr>
            <a:xfrm>
              <a:off x="1133055" y="4757048"/>
              <a:ext cx="5594317" cy="741297"/>
              <a:chOff x="1133055" y="4757048"/>
              <a:chExt cx="5594317" cy="741297"/>
            </a:xfrm>
          </p:grpSpPr>
          <p:sp>
            <p:nvSpPr>
              <p:cNvPr id="27" name="椭圆 16"/>
              <p:cNvSpPr/>
              <p:nvPr/>
            </p:nvSpPr>
            <p:spPr>
              <a:xfrm>
                <a:off x="1133055" y="4757048"/>
                <a:ext cx="687094" cy="491686"/>
              </a:xfrm>
              <a:custGeom>
                <a:avLst/>
                <a:gdLst>
                  <a:gd name="connsiteX0" fmla="*/ 71046 w 330544"/>
                  <a:gd name="connsiteY0" fmla="*/ 161925 h 236538"/>
                  <a:gd name="connsiteX1" fmla="*/ 289130 w 330544"/>
                  <a:gd name="connsiteY1" fmla="*/ 161925 h 236538"/>
                  <a:gd name="connsiteX2" fmla="*/ 295620 w 330544"/>
                  <a:gd name="connsiteY2" fmla="*/ 169644 h 236538"/>
                  <a:gd name="connsiteX3" fmla="*/ 289130 w 330544"/>
                  <a:gd name="connsiteY3" fmla="*/ 177362 h 236538"/>
                  <a:gd name="connsiteX4" fmla="*/ 282639 w 330544"/>
                  <a:gd name="connsiteY4" fmla="*/ 177362 h 236538"/>
                  <a:gd name="connsiteX5" fmla="*/ 282639 w 330544"/>
                  <a:gd name="connsiteY5" fmla="*/ 222387 h 236538"/>
                  <a:gd name="connsiteX6" fmla="*/ 289130 w 330544"/>
                  <a:gd name="connsiteY6" fmla="*/ 222387 h 236538"/>
                  <a:gd name="connsiteX7" fmla="*/ 295620 w 330544"/>
                  <a:gd name="connsiteY7" fmla="*/ 230106 h 236538"/>
                  <a:gd name="connsiteX8" fmla="*/ 289130 w 330544"/>
                  <a:gd name="connsiteY8" fmla="*/ 236538 h 236538"/>
                  <a:gd name="connsiteX9" fmla="*/ 71046 w 330544"/>
                  <a:gd name="connsiteY9" fmla="*/ 236538 h 236538"/>
                  <a:gd name="connsiteX10" fmla="*/ 46382 w 330544"/>
                  <a:gd name="connsiteY10" fmla="*/ 213382 h 236538"/>
                  <a:gd name="connsiteX11" fmla="*/ 46382 w 330544"/>
                  <a:gd name="connsiteY11" fmla="*/ 186367 h 236538"/>
                  <a:gd name="connsiteX12" fmla="*/ 71046 w 330544"/>
                  <a:gd name="connsiteY12" fmla="*/ 161925 h 236538"/>
                  <a:gd name="connsiteX13" fmla="*/ 94007 w 330544"/>
                  <a:gd name="connsiteY13" fmla="*/ 104775 h 236538"/>
                  <a:gd name="connsiteX14" fmla="*/ 94007 w 330544"/>
                  <a:gd name="connsiteY14" fmla="*/ 134938 h 236538"/>
                  <a:gd name="connsiteX15" fmla="*/ 304347 w 330544"/>
                  <a:gd name="connsiteY15" fmla="*/ 134938 h 236538"/>
                  <a:gd name="connsiteX16" fmla="*/ 314670 w 330544"/>
                  <a:gd name="connsiteY16" fmla="*/ 123135 h 236538"/>
                  <a:gd name="connsiteX17" fmla="*/ 314670 w 330544"/>
                  <a:gd name="connsiteY17" fmla="*/ 115267 h 236538"/>
                  <a:gd name="connsiteX18" fmla="*/ 304347 w 330544"/>
                  <a:gd name="connsiteY18" fmla="*/ 104775 h 236538"/>
                  <a:gd name="connsiteX19" fmla="*/ 94007 w 330544"/>
                  <a:gd name="connsiteY19" fmla="*/ 104775 h 236538"/>
                  <a:gd name="connsiteX20" fmla="*/ 74808 w 330544"/>
                  <a:gd name="connsiteY20" fmla="*/ 88900 h 236538"/>
                  <a:gd name="connsiteX21" fmla="*/ 304581 w 330544"/>
                  <a:gd name="connsiteY21" fmla="*/ 88900 h 236538"/>
                  <a:gd name="connsiteX22" fmla="*/ 330544 w 330544"/>
                  <a:gd name="connsiteY22" fmla="*/ 114570 h 236538"/>
                  <a:gd name="connsiteX23" fmla="*/ 330544 w 330544"/>
                  <a:gd name="connsiteY23" fmla="*/ 122271 h 236538"/>
                  <a:gd name="connsiteX24" fmla="*/ 304581 w 330544"/>
                  <a:gd name="connsiteY24" fmla="*/ 149225 h 236538"/>
                  <a:gd name="connsiteX25" fmla="*/ 74808 w 330544"/>
                  <a:gd name="connsiteY25" fmla="*/ 149225 h 236538"/>
                  <a:gd name="connsiteX26" fmla="*/ 67019 w 330544"/>
                  <a:gd name="connsiteY26" fmla="*/ 141524 h 236538"/>
                  <a:gd name="connsiteX27" fmla="*/ 74808 w 330544"/>
                  <a:gd name="connsiteY27" fmla="*/ 133823 h 236538"/>
                  <a:gd name="connsiteX28" fmla="*/ 77404 w 330544"/>
                  <a:gd name="connsiteY28" fmla="*/ 133823 h 236538"/>
                  <a:gd name="connsiteX29" fmla="*/ 77404 w 330544"/>
                  <a:gd name="connsiteY29" fmla="*/ 104302 h 236538"/>
                  <a:gd name="connsiteX30" fmla="*/ 74808 w 330544"/>
                  <a:gd name="connsiteY30" fmla="*/ 104302 h 236538"/>
                  <a:gd name="connsiteX31" fmla="*/ 67019 w 330544"/>
                  <a:gd name="connsiteY31" fmla="*/ 96601 h 236538"/>
                  <a:gd name="connsiteX32" fmla="*/ 74808 w 330544"/>
                  <a:gd name="connsiteY32" fmla="*/ 88900 h 236538"/>
                  <a:gd name="connsiteX33" fmla="*/ 25972 w 330544"/>
                  <a:gd name="connsiteY33" fmla="*/ 0 h 236538"/>
                  <a:gd name="connsiteX34" fmla="*/ 308482 w 330544"/>
                  <a:gd name="connsiteY34" fmla="*/ 0 h 236538"/>
                  <a:gd name="connsiteX35" fmla="*/ 316257 w 330544"/>
                  <a:gd name="connsiteY35" fmla="*/ 7758 h 236538"/>
                  <a:gd name="connsiteX36" fmla="*/ 308482 w 330544"/>
                  <a:gd name="connsiteY36" fmla="*/ 15517 h 236538"/>
                  <a:gd name="connsiteX37" fmla="*/ 252757 w 330544"/>
                  <a:gd name="connsiteY37" fmla="*/ 15517 h 236538"/>
                  <a:gd name="connsiteX38" fmla="*/ 252757 w 330544"/>
                  <a:gd name="connsiteY38" fmla="*/ 69825 h 236538"/>
                  <a:gd name="connsiteX39" fmla="*/ 244982 w 330544"/>
                  <a:gd name="connsiteY39" fmla="*/ 76290 h 236538"/>
                  <a:gd name="connsiteX40" fmla="*/ 89472 w 330544"/>
                  <a:gd name="connsiteY40" fmla="*/ 76290 h 236538"/>
                  <a:gd name="connsiteX41" fmla="*/ 81696 w 330544"/>
                  <a:gd name="connsiteY41" fmla="*/ 69825 h 236538"/>
                  <a:gd name="connsiteX42" fmla="*/ 81696 w 330544"/>
                  <a:gd name="connsiteY42" fmla="*/ 15517 h 236538"/>
                  <a:gd name="connsiteX43" fmla="*/ 33747 w 330544"/>
                  <a:gd name="connsiteY43" fmla="*/ 15517 h 236538"/>
                  <a:gd name="connsiteX44" fmla="*/ 33747 w 330544"/>
                  <a:gd name="connsiteY44" fmla="*/ 107323 h 236538"/>
                  <a:gd name="connsiteX45" fmla="*/ 51890 w 330544"/>
                  <a:gd name="connsiteY45" fmla="*/ 134477 h 236538"/>
                  <a:gd name="connsiteX46" fmla="*/ 50594 w 330544"/>
                  <a:gd name="connsiteY46" fmla="*/ 144822 h 236538"/>
                  <a:gd name="connsiteX47" fmla="*/ 40227 w 330544"/>
                  <a:gd name="connsiteY47" fmla="*/ 143529 h 236538"/>
                  <a:gd name="connsiteX48" fmla="*/ 33747 w 330544"/>
                  <a:gd name="connsiteY48" fmla="*/ 134477 h 236538"/>
                  <a:gd name="connsiteX49" fmla="*/ 33747 w 330544"/>
                  <a:gd name="connsiteY49" fmla="*/ 152580 h 236538"/>
                  <a:gd name="connsiteX50" fmla="*/ 25972 w 330544"/>
                  <a:gd name="connsiteY50" fmla="*/ 160338 h 236538"/>
                  <a:gd name="connsiteX51" fmla="*/ 18196 w 330544"/>
                  <a:gd name="connsiteY51" fmla="*/ 152580 h 236538"/>
                  <a:gd name="connsiteX52" fmla="*/ 18196 w 330544"/>
                  <a:gd name="connsiteY52" fmla="*/ 138356 h 236538"/>
                  <a:gd name="connsiteX53" fmla="*/ 14308 w 330544"/>
                  <a:gd name="connsiteY53" fmla="*/ 146115 h 236538"/>
                  <a:gd name="connsiteX54" fmla="*/ 7829 w 330544"/>
                  <a:gd name="connsiteY54" fmla="*/ 149994 h 236538"/>
                  <a:gd name="connsiteX55" fmla="*/ 3941 w 330544"/>
                  <a:gd name="connsiteY55" fmla="*/ 148701 h 236538"/>
                  <a:gd name="connsiteX56" fmla="*/ 1349 w 330544"/>
                  <a:gd name="connsiteY56" fmla="*/ 138356 h 236538"/>
                  <a:gd name="connsiteX57" fmla="*/ 18196 w 330544"/>
                  <a:gd name="connsiteY57" fmla="*/ 107323 h 236538"/>
                  <a:gd name="connsiteX58" fmla="*/ 18196 w 330544"/>
                  <a:gd name="connsiteY58" fmla="*/ 7758 h 236538"/>
                  <a:gd name="connsiteX59" fmla="*/ 25972 w 330544"/>
                  <a:gd name="connsiteY59" fmla="*/ 0 h 23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0544" h="236538">
                    <a:moveTo>
                      <a:pt x="71046" y="161925"/>
                    </a:moveTo>
                    <a:cubicBezTo>
                      <a:pt x="289130" y="161925"/>
                      <a:pt x="289130" y="161925"/>
                      <a:pt x="289130" y="161925"/>
                    </a:cubicBezTo>
                    <a:cubicBezTo>
                      <a:pt x="293024" y="161925"/>
                      <a:pt x="295620" y="165784"/>
                      <a:pt x="295620" y="169644"/>
                    </a:cubicBezTo>
                    <a:cubicBezTo>
                      <a:pt x="295620" y="173503"/>
                      <a:pt x="293024" y="177362"/>
                      <a:pt x="289130" y="177362"/>
                    </a:cubicBezTo>
                    <a:lnTo>
                      <a:pt x="282639" y="177362"/>
                    </a:lnTo>
                    <a:cubicBezTo>
                      <a:pt x="282639" y="222387"/>
                      <a:pt x="282639" y="222387"/>
                      <a:pt x="282639" y="222387"/>
                    </a:cubicBezTo>
                    <a:cubicBezTo>
                      <a:pt x="289130" y="222387"/>
                      <a:pt x="289130" y="222387"/>
                      <a:pt x="289130" y="222387"/>
                    </a:cubicBezTo>
                    <a:cubicBezTo>
                      <a:pt x="293024" y="222387"/>
                      <a:pt x="295620" y="224960"/>
                      <a:pt x="295620" y="230106"/>
                    </a:cubicBezTo>
                    <a:cubicBezTo>
                      <a:pt x="295620" y="233965"/>
                      <a:pt x="293024" y="236538"/>
                      <a:pt x="289130" y="236538"/>
                    </a:cubicBezTo>
                    <a:cubicBezTo>
                      <a:pt x="71046" y="236538"/>
                      <a:pt x="71046" y="236538"/>
                      <a:pt x="71046" y="236538"/>
                    </a:cubicBezTo>
                    <a:cubicBezTo>
                      <a:pt x="56767" y="236538"/>
                      <a:pt x="46382" y="226247"/>
                      <a:pt x="46382" y="213382"/>
                    </a:cubicBezTo>
                    <a:cubicBezTo>
                      <a:pt x="46382" y="186367"/>
                      <a:pt x="46382" y="186367"/>
                      <a:pt x="46382" y="186367"/>
                    </a:cubicBezTo>
                    <a:cubicBezTo>
                      <a:pt x="46382" y="172217"/>
                      <a:pt x="56767" y="161925"/>
                      <a:pt x="71046" y="161925"/>
                    </a:cubicBezTo>
                    <a:close/>
                    <a:moveTo>
                      <a:pt x="94007" y="104775"/>
                    </a:moveTo>
                    <a:cubicBezTo>
                      <a:pt x="94007" y="134938"/>
                      <a:pt x="94007" y="134938"/>
                      <a:pt x="94007" y="134938"/>
                    </a:cubicBezTo>
                    <a:cubicBezTo>
                      <a:pt x="304347" y="134938"/>
                      <a:pt x="304347" y="134938"/>
                      <a:pt x="304347" y="134938"/>
                    </a:cubicBezTo>
                    <a:cubicBezTo>
                      <a:pt x="310799" y="134938"/>
                      <a:pt x="314670" y="129692"/>
                      <a:pt x="314670" y="123135"/>
                    </a:cubicBezTo>
                    <a:lnTo>
                      <a:pt x="314670" y="115267"/>
                    </a:lnTo>
                    <a:cubicBezTo>
                      <a:pt x="314670" y="108709"/>
                      <a:pt x="310799" y="104775"/>
                      <a:pt x="304347" y="104775"/>
                    </a:cubicBezTo>
                    <a:cubicBezTo>
                      <a:pt x="94007" y="104775"/>
                      <a:pt x="94007" y="104775"/>
                      <a:pt x="94007" y="104775"/>
                    </a:cubicBezTo>
                    <a:close/>
                    <a:moveTo>
                      <a:pt x="74808" y="88900"/>
                    </a:moveTo>
                    <a:cubicBezTo>
                      <a:pt x="304581" y="88900"/>
                      <a:pt x="304581" y="88900"/>
                      <a:pt x="304581" y="88900"/>
                    </a:cubicBezTo>
                    <a:cubicBezTo>
                      <a:pt x="318861" y="88900"/>
                      <a:pt x="330544" y="100452"/>
                      <a:pt x="330544" y="114570"/>
                    </a:cubicBezTo>
                    <a:cubicBezTo>
                      <a:pt x="330544" y="122271"/>
                      <a:pt x="330544" y="122271"/>
                      <a:pt x="330544" y="122271"/>
                    </a:cubicBezTo>
                    <a:cubicBezTo>
                      <a:pt x="330544" y="137674"/>
                      <a:pt x="318861" y="149225"/>
                      <a:pt x="304581" y="149225"/>
                    </a:cubicBezTo>
                    <a:cubicBezTo>
                      <a:pt x="74808" y="149225"/>
                      <a:pt x="74808" y="149225"/>
                      <a:pt x="74808" y="149225"/>
                    </a:cubicBezTo>
                    <a:cubicBezTo>
                      <a:pt x="70914" y="149225"/>
                      <a:pt x="67019" y="145375"/>
                      <a:pt x="67019" y="141524"/>
                    </a:cubicBezTo>
                    <a:cubicBezTo>
                      <a:pt x="67019" y="136390"/>
                      <a:pt x="70914" y="133823"/>
                      <a:pt x="74808" y="133823"/>
                    </a:cubicBezTo>
                    <a:cubicBezTo>
                      <a:pt x="77404" y="133823"/>
                      <a:pt x="77404" y="133823"/>
                      <a:pt x="77404" y="133823"/>
                    </a:cubicBezTo>
                    <a:cubicBezTo>
                      <a:pt x="77404" y="104302"/>
                      <a:pt x="77404" y="104302"/>
                      <a:pt x="77404" y="104302"/>
                    </a:cubicBezTo>
                    <a:cubicBezTo>
                      <a:pt x="74808" y="104302"/>
                      <a:pt x="74808" y="104302"/>
                      <a:pt x="74808" y="104302"/>
                    </a:cubicBezTo>
                    <a:cubicBezTo>
                      <a:pt x="70914" y="104302"/>
                      <a:pt x="67019" y="100452"/>
                      <a:pt x="67019" y="96601"/>
                    </a:cubicBezTo>
                    <a:cubicBezTo>
                      <a:pt x="67019" y="92751"/>
                      <a:pt x="70914" y="88900"/>
                      <a:pt x="74808" y="88900"/>
                    </a:cubicBezTo>
                    <a:close/>
                    <a:moveTo>
                      <a:pt x="25972" y="0"/>
                    </a:moveTo>
                    <a:cubicBezTo>
                      <a:pt x="25972" y="0"/>
                      <a:pt x="25972" y="0"/>
                      <a:pt x="308482" y="0"/>
                    </a:cubicBezTo>
                    <a:cubicBezTo>
                      <a:pt x="312369" y="0"/>
                      <a:pt x="316257" y="3879"/>
                      <a:pt x="316257" y="7758"/>
                    </a:cubicBezTo>
                    <a:cubicBezTo>
                      <a:pt x="316257" y="11638"/>
                      <a:pt x="312369" y="15517"/>
                      <a:pt x="308482" y="15517"/>
                    </a:cubicBezTo>
                    <a:cubicBezTo>
                      <a:pt x="308482" y="15517"/>
                      <a:pt x="308482" y="15517"/>
                      <a:pt x="252757" y="15517"/>
                    </a:cubicBezTo>
                    <a:cubicBezTo>
                      <a:pt x="252757" y="15517"/>
                      <a:pt x="252757" y="15517"/>
                      <a:pt x="252757" y="69825"/>
                    </a:cubicBezTo>
                    <a:cubicBezTo>
                      <a:pt x="252757" y="73704"/>
                      <a:pt x="248869" y="76290"/>
                      <a:pt x="244982" y="76290"/>
                    </a:cubicBezTo>
                    <a:cubicBezTo>
                      <a:pt x="244982" y="76290"/>
                      <a:pt x="244982" y="76290"/>
                      <a:pt x="89472" y="76290"/>
                    </a:cubicBezTo>
                    <a:cubicBezTo>
                      <a:pt x="84288" y="76290"/>
                      <a:pt x="81696" y="73704"/>
                      <a:pt x="81696" y="69825"/>
                    </a:cubicBezTo>
                    <a:cubicBezTo>
                      <a:pt x="81696" y="69825"/>
                      <a:pt x="81696" y="69825"/>
                      <a:pt x="81696" y="15517"/>
                    </a:cubicBezTo>
                    <a:cubicBezTo>
                      <a:pt x="81696" y="15517"/>
                      <a:pt x="81696" y="15517"/>
                      <a:pt x="33747" y="15517"/>
                    </a:cubicBezTo>
                    <a:cubicBezTo>
                      <a:pt x="33747" y="15517"/>
                      <a:pt x="33747" y="15517"/>
                      <a:pt x="33747" y="107323"/>
                    </a:cubicBezTo>
                    <a:cubicBezTo>
                      <a:pt x="33747" y="107323"/>
                      <a:pt x="33747" y="107323"/>
                      <a:pt x="51890" y="134477"/>
                    </a:cubicBezTo>
                    <a:cubicBezTo>
                      <a:pt x="54482" y="138356"/>
                      <a:pt x="54482" y="142235"/>
                      <a:pt x="50594" y="144822"/>
                    </a:cubicBezTo>
                    <a:cubicBezTo>
                      <a:pt x="46706" y="147408"/>
                      <a:pt x="42818" y="146115"/>
                      <a:pt x="40227" y="143529"/>
                    </a:cubicBezTo>
                    <a:cubicBezTo>
                      <a:pt x="40227" y="143529"/>
                      <a:pt x="40227" y="143529"/>
                      <a:pt x="33747" y="134477"/>
                    </a:cubicBezTo>
                    <a:cubicBezTo>
                      <a:pt x="33747" y="134477"/>
                      <a:pt x="33747" y="134477"/>
                      <a:pt x="33747" y="152580"/>
                    </a:cubicBezTo>
                    <a:cubicBezTo>
                      <a:pt x="33747" y="157752"/>
                      <a:pt x="29859" y="160338"/>
                      <a:pt x="25972" y="160338"/>
                    </a:cubicBezTo>
                    <a:cubicBezTo>
                      <a:pt x="22084" y="160338"/>
                      <a:pt x="18196" y="157752"/>
                      <a:pt x="18196" y="152580"/>
                    </a:cubicBezTo>
                    <a:cubicBezTo>
                      <a:pt x="18196" y="152580"/>
                      <a:pt x="18196" y="152580"/>
                      <a:pt x="18196" y="138356"/>
                    </a:cubicBezTo>
                    <a:cubicBezTo>
                      <a:pt x="18196" y="138356"/>
                      <a:pt x="18196" y="138356"/>
                      <a:pt x="14308" y="146115"/>
                    </a:cubicBezTo>
                    <a:cubicBezTo>
                      <a:pt x="13012" y="147408"/>
                      <a:pt x="10421" y="149994"/>
                      <a:pt x="7829" y="149994"/>
                    </a:cubicBezTo>
                    <a:cubicBezTo>
                      <a:pt x="6533" y="149994"/>
                      <a:pt x="5237" y="148701"/>
                      <a:pt x="3941" y="148701"/>
                    </a:cubicBezTo>
                    <a:cubicBezTo>
                      <a:pt x="53" y="146115"/>
                      <a:pt x="-1243" y="142235"/>
                      <a:pt x="1349" y="138356"/>
                    </a:cubicBezTo>
                    <a:cubicBezTo>
                      <a:pt x="1349" y="138356"/>
                      <a:pt x="1349" y="138356"/>
                      <a:pt x="18196" y="107323"/>
                    </a:cubicBezTo>
                    <a:cubicBezTo>
                      <a:pt x="18196" y="107323"/>
                      <a:pt x="18196" y="107323"/>
                      <a:pt x="18196" y="7758"/>
                    </a:cubicBezTo>
                    <a:cubicBezTo>
                      <a:pt x="18196" y="3879"/>
                      <a:pt x="22084" y="0"/>
                      <a:pt x="25972"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2039275" y="4888947"/>
                <a:ext cx="4688097"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grpSp>
        <p:sp>
          <p:nvSpPr>
            <p:cNvPr id="19" name="矩形 18"/>
            <p:cNvSpPr/>
            <p:nvPr/>
          </p:nvSpPr>
          <p:spPr>
            <a:xfrm>
              <a:off x="2039275" y="4567463"/>
              <a:ext cx="2241974" cy="401264"/>
            </a:xfrm>
            <a:prstGeom prst="rect">
              <a:avLst/>
            </a:prstGeom>
          </p:spPr>
          <p:txBody>
            <a:bodyPr wrap="square">
              <a:spAutoFit/>
              <a:scene3d>
                <a:camera prst="orthographicFront"/>
                <a:lightRig rig="threePt" dir="t"/>
              </a:scene3d>
              <a:sp3d contourW="6350"/>
            </a:bodyPr>
            <a:lstStyle/>
            <a:p>
              <a:pPr>
                <a:lnSpc>
                  <a:spcPct val="120000"/>
                </a:lnSpc>
              </a:pPr>
              <a:r>
                <a:rPr lang="zh-CN" altLang="en-US" b="1" dirty="0">
                  <a:solidFill>
                    <a:schemeClr val="tx1">
                      <a:lumMod val="65000"/>
                      <a:lumOff val="35000"/>
                    </a:schemeClr>
                  </a:solidFill>
                </a:rPr>
                <a:t>主要观点三</a:t>
              </a:r>
            </a:p>
          </p:txBody>
        </p:sp>
      </p:grpSp>
      <p:cxnSp>
        <p:nvCxnSpPr>
          <p:cNvPr id="5" name="直接连接符 4"/>
          <p:cNvCxnSpPr/>
          <p:nvPr/>
        </p:nvCxnSpPr>
        <p:spPr>
          <a:xfrm>
            <a:off x="6995886" y="1611086"/>
            <a:ext cx="0" cy="4005943"/>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7594836" y="2138271"/>
            <a:ext cx="2942526" cy="494751"/>
          </a:xfrm>
          <a:prstGeom prst="rect">
            <a:avLst/>
          </a:prstGeom>
        </p:spPr>
        <p:txBody>
          <a:bodyPr wrap="square">
            <a:spAutoFit/>
            <a:scene3d>
              <a:camera prst="orthographicFront"/>
              <a:lightRig rig="threePt" dir="t"/>
            </a:scene3d>
            <a:sp3d contourW="6350"/>
          </a:bodyPr>
          <a:lstStyle>
            <a:defPPr>
              <a:defRPr lang="zh-CN"/>
            </a:defPPr>
            <a:lvl1pPr>
              <a:lnSpc>
                <a:spcPct val="120000"/>
              </a:lnSpc>
              <a:defRPr b="1">
                <a:solidFill>
                  <a:schemeClr val="tx1">
                    <a:lumMod val="65000"/>
                    <a:lumOff val="35000"/>
                  </a:schemeClr>
                </a:solidFill>
              </a:defRPr>
            </a:lvl1pPr>
          </a:lstStyle>
          <a:p>
            <a:pPr algn="ctr"/>
            <a:r>
              <a:rPr lang="zh-CN" altLang="en-US" sz="2400" dirty="0">
                <a:solidFill>
                  <a:schemeClr val="tx2"/>
                </a:solidFill>
              </a:rPr>
              <a:t>国内外研究现状</a:t>
            </a:r>
          </a:p>
        </p:txBody>
      </p:sp>
      <p:grpSp>
        <p:nvGrpSpPr>
          <p:cNvPr id="21" name="组合 20"/>
          <p:cNvGrpSpPr/>
          <p:nvPr/>
        </p:nvGrpSpPr>
        <p:grpSpPr>
          <a:xfrm>
            <a:off x="6995886" y="2728684"/>
            <a:ext cx="4140427" cy="2464961"/>
            <a:chOff x="6995886" y="2728684"/>
            <a:chExt cx="4140427" cy="2464961"/>
          </a:xfrm>
        </p:grpSpPr>
        <p:sp>
          <p:nvSpPr>
            <p:cNvPr id="6" name="矩形 5"/>
            <p:cNvSpPr/>
            <p:nvPr/>
          </p:nvSpPr>
          <p:spPr>
            <a:xfrm>
              <a:off x="6995886" y="2728684"/>
              <a:ext cx="4140427" cy="246496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157471" y="2996197"/>
              <a:ext cx="3817257" cy="1865126"/>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600" dirty="0">
                  <a:solidFill>
                    <a:schemeClr val="bg1"/>
                  </a:solidFill>
                </a:rPr>
                <a:t>用户可以在投影仪或者计算机上进行演示，也可以将演示文稿打印出来，制作成胶片，以便应用到更广泛的领域中。利用</a:t>
              </a:r>
              <a:r>
                <a:rPr lang="en-US" altLang="zh-CN" sz="1600" dirty="0">
                  <a:solidFill>
                    <a:schemeClr val="bg1"/>
                  </a:solidFill>
                </a:rPr>
                <a:t>Microsoft Office PowerPoint</a:t>
              </a:r>
              <a:r>
                <a:rPr lang="zh-CN" altLang="en-US" sz="1600" dirty="0">
                  <a:solidFill>
                    <a:schemeClr val="bg1"/>
                  </a:solidFill>
                </a:rPr>
                <a:t>不仅可以创建演示文稿，还可以在互联网上召开面对面会议</a:t>
              </a:r>
            </a:p>
          </p:txBody>
        </p:sp>
      </p:grpSp>
    </p:spTree>
    <p:extLst>
      <p:ext uri="{BB962C8B-B14F-4D97-AF65-F5344CB8AC3E}">
        <p14:creationId xmlns:p14="http://schemas.microsoft.com/office/powerpoint/2010/main" val="1680084717"/>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46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6000">
                                          <p:cBhvr additive="base">
                                            <p:cTn id="7" dur="1000" fill="hold"/>
                                            <p:tgtEl>
                                              <p:spTgt spid="7"/>
                                            </p:tgtEl>
                                            <p:attrNameLst>
                                              <p:attrName>ppt_x</p:attrName>
                                            </p:attrNameLst>
                                          </p:cBhvr>
                                          <p:tavLst>
                                            <p:tav tm="0">
                                              <p:val>
                                                <p:strVal val="1+#ppt_w/2"/>
                                              </p:val>
                                            </p:tav>
                                            <p:tav tm="100000">
                                              <p:val>
                                                <p:strVal val="#ppt_x"/>
                                              </p:val>
                                            </p:tav>
                                          </p:tavLst>
                                        </p:anim>
                                        <p:anim calcmode="lin" valueType="num" p14:bounceEnd="46000">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6000">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14:bounceEnd="46000">
                                          <p:cBhvr additive="base">
                                            <p:cTn id="11" dur="1000" fill="hold"/>
                                            <p:tgtEl>
                                              <p:spTgt spid="8"/>
                                            </p:tgtEl>
                                            <p:attrNameLst>
                                              <p:attrName>ppt_x</p:attrName>
                                            </p:attrNameLst>
                                          </p:cBhvr>
                                          <p:tavLst>
                                            <p:tav tm="0">
                                              <p:val>
                                                <p:strVal val="1+#ppt_w/2"/>
                                              </p:val>
                                            </p:tav>
                                            <p:tav tm="100000">
                                              <p:val>
                                                <p:strVal val="#ppt_x"/>
                                              </p:val>
                                            </p:tav>
                                          </p:tavLst>
                                        </p:anim>
                                        <p:anim calcmode="lin" valueType="num" p14:bounceEnd="46000">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6000">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14:bounceEnd="46000">
                                          <p:cBhvr additive="base">
                                            <p:cTn id="15" dur="1000" fill="hold"/>
                                            <p:tgtEl>
                                              <p:spTgt spid="20"/>
                                            </p:tgtEl>
                                            <p:attrNameLst>
                                              <p:attrName>ppt_x</p:attrName>
                                            </p:attrNameLst>
                                          </p:cBhvr>
                                          <p:tavLst>
                                            <p:tav tm="0">
                                              <p:val>
                                                <p:strVal val="1+#ppt_w/2"/>
                                              </p:val>
                                            </p:tav>
                                            <p:tav tm="100000">
                                              <p:val>
                                                <p:strVal val="#ppt_x"/>
                                              </p:val>
                                            </p:tav>
                                          </p:tavLst>
                                        </p:anim>
                                        <p:anim calcmode="lin" valueType="num" p14:bounceEnd="46000">
                                          <p:cBhvr additive="base">
                                            <p:cTn id="16" dur="10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000" fill="hold"/>
                                            <p:tgtEl>
                                              <p:spTgt spid="20"/>
                                            </p:tgtEl>
                                            <p:attrNameLst>
                                              <p:attrName>ppt_x</p:attrName>
                                            </p:attrNameLst>
                                          </p:cBhvr>
                                          <p:tavLst>
                                            <p:tav tm="0">
                                              <p:val>
                                                <p:strVal val="1+#ppt_w/2"/>
                                              </p:val>
                                            </p:tav>
                                            <p:tav tm="100000">
                                              <p:val>
                                                <p:strVal val="#ppt_x"/>
                                              </p:val>
                                            </p:tav>
                                          </p:tavLst>
                                        </p:anim>
                                        <p:anim calcmode="lin" valueType="num">
                                          <p:cBhvr additive="base">
                                            <p:cTn id="16" dur="10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sp>
        <p:nvSpPr>
          <p:cNvPr id="89" name="任意多边形 4"/>
          <p:cNvSpPr/>
          <p:nvPr>
            <p:custDataLst>
              <p:tags r:id="rId2"/>
            </p:custDataLst>
          </p:nvPr>
        </p:nvSpPr>
        <p:spPr>
          <a:xfrm>
            <a:off x="6081393" y="2673937"/>
            <a:ext cx="2668907" cy="1821270"/>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D5FFCD"/>
              </a:solidFill>
              <a:effectLst/>
              <a:uLnTx/>
              <a:uFillTx/>
              <a:latin typeface="Arial"/>
              <a:ea typeface="微软雅黑"/>
              <a:cs typeface="+mn-cs"/>
            </a:endParaRPr>
          </a:p>
        </p:txBody>
      </p:sp>
      <p:sp>
        <p:nvSpPr>
          <p:cNvPr id="90" name="文本框 89"/>
          <p:cNvSpPr txBox="1"/>
          <p:nvPr>
            <p:custDataLst>
              <p:tags r:id="rId3"/>
            </p:custDataLst>
          </p:nvPr>
        </p:nvSpPr>
        <p:spPr>
          <a:xfrm>
            <a:off x="8264226" y="2686637"/>
            <a:ext cx="435272" cy="1821270"/>
          </a:xfrm>
          <a:prstGeom prst="rect">
            <a:avLst/>
          </a:prstGeom>
          <a:noFill/>
        </p:spPr>
        <p:txBody>
          <a:bodyPr vert="vert" anchor="ctr">
            <a:scene3d>
              <a:camera prst="orthographicFront"/>
              <a:lightRig rig="threePt" dir="t"/>
            </a:scene3d>
            <a:sp3d contourW="635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FFFFFF">
                    <a:lumMod val="85000"/>
                  </a:srgbClr>
                </a:solidFill>
                <a:effectLst/>
                <a:uLnTx/>
                <a:uFillTx/>
                <a:latin typeface="Arial"/>
                <a:ea typeface="微软雅黑"/>
                <a:cs typeface="+mn-cs"/>
              </a:rPr>
              <a:t>PART 2</a:t>
            </a:r>
            <a:endParaRPr kumimoji="0" lang="zh-CN" altLang="en-US" sz="3600" b="0" i="0" u="none" strike="noStrike" kern="1200" cap="none" spc="0" normalizeH="0" baseline="0" noProof="0" dirty="0">
              <a:ln>
                <a:noFill/>
              </a:ln>
              <a:solidFill>
                <a:srgbClr val="FFFFFF">
                  <a:lumMod val="85000"/>
                </a:srgbClr>
              </a:solidFill>
              <a:effectLst/>
              <a:uLnTx/>
              <a:uFillTx/>
              <a:latin typeface="Arial"/>
              <a:ea typeface="微软雅黑"/>
              <a:cs typeface="+mn-cs"/>
            </a:endParaRPr>
          </a:p>
        </p:txBody>
      </p:sp>
      <p:sp>
        <p:nvSpPr>
          <p:cNvPr id="94" name="文本框 93"/>
          <p:cNvSpPr txBox="1"/>
          <p:nvPr/>
        </p:nvSpPr>
        <p:spPr>
          <a:xfrm>
            <a:off x="3966507" y="3105834"/>
            <a:ext cx="3877985" cy="646331"/>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chemeClr val="accent4"/>
                </a:solidFill>
                <a:effectLst/>
                <a:uLnTx/>
                <a:uFillTx/>
                <a:latin typeface="Arial"/>
                <a:ea typeface="微软雅黑"/>
                <a:cs typeface="+mn-cs"/>
              </a:rPr>
              <a:t>标题文字添加此处</a:t>
            </a:r>
          </a:p>
        </p:txBody>
      </p:sp>
      <p:sp>
        <p:nvSpPr>
          <p:cNvPr id="95" name="矩形 94"/>
          <p:cNvSpPr/>
          <p:nvPr/>
        </p:nvSpPr>
        <p:spPr>
          <a:xfrm>
            <a:off x="2527300" y="3739509"/>
            <a:ext cx="5317192" cy="338554"/>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accent4"/>
                </a:solidFill>
                <a:effectLst/>
                <a:uLnTx/>
                <a:uFillTx/>
                <a:latin typeface="Arial"/>
                <a:ea typeface="等线" panose="02010600030101010101" pitchFamily="2" charset="-122"/>
                <a:cs typeface="+mn-cs"/>
              </a:rPr>
              <a:t>THIS  TEMPLATE  DE SIGNED FOR FEI ER SHE JI</a:t>
            </a:r>
            <a:endParaRPr kumimoji="0" lang="zh-CN" altLang="en-US" sz="1600" b="0" i="0" u="none" strike="noStrike" kern="1200" cap="none" spc="0" normalizeH="0" baseline="0" noProof="0" dirty="0">
              <a:ln>
                <a:noFill/>
              </a:ln>
              <a:solidFill>
                <a:schemeClr val="accent4"/>
              </a:solidFill>
              <a:effectLst/>
              <a:uLnTx/>
              <a:uFillTx/>
              <a:latin typeface="Arial"/>
              <a:ea typeface="等线" panose="02010600030101010101" pitchFamily="2" charset="-122"/>
              <a:cs typeface="+mn-cs"/>
            </a:endParaRPr>
          </a:p>
        </p:txBody>
      </p:sp>
    </p:spTree>
    <p:extLst>
      <p:ext uri="{BB962C8B-B14F-4D97-AF65-F5344CB8AC3E}">
        <p14:creationId xmlns:p14="http://schemas.microsoft.com/office/powerpoint/2010/main" val="4129949715"/>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矩形 309"/>
          <p:cNvSpPr/>
          <p:nvPr/>
        </p:nvSpPr>
        <p:spPr>
          <a:xfrm>
            <a:off x="0" y="165100"/>
            <a:ext cx="12192000" cy="9271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9" name="矩形 308"/>
          <p:cNvSpPr/>
          <p:nvPr/>
        </p:nvSpPr>
        <p:spPr>
          <a:xfrm>
            <a:off x="0" y="0"/>
            <a:ext cx="12192000" cy="96519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5" name="矩形 84"/>
          <p:cNvSpPr/>
          <p:nvPr/>
        </p:nvSpPr>
        <p:spPr>
          <a:xfrm>
            <a:off x="0" y="6330949"/>
            <a:ext cx="12192000" cy="5270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矩形 85"/>
          <p:cNvSpPr/>
          <p:nvPr/>
        </p:nvSpPr>
        <p:spPr>
          <a:xfrm>
            <a:off x="0" y="6457951"/>
            <a:ext cx="12192000" cy="40005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文本框 86"/>
          <p:cNvSpPr txBox="1"/>
          <p:nvPr/>
        </p:nvSpPr>
        <p:spPr>
          <a:xfrm>
            <a:off x="1032819" y="190211"/>
            <a:ext cx="3467616" cy="584775"/>
          </a:xfrm>
          <a:prstGeom prst="rect">
            <a:avLst/>
          </a:prstGeom>
          <a:noFill/>
        </p:spPr>
        <p:txBody>
          <a:bodyPr wrap="none" rtlCol="0">
            <a:spAutoFit/>
            <a:scene3d>
              <a:camera prst="orthographicFront"/>
              <a:lightRig rig="threePt" dir="t"/>
            </a:scene3d>
            <a:sp3d contourW="6350">
              <a:contourClr>
                <a:schemeClr val="bg1"/>
              </a:contourClr>
            </a:sp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FFFFFF"/>
                </a:solidFill>
                <a:effectLst/>
                <a:uLnTx/>
                <a:uFillTx/>
                <a:latin typeface="Arial"/>
                <a:ea typeface="微软雅黑"/>
                <a:cs typeface="+mn-cs"/>
              </a:rPr>
              <a:t>标题文字添加此处</a:t>
            </a:r>
          </a:p>
        </p:txBody>
      </p:sp>
      <p:sp>
        <p:nvSpPr>
          <p:cNvPr id="88" name="graduation-cap_16905"/>
          <p:cNvSpPr>
            <a:spLocks noChangeAspect="1"/>
          </p:cNvSpPr>
          <p:nvPr/>
        </p:nvSpPr>
        <p:spPr bwMode="auto">
          <a:xfrm>
            <a:off x="369159" y="300275"/>
            <a:ext cx="609685" cy="364645"/>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a:ln>
            <a:noFill/>
          </a:ln>
        </p:spPr>
      </p:sp>
      <p:sp>
        <p:nvSpPr>
          <p:cNvPr id="9" name="文本框 8"/>
          <p:cNvSpPr txBox="1"/>
          <p:nvPr/>
        </p:nvSpPr>
        <p:spPr>
          <a:xfrm>
            <a:off x="1654638" y="2157092"/>
            <a:ext cx="2942526" cy="494751"/>
          </a:xfrm>
          <a:prstGeom prst="rect">
            <a:avLst/>
          </a:prstGeom>
        </p:spPr>
        <p:txBody>
          <a:bodyPr wrap="square">
            <a:spAutoFit/>
            <a:scene3d>
              <a:camera prst="orthographicFront"/>
              <a:lightRig rig="threePt" dir="t"/>
            </a:scene3d>
            <a:sp3d contourW="6350"/>
          </a:bodyPr>
          <a:lstStyle>
            <a:defPPr>
              <a:defRPr lang="zh-CN"/>
            </a:defPPr>
            <a:lvl1pPr>
              <a:lnSpc>
                <a:spcPct val="120000"/>
              </a:lnSpc>
              <a:defRPr b="1">
                <a:solidFill>
                  <a:schemeClr val="tx1">
                    <a:lumMod val="65000"/>
                    <a:lumOff val="35000"/>
                  </a:schemeClr>
                </a:solidFill>
              </a:defRPr>
            </a:lvl1pPr>
          </a:lstStyle>
          <a:p>
            <a:pPr algn="ctr"/>
            <a:r>
              <a:rPr lang="zh-CN" altLang="en-US" sz="2400" dirty="0">
                <a:solidFill>
                  <a:schemeClr val="tx2"/>
                </a:solidFill>
              </a:rPr>
              <a:t>国内外研究现状</a:t>
            </a:r>
          </a:p>
        </p:txBody>
      </p:sp>
      <p:grpSp>
        <p:nvGrpSpPr>
          <p:cNvPr id="23" name="组合 22"/>
          <p:cNvGrpSpPr/>
          <p:nvPr/>
        </p:nvGrpSpPr>
        <p:grpSpPr>
          <a:xfrm>
            <a:off x="1055688" y="2728684"/>
            <a:ext cx="4140427" cy="2464961"/>
            <a:chOff x="1055688" y="2728684"/>
            <a:chExt cx="4140427" cy="2464961"/>
          </a:xfrm>
        </p:grpSpPr>
        <p:sp>
          <p:nvSpPr>
            <p:cNvPr id="8" name="矩形 7"/>
            <p:cNvSpPr/>
            <p:nvPr/>
          </p:nvSpPr>
          <p:spPr>
            <a:xfrm>
              <a:off x="1055688" y="2728684"/>
              <a:ext cx="4140427" cy="246496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17272" y="2996197"/>
              <a:ext cx="3817257" cy="1865126"/>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600" dirty="0">
                  <a:solidFill>
                    <a:schemeClr val="bg1"/>
                  </a:solidFill>
                </a:rPr>
                <a:t>用户可以在投影仪或者计算机上进行演示，也可以将演示文稿打印出来，制作成胶片，以便应用到更广泛的领域中。利用</a:t>
              </a:r>
              <a:r>
                <a:rPr lang="en-US" altLang="zh-CN" sz="1600" dirty="0">
                  <a:solidFill>
                    <a:schemeClr val="bg1"/>
                  </a:solidFill>
                </a:rPr>
                <a:t>Microsoft Office PowerPoint</a:t>
              </a:r>
              <a:r>
                <a:rPr lang="zh-CN" altLang="en-US" sz="1600" dirty="0">
                  <a:solidFill>
                    <a:schemeClr val="bg1"/>
                  </a:solidFill>
                </a:rPr>
                <a:t>不仅可以创建演示文稿，还可以在互联网上召开面对面会议</a:t>
              </a:r>
            </a:p>
          </p:txBody>
        </p:sp>
      </p:grpSp>
      <p:pic>
        <p:nvPicPr>
          <p:cNvPr id="13" name="图片占位符 1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1288" r="11288"/>
          <a:stretch>
            <a:fillRect/>
          </a:stretch>
        </p:blipFill>
        <p:spPr/>
      </p:pic>
      <p:pic>
        <p:nvPicPr>
          <p:cNvPr id="20" name="图片占位符 19"/>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1315" r="11315"/>
          <a:stretch>
            <a:fillRect/>
          </a:stretch>
        </p:blipFill>
        <p:spPr/>
      </p:pic>
      <p:pic>
        <p:nvPicPr>
          <p:cNvPr id="22" name="图片占位符 21"/>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9333" r="9333"/>
          <a:stretch>
            <a:fillRect/>
          </a:stretch>
        </p:blipFill>
        <p:spPr/>
      </p:pic>
    </p:spTree>
    <p:extLst>
      <p:ext uri="{BB962C8B-B14F-4D97-AF65-F5344CB8AC3E}">
        <p14:creationId xmlns:p14="http://schemas.microsoft.com/office/powerpoint/2010/main" val="338196344"/>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1000" fill="hold"/>
                                        <p:tgtEl>
                                          <p:spTgt spid="13"/>
                                        </p:tgtEl>
                                        <p:attrNameLst>
                                          <p:attrName>ppt_w</p:attrName>
                                        </p:attrNameLst>
                                      </p:cBhvr>
                                      <p:tavLst>
                                        <p:tav tm="0">
                                          <p:val>
                                            <p:fltVal val="0"/>
                                          </p:val>
                                        </p:tav>
                                        <p:tav tm="100000">
                                          <p:val>
                                            <p:strVal val="#ppt_w"/>
                                          </p:val>
                                        </p:tav>
                                      </p:tavLst>
                                    </p:anim>
                                    <p:anim calcmode="lin" valueType="num">
                                      <p:cBhvr>
                                        <p:cTn id="17" dur="1000" fill="hold"/>
                                        <p:tgtEl>
                                          <p:spTgt spid="13"/>
                                        </p:tgtEl>
                                        <p:attrNameLst>
                                          <p:attrName>ppt_h</p:attrName>
                                        </p:attrNameLst>
                                      </p:cBhvr>
                                      <p:tavLst>
                                        <p:tav tm="0">
                                          <p:val>
                                            <p:fltVal val="0"/>
                                          </p:val>
                                        </p:tav>
                                        <p:tav tm="100000">
                                          <p:val>
                                            <p:strVal val="#ppt_h"/>
                                          </p:val>
                                        </p:tav>
                                      </p:tavLst>
                                    </p:anim>
                                    <p:anim calcmode="lin" valueType="num">
                                      <p:cBhvr>
                                        <p:cTn id="18" dur="1000" fill="hold"/>
                                        <p:tgtEl>
                                          <p:spTgt spid="13"/>
                                        </p:tgtEl>
                                        <p:attrNameLst>
                                          <p:attrName>style.rotation</p:attrName>
                                        </p:attrNameLst>
                                      </p:cBhvr>
                                      <p:tavLst>
                                        <p:tav tm="0">
                                          <p:val>
                                            <p:fltVal val="90"/>
                                          </p:val>
                                        </p:tav>
                                        <p:tav tm="100000">
                                          <p:val>
                                            <p:fltVal val="0"/>
                                          </p:val>
                                        </p:tav>
                                      </p:tavLst>
                                    </p:anim>
                                    <p:animEffect transition="in" filter="fade">
                                      <p:cBhvr>
                                        <p:cTn id="19" dur="1000"/>
                                        <p:tgtEl>
                                          <p:spTgt spid="13"/>
                                        </p:tgtEl>
                                      </p:cBhvr>
                                    </p:animEffect>
                                  </p:childTnLst>
                                </p:cTn>
                              </p:par>
                              <p:par>
                                <p:cTn id="20" presetID="31"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1000" fill="hold"/>
                                        <p:tgtEl>
                                          <p:spTgt spid="20"/>
                                        </p:tgtEl>
                                        <p:attrNameLst>
                                          <p:attrName>ppt_w</p:attrName>
                                        </p:attrNameLst>
                                      </p:cBhvr>
                                      <p:tavLst>
                                        <p:tav tm="0">
                                          <p:val>
                                            <p:fltVal val="0"/>
                                          </p:val>
                                        </p:tav>
                                        <p:tav tm="100000">
                                          <p:val>
                                            <p:strVal val="#ppt_w"/>
                                          </p:val>
                                        </p:tav>
                                      </p:tavLst>
                                    </p:anim>
                                    <p:anim calcmode="lin" valueType="num">
                                      <p:cBhvr>
                                        <p:cTn id="23" dur="1000" fill="hold"/>
                                        <p:tgtEl>
                                          <p:spTgt spid="20"/>
                                        </p:tgtEl>
                                        <p:attrNameLst>
                                          <p:attrName>ppt_h</p:attrName>
                                        </p:attrNameLst>
                                      </p:cBhvr>
                                      <p:tavLst>
                                        <p:tav tm="0">
                                          <p:val>
                                            <p:fltVal val="0"/>
                                          </p:val>
                                        </p:tav>
                                        <p:tav tm="100000">
                                          <p:val>
                                            <p:strVal val="#ppt_h"/>
                                          </p:val>
                                        </p:tav>
                                      </p:tavLst>
                                    </p:anim>
                                    <p:anim calcmode="lin" valueType="num">
                                      <p:cBhvr>
                                        <p:cTn id="24" dur="1000" fill="hold"/>
                                        <p:tgtEl>
                                          <p:spTgt spid="20"/>
                                        </p:tgtEl>
                                        <p:attrNameLst>
                                          <p:attrName>style.rotation</p:attrName>
                                        </p:attrNameLst>
                                      </p:cBhvr>
                                      <p:tavLst>
                                        <p:tav tm="0">
                                          <p:val>
                                            <p:fltVal val="90"/>
                                          </p:val>
                                        </p:tav>
                                        <p:tav tm="100000">
                                          <p:val>
                                            <p:fltVal val="0"/>
                                          </p:val>
                                        </p:tav>
                                      </p:tavLst>
                                    </p:anim>
                                    <p:animEffect transition="in" filter="fade">
                                      <p:cBhvr>
                                        <p:cTn id="25" dur="1000"/>
                                        <p:tgtEl>
                                          <p:spTgt spid="20"/>
                                        </p:tgtEl>
                                      </p:cBhvr>
                                    </p:animEffect>
                                  </p:childTnLst>
                                </p:cTn>
                              </p:par>
                              <p:par>
                                <p:cTn id="26" presetID="31" presetClass="entr" presetSubtype="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1000" fill="hold"/>
                                        <p:tgtEl>
                                          <p:spTgt spid="22"/>
                                        </p:tgtEl>
                                        <p:attrNameLst>
                                          <p:attrName>ppt_w</p:attrName>
                                        </p:attrNameLst>
                                      </p:cBhvr>
                                      <p:tavLst>
                                        <p:tav tm="0">
                                          <p:val>
                                            <p:fltVal val="0"/>
                                          </p:val>
                                        </p:tav>
                                        <p:tav tm="100000">
                                          <p:val>
                                            <p:strVal val="#ppt_w"/>
                                          </p:val>
                                        </p:tav>
                                      </p:tavLst>
                                    </p:anim>
                                    <p:anim calcmode="lin" valueType="num">
                                      <p:cBhvr>
                                        <p:cTn id="29" dur="1000" fill="hold"/>
                                        <p:tgtEl>
                                          <p:spTgt spid="22"/>
                                        </p:tgtEl>
                                        <p:attrNameLst>
                                          <p:attrName>ppt_h</p:attrName>
                                        </p:attrNameLst>
                                      </p:cBhvr>
                                      <p:tavLst>
                                        <p:tav tm="0">
                                          <p:val>
                                            <p:fltVal val="0"/>
                                          </p:val>
                                        </p:tav>
                                        <p:tav tm="100000">
                                          <p:val>
                                            <p:strVal val="#ppt_h"/>
                                          </p:val>
                                        </p:tav>
                                      </p:tavLst>
                                    </p:anim>
                                    <p:anim calcmode="lin" valueType="num">
                                      <p:cBhvr>
                                        <p:cTn id="30" dur="1000" fill="hold"/>
                                        <p:tgtEl>
                                          <p:spTgt spid="22"/>
                                        </p:tgtEl>
                                        <p:attrNameLst>
                                          <p:attrName>style.rotation</p:attrName>
                                        </p:attrNameLst>
                                      </p:cBhvr>
                                      <p:tavLst>
                                        <p:tav tm="0">
                                          <p:val>
                                            <p:fltVal val="90"/>
                                          </p:val>
                                        </p:tav>
                                        <p:tav tm="100000">
                                          <p:val>
                                            <p:fltVal val="0"/>
                                          </p:val>
                                        </p:tav>
                                      </p:tavLst>
                                    </p:anim>
                                    <p:animEffect transition="in" filter="fade">
                                      <p:cBhvr>
                                        <p:cTn id="3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卡通教师授课教书通用课件PPT模板"/>
</p:tagLst>
</file>

<file path=ppt/tags/tag2.xml><?xml version="1.0" encoding="utf-8"?>
<p:tagLst xmlns:a="http://schemas.openxmlformats.org/drawingml/2006/main" xmlns:r="http://schemas.openxmlformats.org/officeDocument/2006/relationships" xmlns:p="http://schemas.openxmlformats.org/presentationml/2006/main">
  <p:tag name="MH" val="20170506135107"/>
  <p:tag name="MH_LIBRARY" val="GRAPHIC"/>
  <p:tag name="MH_ORDER" val="任意多边形 4"/>
</p:tagLst>
</file>

<file path=ppt/tags/tag3.xml><?xml version="1.0" encoding="utf-8"?>
<p:tagLst xmlns:a="http://schemas.openxmlformats.org/drawingml/2006/main" xmlns:r="http://schemas.openxmlformats.org/officeDocument/2006/relationships" xmlns:p="http://schemas.openxmlformats.org/presentationml/2006/main">
  <p:tag name="MH" val="20170506135107"/>
  <p:tag name="MH_LIBRARY" val="GRAPHIC"/>
  <p:tag name="MH_ORDER" val="TextBox 6"/>
</p:tagLst>
</file>

<file path=ppt/tags/tag4.xml><?xml version="1.0" encoding="utf-8"?>
<p:tagLst xmlns:a="http://schemas.openxmlformats.org/drawingml/2006/main" xmlns:r="http://schemas.openxmlformats.org/officeDocument/2006/relationships" xmlns:p="http://schemas.openxmlformats.org/presentationml/2006/main">
  <p:tag name="MH" val="20170506135107"/>
  <p:tag name="MH_LIBRARY" val="GRAPHIC"/>
  <p:tag name="MH_ORDER" val="任意多边形 4"/>
</p:tagLst>
</file>

<file path=ppt/tags/tag5.xml><?xml version="1.0" encoding="utf-8"?>
<p:tagLst xmlns:a="http://schemas.openxmlformats.org/drawingml/2006/main" xmlns:r="http://schemas.openxmlformats.org/officeDocument/2006/relationships" xmlns:p="http://schemas.openxmlformats.org/presentationml/2006/main">
  <p:tag name="MH" val="20170506135107"/>
  <p:tag name="MH_LIBRARY" val="GRAPHIC"/>
  <p:tag name="MH_ORDER" val="TextBox 6"/>
</p:tagLst>
</file>

<file path=ppt/tags/tag6.xml><?xml version="1.0" encoding="utf-8"?>
<p:tagLst xmlns:a="http://schemas.openxmlformats.org/drawingml/2006/main" xmlns:r="http://schemas.openxmlformats.org/officeDocument/2006/relationships" xmlns:p="http://schemas.openxmlformats.org/presentationml/2006/main">
  <p:tag name="MH" val="20170506135107"/>
  <p:tag name="MH_LIBRARY" val="GRAPHIC"/>
  <p:tag name="MH_ORDER" val="任意多边形 4"/>
</p:tagLst>
</file>

<file path=ppt/tags/tag7.xml><?xml version="1.0" encoding="utf-8"?>
<p:tagLst xmlns:a="http://schemas.openxmlformats.org/drawingml/2006/main" xmlns:r="http://schemas.openxmlformats.org/officeDocument/2006/relationships" xmlns:p="http://schemas.openxmlformats.org/presentationml/2006/main">
  <p:tag name="MH" val="20170506135107"/>
  <p:tag name="MH_LIBRARY" val="GRAPHIC"/>
  <p:tag name="MH_ORDER" val="TextBox 6"/>
</p:tagLst>
</file>

<file path=ppt/tags/tag8.xml><?xml version="1.0" encoding="utf-8"?>
<p:tagLst xmlns:a="http://schemas.openxmlformats.org/drawingml/2006/main" xmlns:r="http://schemas.openxmlformats.org/officeDocument/2006/relationships" xmlns:p="http://schemas.openxmlformats.org/presentationml/2006/main">
  <p:tag name="MH" val="20170506135107"/>
  <p:tag name="MH_LIBRARY" val="GRAPHIC"/>
  <p:tag name="MH_ORDER" val="任意多边形 4"/>
</p:tagLst>
</file>

<file path=ppt/tags/tag9.xml><?xml version="1.0" encoding="utf-8"?>
<p:tagLst xmlns:a="http://schemas.openxmlformats.org/drawingml/2006/main" xmlns:r="http://schemas.openxmlformats.org/officeDocument/2006/relationships" xmlns:p="http://schemas.openxmlformats.org/presentationml/2006/main">
  <p:tag name="MH" val="20170506135107"/>
  <p:tag name="MH_LIBRARY" val="GRAPHIC"/>
  <p:tag name="MH_ORDER" val="TextBox 6"/>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867D98"/>
      </a:accent1>
      <a:accent2>
        <a:srgbClr val="C4CFD9"/>
      </a:accent2>
      <a:accent3>
        <a:srgbClr val="5ABE9E"/>
      </a:accent3>
      <a:accent4>
        <a:srgbClr val="ED6568"/>
      </a:accent4>
      <a:accent5>
        <a:srgbClr val="F9B46A"/>
      </a:accent5>
      <a:accent6>
        <a:srgbClr val="C5E7EB"/>
      </a:accent6>
      <a:hlink>
        <a:srgbClr val="867D9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5ABE9E"/>
    </a:accent3>
    <a:accent4>
      <a:srgbClr val="ED6568"/>
    </a:accent4>
    <a:accent5>
      <a:srgbClr val="F9B46A"/>
    </a:accent5>
    <a:accent6>
      <a:srgbClr val="C5E7EB"/>
    </a:accent6>
    <a:hlink>
      <a:srgbClr val="867D98"/>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5ABE9E"/>
    </a:accent3>
    <a:accent4>
      <a:srgbClr val="ED6568"/>
    </a:accent4>
    <a:accent5>
      <a:srgbClr val="F9B46A"/>
    </a:accent5>
    <a:accent6>
      <a:srgbClr val="C5E7EB"/>
    </a:accent6>
    <a:hlink>
      <a:srgbClr val="867D98"/>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5ABE9E"/>
    </a:accent3>
    <a:accent4>
      <a:srgbClr val="ED6568"/>
    </a:accent4>
    <a:accent5>
      <a:srgbClr val="F9B46A"/>
    </a:accent5>
    <a:accent6>
      <a:srgbClr val="C5E7EB"/>
    </a:accent6>
    <a:hlink>
      <a:srgbClr val="867D98"/>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5ABE9E"/>
    </a:accent3>
    <a:accent4>
      <a:srgbClr val="ED6568"/>
    </a:accent4>
    <a:accent5>
      <a:srgbClr val="F9B46A"/>
    </a:accent5>
    <a:accent6>
      <a:srgbClr val="C5E7EB"/>
    </a:accent6>
    <a:hlink>
      <a:srgbClr val="867D98"/>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5ABE9E"/>
    </a:accent3>
    <a:accent4>
      <a:srgbClr val="ED6568"/>
    </a:accent4>
    <a:accent5>
      <a:srgbClr val="F9B46A"/>
    </a:accent5>
    <a:accent6>
      <a:srgbClr val="C5E7EB"/>
    </a:accent6>
    <a:hlink>
      <a:srgbClr val="867D98"/>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5ABE9E"/>
    </a:accent3>
    <a:accent4>
      <a:srgbClr val="ED6568"/>
    </a:accent4>
    <a:accent5>
      <a:srgbClr val="F9B46A"/>
    </a:accent5>
    <a:accent6>
      <a:srgbClr val="C5E7EB"/>
    </a:accent6>
    <a:hlink>
      <a:srgbClr val="867D98"/>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5ABE9E"/>
    </a:accent3>
    <a:accent4>
      <a:srgbClr val="ED6568"/>
    </a:accent4>
    <a:accent5>
      <a:srgbClr val="F9B46A"/>
    </a:accent5>
    <a:accent6>
      <a:srgbClr val="C5E7EB"/>
    </a:accent6>
    <a:hlink>
      <a:srgbClr val="867D98"/>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5ABE9E"/>
    </a:accent3>
    <a:accent4>
      <a:srgbClr val="ED6568"/>
    </a:accent4>
    <a:accent5>
      <a:srgbClr val="F9B46A"/>
    </a:accent5>
    <a:accent6>
      <a:srgbClr val="C5E7EB"/>
    </a:accent6>
    <a:hlink>
      <a:srgbClr val="867D98"/>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5ABE9E"/>
    </a:accent3>
    <a:accent4>
      <a:srgbClr val="ED6568"/>
    </a:accent4>
    <a:accent5>
      <a:srgbClr val="F9B46A"/>
    </a:accent5>
    <a:accent6>
      <a:srgbClr val="C5E7EB"/>
    </a:accent6>
    <a:hlink>
      <a:srgbClr val="867D98"/>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5ABE9E"/>
    </a:accent3>
    <a:accent4>
      <a:srgbClr val="ED6568"/>
    </a:accent4>
    <a:accent5>
      <a:srgbClr val="F9B46A"/>
    </a:accent5>
    <a:accent6>
      <a:srgbClr val="C5E7EB"/>
    </a:accent6>
    <a:hlink>
      <a:srgbClr val="867D98"/>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867D98"/>
    </a:accent1>
    <a:accent2>
      <a:srgbClr val="C4CFD9"/>
    </a:accent2>
    <a:accent3>
      <a:srgbClr val="5ABE9E"/>
    </a:accent3>
    <a:accent4>
      <a:srgbClr val="ED6568"/>
    </a:accent4>
    <a:accent5>
      <a:srgbClr val="F9B46A"/>
    </a:accent5>
    <a:accent6>
      <a:srgbClr val="C5E7EB"/>
    </a:accent6>
    <a:hlink>
      <a:srgbClr val="867D98"/>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197</TotalTime>
  <Words>1859</Words>
  <Application>Microsoft Office PowerPoint</Application>
  <PresentationFormat>宽屏</PresentationFormat>
  <Paragraphs>188</Paragraphs>
  <Slides>24</Slides>
  <Notes>24</Notes>
  <HiddenSlides>0</HiddenSlides>
  <MMClips>1</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24</vt:i4>
      </vt:variant>
    </vt:vector>
  </HeadingPairs>
  <TitlesOfParts>
    <vt:vector size="28" baseType="lpstr">
      <vt:lpstr>等线</vt:lpstr>
      <vt:lpstr>时尚中黑简体</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卡通教师授课教书通用课件PPT模板</dc:title>
  <dc:creator>逆流的小鱼</dc:creator>
  <cp:lastModifiedBy>Administrator</cp:lastModifiedBy>
  <cp:revision>61</cp:revision>
  <dcterms:created xsi:type="dcterms:W3CDTF">2017-05-06T02:14:35Z</dcterms:created>
  <dcterms:modified xsi:type="dcterms:W3CDTF">2019-03-27T13:15:24Z</dcterms:modified>
</cp:coreProperties>
</file>