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2"/>
  </p:notesMasterIdLst>
  <p:sldIdLst>
    <p:sldId id="256" r:id="rId2"/>
    <p:sldId id="291" r:id="rId3"/>
    <p:sldId id="292" r:id="rId4"/>
    <p:sldId id="296" r:id="rId5"/>
    <p:sldId id="297" r:id="rId6"/>
    <p:sldId id="298" r:id="rId7"/>
    <p:sldId id="299" r:id="rId8"/>
    <p:sldId id="300" r:id="rId9"/>
    <p:sldId id="301" r:id="rId10"/>
    <p:sldId id="321" r:id="rId11"/>
    <p:sldId id="302" r:id="rId12"/>
    <p:sldId id="303" r:id="rId13"/>
    <p:sldId id="304" r:id="rId14"/>
    <p:sldId id="305" r:id="rId15"/>
    <p:sldId id="306" r:id="rId16"/>
    <p:sldId id="307" r:id="rId17"/>
    <p:sldId id="320" r:id="rId18"/>
    <p:sldId id="308" r:id="rId19"/>
    <p:sldId id="309" r:id="rId20"/>
    <p:sldId id="310" r:id="rId21"/>
    <p:sldId id="311" r:id="rId22"/>
    <p:sldId id="312" r:id="rId23"/>
    <p:sldId id="313" r:id="rId24"/>
    <p:sldId id="319" r:id="rId25"/>
    <p:sldId id="314" r:id="rId26"/>
    <p:sldId id="315" r:id="rId27"/>
    <p:sldId id="316" r:id="rId28"/>
    <p:sldId id="317" r:id="rId29"/>
    <p:sldId id="318" r:id="rId30"/>
    <p:sldId id="322"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6FBA"/>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15" autoAdjust="0"/>
    <p:restoredTop sz="94700" autoAdjust="0"/>
  </p:normalViewPr>
  <p:slideViewPr>
    <p:cSldViewPr>
      <p:cViewPr>
        <p:scale>
          <a:sx n="100" d="100"/>
          <a:sy n="100" d="100"/>
        </p:scale>
        <p:origin x="540" y="-9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2018/3/2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995269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148504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207189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3330725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584128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852538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909090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202156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1758810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3479077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29893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249193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1277673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82279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725022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01797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2372512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1021442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684139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31107131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1655485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956525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1869683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4280608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2137736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619465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805018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754827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848339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868896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4535075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14563" t="6272" b="48600"/>
          <a:stretch/>
        </p:blipFill>
        <p:spPr>
          <a:xfrm>
            <a:off x="0" y="0"/>
            <a:ext cx="9144000" cy="5143500"/>
          </a:xfrm>
          <a:prstGeom prst="rect">
            <a:avLst/>
          </a:prstGeom>
        </p:spPr>
      </p:pic>
    </p:spTree>
    <p:extLst>
      <p:ext uri="{BB962C8B-B14F-4D97-AF65-F5344CB8AC3E}">
        <p14:creationId xmlns:p14="http://schemas.microsoft.com/office/powerpoint/2010/main" val="123528088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bg>
      <p:bgPr>
        <a:solidFill>
          <a:srgbClr val="F3F3F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466667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68221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1.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t="46200"/>
          <a:stretch/>
        </p:blipFill>
        <p:spPr>
          <a:xfrm>
            <a:off x="0" y="2379825"/>
            <a:ext cx="9144000" cy="2767236"/>
          </a:xfrm>
          <a:prstGeom prst="rect">
            <a:avLst/>
          </a:prstGeom>
        </p:spPr>
      </p:pic>
      <p:pic>
        <p:nvPicPr>
          <p:cNvPr id="5" name="图片 4"/>
          <p:cNvPicPr>
            <a:picLocks noChangeAspect="1"/>
          </p:cNvPicPr>
          <p:nvPr/>
        </p:nvPicPr>
        <p:blipFill rotWithShape="1">
          <a:blip r:embed="rId8" cstate="print">
            <a:extLst>
              <a:ext uri="{28A0092B-C50C-407E-A947-70E740481C1C}">
                <a14:useLocalDpi xmlns:a14="http://schemas.microsoft.com/office/drawing/2010/main" val="0"/>
              </a:ext>
            </a:extLst>
          </a:blip>
          <a:srcRect t="5873"/>
          <a:stretch/>
        </p:blipFill>
        <p:spPr>
          <a:xfrm>
            <a:off x="1763688" y="411510"/>
            <a:ext cx="5952756" cy="3049742"/>
          </a:xfrm>
          <a:prstGeom prst="rect">
            <a:avLst/>
          </a:prstGeom>
        </p:spPr>
      </p:pic>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20072" y="3065066"/>
            <a:ext cx="1679067" cy="1234814"/>
          </a:xfrm>
          <a:prstGeom prst="rect">
            <a:avLst/>
          </a:prstGeom>
        </p:spPr>
      </p:pic>
    </p:spTree>
    <p:extLst>
      <p:ext uri="{BB962C8B-B14F-4D97-AF65-F5344CB8AC3E}">
        <p14:creationId xmlns:p14="http://schemas.microsoft.com/office/powerpoint/2010/main" val="414507967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0-#ppt_w/2"/>
                                          </p:val>
                                        </p:tav>
                                        <p:tav tm="100000">
                                          <p:val>
                                            <p:strVal val="#ppt_x"/>
                                          </p:val>
                                        </p:tav>
                                      </p:tavLst>
                                    </p:anim>
                                    <p:anim calcmode="lin" valueType="num">
                                      <p:cBhvr additive="base">
                                        <p:cTn id="11" dur="500" fill="hold"/>
                                        <p:tgtEl>
                                          <p:spTgt spid="1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3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3928" y="1707654"/>
            <a:ext cx="2857500" cy="1015663"/>
          </a:xfrm>
          <a:prstGeom prst="rect">
            <a:avLst/>
          </a:prstGeom>
          <a:noFill/>
        </p:spPr>
        <p:txBody>
          <a:bodyPr wrap="square" rtlCol="0">
            <a:spAutoFit/>
          </a:bodyPr>
          <a:lstStyle/>
          <a:p>
            <a:pPr algn="ctr"/>
            <a:r>
              <a:rPr lang="zh-CN" altLang="en-US" sz="3200" dirty="0">
                <a:solidFill>
                  <a:schemeClr val="accent2"/>
                </a:solidFill>
                <a:latin typeface="Arial" panose="020B0604020202020204" pitchFamily="34" charset="0"/>
                <a:ea typeface="微软雅黑" panose="020B0503020204020204" pitchFamily="34" charset="-122"/>
                <a:sym typeface="Arial" panose="020B0604020202020204" pitchFamily="34" charset="0"/>
              </a:rPr>
              <a:t>第二章标题</a:t>
            </a:r>
            <a:r>
              <a:rPr lang="en-US" altLang="zh-CN" sz="2800" dirty="0">
                <a:solidFill>
                  <a:schemeClr val="accent2"/>
                </a:solidFill>
                <a:latin typeface="Arial" panose="020B0604020202020204" pitchFamily="34" charset="0"/>
                <a:ea typeface="微软雅黑" panose="020B0503020204020204" pitchFamily="34" charset="-122"/>
                <a:sym typeface="Arial" panose="020B0604020202020204" pitchFamily="34" charset="0"/>
              </a:rPr>
              <a:t>CHAPTER TWO</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490193" y="1586762"/>
            <a:ext cx="1463043" cy="1168783"/>
            <a:chOff x="2490193" y="1586762"/>
            <a:chExt cx="1463043" cy="1168783"/>
          </a:xfrm>
        </p:grpSpPr>
        <p:sp>
          <p:nvSpPr>
            <p:cNvPr id="8" name="矩形 7"/>
            <p:cNvSpPr/>
            <p:nvPr/>
          </p:nvSpPr>
          <p:spPr>
            <a:xfrm>
              <a:off x="2681655" y="1675425"/>
              <a:ext cx="1080120" cy="108012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2681655" y="2427733"/>
              <a:ext cx="1080120" cy="32781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0193" y="1586762"/>
              <a:ext cx="1463043" cy="1075946"/>
            </a:xfrm>
            <a:prstGeom prst="rect">
              <a:avLst/>
            </a:prstGeom>
            <a:ln>
              <a:noFill/>
            </a:ln>
          </p:spPr>
        </p:pic>
      </p:grpSp>
    </p:spTree>
    <p:extLst>
      <p:ext uri="{BB962C8B-B14F-4D97-AF65-F5344CB8AC3E}">
        <p14:creationId xmlns:p14="http://schemas.microsoft.com/office/powerpoint/2010/main" val="409747594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54"/>
          <p:cNvGrpSpPr/>
          <p:nvPr/>
        </p:nvGrpSpPr>
        <p:grpSpPr>
          <a:xfrm>
            <a:off x="1444000" y="2414274"/>
            <a:ext cx="2650681" cy="475826"/>
            <a:chOff x="1443550" y="2414274"/>
            <a:chExt cx="2650681" cy="475826"/>
          </a:xfrm>
        </p:grpSpPr>
        <p:sp>
          <p:nvSpPr>
            <p:cNvPr id="5" name="Rounded Rectangle 41"/>
            <p:cNvSpPr/>
            <p:nvPr/>
          </p:nvSpPr>
          <p:spPr>
            <a:xfrm>
              <a:off x="1443550" y="2463343"/>
              <a:ext cx="2650681" cy="426757"/>
            </a:xfrm>
            <a:prstGeom prst="roundRect">
              <a:avLst>
                <a:gd name="adj" fmla="val 177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25"/>
            <p:cNvSpPr/>
            <p:nvPr/>
          </p:nvSpPr>
          <p:spPr>
            <a:xfrm>
              <a:off x="1443550" y="2414274"/>
              <a:ext cx="2650681" cy="426757"/>
            </a:xfrm>
            <a:prstGeom prst="roundRect">
              <a:avLst>
                <a:gd name="adj" fmla="val 177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7" name="Straight Connector 26"/>
          <p:cNvCxnSpPr/>
          <p:nvPr/>
        </p:nvCxnSpPr>
        <p:spPr>
          <a:xfrm flipH="1">
            <a:off x="4054586" y="2627653"/>
            <a:ext cx="0" cy="1541066"/>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8" name="Group 51"/>
          <p:cNvGrpSpPr/>
          <p:nvPr/>
        </p:nvGrpSpPr>
        <p:grpSpPr>
          <a:xfrm>
            <a:off x="2285352" y="1812877"/>
            <a:ext cx="2134241" cy="473198"/>
            <a:chOff x="2284902" y="1812877"/>
            <a:chExt cx="2134241" cy="473198"/>
          </a:xfrm>
        </p:grpSpPr>
        <p:sp>
          <p:nvSpPr>
            <p:cNvPr id="9" name="Rounded Rectangle 37"/>
            <p:cNvSpPr/>
            <p:nvPr/>
          </p:nvSpPr>
          <p:spPr>
            <a:xfrm>
              <a:off x="2284902" y="1859318"/>
              <a:ext cx="2133784" cy="426757"/>
            </a:xfrm>
            <a:prstGeom prst="roundRect">
              <a:avLst>
                <a:gd name="adj" fmla="val 1777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29"/>
            <p:cNvSpPr/>
            <p:nvPr/>
          </p:nvSpPr>
          <p:spPr>
            <a:xfrm>
              <a:off x="2285359" y="1812877"/>
              <a:ext cx="2133784" cy="426757"/>
            </a:xfrm>
            <a:prstGeom prst="roundRect">
              <a:avLst>
                <a:gd name="adj" fmla="val 177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Straight Connector 30"/>
          <p:cNvCxnSpPr/>
          <p:nvPr/>
        </p:nvCxnSpPr>
        <p:spPr>
          <a:xfrm>
            <a:off x="4381501" y="2123497"/>
            <a:ext cx="0" cy="2330691"/>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2" name="Group 57"/>
          <p:cNvGrpSpPr/>
          <p:nvPr/>
        </p:nvGrpSpPr>
        <p:grpSpPr>
          <a:xfrm>
            <a:off x="1164274" y="3030232"/>
            <a:ext cx="2650681" cy="483385"/>
            <a:chOff x="1163824" y="3030232"/>
            <a:chExt cx="2650681" cy="483385"/>
          </a:xfrm>
        </p:grpSpPr>
        <p:sp>
          <p:nvSpPr>
            <p:cNvPr id="13" name="Rounded Rectangle 43"/>
            <p:cNvSpPr/>
            <p:nvPr/>
          </p:nvSpPr>
          <p:spPr>
            <a:xfrm>
              <a:off x="1163824" y="3086860"/>
              <a:ext cx="2650681" cy="426757"/>
            </a:xfrm>
            <a:prstGeom prst="roundRect">
              <a:avLst>
                <a:gd name="adj" fmla="val 177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ounded Rectangle 34"/>
            <p:cNvSpPr/>
            <p:nvPr/>
          </p:nvSpPr>
          <p:spPr>
            <a:xfrm>
              <a:off x="1163824" y="3030232"/>
              <a:ext cx="2650681" cy="426757"/>
            </a:xfrm>
            <a:prstGeom prst="roundRect">
              <a:avLst>
                <a:gd name="adj" fmla="val 177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5" name="Straight Connector 35"/>
          <p:cNvCxnSpPr/>
          <p:nvPr/>
        </p:nvCxnSpPr>
        <p:spPr>
          <a:xfrm>
            <a:off x="3777241" y="3243611"/>
            <a:ext cx="0" cy="617868"/>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17" name="Group 56"/>
          <p:cNvGrpSpPr/>
          <p:nvPr/>
        </p:nvGrpSpPr>
        <p:grpSpPr>
          <a:xfrm>
            <a:off x="4974638" y="2414274"/>
            <a:ext cx="2650681" cy="475826"/>
            <a:chOff x="4974188" y="2414274"/>
            <a:chExt cx="2650681" cy="475826"/>
          </a:xfrm>
        </p:grpSpPr>
        <p:sp>
          <p:nvSpPr>
            <p:cNvPr id="18" name="Rounded Rectangle 42"/>
            <p:cNvSpPr/>
            <p:nvPr/>
          </p:nvSpPr>
          <p:spPr>
            <a:xfrm>
              <a:off x="4974188" y="2463343"/>
              <a:ext cx="2650681" cy="426757"/>
            </a:xfrm>
            <a:prstGeom prst="roundRect">
              <a:avLst>
                <a:gd name="adj" fmla="val 177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46"/>
            <p:cNvSpPr/>
            <p:nvPr/>
          </p:nvSpPr>
          <p:spPr>
            <a:xfrm flipH="1">
              <a:off x="4974188" y="2414274"/>
              <a:ext cx="2650681" cy="426757"/>
            </a:xfrm>
            <a:prstGeom prst="roundRect">
              <a:avLst>
                <a:gd name="adj" fmla="val 177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 name="Straight Connector 47"/>
          <p:cNvCxnSpPr/>
          <p:nvPr/>
        </p:nvCxnSpPr>
        <p:spPr>
          <a:xfrm>
            <a:off x="5010799" y="2627653"/>
            <a:ext cx="0" cy="1541066"/>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1" name="Group 48"/>
          <p:cNvGrpSpPr/>
          <p:nvPr/>
        </p:nvGrpSpPr>
        <p:grpSpPr>
          <a:xfrm>
            <a:off x="4711174" y="1812877"/>
            <a:ext cx="2133784" cy="473198"/>
            <a:chOff x="4710724" y="1812877"/>
            <a:chExt cx="2133784" cy="473198"/>
          </a:xfrm>
        </p:grpSpPr>
        <p:sp>
          <p:nvSpPr>
            <p:cNvPr id="22" name="Rounded Rectangle 40"/>
            <p:cNvSpPr/>
            <p:nvPr/>
          </p:nvSpPr>
          <p:spPr>
            <a:xfrm>
              <a:off x="4710724" y="1859318"/>
              <a:ext cx="2133784" cy="426757"/>
            </a:xfrm>
            <a:prstGeom prst="roundRect">
              <a:avLst>
                <a:gd name="adj" fmla="val 1777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49"/>
            <p:cNvSpPr/>
            <p:nvPr/>
          </p:nvSpPr>
          <p:spPr>
            <a:xfrm flipH="1">
              <a:off x="4710724" y="1812877"/>
              <a:ext cx="2133784" cy="426757"/>
            </a:xfrm>
            <a:custGeom>
              <a:avLst/>
              <a:gdLst>
                <a:gd name="connsiteX0" fmla="*/ 0 w 2133784"/>
                <a:gd name="connsiteY0" fmla="*/ 75835 h 426757"/>
                <a:gd name="connsiteX1" fmla="*/ 22212 w 2133784"/>
                <a:gd name="connsiteY1" fmla="*/ 22212 h 426757"/>
                <a:gd name="connsiteX2" fmla="*/ 75835 w 2133784"/>
                <a:gd name="connsiteY2" fmla="*/ 1 h 426757"/>
                <a:gd name="connsiteX3" fmla="*/ 2057949 w 2133784"/>
                <a:gd name="connsiteY3" fmla="*/ 0 h 426757"/>
                <a:gd name="connsiteX4" fmla="*/ 2111572 w 2133784"/>
                <a:gd name="connsiteY4" fmla="*/ 22212 h 426757"/>
                <a:gd name="connsiteX5" fmla="*/ 2133783 w 2133784"/>
                <a:gd name="connsiteY5" fmla="*/ 75835 h 426757"/>
                <a:gd name="connsiteX6" fmla="*/ 2133784 w 2133784"/>
                <a:gd name="connsiteY6" fmla="*/ 350922 h 426757"/>
                <a:gd name="connsiteX7" fmla="*/ 2111572 w 2133784"/>
                <a:gd name="connsiteY7" fmla="*/ 404545 h 426757"/>
                <a:gd name="connsiteX8" fmla="*/ 2057949 w 2133784"/>
                <a:gd name="connsiteY8" fmla="*/ 426757 h 426757"/>
                <a:gd name="connsiteX9" fmla="*/ 75835 w 2133784"/>
                <a:gd name="connsiteY9" fmla="*/ 426757 h 426757"/>
                <a:gd name="connsiteX10" fmla="*/ 22212 w 2133784"/>
                <a:gd name="connsiteY10" fmla="*/ 404545 h 426757"/>
                <a:gd name="connsiteX11" fmla="*/ 0 w 2133784"/>
                <a:gd name="connsiteY11" fmla="*/ 350922 h 426757"/>
                <a:gd name="connsiteX12" fmla="*/ 0 w 2133784"/>
                <a:gd name="connsiteY12" fmla="*/ 75835 h 42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3784" h="426757">
                  <a:moveTo>
                    <a:pt x="0" y="75835"/>
                  </a:moveTo>
                  <a:cubicBezTo>
                    <a:pt x="0" y="55722"/>
                    <a:pt x="7990" y="36433"/>
                    <a:pt x="22212" y="22212"/>
                  </a:cubicBezTo>
                  <a:cubicBezTo>
                    <a:pt x="36434" y="7990"/>
                    <a:pt x="55723" y="0"/>
                    <a:pt x="75835" y="1"/>
                  </a:cubicBezTo>
                  <a:lnTo>
                    <a:pt x="2057949" y="0"/>
                  </a:lnTo>
                  <a:cubicBezTo>
                    <a:pt x="2078062" y="0"/>
                    <a:pt x="2097351" y="7990"/>
                    <a:pt x="2111572" y="22212"/>
                  </a:cubicBezTo>
                  <a:cubicBezTo>
                    <a:pt x="2125794" y="36434"/>
                    <a:pt x="2133784" y="55723"/>
                    <a:pt x="2133783" y="75835"/>
                  </a:cubicBezTo>
                  <a:cubicBezTo>
                    <a:pt x="2133783" y="167531"/>
                    <a:pt x="2133784" y="259226"/>
                    <a:pt x="2133784" y="350922"/>
                  </a:cubicBezTo>
                  <a:cubicBezTo>
                    <a:pt x="2133784" y="371035"/>
                    <a:pt x="2125794" y="390324"/>
                    <a:pt x="2111572" y="404545"/>
                  </a:cubicBezTo>
                  <a:cubicBezTo>
                    <a:pt x="2097350" y="418767"/>
                    <a:pt x="2078061" y="426757"/>
                    <a:pt x="2057949" y="426757"/>
                  </a:cubicBezTo>
                  <a:lnTo>
                    <a:pt x="75835" y="426757"/>
                  </a:lnTo>
                  <a:cubicBezTo>
                    <a:pt x="55722" y="426757"/>
                    <a:pt x="36433" y="418767"/>
                    <a:pt x="22212" y="404545"/>
                  </a:cubicBezTo>
                  <a:cubicBezTo>
                    <a:pt x="7990" y="390323"/>
                    <a:pt x="0" y="371034"/>
                    <a:pt x="0" y="350922"/>
                  </a:cubicBezTo>
                  <a:lnTo>
                    <a:pt x="0" y="7583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4" name="Straight Connector 50"/>
          <p:cNvCxnSpPr/>
          <p:nvPr/>
        </p:nvCxnSpPr>
        <p:spPr>
          <a:xfrm>
            <a:off x="4747500" y="2123497"/>
            <a:ext cx="2560" cy="2330691"/>
          </a:xfrm>
          <a:prstGeom prst="line">
            <a:avLst/>
          </a:prstGeom>
          <a:ln w="762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5" name="Group 58"/>
          <p:cNvGrpSpPr/>
          <p:nvPr/>
        </p:nvGrpSpPr>
        <p:grpSpPr>
          <a:xfrm>
            <a:off x="5253450" y="3030232"/>
            <a:ext cx="2650681" cy="483385"/>
            <a:chOff x="5253000" y="3030232"/>
            <a:chExt cx="2650681" cy="483385"/>
          </a:xfrm>
        </p:grpSpPr>
        <p:sp>
          <p:nvSpPr>
            <p:cNvPr id="26" name="Rounded Rectangle 44"/>
            <p:cNvSpPr/>
            <p:nvPr/>
          </p:nvSpPr>
          <p:spPr>
            <a:xfrm>
              <a:off x="5253000" y="3086860"/>
              <a:ext cx="2650681" cy="426757"/>
            </a:xfrm>
            <a:prstGeom prst="roundRect">
              <a:avLst>
                <a:gd name="adj" fmla="val 177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52"/>
            <p:cNvSpPr/>
            <p:nvPr/>
          </p:nvSpPr>
          <p:spPr>
            <a:xfrm flipH="1">
              <a:off x="5253000" y="3030232"/>
              <a:ext cx="2650681" cy="426757"/>
            </a:xfrm>
            <a:prstGeom prst="roundRect">
              <a:avLst>
                <a:gd name="adj" fmla="val 177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8" name="Straight Connector 53"/>
          <p:cNvCxnSpPr/>
          <p:nvPr/>
        </p:nvCxnSpPr>
        <p:spPr>
          <a:xfrm flipH="1">
            <a:off x="5286401" y="3243611"/>
            <a:ext cx="0" cy="617868"/>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9" name="Group 45"/>
          <p:cNvGrpSpPr/>
          <p:nvPr/>
        </p:nvGrpSpPr>
        <p:grpSpPr>
          <a:xfrm>
            <a:off x="3094027" y="1179200"/>
            <a:ext cx="2880350" cy="472477"/>
            <a:chOff x="3093577" y="1179200"/>
            <a:chExt cx="2880350" cy="472477"/>
          </a:xfrm>
        </p:grpSpPr>
        <p:sp>
          <p:nvSpPr>
            <p:cNvPr id="30" name="Rounded Rectangle 36"/>
            <p:cNvSpPr/>
            <p:nvPr/>
          </p:nvSpPr>
          <p:spPr>
            <a:xfrm>
              <a:off x="3093577" y="1224920"/>
              <a:ext cx="2880350" cy="426757"/>
            </a:xfrm>
            <a:prstGeom prst="roundRect">
              <a:avLst>
                <a:gd name="adj" fmla="val 177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55"/>
            <p:cNvSpPr/>
            <p:nvPr/>
          </p:nvSpPr>
          <p:spPr>
            <a:xfrm>
              <a:off x="3093577" y="1179200"/>
              <a:ext cx="2880350" cy="426757"/>
            </a:xfrm>
            <a:prstGeom prst="roundRect">
              <a:avLst>
                <a:gd name="adj" fmla="val 177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2" name="Straight Connector 69"/>
          <p:cNvCxnSpPr/>
          <p:nvPr/>
        </p:nvCxnSpPr>
        <p:spPr>
          <a:xfrm flipH="1">
            <a:off x="450" y="3861479"/>
            <a:ext cx="3776791"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70"/>
          <p:cNvCxnSpPr/>
          <p:nvPr/>
        </p:nvCxnSpPr>
        <p:spPr>
          <a:xfrm flipH="1">
            <a:off x="5253451" y="3861479"/>
            <a:ext cx="3890999"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Straight Connector 72"/>
          <p:cNvCxnSpPr/>
          <p:nvPr/>
        </p:nvCxnSpPr>
        <p:spPr>
          <a:xfrm flipH="1">
            <a:off x="451" y="4168719"/>
            <a:ext cx="4094230"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Straight Connector 74"/>
          <p:cNvCxnSpPr/>
          <p:nvPr/>
        </p:nvCxnSpPr>
        <p:spPr>
          <a:xfrm flipH="1">
            <a:off x="4974638" y="4168719"/>
            <a:ext cx="4169812"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 name="Straight Connector 79"/>
          <p:cNvCxnSpPr/>
          <p:nvPr/>
        </p:nvCxnSpPr>
        <p:spPr>
          <a:xfrm flipH="1">
            <a:off x="451" y="4454188"/>
            <a:ext cx="438105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82"/>
          <p:cNvCxnSpPr/>
          <p:nvPr/>
        </p:nvCxnSpPr>
        <p:spPr>
          <a:xfrm flipH="1">
            <a:off x="4750060" y="4454188"/>
            <a:ext cx="438105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Oval 94"/>
          <p:cNvSpPr>
            <a:spLocks noChangeAspect="1"/>
          </p:cNvSpPr>
          <p:nvPr/>
        </p:nvSpPr>
        <p:spPr>
          <a:xfrm>
            <a:off x="4259588" y="4333301"/>
            <a:ext cx="243825" cy="2438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95"/>
          <p:cNvSpPr>
            <a:spLocks noChangeAspect="1"/>
          </p:cNvSpPr>
          <p:nvPr/>
        </p:nvSpPr>
        <p:spPr>
          <a:xfrm>
            <a:off x="4628147" y="4333301"/>
            <a:ext cx="243825" cy="2438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96"/>
          <p:cNvSpPr>
            <a:spLocks noChangeAspect="1"/>
          </p:cNvSpPr>
          <p:nvPr/>
        </p:nvSpPr>
        <p:spPr>
          <a:xfrm>
            <a:off x="3655328" y="3744287"/>
            <a:ext cx="243825" cy="24382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97"/>
          <p:cNvSpPr>
            <a:spLocks noChangeAspect="1"/>
          </p:cNvSpPr>
          <p:nvPr/>
        </p:nvSpPr>
        <p:spPr>
          <a:xfrm>
            <a:off x="5164488" y="3744287"/>
            <a:ext cx="243825" cy="24382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Oval 98"/>
          <p:cNvSpPr>
            <a:spLocks noChangeAspect="1"/>
          </p:cNvSpPr>
          <p:nvPr/>
        </p:nvSpPr>
        <p:spPr>
          <a:xfrm>
            <a:off x="4888886" y="4050923"/>
            <a:ext cx="243825" cy="243823"/>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99"/>
          <p:cNvSpPr>
            <a:spLocks noChangeAspect="1"/>
          </p:cNvSpPr>
          <p:nvPr/>
        </p:nvSpPr>
        <p:spPr>
          <a:xfrm>
            <a:off x="3932673" y="4050923"/>
            <a:ext cx="243825" cy="243823"/>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en-US" sz="1200" b="1" dirty="0">
              <a:solidFill>
                <a:srgbClr val="00CC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0742009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8" presetClass="entr" presetSubtype="3"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upRight)">
                                      <p:cBhvr>
                                        <p:cTn id="26" dur="500"/>
                                        <p:tgtEl>
                                          <p:spTgt spid="36"/>
                                        </p:tgtEl>
                                      </p:cBhvr>
                                    </p:animEffect>
                                  </p:childTnLst>
                                </p:cTn>
                              </p:par>
                              <p:par>
                                <p:cTn id="27" presetID="18" presetClass="entr" presetSubtype="12"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strips(downLeft)">
                                      <p:cBhvr>
                                        <p:cTn id="29" dur="500"/>
                                        <p:tgtEl>
                                          <p:spTgt spid="37"/>
                                        </p:tgtEl>
                                      </p:cBhvr>
                                    </p:animEffect>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par>
                          <p:cTn id="41" fill="hold">
                            <p:stCondLst>
                              <p:cond delay="3000"/>
                            </p:stCondLst>
                            <p:childTnLst>
                              <p:par>
                                <p:cTn id="42" presetID="18" presetClass="entr" presetSubtype="3"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upRight)">
                                      <p:cBhvr>
                                        <p:cTn id="44" dur="500"/>
                                        <p:tgtEl>
                                          <p:spTgt spid="24"/>
                                        </p:tgtEl>
                                      </p:cBhvr>
                                    </p:animEffect>
                                  </p:childTnLst>
                                </p:cTn>
                              </p:par>
                              <p:par>
                                <p:cTn id="45" presetID="18" presetClass="entr" presetSubtype="3"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upRight)">
                                      <p:cBhvr>
                                        <p:cTn id="47" dur="500"/>
                                        <p:tgtEl>
                                          <p:spTgt spid="11"/>
                                        </p:tgtEl>
                                      </p:cBhvr>
                                    </p:animEffect>
                                  </p:childTnLst>
                                </p:cTn>
                              </p:par>
                            </p:childTnLst>
                          </p:cTn>
                        </p:par>
                        <p:par>
                          <p:cTn id="48" fill="hold">
                            <p:stCondLst>
                              <p:cond delay="3500"/>
                            </p:stCondLst>
                            <p:childTnLst>
                              <p:par>
                                <p:cTn id="49" presetID="2" presetClass="entr" presetSubtype="2" accel="50000" decel="50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1+#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8" accel="50000" decel="5000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0-#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18" presetClass="entr" presetSubtype="3"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strips(upRight)">
                                      <p:cBhvr>
                                        <p:cTn id="60" dur="500"/>
                                        <p:tgtEl>
                                          <p:spTgt spid="34"/>
                                        </p:tgtEl>
                                      </p:cBhvr>
                                    </p:animEffect>
                                  </p:childTnLst>
                                </p:cTn>
                              </p:par>
                              <p:par>
                                <p:cTn id="61" presetID="18" presetClass="entr" presetSubtype="12"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strips(downLeft)">
                                      <p:cBhvr>
                                        <p:cTn id="63" dur="500"/>
                                        <p:tgtEl>
                                          <p:spTgt spid="35"/>
                                        </p:tgtEl>
                                      </p:cBhvr>
                                    </p:animEffect>
                                  </p:childTnLst>
                                </p:cTn>
                              </p:par>
                            </p:childTnLst>
                          </p:cTn>
                        </p:par>
                        <p:par>
                          <p:cTn id="64" fill="hold">
                            <p:stCondLst>
                              <p:cond delay="4500"/>
                            </p:stCondLst>
                            <p:childTnLst>
                              <p:par>
                                <p:cTn id="65" presetID="53"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par>
                                <p:cTn id="70" presetID="53"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childTnLst>
                          </p:cTn>
                        </p:par>
                        <p:par>
                          <p:cTn id="75" fill="hold">
                            <p:stCondLst>
                              <p:cond delay="5000"/>
                            </p:stCondLst>
                            <p:childTnLst>
                              <p:par>
                                <p:cTn id="76" presetID="18" presetClass="entr" presetSubtype="3" fill="hold"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strips(upRight)">
                                      <p:cBhvr>
                                        <p:cTn id="78" dur="500"/>
                                        <p:tgtEl>
                                          <p:spTgt spid="20"/>
                                        </p:tgtEl>
                                      </p:cBhvr>
                                    </p:animEffect>
                                  </p:childTnLst>
                                </p:cTn>
                              </p:par>
                              <p:par>
                                <p:cTn id="79" presetID="12" presetClass="entr" presetSubtype="4" fill="hold" nodeType="with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slide(fromBottom)">
                                      <p:cBhvr>
                                        <p:cTn id="81" dur="500"/>
                                        <p:tgtEl>
                                          <p:spTgt spid="7"/>
                                        </p:tgtEl>
                                      </p:cBhvr>
                                    </p:animEffect>
                                  </p:childTnLst>
                                </p:cTn>
                              </p:par>
                            </p:childTnLst>
                          </p:cTn>
                        </p:par>
                        <p:par>
                          <p:cTn id="82" fill="hold">
                            <p:stCondLst>
                              <p:cond delay="5500"/>
                            </p:stCondLst>
                            <p:childTnLst>
                              <p:par>
                                <p:cTn id="83" presetID="2" presetClass="entr" presetSubtype="8" accel="50000" decel="50000" fill="hold" nodeType="after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additive="base">
                                        <p:cTn id="85" dur="500" fill="hold"/>
                                        <p:tgtEl>
                                          <p:spTgt spid="4"/>
                                        </p:tgtEl>
                                        <p:attrNameLst>
                                          <p:attrName>ppt_x</p:attrName>
                                        </p:attrNameLst>
                                      </p:cBhvr>
                                      <p:tavLst>
                                        <p:tav tm="0">
                                          <p:val>
                                            <p:strVal val="0-#ppt_w/2"/>
                                          </p:val>
                                        </p:tav>
                                        <p:tav tm="100000">
                                          <p:val>
                                            <p:strVal val="#ppt_x"/>
                                          </p:val>
                                        </p:tav>
                                      </p:tavLst>
                                    </p:anim>
                                    <p:anim calcmode="lin" valueType="num">
                                      <p:cBhvr additive="base">
                                        <p:cTn id="86" dur="500" fill="hold"/>
                                        <p:tgtEl>
                                          <p:spTgt spid="4"/>
                                        </p:tgtEl>
                                        <p:attrNameLst>
                                          <p:attrName>ppt_y</p:attrName>
                                        </p:attrNameLst>
                                      </p:cBhvr>
                                      <p:tavLst>
                                        <p:tav tm="0">
                                          <p:val>
                                            <p:strVal val="#ppt_y"/>
                                          </p:val>
                                        </p:tav>
                                        <p:tav tm="100000">
                                          <p:val>
                                            <p:strVal val="#ppt_y"/>
                                          </p:val>
                                        </p:tav>
                                      </p:tavLst>
                                    </p:anim>
                                  </p:childTnLst>
                                </p:cTn>
                              </p:par>
                              <p:par>
                                <p:cTn id="87" presetID="2" presetClass="entr" presetSubtype="2" accel="50000" decel="50000" fill="hold"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fill="hold"/>
                                        <p:tgtEl>
                                          <p:spTgt spid="17"/>
                                        </p:tgtEl>
                                        <p:attrNameLst>
                                          <p:attrName>ppt_x</p:attrName>
                                        </p:attrNameLst>
                                      </p:cBhvr>
                                      <p:tavLst>
                                        <p:tav tm="0">
                                          <p:val>
                                            <p:strVal val="1+#ppt_w/2"/>
                                          </p:val>
                                        </p:tav>
                                        <p:tav tm="100000">
                                          <p:val>
                                            <p:strVal val="#ppt_x"/>
                                          </p:val>
                                        </p:tav>
                                      </p:tavLst>
                                    </p:anim>
                                    <p:anim calcmode="lin" valueType="num">
                                      <p:cBhvr additive="base">
                                        <p:cTn id="90" dur="500" fill="hold"/>
                                        <p:tgtEl>
                                          <p:spTgt spid="17"/>
                                        </p:tgtEl>
                                        <p:attrNameLst>
                                          <p:attrName>ppt_y</p:attrName>
                                        </p:attrNameLst>
                                      </p:cBhvr>
                                      <p:tavLst>
                                        <p:tav tm="0">
                                          <p:val>
                                            <p:strVal val="#ppt_y"/>
                                          </p:val>
                                        </p:tav>
                                        <p:tav tm="100000">
                                          <p:val>
                                            <p:strVal val="#ppt_y"/>
                                          </p:val>
                                        </p:tav>
                                      </p:tavLst>
                                    </p:anim>
                                  </p:childTnLst>
                                </p:cTn>
                              </p:par>
                            </p:childTnLst>
                          </p:cTn>
                        </p:par>
                        <p:par>
                          <p:cTn id="91" fill="hold">
                            <p:stCondLst>
                              <p:cond delay="6000"/>
                            </p:stCondLst>
                            <p:childTnLst>
                              <p:par>
                                <p:cTn id="92" presetID="18" presetClass="entr" presetSubtype="3" fill="hold"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strips(upRight)">
                                      <p:cBhvr>
                                        <p:cTn id="94" dur="500"/>
                                        <p:tgtEl>
                                          <p:spTgt spid="32"/>
                                        </p:tgtEl>
                                      </p:cBhvr>
                                    </p:animEffect>
                                  </p:childTnLst>
                                </p:cTn>
                              </p:par>
                              <p:par>
                                <p:cTn id="95" presetID="18" presetClass="entr" presetSubtype="12"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strips(downLeft)">
                                      <p:cBhvr>
                                        <p:cTn id="97" dur="500"/>
                                        <p:tgtEl>
                                          <p:spTgt spid="33"/>
                                        </p:tgtEl>
                                      </p:cBhvr>
                                    </p:animEffect>
                                  </p:childTnLst>
                                </p:cTn>
                              </p:par>
                            </p:childTnLst>
                          </p:cTn>
                        </p:par>
                        <p:par>
                          <p:cTn id="98" fill="hold">
                            <p:stCondLst>
                              <p:cond delay="6500"/>
                            </p:stCondLst>
                            <p:childTnLst>
                              <p:par>
                                <p:cTn id="99" presetID="53" presetClass="entr" presetSubtype="0"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0"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p:cTn id="106" dur="500" fill="hold"/>
                                        <p:tgtEl>
                                          <p:spTgt spid="40"/>
                                        </p:tgtEl>
                                        <p:attrNameLst>
                                          <p:attrName>ppt_w</p:attrName>
                                        </p:attrNameLst>
                                      </p:cBhvr>
                                      <p:tavLst>
                                        <p:tav tm="0">
                                          <p:val>
                                            <p:fltVal val="0"/>
                                          </p:val>
                                        </p:tav>
                                        <p:tav tm="100000">
                                          <p:val>
                                            <p:strVal val="#ppt_w"/>
                                          </p:val>
                                        </p:tav>
                                      </p:tavLst>
                                    </p:anim>
                                    <p:anim calcmode="lin" valueType="num">
                                      <p:cBhvr>
                                        <p:cTn id="107" dur="500" fill="hold"/>
                                        <p:tgtEl>
                                          <p:spTgt spid="40"/>
                                        </p:tgtEl>
                                        <p:attrNameLst>
                                          <p:attrName>ppt_h</p:attrName>
                                        </p:attrNameLst>
                                      </p:cBhvr>
                                      <p:tavLst>
                                        <p:tav tm="0">
                                          <p:val>
                                            <p:fltVal val="0"/>
                                          </p:val>
                                        </p:tav>
                                        <p:tav tm="100000">
                                          <p:val>
                                            <p:strVal val="#ppt_h"/>
                                          </p:val>
                                        </p:tav>
                                      </p:tavLst>
                                    </p:anim>
                                    <p:animEffect transition="in" filter="fade">
                                      <p:cBhvr>
                                        <p:cTn id="108" dur="500"/>
                                        <p:tgtEl>
                                          <p:spTgt spid="40"/>
                                        </p:tgtEl>
                                      </p:cBhvr>
                                    </p:animEffect>
                                  </p:childTnLst>
                                </p:cTn>
                              </p:par>
                            </p:childTnLst>
                          </p:cTn>
                        </p:par>
                        <p:par>
                          <p:cTn id="109" fill="hold">
                            <p:stCondLst>
                              <p:cond delay="7000"/>
                            </p:stCondLst>
                            <p:childTnLst>
                              <p:par>
                                <p:cTn id="110" presetID="18" presetClass="entr" presetSubtype="3" fill="hold"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strips(upRight)">
                                      <p:cBhvr>
                                        <p:cTn id="112" dur="500"/>
                                        <p:tgtEl>
                                          <p:spTgt spid="28"/>
                                        </p:tgtEl>
                                      </p:cBhvr>
                                    </p:animEffect>
                                  </p:childTnLst>
                                </p:cTn>
                              </p:par>
                              <p:par>
                                <p:cTn id="113" presetID="18" presetClass="entr" presetSubtype="3" fill="hold" nodeType="with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strips(upRight)">
                                      <p:cBhvr>
                                        <p:cTn id="115" dur="500"/>
                                        <p:tgtEl>
                                          <p:spTgt spid="15"/>
                                        </p:tgtEl>
                                      </p:cBhvr>
                                    </p:animEffect>
                                  </p:childTnLst>
                                </p:cTn>
                              </p:par>
                            </p:childTnLst>
                          </p:cTn>
                        </p:par>
                        <p:par>
                          <p:cTn id="116" fill="hold">
                            <p:stCondLst>
                              <p:cond delay="7500"/>
                            </p:stCondLst>
                            <p:childTnLst>
                              <p:par>
                                <p:cTn id="117" presetID="2" presetClass="entr" presetSubtype="2" accel="50000" decel="50000" fill="hold" nodeType="afterEffect">
                                  <p:stCondLst>
                                    <p:cond delay="0"/>
                                  </p:stCondLst>
                                  <p:childTnLst>
                                    <p:set>
                                      <p:cBhvr>
                                        <p:cTn id="118" dur="1" fill="hold">
                                          <p:stCondLst>
                                            <p:cond delay="0"/>
                                          </p:stCondLst>
                                        </p:cTn>
                                        <p:tgtEl>
                                          <p:spTgt spid="25"/>
                                        </p:tgtEl>
                                        <p:attrNameLst>
                                          <p:attrName>style.visibility</p:attrName>
                                        </p:attrNameLst>
                                      </p:cBhvr>
                                      <p:to>
                                        <p:strVal val="visible"/>
                                      </p:to>
                                    </p:set>
                                    <p:anim calcmode="lin" valueType="num">
                                      <p:cBhvr additive="base">
                                        <p:cTn id="119" dur="500" fill="hold"/>
                                        <p:tgtEl>
                                          <p:spTgt spid="25"/>
                                        </p:tgtEl>
                                        <p:attrNameLst>
                                          <p:attrName>ppt_x</p:attrName>
                                        </p:attrNameLst>
                                      </p:cBhvr>
                                      <p:tavLst>
                                        <p:tav tm="0">
                                          <p:val>
                                            <p:strVal val="1+#ppt_w/2"/>
                                          </p:val>
                                        </p:tav>
                                        <p:tav tm="100000">
                                          <p:val>
                                            <p:strVal val="#ppt_x"/>
                                          </p:val>
                                        </p:tav>
                                      </p:tavLst>
                                    </p:anim>
                                    <p:anim calcmode="lin" valueType="num">
                                      <p:cBhvr additive="base">
                                        <p:cTn id="120" dur="500" fill="hold"/>
                                        <p:tgtEl>
                                          <p:spTgt spid="25"/>
                                        </p:tgtEl>
                                        <p:attrNameLst>
                                          <p:attrName>ppt_y</p:attrName>
                                        </p:attrNameLst>
                                      </p:cBhvr>
                                      <p:tavLst>
                                        <p:tav tm="0">
                                          <p:val>
                                            <p:strVal val="#ppt_y"/>
                                          </p:val>
                                        </p:tav>
                                        <p:tav tm="100000">
                                          <p:val>
                                            <p:strVal val="#ppt_y"/>
                                          </p:val>
                                        </p:tav>
                                      </p:tavLst>
                                    </p:anim>
                                  </p:childTnLst>
                                </p:cTn>
                              </p:par>
                              <p:par>
                                <p:cTn id="121" presetID="2" presetClass="entr" presetSubtype="8" accel="50000" decel="50000" fill="hold" nodeType="withEffect">
                                  <p:stCondLst>
                                    <p:cond delay="0"/>
                                  </p:stCondLst>
                                  <p:childTnLst>
                                    <p:set>
                                      <p:cBhvr>
                                        <p:cTn id="122" dur="1" fill="hold">
                                          <p:stCondLst>
                                            <p:cond delay="0"/>
                                          </p:stCondLst>
                                        </p:cTn>
                                        <p:tgtEl>
                                          <p:spTgt spid="12"/>
                                        </p:tgtEl>
                                        <p:attrNameLst>
                                          <p:attrName>style.visibility</p:attrName>
                                        </p:attrNameLst>
                                      </p:cBhvr>
                                      <p:to>
                                        <p:strVal val="visible"/>
                                      </p:to>
                                    </p:set>
                                    <p:anim calcmode="lin" valueType="num">
                                      <p:cBhvr additive="base">
                                        <p:cTn id="123" dur="500" fill="hold"/>
                                        <p:tgtEl>
                                          <p:spTgt spid="12"/>
                                        </p:tgtEl>
                                        <p:attrNameLst>
                                          <p:attrName>ppt_x</p:attrName>
                                        </p:attrNameLst>
                                      </p:cBhvr>
                                      <p:tavLst>
                                        <p:tav tm="0">
                                          <p:val>
                                            <p:strVal val="0-#ppt_w/2"/>
                                          </p:val>
                                        </p:tav>
                                        <p:tav tm="100000">
                                          <p:val>
                                            <p:strVal val="#ppt_x"/>
                                          </p:val>
                                        </p:tav>
                                      </p:tavLst>
                                    </p:anim>
                                    <p:anim calcmode="lin" valueType="num">
                                      <p:cBhvr additive="base">
                                        <p:cTn id="1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38" grpId="0" animBg="1"/>
      <p:bldP spid="39" grpId="0" animBg="1"/>
      <p:bldP spid="40" grpId="0" animBg="1"/>
      <p:bldP spid="41" grpId="0" animBg="1"/>
      <p:bldP spid="42" grpId="0" animBg="1"/>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Arc 61"/>
          <p:cNvSpPr/>
          <p:nvPr/>
        </p:nvSpPr>
        <p:spPr>
          <a:xfrm rot="19051047">
            <a:off x="3752699" y="1123711"/>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5"/>
          <p:cNvSpPr>
            <a:spLocks/>
          </p:cNvSpPr>
          <p:nvPr/>
        </p:nvSpPr>
        <p:spPr bwMode="auto">
          <a:xfrm>
            <a:off x="3218313" y="1474136"/>
            <a:ext cx="1355725" cy="1382713"/>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Text Placeholder 3"/>
          <p:cNvSpPr txBox="1">
            <a:spLocks/>
          </p:cNvSpPr>
          <p:nvPr/>
        </p:nvSpPr>
        <p:spPr>
          <a:xfrm>
            <a:off x="3788880" y="2414315"/>
            <a:ext cx="641201" cy="15388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8"/>
          <p:cNvSpPr>
            <a:spLocks/>
          </p:cNvSpPr>
          <p:nvPr/>
        </p:nvSpPr>
        <p:spPr bwMode="auto">
          <a:xfrm>
            <a:off x="3221488" y="2856849"/>
            <a:ext cx="1352550" cy="1346200"/>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3"/>
          <p:cNvSpPr txBox="1">
            <a:spLocks/>
          </p:cNvSpPr>
          <p:nvPr/>
        </p:nvSpPr>
        <p:spPr>
          <a:xfrm>
            <a:off x="3788880" y="3393634"/>
            <a:ext cx="641201" cy="15388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a:spLocks/>
          </p:cNvSpPr>
          <p:nvPr/>
        </p:nvSpPr>
        <p:spPr bwMode="auto">
          <a:xfrm>
            <a:off x="4574038" y="2856849"/>
            <a:ext cx="1352550" cy="1346200"/>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p:cNvSpPr txBox="1">
            <a:spLocks/>
          </p:cNvSpPr>
          <p:nvPr/>
        </p:nvSpPr>
        <p:spPr>
          <a:xfrm>
            <a:off x="4710592" y="3393634"/>
            <a:ext cx="641201" cy="153888"/>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
          <p:cNvSpPr>
            <a:spLocks/>
          </p:cNvSpPr>
          <p:nvPr/>
        </p:nvSpPr>
        <p:spPr bwMode="auto">
          <a:xfrm>
            <a:off x="4574038" y="1474136"/>
            <a:ext cx="1349375" cy="1382713"/>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
          <p:cNvSpPr txBox="1">
            <a:spLocks/>
          </p:cNvSpPr>
          <p:nvPr/>
        </p:nvSpPr>
        <p:spPr>
          <a:xfrm>
            <a:off x="4711007" y="2404155"/>
            <a:ext cx="641201" cy="153888"/>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59"/>
          <p:cNvGrpSpPr/>
          <p:nvPr/>
        </p:nvGrpSpPr>
        <p:grpSpPr>
          <a:xfrm>
            <a:off x="6223546" y="3324297"/>
            <a:ext cx="2276195" cy="1171133"/>
            <a:chOff x="7154104" y="3206176"/>
            <a:chExt cx="2276195" cy="1171133"/>
          </a:xfrm>
        </p:grpSpPr>
        <p:sp>
          <p:nvSpPr>
            <p:cNvPr id="14" name="TextBox 48"/>
            <p:cNvSpPr txBox="1"/>
            <p:nvPr/>
          </p:nvSpPr>
          <p:spPr>
            <a:xfrm>
              <a:off x="7154105" y="3453979"/>
              <a:ext cx="2276194" cy="923330"/>
            </a:xfrm>
            <a:prstGeom prst="rect">
              <a:avLst/>
            </a:prstGeom>
            <a:noFill/>
          </p:spPr>
          <p:txBody>
            <a:bodyPr wrap="square" lIns="0" tIns="0" rIns="0" bIns="0" rtlCol="0">
              <a:spAutoFit/>
            </a:bodyPr>
            <a:lstStyle/>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15" name="Rectangle 51"/>
            <p:cNvSpPr/>
            <p:nvPr/>
          </p:nvSpPr>
          <p:spPr>
            <a:xfrm>
              <a:off x="7154104" y="3206176"/>
              <a:ext cx="769441" cy="184666"/>
            </a:xfrm>
            <a:prstGeom prst="rect">
              <a:avLst/>
            </a:prstGeom>
          </p:spPr>
          <p:txBody>
            <a:bodyPr wrap="none" lIns="0" tIns="0" rIns="0" bIns="0">
              <a:spAutoFit/>
            </a:bodyPr>
            <a:lstStyle/>
            <a:p>
              <a:r>
                <a:rPr lang="zh-CN" alt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58"/>
          <p:cNvGrpSpPr/>
          <p:nvPr/>
        </p:nvGrpSpPr>
        <p:grpSpPr>
          <a:xfrm>
            <a:off x="6223546" y="1269649"/>
            <a:ext cx="2276195" cy="1171133"/>
            <a:chOff x="7174424" y="1352592"/>
            <a:chExt cx="2276195" cy="1171133"/>
          </a:xfrm>
        </p:grpSpPr>
        <p:sp>
          <p:nvSpPr>
            <p:cNvPr id="18" name="TextBox 54"/>
            <p:cNvSpPr txBox="1"/>
            <p:nvPr/>
          </p:nvSpPr>
          <p:spPr>
            <a:xfrm>
              <a:off x="7174424" y="1600395"/>
              <a:ext cx="2276195" cy="923330"/>
            </a:xfrm>
            <a:prstGeom prst="rect">
              <a:avLst/>
            </a:prstGeom>
            <a:noFill/>
          </p:spPr>
          <p:txBody>
            <a:bodyPr wrap="square" lIns="0" tIns="0" rIns="0" bIns="0" rtlCol="0">
              <a:spAutoFit/>
            </a:bodyPr>
            <a:lstStyle/>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19" name="Rectangle 55"/>
            <p:cNvSpPr/>
            <p:nvPr/>
          </p:nvSpPr>
          <p:spPr>
            <a:xfrm>
              <a:off x="7174424" y="1352592"/>
              <a:ext cx="769441" cy="184666"/>
            </a:xfrm>
            <a:prstGeom prst="rect">
              <a:avLst/>
            </a:prstGeom>
          </p:spPr>
          <p:txBody>
            <a:bodyPr wrap="none" lIns="0" tIns="0" rIns="0" bIns="0">
              <a:spAutoFit/>
            </a:bodyPr>
            <a:lstStyle/>
            <a:p>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56"/>
          <p:cNvGrpSpPr/>
          <p:nvPr/>
        </p:nvGrpSpPr>
        <p:grpSpPr>
          <a:xfrm>
            <a:off x="587585" y="1246789"/>
            <a:ext cx="2276196" cy="1171133"/>
            <a:chOff x="-296510" y="1363501"/>
            <a:chExt cx="2276196" cy="1171133"/>
          </a:xfrm>
        </p:grpSpPr>
        <p:sp>
          <p:nvSpPr>
            <p:cNvPr id="21" name="TextBox 58"/>
            <p:cNvSpPr txBox="1"/>
            <p:nvPr/>
          </p:nvSpPr>
          <p:spPr>
            <a:xfrm>
              <a:off x="-296510" y="1611304"/>
              <a:ext cx="2276196" cy="923330"/>
            </a:xfrm>
            <a:prstGeom prst="rect">
              <a:avLst/>
            </a:prstGeom>
            <a:noFill/>
          </p:spPr>
          <p:txBody>
            <a:bodyPr wrap="square" lIns="0" tIns="0" rIns="0" bIns="0" rtlCol="0">
              <a:spAutoFit/>
            </a:bodyPr>
            <a:lstStyle/>
            <a:p>
              <a:pPr algn="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2" name="Rectangle 62"/>
            <p:cNvSpPr/>
            <p:nvPr/>
          </p:nvSpPr>
          <p:spPr>
            <a:xfrm>
              <a:off x="1210244" y="1363501"/>
              <a:ext cx="769441" cy="184666"/>
            </a:xfrm>
            <a:prstGeom prst="rect">
              <a:avLst/>
            </a:prstGeom>
          </p:spPr>
          <p:txBody>
            <a:bodyPr wrap="none" lIns="0" tIns="0" rIns="0" bIns="0">
              <a:spAutoFit/>
            </a:bodyPr>
            <a:lstStyle/>
            <a:p>
              <a:pPr algn="r"/>
              <a:r>
                <a:rPr lang="zh-CN" alt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56"/>
          <p:cNvGrpSpPr/>
          <p:nvPr/>
        </p:nvGrpSpPr>
        <p:grpSpPr>
          <a:xfrm>
            <a:off x="587585" y="3303674"/>
            <a:ext cx="2276196" cy="1171133"/>
            <a:chOff x="-296510" y="1363501"/>
            <a:chExt cx="2276196" cy="1171133"/>
          </a:xfrm>
        </p:grpSpPr>
        <p:sp>
          <p:nvSpPr>
            <p:cNvPr id="24" name="TextBox 66"/>
            <p:cNvSpPr txBox="1"/>
            <p:nvPr/>
          </p:nvSpPr>
          <p:spPr>
            <a:xfrm>
              <a:off x="-296510" y="1611304"/>
              <a:ext cx="2276196" cy="923330"/>
            </a:xfrm>
            <a:prstGeom prst="rect">
              <a:avLst/>
            </a:prstGeom>
            <a:noFill/>
          </p:spPr>
          <p:txBody>
            <a:bodyPr wrap="square" lIns="0" tIns="0" rIns="0" bIns="0" rtlCol="0">
              <a:spAutoFit/>
            </a:bodyPr>
            <a:lstStyle/>
            <a:p>
              <a:pPr algn="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5" name="Rectangle 67"/>
            <p:cNvSpPr/>
            <p:nvPr/>
          </p:nvSpPr>
          <p:spPr>
            <a:xfrm>
              <a:off x="1210244" y="1363501"/>
              <a:ext cx="769441" cy="184666"/>
            </a:xfrm>
            <a:prstGeom prst="rect">
              <a:avLst/>
            </a:prstGeom>
          </p:spPr>
          <p:txBody>
            <a:bodyPr wrap="none" lIns="0" tIns="0" rIns="0" bIns="0">
              <a:spAutoFit/>
            </a:bodyPr>
            <a:lstStyle/>
            <a:p>
              <a:pPr algn="r"/>
              <a:r>
                <a:rPr lang="zh-CN" alt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119"/>
          <p:cNvSpPr>
            <a:spLocks noEditPoints="1"/>
          </p:cNvSpPr>
          <p:nvPr/>
        </p:nvSpPr>
        <p:spPr bwMode="auto">
          <a:xfrm>
            <a:off x="3991033" y="2091391"/>
            <a:ext cx="221486" cy="273746"/>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13"/>
          <p:cNvSpPr>
            <a:spLocks noEditPoints="1"/>
          </p:cNvSpPr>
          <p:nvPr/>
        </p:nvSpPr>
        <p:spPr bwMode="auto">
          <a:xfrm>
            <a:off x="3902011" y="3066684"/>
            <a:ext cx="328516" cy="257613"/>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45"/>
          <p:cNvSpPr>
            <a:spLocks/>
          </p:cNvSpPr>
          <p:nvPr/>
        </p:nvSpPr>
        <p:spPr bwMode="auto">
          <a:xfrm>
            <a:off x="4860485" y="2081105"/>
            <a:ext cx="271782" cy="234363"/>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00"/>
          <p:cNvSpPr>
            <a:spLocks noEditPoints="1"/>
          </p:cNvSpPr>
          <p:nvPr/>
        </p:nvSpPr>
        <p:spPr bwMode="auto">
          <a:xfrm>
            <a:off x="4848104" y="3066684"/>
            <a:ext cx="304048" cy="29146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5298854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decel="50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53" presetClass="entr" presetSubtype="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5000"/>
                            </p:stCondLst>
                            <p:childTnLst>
                              <p:par>
                                <p:cTn id="57" presetID="53"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childTnLst>
                          </p:cTn>
                        </p:par>
                        <p:par>
                          <p:cTn id="68" fill="hold">
                            <p:stCondLst>
                              <p:cond delay="6000"/>
                            </p:stCondLst>
                            <p:childTnLst>
                              <p:par>
                                <p:cTn id="69" presetID="53"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childTnLst>
                          </p:cTn>
                        </p:par>
                        <p:par>
                          <p:cTn id="74" fill="hold">
                            <p:stCondLst>
                              <p:cond delay="6500"/>
                            </p:stCondLst>
                            <p:childTnLst>
                              <p:par>
                                <p:cTn id="75" presetID="53"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7000"/>
                            </p:stCondLst>
                            <p:childTnLst>
                              <p:par>
                                <p:cTn id="81" presetID="53"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strips(downRight)">
                                      <p:cBhvr>
                                        <p:cTn id="89" dur="500"/>
                                        <p:tgtEl>
                                          <p:spTgt spid="4"/>
                                        </p:tgtEl>
                                      </p:cBhvr>
                                    </p:animEffect>
                                  </p:childTnLst>
                                </p:cTn>
                              </p:par>
                            </p:childTnLst>
                          </p:cTn>
                        </p:par>
                        <p:par>
                          <p:cTn id="90" fill="hold">
                            <p:stCondLst>
                              <p:cond delay="8000"/>
                            </p:stCondLst>
                            <p:childTnLst>
                              <p:par>
                                <p:cTn id="91" presetID="2" presetClass="entr" presetSubtype="8" accel="50000" decel="50000"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0-#ppt_w/2"/>
                                          </p:val>
                                        </p:tav>
                                        <p:tav tm="100000">
                                          <p:val>
                                            <p:strVal val="#ppt_x"/>
                                          </p:val>
                                        </p:tav>
                                      </p:tavLst>
                                    </p:anim>
                                    <p:anim calcmode="lin" valueType="num">
                                      <p:cBhvr additive="base">
                                        <p:cTn id="94" dur="500" fill="hold"/>
                                        <p:tgtEl>
                                          <p:spTgt spid="20"/>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 presetClass="entr" presetSubtype="2" accel="50000" decel="50000"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 calcmode="lin" valueType="num">
                                      <p:cBhvr additive="base">
                                        <p:cTn id="98" dur="500" fill="hold"/>
                                        <p:tgtEl>
                                          <p:spTgt spid="17"/>
                                        </p:tgtEl>
                                        <p:attrNameLst>
                                          <p:attrName>ppt_x</p:attrName>
                                        </p:attrNameLst>
                                      </p:cBhvr>
                                      <p:tavLst>
                                        <p:tav tm="0">
                                          <p:val>
                                            <p:strVal val="1+#ppt_w/2"/>
                                          </p:val>
                                        </p:tav>
                                        <p:tav tm="100000">
                                          <p:val>
                                            <p:strVal val="#ppt_x"/>
                                          </p:val>
                                        </p:tav>
                                      </p:tavLst>
                                    </p:anim>
                                    <p:anim calcmode="lin" valueType="num">
                                      <p:cBhvr additive="base">
                                        <p:cTn id="99" dur="500" fill="hold"/>
                                        <p:tgtEl>
                                          <p:spTgt spid="17"/>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2" presetClass="entr" presetSubtype="2" accel="50000" decel="50000" fill="hold" nodeType="after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childTnLst>
                          </p:cTn>
                        </p:par>
                        <p:par>
                          <p:cTn id="105" fill="hold">
                            <p:stCondLst>
                              <p:cond delay="9500"/>
                            </p:stCondLst>
                            <p:childTnLst>
                              <p:par>
                                <p:cTn id="106" presetID="2" presetClass="entr" presetSubtype="8" accel="50000" decel="50000" fill="hold"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fill="hold"/>
                                        <p:tgtEl>
                                          <p:spTgt spid="23"/>
                                        </p:tgtEl>
                                        <p:attrNameLst>
                                          <p:attrName>ppt_x</p:attrName>
                                        </p:attrNameLst>
                                      </p:cBhvr>
                                      <p:tavLst>
                                        <p:tav tm="0">
                                          <p:val>
                                            <p:strVal val="0-#ppt_w/2"/>
                                          </p:val>
                                        </p:tav>
                                        <p:tav tm="100000">
                                          <p:val>
                                            <p:strVal val="#ppt_x"/>
                                          </p:val>
                                        </p:tav>
                                      </p:tavLst>
                                    </p:anim>
                                    <p:anim calcmode="lin" valueType="num">
                                      <p:cBhvr additive="base">
                                        <p:cTn id="10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6" grpId="0"/>
      <p:bldP spid="7" grpId="0" animBg="1"/>
      <p:bldP spid="8" grpId="0"/>
      <p:bldP spid="9" grpId="0" animBg="1"/>
      <p:bldP spid="10" grpId="0"/>
      <p:bldP spid="11" grpId="0" animBg="1"/>
      <p:bldP spid="12" grpId="0"/>
      <p:bldP spid="26"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57"/>
          <p:cNvGrpSpPr/>
          <p:nvPr/>
        </p:nvGrpSpPr>
        <p:grpSpPr>
          <a:xfrm>
            <a:off x="669036" y="1880466"/>
            <a:ext cx="561758" cy="2534708"/>
            <a:chOff x="669035" y="1189182"/>
            <a:chExt cx="864105" cy="2822743"/>
          </a:xfrm>
        </p:grpSpPr>
        <p:sp>
          <p:nvSpPr>
            <p:cNvPr id="5" name="Rounded Rectangle 41"/>
            <p:cNvSpPr/>
            <p:nvPr/>
          </p:nvSpPr>
          <p:spPr>
            <a:xfrm>
              <a:off x="669035" y="378149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ounded Rectangle 44"/>
            <p:cNvSpPr/>
            <p:nvPr/>
          </p:nvSpPr>
          <p:spPr>
            <a:xfrm>
              <a:off x="669035" y="349346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Rounded Rectangle 47"/>
            <p:cNvSpPr/>
            <p:nvPr/>
          </p:nvSpPr>
          <p:spPr>
            <a:xfrm>
              <a:off x="669035" y="320542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ounded Rectangle 48"/>
            <p:cNvSpPr/>
            <p:nvPr/>
          </p:nvSpPr>
          <p:spPr>
            <a:xfrm>
              <a:off x="669035" y="291739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ounded Rectangle 49"/>
            <p:cNvSpPr/>
            <p:nvPr/>
          </p:nvSpPr>
          <p:spPr>
            <a:xfrm>
              <a:off x="669035" y="262935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50"/>
            <p:cNvSpPr/>
            <p:nvPr/>
          </p:nvSpPr>
          <p:spPr>
            <a:xfrm>
              <a:off x="669035" y="234132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Rounded Rectangle 53"/>
            <p:cNvSpPr/>
            <p:nvPr/>
          </p:nvSpPr>
          <p:spPr>
            <a:xfrm>
              <a:off x="669035" y="205328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Rounded Rectangle 54"/>
            <p:cNvSpPr/>
            <p:nvPr/>
          </p:nvSpPr>
          <p:spPr>
            <a:xfrm>
              <a:off x="669035" y="176525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Rounded Rectangle 55"/>
            <p:cNvSpPr/>
            <p:nvPr/>
          </p:nvSpPr>
          <p:spPr>
            <a:xfrm>
              <a:off x="669035" y="1477217"/>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ounded Rectangle 56"/>
            <p:cNvSpPr/>
            <p:nvPr/>
          </p:nvSpPr>
          <p:spPr>
            <a:xfrm>
              <a:off x="669035" y="1189182"/>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27"/>
          <p:cNvGrpSpPr/>
          <p:nvPr/>
        </p:nvGrpSpPr>
        <p:grpSpPr>
          <a:xfrm>
            <a:off x="1572768" y="1880466"/>
            <a:ext cx="561758" cy="2534708"/>
            <a:chOff x="1572768" y="1880466"/>
            <a:chExt cx="561758" cy="2534708"/>
          </a:xfrm>
        </p:grpSpPr>
        <p:sp>
          <p:nvSpPr>
            <p:cNvPr id="17" name="Rounded Rectangle 59"/>
            <p:cNvSpPr/>
            <p:nvPr/>
          </p:nvSpPr>
          <p:spPr>
            <a:xfrm>
              <a:off x="1572768" y="4208259"/>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ounded Rectangle 60"/>
            <p:cNvSpPr/>
            <p:nvPr/>
          </p:nvSpPr>
          <p:spPr>
            <a:xfrm>
              <a:off x="1572768" y="3949615"/>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61"/>
            <p:cNvSpPr/>
            <p:nvPr/>
          </p:nvSpPr>
          <p:spPr>
            <a:xfrm>
              <a:off x="1572768" y="3690972"/>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ounded Rectangle 62"/>
            <p:cNvSpPr/>
            <p:nvPr/>
          </p:nvSpPr>
          <p:spPr>
            <a:xfrm>
              <a:off x="1572768" y="3432328"/>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ounded Rectangle 63"/>
            <p:cNvSpPr/>
            <p:nvPr/>
          </p:nvSpPr>
          <p:spPr>
            <a:xfrm>
              <a:off x="1572768" y="3173684"/>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Rounded Rectangle 64"/>
            <p:cNvSpPr/>
            <p:nvPr/>
          </p:nvSpPr>
          <p:spPr>
            <a:xfrm>
              <a:off x="1572768" y="2915041"/>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65"/>
            <p:cNvSpPr/>
            <p:nvPr/>
          </p:nvSpPr>
          <p:spPr>
            <a:xfrm>
              <a:off x="1572768"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Rounded Rectangle 66"/>
            <p:cNvSpPr/>
            <p:nvPr/>
          </p:nvSpPr>
          <p:spPr>
            <a:xfrm>
              <a:off x="1572768"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Rounded Rectangle 67"/>
            <p:cNvSpPr/>
            <p:nvPr/>
          </p:nvSpPr>
          <p:spPr>
            <a:xfrm>
              <a:off x="1572768"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Rounded Rectangle 68"/>
            <p:cNvSpPr/>
            <p:nvPr/>
          </p:nvSpPr>
          <p:spPr>
            <a:xfrm>
              <a:off x="1572768"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128"/>
          <p:cNvGrpSpPr/>
          <p:nvPr/>
        </p:nvGrpSpPr>
        <p:grpSpPr>
          <a:xfrm>
            <a:off x="2476500" y="1880466"/>
            <a:ext cx="561758" cy="2534708"/>
            <a:chOff x="2476500" y="1880466"/>
            <a:chExt cx="561758" cy="2534708"/>
          </a:xfrm>
        </p:grpSpPr>
        <p:sp>
          <p:nvSpPr>
            <p:cNvPr id="28" name="Rounded Rectangle 70"/>
            <p:cNvSpPr/>
            <p:nvPr/>
          </p:nvSpPr>
          <p:spPr>
            <a:xfrm>
              <a:off x="2476500" y="4208259"/>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Rounded Rectangle 71"/>
            <p:cNvSpPr/>
            <p:nvPr/>
          </p:nvSpPr>
          <p:spPr>
            <a:xfrm>
              <a:off x="2476500" y="3949615"/>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Rounded Rectangle 72"/>
            <p:cNvSpPr/>
            <p:nvPr/>
          </p:nvSpPr>
          <p:spPr>
            <a:xfrm>
              <a:off x="2476500" y="3690972"/>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73"/>
            <p:cNvSpPr/>
            <p:nvPr/>
          </p:nvSpPr>
          <p:spPr>
            <a:xfrm>
              <a:off x="2476500" y="3432328"/>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Rounded Rectangle 74"/>
            <p:cNvSpPr/>
            <p:nvPr/>
          </p:nvSpPr>
          <p:spPr>
            <a:xfrm>
              <a:off x="2476500" y="3173684"/>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Rounded Rectangle 75"/>
            <p:cNvSpPr/>
            <p:nvPr/>
          </p:nvSpPr>
          <p:spPr>
            <a:xfrm>
              <a:off x="2476500" y="2915041"/>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Rounded Rectangle 76"/>
            <p:cNvSpPr/>
            <p:nvPr/>
          </p:nvSpPr>
          <p:spPr>
            <a:xfrm>
              <a:off x="2476500" y="2656397"/>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77"/>
            <p:cNvSpPr/>
            <p:nvPr/>
          </p:nvSpPr>
          <p:spPr>
            <a:xfrm>
              <a:off x="2476500" y="2397753"/>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Rounded Rectangle 78"/>
            <p:cNvSpPr/>
            <p:nvPr/>
          </p:nvSpPr>
          <p:spPr>
            <a:xfrm>
              <a:off x="2476500" y="2139110"/>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Rounded Rectangle 79"/>
            <p:cNvSpPr/>
            <p:nvPr/>
          </p:nvSpPr>
          <p:spPr>
            <a:xfrm>
              <a:off x="247650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129"/>
          <p:cNvGrpSpPr/>
          <p:nvPr/>
        </p:nvGrpSpPr>
        <p:grpSpPr>
          <a:xfrm>
            <a:off x="3380232" y="1880466"/>
            <a:ext cx="561758" cy="2534708"/>
            <a:chOff x="3380232" y="1880466"/>
            <a:chExt cx="561758" cy="2534708"/>
          </a:xfrm>
        </p:grpSpPr>
        <p:sp>
          <p:nvSpPr>
            <p:cNvPr id="39" name="Rounded Rectangle 81"/>
            <p:cNvSpPr/>
            <p:nvPr/>
          </p:nvSpPr>
          <p:spPr>
            <a:xfrm>
              <a:off x="3380232" y="4208259"/>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ounded Rectangle 82"/>
            <p:cNvSpPr/>
            <p:nvPr/>
          </p:nvSpPr>
          <p:spPr>
            <a:xfrm>
              <a:off x="3380232" y="3949615"/>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Rounded Rectangle 83"/>
            <p:cNvSpPr/>
            <p:nvPr/>
          </p:nvSpPr>
          <p:spPr>
            <a:xfrm>
              <a:off x="3380232" y="3690972"/>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ounded Rectangle 84"/>
            <p:cNvSpPr/>
            <p:nvPr/>
          </p:nvSpPr>
          <p:spPr>
            <a:xfrm>
              <a:off x="3380232" y="3432328"/>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Rounded Rectangle 85"/>
            <p:cNvSpPr/>
            <p:nvPr/>
          </p:nvSpPr>
          <p:spPr>
            <a:xfrm>
              <a:off x="3380232" y="3173684"/>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Rounded Rectangle 86"/>
            <p:cNvSpPr/>
            <p:nvPr/>
          </p:nvSpPr>
          <p:spPr>
            <a:xfrm>
              <a:off x="3380232" y="2915041"/>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Rounded Rectangle 87"/>
            <p:cNvSpPr/>
            <p:nvPr/>
          </p:nvSpPr>
          <p:spPr>
            <a:xfrm>
              <a:off x="3380232"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Rounded Rectangle 88"/>
            <p:cNvSpPr/>
            <p:nvPr/>
          </p:nvSpPr>
          <p:spPr>
            <a:xfrm>
              <a:off x="3380232"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Rounded Rectangle 89"/>
            <p:cNvSpPr/>
            <p:nvPr/>
          </p:nvSpPr>
          <p:spPr>
            <a:xfrm>
              <a:off x="3380232"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Rounded Rectangle 90"/>
            <p:cNvSpPr/>
            <p:nvPr/>
          </p:nvSpPr>
          <p:spPr>
            <a:xfrm>
              <a:off x="3380232"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Group 130"/>
          <p:cNvGrpSpPr/>
          <p:nvPr/>
        </p:nvGrpSpPr>
        <p:grpSpPr>
          <a:xfrm>
            <a:off x="4240670" y="1880466"/>
            <a:ext cx="561758" cy="2534708"/>
            <a:chOff x="4240670" y="1880466"/>
            <a:chExt cx="561758" cy="2534708"/>
          </a:xfrm>
        </p:grpSpPr>
        <p:sp>
          <p:nvSpPr>
            <p:cNvPr id="50" name="Rounded Rectangle 92"/>
            <p:cNvSpPr/>
            <p:nvPr/>
          </p:nvSpPr>
          <p:spPr>
            <a:xfrm>
              <a:off x="4240670" y="4208259"/>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Rounded Rectangle 93"/>
            <p:cNvSpPr/>
            <p:nvPr/>
          </p:nvSpPr>
          <p:spPr>
            <a:xfrm>
              <a:off x="4240670" y="3949615"/>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Rounded Rectangle 94"/>
            <p:cNvSpPr/>
            <p:nvPr/>
          </p:nvSpPr>
          <p:spPr>
            <a:xfrm>
              <a:off x="4240670" y="3690972"/>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Rounded Rectangle 95"/>
            <p:cNvSpPr/>
            <p:nvPr/>
          </p:nvSpPr>
          <p:spPr>
            <a:xfrm>
              <a:off x="4240670" y="3432328"/>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Rounded Rectangle 96"/>
            <p:cNvSpPr/>
            <p:nvPr/>
          </p:nvSpPr>
          <p:spPr>
            <a:xfrm>
              <a:off x="4240670" y="3173684"/>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Rounded Rectangle 97"/>
            <p:cNvSpPr/>
            <p:nvPr/>
          </p:nvSpPr>
          <p:spPr>
            <a:xfrm>
              <a:off x="4240670" y="2915041"/>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Rounded Rectangle 98"/>
            <p:cNvSpPr/>
            <p:nvPr/>
          </p:nvSpPr>
          <p:spPr>
            <a:xfrm>
              <a:off x="4240670" y="2656397"/>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Rounded Rectangle 99"/>
            <p:cNvSpPr/>
            <p:nvPr/>
          </p:nvSpPr>
          <p:spPr>
            <a:xfrm>
              <a:off x="4240670" y="2397753"/>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Rounded Rectangle 100"/>
            <p:cNvSpPr/>
            <p:nvPr/>
          </p:nvSpPr>
          <p:spPr>
            <a:xfrm>
              <a:off x="4240670"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Rounded Rectangle 101"/>
            <p:cNvSpPr/>
            <p:nvPr/>
          </p:nvSpPr>
          <p:spPr>
            <a:xfrm>
              <a:off x="424067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103"/>
          <p:cNvSpPr txBox="1"/>
          <p:nvPr/>
        </p:nvSpPr>
        <p:spPr>
          <a:xfrm>
            <a:off x="5731804" y="1246789"/>
            <a:ext cx="2987900" cy="584775"/>
          </a:xfrm>
          <a:prstGeom prst="rect">
            <a:avLst/>
          </a:prstGeom>
          <a:noFill/>
        </p:spPr>
        <p:txBody>
          <a:bodyPr wrap="square" rtlCol="0">
            <a:spAutoFit/>
          </a:bodyPr>
          <a:lstStyle/>
          <a:p>
            <a:r>
              <a:rPr lang="zh-CN" alt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06"/>
          <p:cNvSpPr txBox="1"/>
          <p:nvPr/>
        </p:nvSpPr>
        <p:spPr>
          <a:xfrm>
            <a:off x="5731804" y="1890740"/>
            <a:ext cx="2987900" cy="584775"/>
          </a:xfrm>
          <a:prstGeom prst="rect">
            <a:avLst/>
          </a:prstGeom>
          <a:noFill/>
        </p:spPr>
        <p:txBody>
          <a:bodyPr wrap="square" rtlCol="0">
            <a:spAutoFit/>
          </a:bodyPr>
          <a:lstStyle/>
          <a:p>
            <a:r>
              <a:rPr lang="zh-CN" alt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108"/>
          <p:cNvSpPr txBox="1"/>
          <p:nvPr/>
        </p:nvSpPr>
        <p:spPr>
          <a:xfrm>
            <a:off x="5731804" y="2534691"/>
            <a:ext cx="2987900" cy="584775"/>
          </a:xfrm>
          <a:prstGeom prst="rect">
            <a:avLst/>
          </a:prstGeom>
          <a:noFill/>
        </p:spPr>
        <p:txBody>
          <a:bodyPr wrap="square" rtlCol="0">
            <a:spAutoFit/>
          </a:bodyPr>
          <a:lstStyle/>
          <a:p>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110"/>
          <p:cNvSpPr txBox="1"/>
          <p:nvPr/>
        </p:nvSpPr>
        <p:spPr>
          <a:xfrm>
            <a:off x="5731803" y="3195153"/>
            <a:ext cx="2987901" cy="584775"/>
          </a:xfrm>
          <a:prstGeom prst="rect">
            <a:avLst/>
          </a:prstGeom>
          <a:noFill/>
        </p:spPr>
        <p:txBody>
          <a:bodyPr wrap="square" rtlCol="0">
            <a:spAutoFit/>
          </a:bodyPr>
          <a:lstStyle/>
          <a:p>
            <a:r>
              <a:rPr lang="zh-CN" alt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111"/>
          <p:cNvSpPr txBox="1"/>
          <p:nvPr/>
        </p:nvSpPr>
        <p:spPr>
          <a:xfrm>
            <a:off x="5710796" y="3888006"/>
            <a:ext cx="3008907" cy="584775"/>
          </a:xfrm>
          <a:prstGeom prst="rect">
            <a:avLst/>
          </a:prstGeom>
          <a:noFill/>
        </p:spPr>
        <p:txBody>
          <a:bodyPr wrap="square" rtlCol="0">
            <a:spAutoFit/>
          </a:bodyPr>
          <a:lstStyle/>
          <a:p>
            <a:r>
              <a:rPr lang="zh-CN" altLang="en-US" sz="12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Group 279"/>
          <p:cNvGrpSpPr/>
          <p:nvPr/>
        </p:nvGrpSpPr>
        <p:grpSpPr>
          <a:xfrm>
            <a:off x="654724" y="1094259"/>
            <a:ext cx="555782" cy="555779"/>
            <a:chOff x="846989" y="1401020"/>
            <a:chExt cx="877416" cy="877416"/>
          </a:xfrm>
          <a:effectLst/>
        </p:grpSpPr>
        <p:sp>
          <p:nvSpPr>
            <p:cNvPr id="66" name="Teardrop 113"/>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Oval 11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90%</a:t>
              </a:r>
            </a:p>
          </p:txBody>
        </p:sp>
      </p:grpSp>
      <p:grpSp>
        <p:nvGrpSpPr>
          <p:cNvPr id="68" name="Group 279"/>
          <p:cNvGrpSpPr/>
          <p:nvPr/>
        </p:nvGrpSpPr>
        <p:grpSpPr>
          <a:xfrm>
            <a:off x="1559653" y="1094259"/>
            <a:ext cx="555782" cy="555779"/>
            <a:chOff x="846989" y="1401020"/>
            <a:chExt cx="877416" cy="877416"/>
          </a:xfrm>
          <a:effectLst/>
        </p:grpSpPr>
        <p:sp>
          <p:nvSpPr>
            <p:cNvPr id="69" name="Teardrop 116"/>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Oval 11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80%</a:t>
              </a:r>
            </a:p>
          </p:txBody>
        </p:sp>
      </p:grpSp>
      <p:grpSp>
        <p:nvGrpSpPr>
          <p:cNvPr id="71" name="Group 279"/>
          <p:cNvGrpSpPr/>
          <p:nvPr/>
        </p:nvGrpSpPr>
        <p:grpSpPr>
          <a:xfrm>
            <a:off x="2464582" y="1094259"/>
            <a:ext cx="555782" cy="555779"/>
            <a:chOff x="846989" y="1401020"/>
            <a:chExt cx="877416" cy="877416"/>
          </a:xfrm>
          <a:effectLst/>
        </p:grpSpPr>
        <p:sp>
          <p:nvSpPr>
            <p:cNvPr id="72" name="Teardrop 119"/>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70%</a:t>
              </a:r>
            </a:p>
          </p:txBody>
        </p:sp>
      </p:grpSp>
      <p:grpSp>
        <p:nvGrpSpPr>
          <p:cNvPr id="74" name="Group 279"/>
          <p:cNvGrpSpPr/>
          <p:nvPr/>
        </p:nvGrpSpPr>
        <p:grpSpPr>
          <a:xfrm>
            <a:off x="3369511" y="1094259"/>
            <a:ext cx="555782" cy="555779"/>
            <a:chOff x="846989" y="1401020"/>
            <a:chExt cx="877416" cy="877416"/>
          </a:xfrm>
          <a:effectLst/>
        </p:grpSpPr>
        <p:sp>
          <p:nvSpPr>
            <p:cNvPr id="75" name="Teardrop 122"/>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Oval 12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95%</a:t>
              </a:r>
            </a:p>
          </p:txBody>
        </p:sp>
      </p:grpSp>
      <p:grpSp>
        <p:nvGrpSpPr>
          <p:cNvPr id="77" name="Group 279"/>
          <p:cNvGrpSpPr/>
          <p:nvPr/>
        </p:nvGrpSpPr>
        <p:grpSpPr>
          <a:xfrm>
            <a:off x="4231145" y="1094259"/>
            <a:ext cx="555782" cy="555779"/>
            <a:chOff x="846989" y="1401020"/>
            <a:chExt cx="877416" cy="877416"/>
          </a:xfrm>
          <a:effectLst/>
        </p:grpSpPr>
        <p:sp>
          <p:nvSpPr>
            <p:cNvPr id="78" name="Teardrop 125"/>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Oval 12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85%</a:t>
              </a:r>
            </a:p>
          </p:txBody>
        </p:sp>
      </p:grpSp>
      <p:grpSp>
        <p:nvGrpSpPr>
          <p:cNvPr id="80" name="Group 131"/>
          <p:cNvGrpSpPr/>
          <p:nvPr/>
        </p:nvGrpSpPr>
        <p:grpSpPr>
          <a:xfrm>
            <a:off x="5205677" y="1309828"/>
            <a:ext cx="493370" cy="479245"/>
            <a:chOff x="5205677" y="1309828"/>
            <a:chExt cx="493370" cy="479245"/>
          </a:xfrm>
        </p:grpSpPr>
        <p:sp>
          <p:nvSpPr>
            <p:cNvPr id="81" name="Rounded Rectangle 102"/>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Group 133"/>
          <p:cNvGrpSpPr/>
          <p:nvPr/>
        </p:nvGrpSpPr>
        <p:grpSpPr>
          <a:xfrm>
            <a:off x="5205677" y="1966548"/>
            <a:ext cx="493370" cy="479245"/>
            <a:chOff x="5205677" y="1966548"/>
            <a:chExt cx="493370" cy="479245"/>
          </a:xfrm>
        </p:grpSpPr>
        <p:sp>
          <p:nvSpPr>
            <p:cNvPr id="84" name="Rounded Rectangle 105"/>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Group 135"/>
          <p:cNvGrpSpPr/>
          <p:nvPr/>
        </p:nvGrpSpPr>
        <p:grpSpPr>
          <a:xfrm>
            <a:off x="5205677" y="2623268"/>
            <a:ext cx="493370" cy="479245"/>
            <a:chOff x="5205677" y="2623268"/>
            <a:chExt cx="493370" cy="479245"/>
          </a:xfrm>
        </p:grpSpPr>
        <p:sp>
          <p:nvSpPr>
            <p:cNvPr id="87" name="Rounded Rectangle 107"/>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9" name="Group 137"/>
          <p:cNvGrpSpPr/>
          <p:nvPr/>
        </p:nvGrpSpPr>
        <p:grpSpPr>
          <a:xfrm>
            <a:off x="5205677" y="3279988"/>
            <a:ext cx="493370" cy="479245"/>
            <a:chOff x="5205677" y="3279988"/>
            <a:chExt cx="493370" cy="479245"/>
          </a:xfrm>
        </p:grpSpPr>
        <p:sp>
          <p:nvSpPr>
            <p:cNvPr id="90" name="Rounded Rectangle 104"/>
            <p:cNvSpPr/>
            <p:nvPr/>
          </p:nvSpPr>
          <p:spPr>
            <a:xfrm>
              <a:off x="5205677" y="327998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2" name="Group 139"/>
          <p:cNvGrpSpPr/>
          <p:nvPr/>
        </p:nvGrpSpPr>
        <p:grpSpPr>
          <a:xfrm>
            <a:off x="5205677" y="3936708"/>
            <a:ext cx="493370" cy="479245"/>
            <a:chOff x="5205677" y="3936708"/>
            <a:chExt cx="493370" cy="479245"/>
          </a:xfrm>
        </p:grpSpPr>
        <p:sp>
          <p:nvSpPr>
            <p:cNvPr id="93" name="Rounded Rectangle 109"/>
            <p:cNvSpPr/>
            <p:nvPr/>
          </p:nvSpPr>
          <p:spPr>
            <a:xfrm>
              <a:off x="5205677" y="3936708"/>
              <a:ext cx="493370" cy="47924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135"/>
            <p:cNvSpPr>
              <a:spLocks noEditPoints="1"/>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矩形 9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5910120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accel="50000" decel="50000"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500" fill="hold"/>
                                        <p:tgtEl>
                                          <p:spTgt spid="65"/>
                                        </p:tgtEl>
                                        <p:attrNameLst>
                                          <p:attrName>ppt_x</p:attrName>
                                        </p:attrNameLst>
                                      </p:cBhvr>
                                      <p:tavLst>
                                        <p:tav tm="0">
                                          <p:val>
                                            <p:strVal val="#ppt_x"/>
                                          </p:val>
                                        </p:tav>
                                        <p:tav tm="100000">
                                          <p:val>
                                            <p:strVal val="#ppt_x"/>
                                          </p:val>
                                        </p:tav>
                                      </p:tavLst>
                                    </p:anim>
                                    <p:anim calcmode="lin" valueType="num">
                                      <p:cBhvr additive="base">
                                        <p:cTn id="27" dur="500" fill="hold"/>
                                        <p:tgtEl>
                                          <p:spTgt spid="65"/>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4" accel="50000" decel="5000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1" accel="50000" decel="50000"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1" accel="50000" decel="50000" fill="hold" nodeType="after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1" accel="50000" decel="50000"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fill="hold"/>
                                        <p:tgtEl>
                                          <p:spTgt spid="74"/>
                                        </p:tgtEl>
                                        <p:attrNameLst>
                                          <p:attrName>ppt_x</p:attrName>
                                        </p:attrNameLst>
                                      </p:cBhvr>
                                      <p:tavLst>
                                        <p:tav tm="0">
                                          <p:val>
                                            <p:strVal val="#ppt_x"/>
                                          </p:val>
                                        </p:tav>
                                        <p:tav tm="100000">
                                          <p:val>
                                            <p:strVal val="#ppt_x"/>
                                          </p:val>
                                        </p:tav>
                                      </p:tavLst>
                                    </p:anim>
                                    <p:anim calcmode="lin" valueType="num">
                                      <p:cBhvr additive="base">
                                        <p:cTn id="57" dur="500" fill="hold"/>
                                        <p:tgtEl>
                                          <p:spTgt spid="74"/>
                                        </p:tgtEl>
                                        <p:attrNameLst>
                                          <p:attrName>ppt_y</p:attrName>
                                        </p:attrNameLst>
                                      </p:cBhvr>
                                      <p:tavLst>
                                        <p:tav tm="0">
                                          <p:val>
                                            <p:strVal val="0-#ppt_h/2"/>
                                          </p:val>
                                        </p:tav>
                                        <p:tav tm="100000">
                                          <p:val>
                                            <p:strVal val="#ppt_y"/>
                                          </p:val>
                                        </p:tav>
                                      </p:tavLst>
                                    </p:anim>
                                  </p:childTnLst>
                                </p:cTn>
                              </p:par>
                            </p:childTnLst>
                          </p:cTn>
                        </p:par>
                        <p:par>
                          <p:cTn id="58" fill="hold">
                            <p:stCondLst>
                              <p:cond delay="5500"/>
                            </p:stCondLst>
                            <p:childTnLst>
                              <p:par>
                                <p:cTn id="59" presetID="2" presetClass="entr" presetSubtype="4" accel="50000" decel="5000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ppt_x"/>
                                          </p:val>
                                        </p:tav>
                                        <p:tav tm="100000">
                                          <p:val>
                                            <p:strVal val="#ppt_x"/>
                                          </p:val>
                                        </p:tav>
                                      </p:tavLst>
                                    </p:anim>
                                    <p:anim calcmode="lin" valueType="num">
                                      <p:cBhvr additive="base">
                                        <p:cTn id="62" dur="500" fill="hold"/>
                                        <p:tgtEl>
                                          <p:spTgt spid="4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1" accel="50000" decel="5000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ppt_x"/>
                                          </p:val>
                                        </p:tav>
                                        <p:tav tm="100000">
                                          <p:val>
                                            <p:strVal val="#ppt_x"/>
                                          </p:val>
                                        </p:tav>
                                      </p:tavLst>
                                    </p:anim>
                                    <p:anim calcmode="lin" valueType="num">
                                      <p:cBhvr additive="base">
                                        <p:cTn id="67" dur="500" fill="hold"/>
                                        <p:tgtEl>
                                          <p:spTgt spid="77"/>
                                        </p:tgtEl>
                                        <p:attrNameLst>
                                          <p:attrName>ppt_y</p:attrName>
                                        </p:attrNameLst>
                                      </p:cBhvr>
                                      <p:tavLst>
                                        <p:tav tm="0">
                                          <p:val>
                                            <p:strVal val="0-#ppt_h/2"/>
                                          </p:val>
                                        </p:tav>
                                        <p:tav tm="100000">
                                          <p:val>
                                            <p:strVal val="#ppt_y"/>
                                          </p:val>
                                        </p:tav>
                                      </p:tavLst>
                                    </p:anim>
                                  </p:childTnLst>
                                </p:cTn>
                              </p:par>
                            </p:childTnLst>
                          </p:cTn>
                        </p:par>
                        <p:par>
                          <p:cTn id="68" fill="hold">
                            <p:stCondLst>
                              <p:cond delay="6500"/>
                            </p:stCondLst>
                            <p:childTnLst>
                              <p:par>
                                <p:cTn id="69" presetID="53" presetClass="entr" presetSubtype="0"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Effect transition="in" filter="fade">
                                      <p:cBhvr>
                                        <p:cTn id="73" dur="500"/>
                                        <p:tgtEl>
                                          <p:spTgt spid="80"/>
                                        </p:tgtEl>
                                      </p:cBhvr>
                                    </p:animEffect>
                                  </p:childTnLst>
                                </p:cTn>
                              </p:par>
                              <p:par>
                                <p:cTn id="74" presetID="2" presetClass="entr" presetSubtype="2" accel="50000" decel="50000" fill="hold" grpId="0" nodeType="with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additive="base">
                                        <p:cTn id="76" dur="500" fill="hold"/>
                                        <p:tgtEl>
                                          <p:spTgt spid="60"/>
                                        </p:tgtEl>
                                        <p:attrNameLst>
                                          <p:attrName>ppt_x</p:attrName>
                                        </p:attrNameLst>
                                      </p:cBhvr>
                                      <p:tavLst>
                                        <p:tav tm="0">
                                          <p:val>
                                            <p:strVal val="1+#ppt_w/2"/>
                                          </p:val>
                                        </p:tav>
                                        <p:tav tm="100000">
                                          <p:val>
                                            <p:strVal val="#ppt_x"/>
                                          </p:val>
                                        </p:tav>
                                      </p:tavLst>
                                    </p:anim>
                                    <p:anim calcmode="lin" valueType="num">
                                      <p:cBhvr additive="base">
                                        <p:cTn id="77" dur="500" fill="hold"/>
                                        <p:tgtEl>
                                          <p:spTgt spid="60"/>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53" presetClass="entr" presetSubtype="0" fill="hold" nodeType="after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p:cTn id="81" dur="500" fill="hold"/>
                                        <p:tgtEl>
                                          <p:spTgt spid="83"/>
                                        </p:tgtEl>
                                        <p:attrNameLst>
                                          <p:attrName>ppt_w</p:attrName>
                                        </p:attrNameLst>
                                      </p:cBhvr>
                                      <p:tavLst>
                                        <p:tav tm="0">
                                          <p:val>
                                            <p:fltVal val="0"/>
                                          </p:val>
                                        </p:tav>
                                        <p:tav tm="100000">
                                          <p:val>
                                            <p:strVal val="#ppt_w"/>
                                          </p:val>
                                        </p:tav>
                                      </p:tavLst>
                                    </p:anim>
                                    <p:anim calcmode="lin" valueType="num">
                                      <p:cBhvr>
                                        <p:cTn id="82" dur="500" fill="hold"/>
                                        <p:tgtEl>
                                          <p:spTgt spid="83"/>
                                        </p:tgtEl>
                                        <p:attrNameLst>
                                          <p:attrName>ppt_h</p:attrName>
                                        </p:attrNameLst>
                                      </p:cBhvr>
                                      <p:tavLst>
                                        <p:tav tm="0">
                                          <p:val>
                                            <p:fltVal val="0"/>
                                          </p:val>
                                        </p:tav>
                                        <p:tav tm="100000">
                                          <p:val>
                                            <p:strVal val="#ppt_h"/>
                                          </p:val>
                                        </p:tav>
                                      </p:tavLst>
                                    </p:anim>
                                    <p:animEffect transition="in" filter="fade">
                                      <p:cBhvr>
                                        <p:cTn id="83" dur="500"/>
                                        <p:tgtEl>
                                          <p:spTgt spid="83"/>
                                        </p:tgtEl>
                                      </p:cBhvr>
                                    </p:animEffect>
                                  </p:childTnLst>
                                </p:cTn>
                              </p:par>
                              <p:par>
                                <p:cTn id="84" presetID="2" presetClass="entr" presetSubtype="2" accel="50000" decel="50000" fill="hold" grpId="0" nodeType="withEffect">
                                  <p:stCondLst>
                                    <p:cond delay="0"/>
                                  </p:stCondLst>
                                  <p:childTnLst>
                                    <p:set>
                                      <p:cBhvr>
                                        <p:cTn id="85" dur="1" fill="hold">
                                          <p:stCondLst>
                                            <p:cond delay="0"/>
                                          </p:stCondLst>
                                        </p:cTn>
                                        <p:tgtEl>
                                          <p:spTgt spid="61"/>
                                        </p:tgtEl>
                                        <p:attrNameLst>
                                          <p:attrName>style.visibility</p:attrName>
                                        </p:attrNameLst>
                                      </p:cBhvr>
                                      <p:to>
                                        <p:strVal val="visible"/>
                                      </p:to>
                                    </p:set>
                                    <p:anim calcmode="lin" valueType="num">
                                      <p:cBhvr additive="base">
                                        <p:cTn id="86" dur="500" fill="hold"/>
                                        <p:tgtEl>
                                          <p:spTgt spid="61"/>
                                        </p:tgtEl>
                                        <p:attrNameLst>
                                          <p:attrName>ppt_x</p:attrName>
                                        </p:attrNameLst>
                                      </p:cBhvr>
                                      <p:tavLst>
                                        <p:tav tm="0">
                                          <p:val>
                                            <p:strVal val="1+#ppt_w/2"/>
                                          </p:val>
                                        </p:tav>
                                        <p:tav tm="100000">
                                          <p:val>
                                            <p:strVal val="#ppt_x"/>
                                          </p:val>
                                        </p:tav>
                                      </p:tavLst>
                                    </p:anim>
                                    <p:anim calcmode="lin" valueType="num">
                                      <p:cBhvr additive="base">
                                        <p:cTn id="87" dur="500" fill="hold"/>
                                        <p:tgtEl>
                                          <p:spTgt spid="61"/>
                                        </p:tgtEl>
                                        <p:attrNameLst>
                                          <p:attrName>ppt_y</p:attrName>
                                        </p:attrNameLst>
                                      </p:cBhvr>
                                      <p:tavLst>
                                        <p:tav tm="0">
                                          <p:val>
                                            <p:strVal val="#ppt_y"/>
                                          </p:val>
                                        </p:tav>
                                        <p:tav tm="100000">
                                          <p:val>
                                            <p:strVal val="#ppt_y"/>
                                          </p:val>
                                        </p:tav>
                                      </p:tavLst>
                                    </p:anim>
                                  </p:childTnLst>
                                </p:cTn>
                              </p:par>
                            </p:childTnLst>
                          </p:cTn>
                        </p:par>
                        <p:par>
                          <p:cTn id="88" fill="hold">
                            <p:stCondLst>
                              <p:cond delay="7500"/>
                            </p:stCondLst>
                            <p:childTnLst>
                              <p:par>
                                <p:cTn id="89" presetID="53" presetClass="entr" presetSubtype="0" fill="hold" nodeType="after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p:cTn id="91" dur="500" fill="hold"/>
                                        <p:tgtEl>
                                          <p:spTgt spid="86"/>
                                        </p:tgtEl>
                                        <p:attrNameLst>
                                          <p:attrName>ppt_w</p:attrName>
                                        </p:attrNameLst>
                                      </p:cBhvr>
                                      <p:tavLst>
                                        <p:tav tm="0">
                                          <p:val>
                                            <p:fltVal val="0"/>
                                          </p:val>
                                        </p:tav>
                                        <p:tav tm="100000">
                                          <p:val>
                                            <p:strVal val="#ppt_w"/>
                                          </p:val>
                                        </p:tav>
                                      </p:tavLst>
                                    </p:anim>
                                    <p:anim calcmode="lin" valueType="num">
                                      <p:cBhvr>
                                        <p:cTn id="92" dur="500" fill="hold"/>
                                        <p:tgtEl>
                                          <p:spTgt spid="86"/>
                                        </p:tgtEl>
                                        <p:attrNameLst>
                                          <p:attrName>ppt_h</p:attrName>
                                        </p:attrNameLst>
                                      </p:cBhvr>
                                      <p:tavLst>
                                        <p:tav tm="0">
                                          <p:val>
                                            <p:fltVal val="0"/>
                                          </p:val>
                                        </p:tav>
                                        <p:tav tm="100000">
                                          <p:val>
                                            <p:strVal val="#ppt_h"/>
                                          </p:val>
                                        </p:tav>
                                      </p:tavLst>
                                    </p:anim>
                                    <p:animEffect transition="in" filter="fade">
                                      <p:cBhvr>
                                        <p:cTn id="93" dur="500"/>
                                        <p:tgtEl>
                                          <p:spTgt spid="86"/>
                                        </p:tgtEl>
                                      </p:cBhvr>
                                    </p:animEffect>
                                  </p:childTnLst>
                                </p:cTn>
                              </p:par>
                              <p:par>
                                <p:cTn id="94" presetID="2" presetClass="entr" presetSubtype="2" accel="50000" decel="50000" fill="hold" grpId="0" nodeType="withEffect">
                                  <p:stCondLst>
                                    <p:cond delay="0"/>
                                  </p:stCondLst>
                                  <p:childTnLst>
                                    <p:set>
                                      <p:cBhvr>
                                        <p:cTn id="95" dur="1" fill="hold">
                                          <p:stCondLst>
                                            <p:cond delay="0"/>
                                          </p:stCondLst>
                                        </p:cTn>
                                        <p:tgtEl>
                                          <p:spTgt spid="62"/>
                                        </p:tgtEl>
                                        <p:attrNameLst>
                                          <p:attrName>style.visibility</p:attrName>
                                        </p:attrNameLst>
                                      </p:cBhvr>
                                      <p:to>
                                        <p:strVal val="visible"/>
                                      </p:to>
                                    </p:set>
                                    <p:anim calcmode="lin" valueType="num">
                                      <p:cBhvr additive="base">
                                        <p:cTn id="96" dur="500" fill="hold"/>
                                        <p:tgtEl>
                                          <p:spTgt spid="62"/>
                                        </p:tgtEl>
                                        <p:attrNameLst>
                                          <p:attrName>ppt_x</p:attrName>
                                        </p:attrNameLst>
                                      </p:cBhvr>
                                      <p:tavLst>
                                        <p:tav tm="0">
                                          <p:val>
                                            <p:strVal val="1+#ppt_w/2"/>
                                          </p:val>
                                        </p:tav>
                                        <p:tav tm="100000">
                                          <p:val>
                                            <p:strVal val="#ppt_x"/>
                                          </p:val>
                                        </p:tav>
                                      </p:tavLst>
                                    </p:anim>
                                    <p:anim calcmode="lin" valueType="num">
                                      <p:cBhvr additive="base">
                                        <p:cTn id="97" dur="500" fill="hold"/>
                                        <p:tgtEl>
                                          <p:spTgt spid="62"/>
                                        </p:tgtEl>
                                        <p:attrNameLst>
                                          <p:attrName>ppt_y</p:attrName>
                                        </p:attrNameLst>
                                      </p:cBhvr>
                                      <p:tavLst>
                                        <p:tav tm="0">
                                          <p:val>
                                            <p:strVal val="#ppt_y"/>
                                          </p:val>
                                        </p:tav>
                                        <p:tav tm="100000">
                                          <p:val>
                                            <p:strVal val="#ppt_y"/>
                                          </p:val>
                                        </p:tav>
                                      </p:tavLst>
                                    </p:anim>
                                  </p:childTnLst>
                                </p:cTn>
                              </p:par>
                            </p:childTnLst>
                          </p:cTn>
                        </p:par>
                        <p:par>
                          <p:cTn id="98" fill="hold">
                            <p:stCondLst>
                              <p:cond delay="8000"/>
                            </p:stCondLst>
                            <p:childTnLst>
                              <p:par>
                                <p:cTn id="99" presetID="53" presetClass="entr" presetSubtype="0" fill="hold" nodeType="afterEffect">
                                  <p:stCondLst>
                                    <p:cond delay="0"/>
                                  </p:stCondLst>
                                  <p:childTnLst>
                                    <p:set>
                                      <p:cBhvr>
                                        <p:cTn id="100" dur="1" fill="hold">
                                          <p:stCondLst>
                                            <p:cond delay="0"/>
                                          </p:stCondLst>
                                        </p:cTn>
                                        <p:tgtEl>
                                          <p:spTgt spid="89"/>
                                        </p:tgtEl>
                                        <p:attrNameLst>
                                          <p:attrName>style.visibility</p:attrName>
                                        </p:attrNameLst>
                                      </p:cBhvr>
                                      <p:to>
                                        <p:strVal val="visible"/>
                                      </p:to>
                                    </p:set>
                                    <p:anim calcmode="lin" valueType="num">
                                      <p:cBhvr>
                                        <p:cTn id="101" dur="500" fill="hold"/>
                                        <p:tgtEl>
                                          <p:spTgt spid="89"/>
                                        </p:tgtEl>
                                        <p:attrNameLst>
                                          <p:attrName>ppt_w</p:attrName>
                                        </p:attrNameLst>
                                      </p:cBhvr>
                                      <p:tavLst>
                                        <p:tav tm="0">
                                          <p:val>
                                            <p:fltVal val="0"/>
                                          </p:val>
                                        </p:tav>
                                        <p:tav tm="100000">
                                          <p:val>
                                            <p:strVal val="#ppt_w"/>
                                          </p:val>
                                        </p:tav>
                                      </p:tavLst>
                                    </p:anim>
                                    <p:anim calcmode="lin" valueType="num">
                                      <p:cBhvr>
                                        <p:cTn id="102" dur="500" fill="hold"/>
                                        <p:tgtEl>
                                          <p:spTgt spid="89"/>
                                        </p:tgtEl>
                                        <p:attrNameLst>
                                          <p:attrName>ppt_h</p:attrName>
                                        </p:attrNameLst>
                                      </p:cBhvr>
                                      <p:tavLst>
                                        <p:tav tm="0">
                                          <p:val>
                                            <p:fltVal val="0"/>
                                          </p:val>
                                        </p:tav>
                                        <p:tav tm="100000">
                                          <p:val>
                                            <p:strVal val="#ppt_h"/>
                                          </p:val>
                                        </p:tav>
                                      </p:tavLst>
                                    </p:anim>
                                    <p:animEffect transition="in" filter="fade">
                                      <p:cBhvr>
                                        <p:cTn id="103" dur="500"/>
                                        <p:tgtEl>
                                          <p:spTgt spid="89"/>
                                        </p:tgtEl>
                                      </p:cBhvr>
                                    </p:animEffect>
                                  </p:childTnLst>
                                </p:cTn>
                              </p:par>
                              <p:par>
                                <p:cTn id="104" presetID="2" presetClass="entr" presetSubtype="2" accel="50000" decel="50000" fill="hold" grpId="0" nodeType="with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additive="base">
                                        <p:cTn id="106" dur="500" fill="hold"/>
                                        <p:tgtEl>
                                          <p:spTgt spid="63"/>
                                        </p:tgtEl>
                                        <p:attrNameLst>
                                          <p:attrName>ppt_x</p:attrName>
                                        </p:attrNameLst>
                                      </p:cBhvr>
                                      <p:tavLst>
                                        <p:tav tm="0">
                                          <p:val>
                                            <p:strVal val="1+#ppt_w/2"/>
                                          </p:val>
                                        </p:tav>
                                        <p:tav tm="100000">
                                          <p:val>
                                            <p:strVal val="#ppt_x"/>
                                          </p:val>
                                        </p:tav>
                                      </p:tavLst>
                                    </p:anim>
                                    <p:anim calcmode="lin" valueType="num">
                                      <p:cBhvr additive="base">
                                        <p:cTn id="107" dur="500" fill="hold"/>
                                        <p:tgtEl>
                                          <p:spTgt spid="63"/>
                                        </p:tgtEl>
                                        <p:attrNameLst>
                                          <p:attrName>ppt_y</p:attrName>
                                        </p:attrNameLst>
                                      </p:cBhvr>
                                      <p:tavLst>
                                        <p:tav tm="0">
                                          <p:val>
                                            <p:strVal val="#ppt_y"/>
                                          </p:val>
                                        </p:tav>
                                        <p:tav tm="100000">
                                          <p:val>
                                            <p:strVal val="#ppt_y"/>
                                          </p:val>
                                        </p:tav>
                                      </p:tavLst>
                                    </p:anim>
                                  </p:childTnLst>
                                </p:cTn>
                              </p:par>
                            </p:childTnLst>
                          </p:cTn>
                        </p:par>
                        <p:par>
                          <p:cTn id="108" fill="hold">
                            <p:stCondLst>
                              <p:cond delay="8500"/>
                            </p:stCondLst>
                            <p:childTnLst>
                              <p:par>
                                <p:cTn id="109" presetID="53" presetClass="entr" presetSubtype="0" fill="hold" nodeType="afterEffect">
                                  <p:stCondLst>
                                    <p:cond delay="0"/>
                                  </p:stCondLst>
                                  <p:childTnLst>
                                    <p:set>
                                      <p:cBhvr>
                                        <p:cTn id="110" dur="1" fill="hold">
                                          <p:stCondLst>
                                            <p:cond delay="0"/>
                                          </p:stCondLst>
                                        </p:cTn>
                                        <p:tgtEl>
                                          <p:spTgt spid="92"/>
                                        </p:tgtEl>
                                        <p:attrNameLst>
                                          <p:attrName>style.visibility</p:attrName>
                                        </p:attrNameLst>
                                      </p:cBhvr>
                                      <p:to>
                                        <p:strVal val="visible"/>
                                      </p:to>
                                    </p:set>
                                    <p:anim calcmode="lin" valueType="num">
                                      <p:cBhvr>
                                        <p:cTn id="111" dur="500" fill="hold"/>
                                        <p:tgtEl>
                                          <p:spTgt spid="92"/>
                                        </p:tgtEl>
                                        <p:attrNameLst>
                                          <p:attrName>ppt_w</p:attrName>
                                        </p:attrNameLst>
                                      </p:cBhvr>
                                      <p:tavLst>
                                        <p:tav tm="0">
                                          <p:val>
                                            <p:fltVal val="0"/>
                                          </p:val>
                                        </p:tav>
                                        <p:tav tm="100000">
                                          <p:val>
                                            <p:strVal val="#ppt_w"/>
                                          </p:val>
                                        </p:tav>
                                      </p:tavLst>
                                    </p:anim>
                                    <p:anim calcmode="lin" valueType="num">
                                      <p:cBhvr>
                                        <p:cTn id="112" dur="500" fill="hold"/>
                                        <p:tgtEl>
                                          <p:spTgt spid="92"/>
                                        </p:tgtEl>
                                        <p:attrNameLst>
                                          <p:attrName>ppt_h</p:attrName>
                                        </p:attrNameLst>
                                      </p:cBhvr>
                                      <p:tavLst>
                                        <p:tav tm="0">
                                          <p:val>
                                            <p:fltVal val="0"/>
                                          </p:val>
                                        </p:tav>
                                        <p:tav tm="100000">
                                          <p:val>
                                            <p:strVal val="#ppt_h"/>
                                          </p:val>
                                        </p:tav>
                                      </p:tavLst>
                                    </p:anim>
                                    <p:animEffect transition="in" filter="fade">
                                      <p:cBhvr>
                                        <p:cTn id="113" dur="500"/>
                                        <p:tgtEl>
                                          <p:spTgt spid="92"/>
                                        </p:tgtEl>
                                      </p:cBhvr>
                                    </p:animEffect>
                                  </p:childTnLst>
                                </p:cTn>
                              </p:par>
                              <p:par>
                                <p:cTn id="114" presetID="2" presetClass="entr" presetSubtype="2" accel="50000" decel="50000" fill="hold" grpId="0" nodeType="withEffect">
                                  <p:stCondLst>
                                    <p:cond delay="0"/>
                                  </p:stCondLst>
                                  <p:childTnLst>
                                    <p:set>
                                      <p:cBhvr>
                                        <p:cTn id="115" dur="1" fill="hold">
                                          <p:stCondLst>
                                            <p:cond delay="0"/>
                                          </p:stCondLst>
                                        </p:cTn>
                                        <p:tgtEl>
                                          <p:spTgt spid="64"/>
                                        </p:tgtEl>
                                        <p:attrNameLst>
                                          <p:attrName>style.visibility</p:attrName>
                                        </p:attrNameLst>
                                      </p:cBhvr>
                                      <p:to>
                                        <p:strVal val="visible"/>
                                      </p:to>
                                    </p:set>
                                    <p:anim calcmode="lin" valueType="num">
                                      <p:cBhvr additive="base">
                                        <p:cTn id="116" dur="500" fill="hold"/>
                                        <p:tgtEl>
                                          <p:spTgt spid="64"/>
                                        </p:tgtEl>
                                        <p:attrNameLst>
                                          <p:attrName>ppt_x</p:attrName>
                                        </p:attrNameLst>
                                      </p:cBhvr>
                                      <p:tavLst>
                                        <p:tav tm="0">
                                          <p:val>
                                            <p:strVal val="1+#ppt_w/2"/>
                                          </p:val>
                                        </p:tav>
                                        <p:tav tm="100000">
                                          <p:val>
                                            <p:strVal val="#ppt_x"/>
                                          </p:val>
                                        </p:tav>
                                      </p:tavLst>
                                    </p:anim>
                                    <p:anim calcmode="lin" valueType="num">
                                      <p:cBhvr additive="base">
                                        <p:cTn id="11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60" grpId="0"/>
      <p:bldP spid="61" grpId="0"/>
      <p:bldP spid="62" grpId="0"/>
      <p:bldP spid="63"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767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9556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Oval 5"/>
          <p:cNvSpPr/>
          <p:nvPr/>
        </p:nvSpPr>
        <p:spPr>
          <a:xfrm>
            <a:off x="851043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Oval 6"/>
          <p:cNvSpPr/>
          <p:nvPr/>
        </p:nvSpPr>
        <p:spPr>
          <a:xfrm>
            <a:off x="450670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183261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584128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316965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717585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49556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92290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450670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592663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5"/>
          <p:cNvSpPr/>
          <p:nvPr/>
        </p:nvSpPr>
        <p:spPr>
          <a:xfrm>
            <a:off x="62580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Oval 16"/>
          <p:cNvSpPr/>
          <p:nvPr/>
        </p:nvSpPr>
        <p:spPr>
          <a:xfrm>
            <a:off x="276333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7"/>
          <p:cNvSpPr/>
          <p:nvPr/>
        </p:nvSpPr>
        <p:spPr>
          <a:xfrm>
            <a:off x="490086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8"/>
          <p:cNvSpPr/>
          <p:nvPr/>
        </p:nvSpPr>
        <p:spPr>
          <a:xfrm>
            <a:off x="697088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0"/>
          <p:cNvSpPr txBox="1"/>
          <p:nvPr/>
        </p:nvSpPr>
        <p:spPr>
          <a:xfrm>
            <a:off x="110628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2" name="Rectangle 20"/>
          <p:cNvSpPr/>
          <p:nvPr/>
        </p:nvSpPr>
        <p:spPr>
          <a:xfrm>
            <a:off x="7028033"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62"/>
          <p:cNvSpPr txBox="1"/>
          <p:nvPr/>
        </p:nvSpPr>
        <p:spPr>
          <a:xfrm>
            <a:off x="324381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4" name="TextBox 63"/>
          <p:cNvSpPr txBox="1"/>
          <p:nvPr/>
        </p:nvSpPr>
        <p:spPr>
          <a:xfrm>
            <a:off x="534336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5" name="TextBox 64"/>
          <p:cNvSpPr txBox="1"/>
          <p:nvPr/>
        </p:nvSpPr>
        <p:spPr>
          <a:xfrm>
            <a:off x="741396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26" name="Rectangle 24"/>
          <p:cNvSpPr/>
          <p:nvPr/>
        </p:nvSpPr>
        <p:spPr>
          <a:xfrm>
            <a:off x="2846486"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5"/>
          <p:cNvSpPr/>
          <p:nvPr/>
        </p:nvSpPr>
        <p:spPr>
          <a:xfrm>
            <a:off x="4958020"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6"/>
          <p:cNvSpPr/>
          <p:nvPr/>
        </p:nvSpPr>
        <p:spPr>
          <a:xfrm>
            <a:off x="700819"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68"/>
          <p:cNvSpPr txBox="1"/>
          <p:nvPr/>
        </p:nvSpPr>
        <p:spPr>
          <a:xfrm>
            <a:off x="8355952" y="2916713"/>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69"/>
          <p:cNvSpPr txBox="1"/>
          <p:nvPr/>
        </p:nvSpPr>
        <p:spPr>
          <a:xfrm>
            <a:off x="7021376" y="2920442"/>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70"/>
          <p:cNvSpPr txBox="1"/>
          <p:nvPr/>
        </p:nvSpPr>
        <p:spPr>
          <a:xfrm>
            <a:off x="5686801" y="2920442"/>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71"/>
          <p:cNvSpPr txBox="1"/>
          <p:nvPr/>
        </p:nvSpPr>
        <p:spPr>
          <a:xfrm>
            <a:off x="4352225" y="2917370"/>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72"/>
          <p:cNvSpPr txBox="1"/>
          <p:nvPr/>
        </p:nvSpPr>
        <p:spPr>
          <a:xfrm>
            <a:off x="3015177" y="2912871"/>
            <a:ext cx="634341"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2011</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73"/>
          <p:cNvSpPr txBox="1"/>
          <p:nvPr/>
        </p:nvSpPr>
        <p:spPr>
          <a:xfrm>
            <a:off x="1678128" y="2918645"/>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2010</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74"/>
          <p:cNvSpPr txBox="1"/>
          <p:nvPr/>
        </p:nvSpPr>
        <p:spPr>
          <a:xfrm>
            <a:off x="341079" y="2916713"/>
            <a:ext cx="651460" cy="346249"/>
          </a:xfrm>
          <a:prstGeom prst="rect">
            <a:avLst/>
          </a:prstGeom>
          <a:noFill/>
        </p:spPr>
        <p:txBody>
          <a:bodyPr wrap="none" lIns="68580" tIns="34290" rIns="68580" bIns="34290" rtlCol="0">
            <a:spAutoFit/>
          </a:bodyPr>
          <a:lstStyle/>
          <a:p>
            <a:r>
              <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2009</a:t>
            </a:r>
            <a:endParaRPr lang="en-GB">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Group 36"/>
          <p:cNvGrpSpPr/>
          <p:nvPr/>
        </p:nvGrpSpPr>
        <p:grpSpPr>
          <a:xfrm>
            <a:off x="7084600" y="3389078"/>
            <a:ext cx="287816" cy="234189"/>
            <a:chOff x="10074275" y="4479132"/>
            <a:chExt cx="464344" cy="377825"/>
          </a:xfrm>
          <a:solidFill>
            <a:schemeClr val="bg2"/>
          </a:solidFill>
        </p:grpSpPr>
        <p:sp>
          <p:nvSpPr>
            <p:cNvPr id="3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9"/>
          <p:cNvGrpSpPr/>
          <p:nvPr/>
        </p:nvGrpSpPr>
        <p:grpSpPr>
          <a:xfrm>
            <a:off x="5014587" y="3352915"/>
            <a:ext cx="287816" cy="288309"/>
            <a:chOff x="9145588" y="4435475"/>
            <a:chExt cx="464344" cy="465138"/>
          </a:xfrm>
          <a:solidFill>
            <a:schemeClr val="bg2"/>
          </a:solidFill>
        </p:grpSpPr>
        <p:sp>
          <p:nvSpPr>
            <p:cNvPr id="4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Group 49"/>
          <p:cNvGrpSpPr/>
          <p:nvPr/>
        </p:nvGrpSpPr>
        <p:grpSpPr>
          <a:xfrm>
            <a:off x="2877054" y="3350590"/>
            <a:ext cx="287816" cy="287816"/>
            <a:chOff x="4439444" y="1652588"/>
            <a:chExt cx="464344" cy="464344"/>
          </a:xfrm>
          <a:solidFill>
            <a:schemeClr val="bg2"/>
          </a:solidFill>
        </p:grpSpPr>
        <p:sp>
          <p:nvSpPr>
            <p:cNvPr id="5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53"/>
          <p:cNvGrpSpPr/>
          <p:nvPr/>
        </p:nvGrpSpPr>
        <p:grpSpPr>
          <a:xfrm>
            <a:off x="737041" y="3391811"/>
            <a:ext cx="287816" cy="224841"/>
            <a:chOff x="2581275" y="1710532"/>
            <a:chExt cx="464344" cy="362744"/>
          </a:xfrm>
          <a:solidFill>
            <a:schemeClr val="bg2"/>
          </a:solidFill>
        </p:grpSpPr>
        <p:sp>
          <p:nvSpPr>
            <p:cNvPr id="5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矩形 60"/>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5287475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par>
                          <p:cTn id="49" fill="hold">
                            <p:stCondLst>
                              <p:cond delay="5000"/>
                            </p:stCondLst>
                            <p:childTnLst>
                              <p:par>
                                <p:cTn id="50" presetID="2" presetClass="entr" presetSubtype="8"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childTnLst>
                          </p:cTn>
                        </p:par>
                        <p:par>
                          <p:cTn id="58" fill="hold">
                            <p:stCondLst>
                              <p:cond delay="6000"/>
                            </p:stCondLst>
                            <p:childTnLst>
                              <p:par>
                                <p:cTn id="59" presetID="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par>
                          <p:cTn id="67" fill="hold">
                            <p:stCondLst>
                              <p:cond delay="7000"/>
                            </p:stCondLst>
                            <p:childTnLst>
                              <p:par>
                                <p:cTn id="68" presetID="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additive="base">
                                        <p:cTn id="70" dur="500" fill="hold"/>
                                        <p:tgtEl>
                                          <p:spTgt spid="8"/>
                                        </p:tgtEl>
                                        <p:attrNameLst>
                                          <p:attrName>ppt_x</p:attrName>
                                        </p:attrNameLst>
                                      </p:cBhvr>
                                      <p:tavLst>
                                        <p:tav tm="0">
                                          <p:val>
                                            <p:strVal val="0-#ppt_w/2"/>
                                          </p:val>
                                        </p:tav>
                                        <p:tav tm="100000">
                                          <p:val>
                                            <p:strVal val="#ppt_x"/>
                                          </p:val>
                                        </p:tav>
                                      </p:tavLst>
                                    </p:anim>
                                    <p:anim calcmode="lin" valueType="num">
                                      <p:cBhvr additive="base">
                                        <p:cTn id="71" dur="500" fill="hold"/>
                                        <p:tgtEl>
                                          <p:spTgt spid="8"/>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8000"/>
                            </p:stCondLst>
                            <p:childTnLst>
                              <p:par>
                                <p:cTn id="77" presetID="2" presetClass="entr" presetSubtype="8"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0-#ppt_w/2"/>
                                          </p:val>
                                        </p:tav>
                                        <p:tav tm="100000">
                                          <p:val>
                                            <p:strVal val="#ppt_x"/>
                                          </p:val>
                                        </p:tav>
                                      </p:tavLst>
                                    </p:anim>
                                    <p:anim calcmode="lin" valueType="num">
                                      <p:cBhvr additive="base">
                                        <p:cTn id="80" dur="500" fill="hold"/>
                                        <p:tgtEl>
                                          <p:spTgt spid="5"/>
                                        </p:tgtEl>
                                        <p:attrNameLst>
                                          <p:attrName>ppt_y</p:attrName>
                                        </p:attrNameLst>
                                      </p:cBhvr>
                                      <p:tavLst>
                                        <p:tav tm="0">
                                          <p:val>
                                            <p:strVal val="#ppt_y"/>
                                          </p:val>
                                        </p:tav>
                                        <p:tav tm="100000">
                                          <p:val>
                                            <p:strVal val="#ppt_y"/>
                                          </p:val>
                                        </p:tav>
                                      </p:tavLst>
                                    </p:anim>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500"/>
                                        <p:tgtEl>
                                          <p:spTgt spid="35"/>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wipe(left)">
                                      <p:cBhvr>
                                        <p:cTn id="88" dur="500"/>
                                        <p:tgtEl>
                                          <p:spTgt spid="12"/>
                                        </p:tgtEl>
                                      </p:cBhvr>
                                    </p:animEffect>
                                  </p:childTnLst>
                                </p:cTn>
                              </p:par>
                            </p:childTnLst>
                          </p:cTn>
                        </p:par>
                        <p:par>
                          <p:cTn id="89" fill="hold">
                            <p:stCondLst>
                              <p:cond delay="9500"/>
                            </p:stCondLst>
                            <p:childTnLst>
                              <p:par>
                                <p:cTn id="90" presetID="2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left)">
                                      <p:cBhvr>
                                        <p:cTn id="92" dur="500"/>
                                        <p:tgtEl>
                                          <p:spTgt spid="13"/>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childTnLst>
                          </p:cTn>
                        </p:par>
                        <p:par>
                          <p:cTn id="97" fill="hold">
                            <p:stCondLst>
                              <p:cond delay="10500"/>
                            </p:stCondLst>
                            <p:childTnLst>
                              <p:par>
                                <p:cTn id="98" presetID="22" presetClass="entr" presetSubtype="8"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500"/>
                                        <p:tgtEl>
                                          <p:spTgt spid="15"/>
                                        </p:tgtEl>
                                      </p:cBhvr>
                                    </p:animEffect>
                                  </p:childTnLst>
                                </p:cTn>
                              </p:par>
                            </p:childTnLst>
                          </p:cTn>
                        </p:par>
                        <p:par>
                          <p:cTn id="101" fill="hold">
                            <p:stCondLst>
                              <p:cond delay="11000"/>
                            </p:stCondLst>
                            <p:childTnLst>
                              <p:par>
                                <p:cTn id="102" presetID="10" presetClass="entr" presetSubtype="0"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par>
                          <p:cTn id="105" fill="hold">
                            <p:stCondLst>
                              <p:cond delay="11500"/>
                            </p:stCondLst>
                            <p:childTnLst>
                              <p:par>
                                <p:cTn id="106" presetID="10"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500"/>
                                        <p:tgtEl>
                                          <p:spTgt spid="21"/>
                                        </p:tgtEl>
                                      </p:cBhvr>
                                    </p:animEffect>
                                  </p:childTnLst>
                                </p:cTn>
                              </p:par>
                            </p:childTnLst>
                          </p:cTn>
                        </p:par>
                        <p:par>
                          <p:cTn id="109" fill="hold">
                            <p:stCondLst>
                              <p:cond delay="12000"/>
                            </p:stCondLst>
                            <p:childTnLst>
                              <p:par>
                                <p:cTn id="110" presetID="10" presetClass="entr" presetSubtype="0"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500"/>
                                        <p:tgtEl>
                                          <p:spTgt spid="28"/>
                                        </p:tgtEl>
                                      </p:cBhvr>
                                    </p:animEffect>
                                  </p:childTnLst>
                                </p:cTn>
                              </p:par>
                            </p:childTnLst>
                          </p:cTn>
                        </p:par>
                        <p:par>
                          <p:cTn id="113" fill="hold">
                            <p:stCondLst>
                              <p:cond delay="12500"/>
                            </p:stCondLst>
                            <p:childTnLst>
                              <p:par>
                                <p:cTn id="114" presetID="10" presetClass="entr" presetSubtype="0" fill="hold" grpId="0" nodeType="after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fade">
                                      <p:cBhvr>
                                        <p:cTn id="116" dur="500"/>
                                        <p:tgtEl>
                                          <p:spTgt spid="18"/>
                                        </p:tgtEl>
                                      </p:cBhvr>
                                    </p:animEffect>
                                  </p:childTnLst>
                                </p:cTn>
                              </p:par>
                            </p:childTnLst>
                          </p:cTn>
                        </p:par>
                        <p:par>
                          <p:cTn id="117" fill="hold">
                            <p:stCondLst>
                              <p:cond delay="13000"/>
                            </p:stCondLst>
                            <p:childTnLst>
                              <p:par>
                                <p:cTn id="118" presetID="10" presetClass="entr" presetSubtype="0" fill="hold" grpId="0" nodeType="after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childTnLst>
                          </p:cTn>
                        </p:par>
                        <p:par>
                          <p:cTn id="121" fill="hold">
                            <p:stCondLst>
                              <p:cond delay="13500"/>
                            </p:stCondLst>
                            <p:childTnLst>
                              <p:par>
                                <p:cTn id="122" presetID="10" presetClass="entr" presetSubtype="0"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fade">
                                      <p:cBhvr>
                                        <p:cTn id="124" dur="500"/>
                                        <p:tgtEl>
                                          <p:spTgt spid="26"/>
                                        </p:tgtEl>
                                      </p:cBhvr>
                                    </p:animEffect>
                                  </p:childTnLst>
                                </p:cTn>
                              </p:par>
                            </p:childTnLst>
                          </p:cTn>
                        </p:par>
                        <p:par>
                          <p:cTn id="125" fill="hold">
                            <p:stCondLst>
                              <p:cond delay="14000"/>
                            </p:stCondLst>
                            <p:childTnLst>
                              <p:par>
                                <p:cTn id="126" presetID="10" presetClass="entr" presetSubtype="0" fill="hold" grpId="0" nodeType="afterEffect">
                                  <p:stCondLst>
                                    <p:cond delay="0"/>
                                  </p:stCondLst>
                                  <p:childTnLst>
                                    <p:set>
                                      <p:cBhvr>
                                        <p:cTn id="127" dur="1" fill="hold">
                                          <p:stCondLst>
                                            <p:cond delay="0"/>
                                          </p:stCondLst>
                                        </p:cTn>
                                        <p:tgtEl>
                                          <p:spTgt spid="19"/>
                                        </p:tgtEl>
                                        <p:attrNameLst>
                                          <p:attrName>style.visibility</p:attrName>
                                        </p:attrNameLst>
                                      </p:cBhvr>
                                      <p:to>
                                        <p:strVal val="visible"/>
                                      </p:to>
                                    </p:set>
                                    <p:animEffect transition="in" filter="fade">
                                      <p:cBhvr>
                                        <p:cTn id="128" dur="500"/>
                                        <p:tgtEl>
                                          <p:spTgt spid="19"/>
                                        </p:tgtEl>
                                      </p:cBhvr>
                                    </p:animEffect>
                                  </p:childTnLst>
                                </p:cTn>
                              </p:par>
                            </p:childTnLst>
                          </p:cTn>
                        </p:par>
                        <p:par>
                          <p:cTn id="129" fill="hold">
                            <p:stCondLst>
                              <p:cond delay="14500"/>
                            </p:stCondLst>
                            <p:childTnLst>
                              <p:par>
                                <p:cTn id="130" presetID="10"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500"/>
                                        <p:tgtEl>
                                          <p:spTgt spid="24"/>
                                        </p:tgtEl>
                                      </p:cBhvr>
                                    </p:animEffect>
                                  </p:childTnLst>
                                </p:cTn>
                              </p:par>
                            </p:childTnLst>
                          </p:cTn>
                        </p:par>
                        <p:par>
                          <p:cTn id="133" fill="hold">
                            <p:stCondLst>
                              <p:cond delay="15000"/>
                            </p:stCondLst>
                            <p:childTnLst>
                              <p:par>
                                <p:cTn id="134" presetID="10" presetClass="entr" presetSubtype="0" fill="hold" grpId="0" nodeType="afterEffect">
                                  <p:stCondLst>
                                    <p:cond delay="0"/>
                                  </p:stCondLst>
                                  <p:childTnLst>
                                    <p:set>
                                      <p:cBhvr>
                                        <p:cTn id="135" dur="1" fill="hold">
                                          <p:stCondLst>
                                            <p:cond delay="0"/>
                                          </p:stCondLst>
                                        </p:cTn>
                                        <p:tgtEl>
                                          <p:spTgt spid="27"/>
                                        </p:tgtEl>
                                        <p:attrNameLst>
                                          <p:attrName>style.visibility</p:attrName>
                                        </p:attrNameLst>
                                      </p:cBhvr>
                                      <p:to>
                                        <p:strVal val="visible"/>
                                      </p:to>
                                    </p:set>
                                    <p:animEffect transition="in" filter="fade">
                                      <p:cBhvr>
                                        <p:cTn id="136" dur="500"/>
                                        <p:tgtEl>
                                          <p:spTgt spid="27"/>
                                        </p:tgtEl>
                                      </p:cBhvr>
                                    </p:animEffect>
                                  </p:childTnLst>
                                </p:cTn>
                              </p:par>
                            </p:childTnLst>
                          </p:cTn>
                        </p:par>
                        <p:par>
                          <p:cTn id="137" fill="hold">
                            <p:stCondLst>
                              <p:cond delay="15500"/>
                            </p:stCondLst>
                            <p:childTnLst>
                              <p:par>
                                <p:cTn id="138" presetID="10" presetClass="entr" presetSubtype="0" fill="hold" grpId="0" nodeType="afterEffect">
                                  <p:stCondLst>
                                    <p:cond delay="0"/>
                                  </p:stCondLst>
                                  <p:childTnLst>
                                    <p:set>
                                      <p:cBhvr>
                                        <p:cTn id="139" dur="1" fill="hold">
                                          <p:stCondLst>
                                            <p:cond delay="0"/>
                                          </p:stCondLst>
                                        </p:cTn>
                                        <p:tgtEl>
                                          <p:spTgt spid="20"/>
                                        </p:tgtEl>
                                        <p:attrNameLst>
                                          <p:attrName>style.visibility</p:attrName>
                                        </p:attrNameLst>
                                      </p:cBhvr>
                                      <p:to>
                                        <p:strVal val="visible"/>
                                      </p:to>
                                    </p:set>
                                    <p:animEffect transition="in" filter="fade">
                                      <p:cBhvr>
                                        <p:cTn id="140" dur="500"/>
                                        <p:tgtEl>
                                          <p:spTgt spid="20"/>
                                        </p:tgtEl>
                                      </p:cBhvr>
                                    </p:animEffect>
                                  </p:childTnLst>
                                </p:cTn>
                              </p:par>
                            </p:childTnLst>
                          </p:cTn>
                        </p:par>
                        <p:par>
                          <p:cTn id="141" fill="hold">
                            <p:stCondLst>
                              <p:cond delay="16000"/>
                            </p:stCondLst>
                            <p:childTnLst>
                              <p:par>
                                <p:cTn id="142" presetID="10" presetClass="entr" presetSubtype="0" fill="hold" grpId="0" nodeType="afterEffect">
                                  <p:stCondLst>
                                    <p:cond delay="0"/>
                                  </p:stCondLst>
                                  <p:childTnLst>
                                    <p:set>
                                      <p:cBhvr>
                                        <p:cTn id="143" dur="1" fill="hold">
                                          <p:stCondLst>
                                            <p:cond delay="0"/>
                                          </p:stCondLst>
                                        </p:cTn>
                                        <p:tgtEl>
                                          <p:spTgt spid="25"/>
                                        </p:tgtEl>
                                        <p:attrNameLst>
                                          <p:attrName>style.visibility</p:attrName>
                                        </p:attrNameLst>
                                      </p:cBhvr>
                                      <p:to>
                                        <p:strVal val="visible"/>
                                      </p:to>
                                    </p:set>
                                    <p:animEffect transition="in" filter="fade">
                                      <p:cBhvr>
                                        <p:cTn id="144" dur="500"/>
                                        <p:tgtEl>
                                          <p:spTgt spid="25"/>
                                        </p:tgtEl>
                                      </p:cBhvr>
                                    </p:animEffect>
                                  </p:childTnLst>
                                </p:cTn>
                              </p:par>
                            </p:childTnLst>
                          </p:cTn>
                        </p:par>
                        <p:par>
                          <p:cTn id="145" fill="hold">
                            <p:stCondLst>
                              <p:cond delay="16500"/>
                            </p:stCondLst>
                            <p:childTnLst>
                              <p:par>
                                <p:cTn id="146" presetID="10" presetClass="entr" presetSubtype="0" fill="hold" grpId="0" nodeType="afterEffect">
                                  <p:stCondLst>
                                    <p:cond delay="0"/>
                                  </p:stCondLst>
                                  <p:childTnLst>
                                    <p:set>
                                      <p:cBhvr>
                                        <p:cTn id="147" dur="1" fill="hold">
                                          <p:stCondLst>
                                            <p:cond delay="0"/>
                                          </p:stCondLst>
                                        </p:cTn>
                                        <p:tgtEl>
                                          <p:spTgt spid="22"/>
                                        </p:tgtEl>
                                        <p:attrNameLst>
                                          <p:attrName>style.visibility</p:attrName>
                                        </p:attrNameLst>
                                      </p:cBhvr>
                                      <p:to>
                                        <p:strVal val="visible"/>
                                      </p:to>
                                    </p:set>
                                    <p:animEffect transition="in" filter="fade">
                                      <p:cBhvr>
                                        <p:cTn id="1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cf5c124d-4997-4ac6-9a37-ce881426121c"/>
          <p:cNvGrpSpPr>
            <a:grpSpLocks noChangeAspect="1"/>
          </p:cNvGrpSpPr>
          <p:nvPr/>
        </p:nvGrpSpPr>
        <p:grpSpPr>
          <a:xfrm>
            <a:off x="781448" y="1416212"/>
            <a:ext cx="7601899" cy="2916848"/>
            <a:chOff x="1053522" y="1677808"/>
            <a:chExt cx="10135865" cy="3889131"/>
          </a:xfrm>
        </p:grpSpPr>
        <p:sp>
          <p:nvSpPr>
            <p:cNvPr id="5" name="TextBox 5"/>
            <p:cNvSpPr txBox="1">
              <a:spLocks/>
            </p:cNvSpPr>
            <p:nvPr/>
          </p:nvSpPr>
          <p:spPr>
            <a:xfrm>
              <a:off x="5243626" y="5345263"/>
              <a:ext cx="1780982" cy="221676"/>
            </a:xfrm>
            <a:prstGeom prst="rect">
              <a:avLst/>
            </a:prstGeom>
          </p:spPr>
          <p:txBody>
            <a:bodyPr wrap="square" lIns="0" rIns="0" anchor="t">
              <a:normAutofit fontScale="32500" lnSpcReduction="20000"/>
            </a:bodyPr>
            <a:lstStyle/>
            <a:p>
              <a:pPr>
                <a:lnSpc>
                  <a:spcPct val="120000"/>
                </a:lnSpc>
              </a:pPr>
              <a:r>
                <a:rPr lang="zh-CN" altLang="en-US" sz="675">
                  <a:solidFill>
                    <a:schemeClr val="bg1"/>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675">
                  <a:solidFill>
                    <a:schemeClr val="bg1"/>
                  </a:solidFill>
                  <a:latin typeface="Arial" panose="020B0604020202020204" pitchFamily="34" charset="0"/>
                  <a:ea typeface="微软雅黑" panose="020B0503020204020204" pitchFamily="34" charset="-122"/>
                  <a:sym typeface="Arial" panose="020B0604020202020204" pitchFamily="34" charset="0"/>
                </a:rPr>
              </a:br>
              <a:r>
                <a:rPr lang="zh-CN" altLang="en-US" sz="675">
                  <a:solidFill>
                    <a:schemeClr val="bg1"/>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6" name="Freeform: Shape 6"/>
            <p:cNvSpPr/>
            <p:nvPr/>
          </p:nvSpPr>
          <p:spPr>
            <a:xfrm>
              <a:off x="7221311" y="3176214"/>
              <a:ext cx="3754342" cy="693574"/>
            </a:xfrm>
            <a:custGeom>
              <a:avLst/>
              <a:gdLst/>
              <a:ahLst/>
              <a:cxnLst>
                <a:cxn ang="0">
                  <a:pos x="wd2" y="hd2"/>
                </a:cxn>
                <a:cxn ang="5400000">
                  <a:pos x="wd2" y="hd2"/>
                </a:cxn>
                <a:cxn ang="10800000">
                  <a:pos x="wd2" y="hd2"/>
                </a:cxn>
                <a:cxn ang="16200000">
                  <a:pos x="wd2" y="hd2"/>
                </a:cxn>
              </a:cxnLst>
              <a:rect l="0" t="0" r="r" b="b"/>
              <a:pathLst>
                <a:path w="21600" h="21600" extrusionOk="0">
                  <a:moveTo>
                    <a:pt x="2117" y="0"/>
                  </a:moveTo>
                  <a:lnTo>
                    <a:pt x="2117" y="95"/>
                  </a:lnTo>
                  <a:lnTo>
                    <a:pt x="0" y="9338"/>
                  </a:lnTo>
                  <a:lnTo>
                    <a:pt x="0" y="13487"/>
                  </a:lnTo>
                  <a:lnTo>
                    <a:pt x="2117" y="21518"/>
                  </a:lnTo>
                  <a:lnTo>
                    <a:pt x="2117" y="21600"/>
                  </a:lnTo>
                  <a:lnTo>
                    <a:pt x="2138" y="21600"/>
                  </a:lnTo>
                  <a:lnTo>
                    <a:pt x="21600" y="21600"/>
                  </a:lnTo>
                  <a:lnTo>
                    <a:pt x="21600" y="0"/>
                  </a:lnTo>
                  <a:cubicBezTo>
                    <a:pt x="21600" y="0"/>
                    <a:pt x="2180" y="0"/>
                    <a:pt x="2138" y="0"/>
                  </a:cubicBezTo>
                  <a:cubicBezTo>
                    <a:pt x="2138" y="0"/>
                    <a:pt x="2117" y="0"/>
                    <a:pt x="2117" y="0"/>
                  </a:cubicBez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Shape 7"/>
            <p:cNvSpPr/>
            <p:nvPr/>
          </p:nvSpPr>
          <p:spPr>
            <a:xfrm>
              <a:off x="1217212" y="3120125"/>
              <a:ext cx="3760829" cy="6935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66" y="21600"/>
                  </a:lnTo>
                  <a:lnTo>
                    <a:pt x="19484" y="21600"/>
                  </a:lnTo>
                  <a:lnTo>
                    <a:pt x="19484" y="21531"/>
                  </a:lnTo>
                  <a:lnTo>
                    <a:pt x="21600" y="13487"/>
                  </a:lnTo>
                  <a:lnTo>
                    <a:pt x="21600" y="9338"/>
                  </a:lnTo>
                  <a:lnTo>
                    <a:pt x="19484" y="82"/>
                  </a:lnTo>
                  <a:lnTo>
                    <a:pt x="19484" y="0"/>
                  </a:lnTo>
                  <a:cubicBezTo>
                    <a:pt x="19484" y="0"/>
                    <a:pt x="19466" y="0"/>
                    <a:pt x="19466" y="0"/>
                  </a:cubicBezTo>
                  <a:cubicBezTo>
                    <a:pt x="19428" y="0"/>
                    <a:pt x="0" y="0"/>
                    <a:pt x="0" y="0"/>
                  </a:cubicBez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Shape 8"/>
            <p:cNvSpPr/>
            <p:nvPr/>
          </p:nvSpPr>
          <p:spPr>
            <a:xfrm>
              <a:off x="6829414" y="1814383"/>
              <a:ext cx="4130222" cy="925914"/>
            </a:xfrm>
            <a:custGeom>
              <a:avLst/>
              <a:gdLst/>
              <a:ahLst/>
              <a:cxnLst>
                <a:cxn ang="0">
                  <a:pos x="wd2" y="hd2"/>
                </a:cxn>
                <a:cxn ang="5400000">
                  <a:pos x="wd2" y="hd2"/>
                </a:cxn>
                <a:cxn ang="10800000">
                  <a:pos x="wd2" y="hd2"/>
                </a:cxn>
                <a:cxn ang="16200000">
                  <a:pos x="wd2" y="hd2"/>
                </a:cxn>
              </a:cxnLst>
              <a:rect l="0" t="0" r="r" b="b"/>
              <a:pathLst>
                <a:path w="21600" h="21600" extrusionOk="0">
                  <a:moveTo>
                    <a:pt x="2886" y="0"/>
                  </a:moveTo>
                  <a:lnTo>
                    <a:pt x="2886" y="137"/>
                  </a:lnTo>
                  <a:lnTo>
                    <a:pt x="0" y="20001"/>
                  </a:lnTo>
                  <a:lnTo>
                    <a:pt x="375" y="21600"/>
                  </a:lnTo>
                  <a:lnTo>
                    <a:pt x="2906" y="16185"/>
                  </a:lnTo>
                  <a:lnTo>
                    <a:pt x="21600" y="16185"/>
                  </a:lnTo>
                  <a:lnTo>
                    <a:pt x="21600" y="0"/>
                  </a:lnTo>
                  <a:cubicBezTo>
                    <a:pt x="21600" y="0"/>
                    <a:pt x="2946" y="0"/>
                    <a:pt x="2906" y="0"/>
                  </a:cubicBezTo>
                  <a:cubicBezTo>
                    <a:pt x="2906" y="0"/>
                    <a:pt x="2886" y="0"/>
                    <a:pt x="2886" y="0"/>
                  </a:cubicBez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Shape 9"/>
            <p:cNvSpPr/>
            <p:nvPr/>
          </p:nvSpPr>
          <p:spPr>
            <a:xfrm>
              <a:off x="1233494" y="1829501"/>
              <a:ext cx="4152726" cy="9259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185"/>
                  </a:lnTo>
                  <a:lnTo>
                    <a:pt x="18710" y="16185"/>
                  </a:lnTo>
                  <a:lnTo>
                    <a:pt x="21227" y="21600"/>
                  </a:lnTo>
                  <a:lnTo>
                    <a:pt x="21600" y="20001"/>
                  </a:lnTo>
                  <a:lnTo>
                    <a:pt x="18727" y="123"/>
                  </a:lnTo>
                  <a:lnTo>
                    <a:pt x="18727" y="0"/>
                  </a:lnTo>
                  <a:cubicBezTo>
                    <a:pt x="18727" y="0"/>
                    <a:pt x="18710" y="0"/>
                    <a:pt x="18710" y="0"/>
                  </a:cubicBezTo>
                  <a:cubicBezTo>
                    <a:pt x="18674" y="0"/>
                    <a:pt x="0" y="0"/>
                    <a:pt x="0" y="0"/>
                  </a:cubicBez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Shape 10"/>
            <p:cNvSpPr/>
            <p:nvPr/>
          </p:nvSpPr>
          <p:spPr>
            <a:xfrm>
              <a:off x="6829414" y="4327980"/>
              <a:ext cx="4162255" cy="925914"/>
            </a:xfrm>
            <a:custGeom>
              <a:avLst/>
              <a:gdLst/>
              <a:ahLst/>
              <a:cxnLst>
                <a:cxn ang="0">
                  <a:pos x="wd2" y="hd2"/>
                </a:cxn>
                <a:cxn ang="5400000">
                  <a:pos x="wd2" y="hd2"/>
                </a:cxn>
                <a:cxn ang="10800000">
                  <a:pos x="wd2" y="hd2"/>
                </a:cxn>
                <a:cxn ang="16200000">
                  <a:pos x="wd2" y="hd2"/>
                </a:cxn>
              </a:cxnLst>
              <a:rect l="0" t="0" r="r" b="b"/>
              <a:pathLst>
                <a:path w="21600" h="21600" extrusionOk="0">
                  <a:moveTo>
                    <a:pt x="372" y="0"/>
                  </a:moveTo>
                  <a:lnTo>
                    <a:pt x="0" y="1599"/>
                  </a:lnTo>
                  <a:lnTo>
                    <a:pt x="2864" y="21463"/>
                  </a:lnTo>
                  <a:lnTo>
                    <a:pt x="2864" y="21591"/>
                  </a:lnTo>
                  <a:cubicBezTo>
                    <a:pt x="2864" y="21591"/>
                    <a:pt x="2883" y="21591"/>
                    <a:pt x="2883" y="21591"/>
                  </a:cubicBezTo>
                  <a:lnTo>
                    <a:pt x="2884" y="21600"/>
                  </a:lnTo>
                  <a:cubicBezTo>
                    <a:pt x="2884" y="21600"/>
                    <a:pt x="2884" y="21591"/>
                    <a:pt x="2884" y="21591"/>
                  </a:cubicBezTo>
                  <a:cubicBezTo>
                    <a:pt x="2924" y="21591"/>
                    <a:pt x="21600" y="21591"/>
                    <a:pt x="21600" y="21591"/>
                  </a:cubicBezTo>
                  <a:lnTo>
                    <a:pt x="21600" y="5411"/>
                  </a:lnTo>
                  <a:lnTo>
                    <a:pt x="2882" y="5411"/>
                  </a:lnTo>
                  <a:lnTo>
                    <a:pt x="372" y="0"/>
                  </a:ln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Shape 11"/>
            <p:cNvSpPr/>
            <p:nvPr/>
          </p:nvSpPr>
          <p:spPr>
            <a:xfrm>
              <a:off x="1214435" y="4228419"/>
              <a:ext cx="4144211" cy="925914"/>
            </a:xfrm>
            <a:custGeom>
              <a:avLst/>
              <a:gdLst/>
              <a:ahLst/>
              <a:cxnLst>
                <a:cxn ang="0">
                  <a:pos x="wd2" y="hd2"/>
                </a:cxn>
                <a:cxn ang="5400000">
                  <a:pos x="wd2" y="hd2"/>
                </a:cxn>
                <a:cxn ang="10800000">
                  <a:pos x="wd2" y="hd2"/>
                </a:cxn>
                <a:cxn ang="16200000">
                  <a:pos x="wd2" y="hd2"/>
                </a:cxn>
              </a:cxnLst>
              <a:rect l="0" t="0" r="r" b="b"/>
              <a:pathLst>
                <a:path w="21600" h="21600" extrusionOk="0">
                  <a:moveTo>
                    <a:pt x="21226" y="0"/>
                  </a:moveTo>
                  <a:lnTo>
                    <a:pt x="18706" y="5411"/>
                  </a:lnTo>
                  <a:lnTo>
                    <a:pt x="0" y="5411"/>
                  </a:lnTo>
                  <a:lnTo>
                    <a:pt x="0" y="21591"/>
                  </a:lnTo>
                  <a:cubicBezTo>
                    <a:pt x="0" y="21591"/>
                    <a:pt x="18668" y="21591"/>
                    <a:pt x="18704" y="21591"/>
                  </a:cubicBezTo>
                  <a:cubicBezTo>
                    <a:pt x="18704" y="21591"/>
                    <a:pt x="18704" y="21600"/>
                    <a:pt x="18704" y="21600"/>
                  </a:cubicBezTo>
                  <a:lnTo>
                    <a:pt x="18705" y="21591"/>
                  </a:lnTo>
                  <a:cubicBezTo>
                    <a:pt x="18705" y="21591"/>
                    <a:pt x="18722" y="21591"/>
                    <a:pt x="18722" y="21591"/>
                  </a:cubicBezTo>
                  <a:lnTo>
                    <a:pt x="18722" y="21477"/>
                  </a:lnTo>
                  <a:lnTo>
                    <a:pt x="21600" y="1599"/>
                  </a:lnTo>
                  <a:lnTo>
                    <a:pt x="21226" y="0"/>
                  </a:lnTo>
                  <a:close/>
                </a:path>
              </a:pathLst>
            </a:custGeom>
            <a:ln w="9525">
              <a:solidFill>
                <a:schemeClr val="bg1">
                  <a:lumMod val="75000"/>
                </a:schemeClr>
              </a:solidFill>
              <a:prstDash val="sysDash"/>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Shape 13"/>
            <p:cNvSpPr/>
            <p:nvPr/>
          </p:nvSpPr>
          <p:spPr>
            <a:xfrm>
              <a:off x="1053523" y="1677808"/>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Shape 14"/>
            <p:cNvSpPr/>
            <p:nvPr/>
          </p:nvSpPr>
          <p:spPr>
            <a:xfrm>
              <a:off x="1360692" y="2036412"/>
              <a:ext cx="377141" cy="274271"/>
            </a:xfrm>
            <a:custGeom>
              <a:avLst/>
              <a:gdLst/>
              <a:ahLst/>
              <a:cxnLst>
                <a:cxn ang="0">
                  <a:pos x="wd2" y="hd2"/>
                </a:cxn>
                <a:cxn ang="5400000">
                  <a:pos x="wd2" y="hd2"/>
                </a:cxn>
                <a:cxn ang="10800000">
                  <a:pos x="wd2" y="hd2"/>
                </a:cxn>
                <a:cxn ang="16200000">
                  <a:pos x="wd2" y="hd2"/>
                </a:cxn>
              </a:cxnLst>
              <a:rect l="0" t="0" r="r" b="b"/>
              <a:pathLst>
                <a:path w="21600" h="21600" extrusionOk="0">
                  <a:moveTo>
                    <a:pt x="19925" y="4046"/>
                  </a:moveTo>
                  <a:lnTo>
                    <a:pt x="18796" y="5599"/>
                  </a:lnTo>
                  <a:cubicBezTo>
                    <a:pt x="18709" y="5715"/>
                    <a:pt x="18654" y="5887"/>
                    <a:pt x="18654" y="6073"/>
                  </a:cubicBezTo>
                  <a:cubicBezTo>
                    <a:pt x="18654" y="6444"/>
                    <a:pt x="18874" y="6748"/>
                    <a:pt x="19144" y="6748"/>
                  </a:cubicBezTo>
                  <a:cubicBezTo>
                    <a:pt x="19279" y="6748"/>
                    <a:pt x="19404" y="6670"/>
                    <a:pt x="19493" y="6551"/>
                  </a:cubicBezTo>
                  <a:lnTo>
                    <a:pt x="21455" y="3849"/>
                  </a:lnTo>
                  <a:cubicBezTo>
                    <a:pt x="21543" y="3726"/>
                    <a:pt x="21600" y="3561"/>
                    <a:pt x="21600" y="3371"/>
                  </a:cubicBezTo>
                  <a:cubicBezTo>
                    <a:pt x="21600" y="3185"/>
                    <a:pt x="21543" y="3020"/>
                    <a:pt x="21455" y="2897"/>
                  </a:cubicBezTo>
                  <a:lnTo>
                    <a:pt x="19492" y="195"/>
                  </a:lnTo>
                  <a:cubicBezTo>
                    <a:pt x="19404" y="71"/>
                    <a:pt x="19279" y="0"/>
                    <a:pt x="19144" y="0"/>
                  </a:cubicBezTo>
                  <a:cubicBezTo>
                    <a:pt x="18874" y="0"/>
                    <a:pt x="18654" y="298"/>
                    <a:pt x="18654" y="669"/>
                  </a:cubicBezTo>
                  <a:cubicBezTo>
                    <a:pt x="18654" y="861"/>
                    <a:pt x="18709" y="1026"/>
                    <a:pt x="18796" y="1149"/>
                  </a:cubicBezTo>
                  <a:lnTo>
                    <a:pt x="19925" y="2695"/>
                  </a:lnTo>
                  <a:lnTo>
                    <a:pt x="15217" y="2695"/>
                  </a:lnTo>
                  <a:cubicBezTo>
                    <a:pt x="15064" y="2695"/>
                    <a:pt x="14932" y="2798"/>
                    <a:pt x="14842" y="2954"/>
                  </a:cubicBezTo>
                  <a:lnTo>
                    <a:pt x="14837" y="2942"/>
                  </a:lnTo>
                  <a:lnTo>
                    <a:pt x="6148" y="17552"/>
                  </a:lnTo>
                  <a:lnTo>
                    <a:pt x="491" y="17552"/>
                  </a:lnTo>
                  <a:cubicBezTo>
                    <a:pt x="220" y="17552"/>
                    <a:pt x="0" y="17852"/>
                    <a:pt x="0" y="18222"/>
                  </a:cubicBezTo>
                  <a:cubicBezTo>
                    <a:pt x="0" y="18598"/>
                    <a:pt x="220" y="18898"/>
                    <a:pt x="491" y="18898"/>
                  </a:cubicBezTo>
                  <a:lnTo>
                    <a:pt x="6381" y="18898"/>
                  </a:lnTo>
                  <a:cubicBezTo>
                    <a:pt x="6534" y="18898"/>
                    <a:pt x="6666" y="18800"/>
                    <a:pt x="6756" y="18646"/>
                  </a:cubicBezTo>
                  <a:lnTo>
                    <a:pt x="6759" y="18651"/>
                  </a:lnTo>
                  <a:lnTo>
                    <a:pt x="15452" y="4046"/>
                  </a:lnTo>
                  <a:cubicBezTo>
                    <a:pt x="15452" y="4046"/>
                    <a:pt x="19925" y="4046"/>
                    <a:pt x="19925" y="4046"/>
                  </a:cubicBezTo>
                  <a:close/>
                  <a:moveTo>
                    <a:pt x="19492" y="15046"/>
                  </a:moveTo>
                  <a:cubicBezTo>
                    <a:pt x="19404" y="14923"/>
                    <a:pt x="19279" y="14852"/>
                    <a:pt x="19144" y="14852"/>
                  </a:cubicBezTo>
                  <a:cubicBezTo>
                    <a:pt x="18874" y="14852"/>
                    <a:pt x="18654" y="15150"/>
                    <a:pt x="18654" y="15520"/>
                  </a:cubicBezTo>
                  <a:cubicBezTo>
                    <a:pt x="18654" y="15713"/>
                    <a:pt x="18709" y="15878"/>
                    <a:pt x="18796" y="16001"/>
                  </a:cubicBezTo>
                  <a:lnTo>
                    <a:pt x="19925" y="17552"/>
                  </a:lnTo>
                  <a:lnTo>
                    <a:pt x="15449" y="17552"/>
                  </a:lnTo>
                  <a:lnTo>
                    <a:pt x="12384" y="12397"/>
                  </a:lnTo>
                  <a:lnTo>
                    <a:pt x="11748" y="13464"/>
                  </a:lnTo>
                  <a:lnTo>
                    <a:pt x="14837" y="18651"/>
                  </a:lnTo>
                  <a:lnTo>
                    <a:pt x="14842" y="18646"/>
                  </a:lnTo>
                  <a:cubicBezTo>
                    <a:pt x="14932" y="18800"/>
                    <a:pt x="15064" y="18898"/>
                    <a:pt x="15217" y="18898"/>
                  </a:cubicBezTo>
                  <a:lnTo>
                    <a:pt x="19925" y="18898"/>
                  </a:lnTo>
                  <a:lnTo>
                    <a:pt x="18796" y="20451"/>
                  </a:lnTo>
                  <a:cubicBezTo>
                    <a:pt x="18709" y="20567"/>
                    <a:pt x="18654" y="20739"/>
                    <a:pt x="18654" y="20924"/>
                  </a:cubicBezTo>
                  <a:cubicBezTo>
                    <a:pt x="18654" y="21295"/>
                    <a:pt x="18874" y="21600"/>
                    <a:pt x="19144" y="21600"/>
                  </a:cubicBezTo>
                  <a:cubicBezTo>
                    <a:pt x="19279" y="21600"/>
                    <a:pt x="19404" y="21522"/>
                    <a:pt x="19492" y="21403"/>
                  </a:cubicBezTo>
                  <a:lnTo>
                    <a:pt x="21455" y="18701"/>
                  </a:lnTo>
                  <a:cubicBezTo>
                    <a:pt x="21543" y="18577"/>
                    <a:pt x="21600" y="18413"/>
                    <a:pt x="21600" y="18222"/>
                  </a:cubicBezTo>
                  <a:cubicBezTo>
                    <a:pt x="21600" y="18037"/>
                    <a:pt x="21543" y="17872"/>
                    <a:pt x="21455" y="17748"/>
                  </a:cubicBezTo>
                  <a:cubicBezTo>
                    <a:pt x="21455" y="17748"/>
                    <a:pt x="19492" y="15046"/>
                    <a:pt x="19492" y="15046"/>
                  </a:cubicBezTo>
                  <a:close/>
                  <a:moveTo>
                    <a:pt x="491" y="4046"/>
                  </a:moveTo>
                  <a:lnTo>
                    <a:pt x="6148" y="4046"/>
                  </a:lnTo>
                  <a:lnTo>
                    <a:pt x="9214" y="9201"/>
                  </a:lnTo>
                  <a:lnTo>
                    <a:pt x="9847" y="8133"/>
                  </a:lnTo>
                  <a:lnTo>
                    <a:pt x="6759" y="2942"/>
                  </a:lnTo>
                  <a:lnTo>
                    <a:pt x="6756" y="2954"/>
                  </a:lnTo>
                  <a:cubicBezTo>
                    <a:pt x="6666" y="2798"/>
                    <a:pt x="6534" y="2695"/>
                    <a:pt x="6381" y="2695"/>
                  </a:cubicBezTo>
                  <a:lnTo>
                    <a:pt x="491" y="2695"/>
                  </a:lnTo>
                  <a:cubicBezTo>
                    <a:pt x="220" y="2695"/>
                    <a:pt x="0" y="3000"/>
                    <a:pt x="0" y="3371"/>
                  </a:cubicBezTo>
                  <a:cubicBezTo>
                    <a:pt x="0" y="3746"/>
                    <a:pt x="220" y="4046"/>
                    <a:pt x="491" y="4046"/>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16"/>
            <p:cNvSpPr/>
            <p:nvPr/>
          </p:nvSpPr>
          <p:spPr>
            <a:xfrm>
              <a:off x="1053522" y="2966379"/>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17"/>
            <p:cNvSpPr/>
            <p:nvPr/>
          </p:nvSpPr>
          <p:spPr>
            <a:xfrm>
              <a:off x="1381643" y="3324967"/>
              <a:ext cx="335236" cy="274270"/>
            </a:xfrm>
            <a:custGeom>
              <a:avLst/>
              <a:gdLst/>
              <a:ahLst/>
              <a:cxnLst>
                <a:cxn ang="0">
                  <a:pos x="wd2" y="hd2"/>
                </a:cxn>
                <a:cxn ang="5400000">
                  <a:pos x="wd2" y="hd2"/>
                </a:cxn>
                <a:cxn ang="10800000">
                  <a:pos x="wd2" y="hd2"/>
                </a:cxn>
                <a:cxn ang="16200000">
                  <a:pos x="wd2" y="hd2"/>
                </a:cxn>
              </a:cxnLst>
              <a:rect l="0" t="0" r="r" b="b"/>
              <a:pathLst>
                <a:path w="21600" h="21600" extrusionOk="0">
                  <a:moveTo>
                    <a:pt x="19637" y="20402"/>
                  </a:moveTo>
                  <a:lnTo>
                    <a:pt x="1964" y="20402"/>
                  </a:lnTo>
                  <a:cubicBezTo>
                    <a:pt x="1421" y="20402"/>
                    <a:pt x="982" y="19864"/>
                    <a:pt x="982" y="19201"/>
                  </a:cubicBezTo>
                  <a:cubicBezTo>
                    <a:pt x="982" y="18540"/>
                    <a:pt x="1421" y="18002"/>
                    <a:pt x="1964" y="18002"/>
                  </a:cubicBezTo>
                  <a:lnTo>
                    <a:pt x="19637" y="18002"/>
                  </a:lnTo>
                  <a:cubicBezTo>
                    <a:pt x="20180" y="18002"/>
                    <a:pt x="20619" y="18540"/>
                    <a:pt x="20619" y="19201"/>
                  </a:cubicBezTo>
                  <a:cubicBezTo>
                    <a:pt x="20619" y="19864"/>
                    <a:pt x="20180" y="20402"/>
                    <a:pt x="19637" y="20402"/>
                  </a:cubicBezTo>
                  <a:moveTo>
                    <a:pt x="19637" y="16801"/>
                  </a:moveTo>
                  <a:lnTo>
                    <a:pt x="1964" y="16801"/>
                  </a:lnTo>
                  <a:cubicBezTo>
                    <a:pt x="879" y="16801"/>
                    <a:pt x="0" y="17877"/>
                    <a:pt x="0" y="19201"/>
                  </a:cubicBezTo>
                  <a:cubicBezTo>
                    <a:pt x="0" y="20528"/>
                    <a:pt x="879" y="21600"/>
                    <a:pt x="1964" y="21600"/>
                  </a:cubicBezTo>
                  <a:lnTo>
                    <a:pt x="19637" y="21600"/>
                  </a:lnTo>
                  <a:cubicBezTo>
                    <a:pt x="20722" y="21600"/>
                    <a:pt x="21600" y="20528"/>
                    <a:pt x="21600" y="19201"/>
                  </a:cubicBezTo>
                  <a:cubicBezTo>
                    <a:pt x="21600" y="17877"/>
                    <a:pt x="20722" y="16801"/>
                    <a:pt x="19637" y="16801"/>
                  </a:cubicBezTo>
                  <a:moveTo>
                    <a:pt x="1964" y="1201"/>
                  </a:moveTo>
                  <a:lnTo>
                    <a:pt x="19637" y="1201"/>
                  </a:lnTo>
                  <a:cubicBezTo>
                    <a:pt x="20180" y="1201"/>
                    <a:pt x="20619" y="1736"/>
                    <a:pt x="20619" y="2399"/>
                  </a:cubicBezTo>
                  <a:cubicBezTo>
                    <a:pt x="20619" y="3063"/>
                    <a:pt x="20180" y="3599"/>
                    <a:pt x="19637" y="3599"/>
                  </a:cubicBezTo>
                  <a:lnTo>
                    <a:pt x="1964" y="3599"/>
                  </a:lnTo>
                  <a:cubicBezTo>
                    <a:pt x="1421" y="3599"/>
                    <a:pt x="982" y="3063"/>
                    <a:pt x="982" y="2399"/>
                  </a:cubicBezTo>
                  <a:cubicBezTo>
                    <a:pt x="982" y="1736"/>
                    <a:pt x="1421" y="1201"/>
                    <a:pt x="1964" y="1201"/>
                  </a:cubicBezTo>
                  <a:moveTo>
                    <a:pt x="1964" y="4799"/>
                  </a:moveTo>
                  <a:lnTo>
                    <a:pt x="19637" y="4799"/>
                  </a:lnTo>
                  <a:cubicBezTo>
                    <a:pt x="20722" y="4799"/>
                    <a:pt x="21600" y="3726"/>
                    <a:pt x="21600" y="2399"/>
                  </a:cubicBezTo>
                  <a:cubicBezTo>
                    <a:pt x="21600" y="1075"/>
                    <a:pt x="20722" y="0"/>
                    <a:pt x="19637" y="0"/>
                  </a:cubicBezTo>
                  <a:lnTo>
                    <a:pt x="1964" y="0"/>
                  </a:lnTo>
                  <a:cubicBezTo>
                    <a:pt x="879" y="0"/>
                    <a:pt x="0" y="1075"/>
                    <a:pt x="0" y="2399"/>
                  </a:cubicBezTo>
                  <a:cubicBezTo>
                    <a:pt x="0" y="3726"/>
                    <a:pt x="879" y="4799"/>
                    <a:pt x="1964" y="4799"/>
                  </a:cubicBezTo>
                  <a:moveTo>
                    <a:pt x="19637" y="12000"/>
                  </a:moveTo>
                  <a:lnTo>
                    <a:pt x="1964" y="12000"/>
                  </a:lnTo>
                  <a:cubicBezTo>
                    <a:pt x="1421" y="12000"/>
                    <a:pt x="982" y="11465"/>
                    <a:pt x="982" y="10803"/>
                  </a:cubicBezTo>
                  <a:cubicBezTo>
                    <a:pt x="982" y="10138"/>
                    <a:pt x="1421" y="9600"/>
                    <a:pt x="1964" y="9600"/>
                  </a:cubicBezTo>
                  <a:lnTo>
                    <a:pt x="19637" y="9600"/>
                  </a:lnTo>
                  <a:cubicBezTo>
                    <a:pt x="20180" y="9600"/>
                    <a:pt x="20619" y="10138"/>
                    <a:pt x="20619" y="10803"/>
                  </a:cubicBezTo>
                  <a:cubicBezTo>
                    <a:pt x="20619" y="11465"/>
                    <a:pt x="20180" y="12000"/>
                    <a:pt x="19637" y="12000"/>
                  </a:cubicBezTo>
                  <a:moveTo>
                    <a:pt x="19637" y="8401"/>
                  </a:moveTo>
                  <a:lnTo>
                    <a:pt x="1964" y="8401"/>
                  </a:lnTo>
                  <a:cubicBezTo>
                    <a:pt x="879" y="8401"/>
                    <a:pt x="0" y="9476"/>
                    <a:pt x="0" y="10803"/>
                  </a:cubicBezTo>
                  <a:cubicBezTo>
                    <a:pt x="0" y="12127"/>
                    <a:pt x="879" y="13201"/>
                    <a:pt x="1964" y="13201"/>
                  </a:cubicBezTo>
                  <a:lnTo>
                    <a:pt x="19637" y="13201"/>
                  </a:lnTo>
                  <a:cubicBezTo>
                    <a:pt x="20722" y="13201"/>
                    <a:pt x="21600" y="12127"/>
                    <a:pt x="21600" y="10803"/>
                  </a:cubicBezTo>
                  <a:cubicBezTo>
                    <a:pt x="21600" y="9476"/>
                    <a:pt x="20722" y="8401"/>
                    <a:pt x="19637" y="8401"/>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19"/>
            <p:cNvSpPr/>
            <p:nvPr/>
          </p:nvSpPr>
          <p:spPr>
            <a:xfrm>
              <a:off x="1072493" y="4353784"/>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20"/>
            <p:cNvSpPr/>
            <p:nvPr/>
          </p:nvSpPr>
          <p:spPr>
            <a:xfrm>
              <a:off x="1379662" y="4622459"/>
              <a:ext cx="377141" cy="377140"/>
            </a:xfrm>
            <a:custGeom>
              <a:avLst/>
              <a:gdLst/>
              <a:ahLst/>
              <a:cxnLst>
                <a:cxn ang="0">
                  <a:pos x="wd2" y="hd2"/>
                </a:cxn>
                <a:cxn ang="5400000">
                  <a:pos x="wd2" y="hd2"/>
                </a:cxn>
                <a:cxn ang="10800000">
                  <a:pos x="wd2" y="hd2"/>
                </a:cxn>
                <a:cxn ang="16200000">
                  <a:pos x="wd2" y="hd2"/>
                </a:cxn>
              </a:cxnLst>
              <a:rect l="0" t="0" r="r" b="b"/>
              <a:pathLst>
                <a:path w="21600" h="21600" extrusionOk="0">
                  <a:moveTo>
                    <a:pt x="17658" y="8341"/>
                  </a:moveTo>
                  <a:cubicBezTo>
                    <a:pt x="17614" y="6914"/>
                    <a:pt x="17383" y="5575"/>
                    <a:pt x="17008" y="4409"/>
                  </a:cubicBezTo>
                  <a:cubicBezTo>
                    <a:pt x="17544" y="4131"/>
                    <a:pt x="18018" y="3798"/>
                    <a:pt x="18435" y="3427"/>
                  </a:cubicBezTo>
                  <a:cubicBezTo>
                    <a:pt x="19673" y="4724"/>
                    <a:pt x="20474" y="6437"/>
                    <a:pt x="20593" y="8341"/>
                  </a:cubicBezTo>
                  <a:cubicBezTo>
                    <a:pt x="20593" y="8341"/>
                    <a:pt x="17658" y="8341"/>
                    <a:pt x="17658" y="8341"/>
                  </a:cubicBezTo>
                  <a:close/>
                  <a:moveTo>
                    <a:pt x="15485" y="1480"/>
                  </a:moveTo>
                  <a:cubicBezTo>
                    <a:pt x="16306" y="1785"/>
                    <a:pt x="17058" y="2226"/>
                    <a:pt x="17724" y="2771"/>
                  </a:cubicBezTo>
                  <a:cubicBezTo>
                    <a:pt x="17412" y="3037"/>
                    <a:pt x="17057" y="3277"/>
                    <a:pt x="16665" y="3487"/>
                  </a:cubicBezTo>
                  <a:cubicBezTo>
                    <a:pt x="16337" y="2707"/>
                    <a:pt x="15939" y="2028"/>
                    <a:pt x="15485" y="1480"/>
                  </a:cubicBezTo>
                  <a:moveTo>
                    <a:pt x="12764" y="0"/>
                  </a:moveTo>
                  <a:cubicBezTo>
                    <a:pt x="9920" y="0"/>
                    <a:pt x="7396" y="1350"/>
                    <a:pt x="5780" y="3438"/>
                  </a:cubicBezTo>
                  <a:cubicBezTo>
                    <a:pt x="6514" y="3199"/>
                    <a:pt x="7287" y="3044"/>
                    <a:pt x="8086" y="2984"/>
                  </a:cubicBezTo>
                  <a:cubicBezTo>
                    <a:pt x="7991" y="2912"/>
                    <a:pt x="7892" y="2846"/>
                    <a:pt x="7804" y="2771"/>
                  </a:cubicBezTo>
                  <a:cubicBezTo>
                    <a:pt x="8469" y="2226"/>
                    <a:pt x="9221" y="1785"/>
                    <a:pt x="10042" y="1480"/>
                  </a:cubicBezTo>
                  <a:cubicBezTo>
                    <a:pt x="9694" y="1902"/>
                    <a:pt x="9380" y="2399"/>
                    <a:pt x="9104" y="2957"/>
                  </a:cubicBezTo>
                  <a:cubicBezTo>
                    <a:pt x="9451" y="2969"/>
                    <a:pt x="9793" y="2996"/>
                    <a:pt x="10131" y="3041"/>
                  </a:cubicBezTo>
                  <a:cubicBezTo>
                    <a:pt x="10712" y="1983"/>
                    <a:pt x="11449" y="1264"/>
                    <a:pt x="12269" y="1057"/>
                  </a:cubicBezTo>
                  <a:lnTo>
                    <a:pt x="12269" y="3573"/>
                  </a:lnTo>
                  <a:cubicBezTo>
                    <a:pt x="12607" y="3700"/>
                    <a:pt x="12937" y="3846"/>
                    <a:pt x="13258" y="4005"/>
                  </a:cubicBezTo>
                  <a:lnTo>
                    <a:pt x="13258" y="1057"/>
                  </a:lnTo>
                  <a:cubicBezTo>
                    <a:pt x="14283" y="1315"/>
                    <a:pt x="15181" y="2361"/>
                    <a:pt x="15801" y="3885"/>
                  </a:cubicBezTo>
                  <a:cubicBezTo>
                    <a:pt x="15208" y="4105"/>
                    <a:pt x="14555" y="4259"/>
                    <a:pt x="13865" y="4344"/>
                  </a:cubicBezTo>
                  <a:cubicBezTo>
                    <a:pt x="14263" y="4581"/>
                    <a:pt x="14647" y="4841"/>
                    <a:pt x="15006" y="5129"/>
                  </a:cubicBezTo>
                  <a:cubicBezTo>
                    <a:pt x="15391" y="5042"/>
                    <a:pt x="15767" y="4934"/>
                    <a:pt x="16122" y="4802"/>
                  </a:cubicBezTo>
                  <a:cubicBezTo>
                    <a:pt x="16297" y="5380"/>
                    <a:pt x="16431" y="6009"/>
                    <a:pt x="16527" y="6669"/>
                  </a:cubicBezTo>
                  <a:cubicBezTo>
                    <a:pt x="17157" y="7465"/>
                    <a:pt x="17663" y="8364"/>
                    <a:pt x="18026" y="9331"/>
                  </a:cubicBezTo>
                  <a:lnTo>
                    <a:pt x="20593" y="9331"/>
                  </a:lnTo>
                  <a:cubicBezTo>
                    <a:pt x="20478" y="11171"/>
                    <a:pt x="19721" y="12836"/>
                    <a:pt x="18551" y="14114"/>
                  </a:cubicBezTo>
                  <a:cubicBezTo>
                    <a:pt x="18470" y="14700"/>
                    <a:pt x="18342" y="15273"/>
                    <a:pt x="18162" y="15820"/>
                  </a:cubicBezTo>
                  <a:cubicBezTo>
                    <a:pt x="20250" y="14204"/>
                    <a:pt x="21600" y="11681"/>
                    <a:pt x="21600" y="8835"/>
                  </a:cubicBezTo>
                  <a:cubicBezTo>
                    <a:pt x="21600" y="3955"/>
                    <a:pt x="17644" y="0"/>
                    <a:pt x="12764" y="0"/>
                  </a:cubicBezTo>
                  <a:moveTo>
                    <a:pt x="13731" y="12270"/>
                  </a:moveTo>
                  <a:cubicBezTo>
                    <a:pt x="13687" y="10842"/>
                    <a:pt x="13456" y="9503"/>
                    <a:pt x="13081" y="8334"/>
                  </a:cubicBezTo>
                  <a:cubicBezTo>
                    <a:pt x="13616" y="8056"/>
                    <a:pt x="14091" y="7726"/>
                    <a:pt x="14507" y="7355"/>
                  </a:cubicBezTo>
                  <a:cubicBezTo>
                    <a:pt x="15745" y="8649"/>
                    <a:pt x="16547" y="10365"/>
                    <a:pt x="16665" y="12270"/>
                  </a:cubicBezTo>
                  <a:cubicBezTo>
                    <a:pt x="16665" y="12270"/>
                    <a:pt x="13731" y="12270"/>
                    <a:pt x="13731" y="12270"/>
                  </a:cubicBezTo>
                  <a:close/>
                  <a:moveTo>
                    <a:pt x="14507" y="18175"/>
                  </a:moveTo>
                  <a:cubicBezTo>
                    <a:pt x="14091" y="17804"/>
                    <a:pt x="13616" y="17469"/>
                    <a:pt x="13081" y="17192"/>
                  </a:cubicBezTo>
                  <a:cubicBezTo>
                    <a:pt x="13456" y="16027"/>
                    <a:pt x="13687" y="14688"/>
                    <a:pt x="13731" y="13259"/>
                  </a:cubicBezTo>
                  <a:lnTo>
                    <a:pt x="16665" y="13259"/>
                  </a:lnTo>
                  <a:cubicBezTo>
                    <a:pt x="16547" y="15164"/>
                    <a:pt x="15745" y="16878"/>
                    <a:pt x="14507" y="18175"/>
                  </a:cubicBezTo>
                  <a:moveTo>
                    <a:pt x="11558" y="20116"/>
                  </a:moveTo>
                  <a:cubicBezTo>
                    <a:pt x="12011" y="19572"/>
                    <a:pt x="12409" y="18894"/>
                    <a:pt x="12738" y="18113"/>
                  </a:cubicBezTo>
                  <a:cubicBezTo>
                    <a:pt x="13130" y="18325"/>
                    <a:pt x="13485" y="18564"/>
                    <a:pt x="13796" y="18829"/>
                  </a:cubicBezTo>
                  <a:cubicBezTo>
                    <a:pt x="13130" y="19374"/>
                    <a:pt x="12379" y="19817"/>
                    <a:pt x="11558" y="20116"/>
                  </a:cubicBezTo>
                  <a:moveTo>
                    <a:pt x="9331" y="20543"/>
                  </a:moveTo>
                  <a:lnTo>
                    <a:pt x="9331" y="17202"/>
                  </a:lnTo>
                  <a:cubicBezTo>
                    <a:pt x="10246" y="17252"/>
                    <a:pt x="11108" y="17427"/>
                    <a:pt x="11874" y="17717"/>
                  </a:cubicBezTo>
                  <a:cubicBezTo>
                    <a:pt x="11255" y="19236"/>
                    <a:pt x="10355" y="20288"/>
                    <a:pt x="9331" y="20543"/>
                  </a:cubicBezTo>
                  <a:moveTo>
                    <a:pt x="9331" y="13259"/>
                  </a:moveTo>
                  <a:lnTo>
                    <a:pt x="12749" y="13259"/>
                  </a:lnTo>
                  <a:cubicBezTo>
                    <a:pt x="12709" y="14550"/>
                    <a:pt x="12510" y="15752"/>
                    <a:pt x="12195" y="16798"/>
                  </a:cubicBezTo>
                  <a:cubicBezTo>
                    <a:pt x="11326" y="16471"/>
                    <a:pt x="10357" y="16273"/>
                    <a:pt x="9331" y="16222"/>
                  </a:cubicBezTo>
                  <a:cubicBezTo>
                    <a:pt x="9331" y="16222"/>
                    <a:pt x="9331" y="13259"/>
                    <a:pt x="9331" y="13259"/>
                  </a:cubicBezTo>
                  <a:close/>
                  <a:moveTo>
                    <a:pt x="9331" y="9305"/>
                  </a:moveTo>
                  <a:cubicBezTo>
                    <a:pt x="10357" y="9256"/>
                    <a:pt x="11326" y="9057"/>
                    <a:pt x="12195" y="8727"/>
                  </a:cubicBezTo>
                  <a:cubicBezTo>
                    <a:pt x="12510" y="9778"/>
                    <a:pt x="12709" y="10977"/>
                    <a:pt x="12749" y="12270"/>
                  </a:cubicBezTo>
                  <a:lnTo>
                    <a:pt x="9331" y="12270"/>
                  </a:lnTo>
                  <a:cubicBezTo>
                    <a:pt x="9331" y="12270"/>
                    <a:pt x="9331" y="9305"/>
                    <a:pt x="9331" y="9305"/>
                  </a:cubicBezTo>
                  <a:close/>
                  <a:moveTo>
                    <a:pt x="9331" y="4982"/>
                  </a:moveTo>
                  <a:cubicBezTo>
                    <a:pt x="10355" y="5242"/>
                    <a:pt x="11255" y="6291"/>
                    <a:pt x="11874" y="7809"/>
                  </a:cubicBezTo>
                  <a:cubicBezTo>
                    <a:pt x="11108" y="8101"/>
                    <a:pt x="10246" y="8274"/>
                    <a:pt x="9331" y="8326"/>
                  </a:cubicBezTo>
                  <a:cubicBezTo>
                    <a:pt x="9331" y="8326"/>
                    <a:pt x="9331" y="4982"/>
                    <a:pt x="9331" y="4982"/>
                  </a:cubicBezTo>
                  <a:close/>
                  <a:moveTo>
                    <a:pt x="13796" y="6695"/>
                  </a:moveTo>
                  <a:cubicBezTo>
                    <a:pt x="13485" y="6965"/>
                    <a:pt x="13130" y="7202"/>
                    <a:pt x="12738" y="7411"/>
                  </a:cubicBezTo>
                  <a:cubicBezTo>
                    <a:pt x="12409" y="6636"/>
                    <a:pt x="12011" y="5953"/>
                    <a:pt x="11557" y="5410"/>
                  </a:cubicBezTo>
                  <a:cubicBezTo>
                    <a:pt x="12379" y="5713"/>
                    <a:pt x="13130" y="6153"/>
                    <a:pt x="13796" y="6695"/>
                  </a:cubicBezTo>
                  <a:moveTo>
                    <a:pt x="8342" y="8326"/>
                  </a:moveTo>
                  <a:cubicBezTo>
                    <a:pt x="7428" y="8274"/>
                    <a:pt x="6565" y="8101"/>
                    <a:pt x="5798" y="7809"/>
                  </a:cubicBezTo>
                  <a:cubicBezTo>
                    <a:pt x="6419" y="6291"/>
                    <a:pt x="7318" y="5242"/>
                    <a:pt x="8342" y="4982"/>
                  </a:cubicBezTo>
                  <a:cubicBezTo>
                    <a:pt x="8342" y="4982"/>
                    <a:pt x="8342" y="8326"/>
                    <a:pt x="8342" y="8326"/>
                  </a:cubicBezTo>
                  <a:close/>
                  <a:moveTo>
                    <a:pt x="8342" y="12270"/>
                  </a:moveTo>
                  <a:lnTo>
                    <a:pt x="4924" y="12270"/>
                  </a:lnTo>
                  <a:cubicBezTo>
                    <a:pt x="4964" y="10977"/>
                    <a:pt x="5163" y="9778"/>
                    <a:pt x="5478" y="8727"/>
                  </a:cubicBezTo>
                  <a:cubicBezTo>
                    <a:pt x="6347" y="9057"/>
                    <a:pt x="7317" y="9256"/>
                    <a:pt x="8342" y="9305"/>
                  </a:cubicBezTo>
                  <a:cubicBezTo>
                    <a:pt x="8342" y="9305"/>
                    <a:pt x="8342" y="12270"/>
                    <a:pt x="8342" y="12270"/>
                  </a:cubicBezTo>
                  <a:close/>
                  <a:moveTo>
                    <a:pt x="8342" y="16222"/>
                  </a:moveTo>
                  <a:cubicBezTo>
                    <a:pt x="7317" y="16273"/>
                    <a:pt x="6347" y="16471"/>
                    <a:pt x="5478" y="16798"/>
                  </a:cubicBezTo>
                  <a:cubicBezTo>
                    <a:pt x="5163" y="15752"/>
                    <a:pt x="4964" y="14550"/>
                    <a:pt x="4924" y="13259"/>
                  </a:cubicBezTo>
                  <a:lnTo>
                    <a:pt x="8342" y="13259"/>
                  </a:lnTo>
                  <a:cubicBezTo>
                    <a:pt x="8342" y="13259"/>
                    <a:pt x="8342" y="16222"/>
                    <a:pt x="8342" y="16222"/>
                  </a:cubicBezTo>
                  <a:close/>
                  <a:moveTo>
                    <a:pt x="8342" y="20543"/>
                  </a:moveTo>
                  <a:cubicBezTo>
                    <a:pt x="7318" y="20288"/>
                    <a:pt x="6419" y="19236"/>
                    <a:pt x="5798" y="17717"/>
                  </a:cubicBezTo>
                  <a:cubicBezTo>
                    <a:pt x="6565" y="17427"/>
                    <a:pt x="7428" y="17252"/>
                    <a:pt x="8342" y="17202"/>
                  </a:cubicBezTo>
                  <a:cubicBezTo>
                    <a:pt x="8342" y="17202"/>
                    <a:pt x="8342" y="20543"/>
                    <a:pt x="8342" y="20543"/>
                  </a:cubicBezTo>
                  <a:close/>
                  <a:moveTo>
                    <a:pt x="3877" y="18829"/>
                  </a:moveTo>
                  <a:cubicBezTo>
                    <a:pt x="4188" y="18564"/>
                    <a:pt x="4543" y="18325"/>
                    <a:pt x="4935" y="18113"/>
                  </a:cubicBezTo>
                  <a:cubicBezTo>
                    <a:pt x="5264" y="18894"/>
                    <a:pt x="5661" y="19572"/>
                    <a:pt x="6115" y="20116"/>
                  </a:cubicBezTo>
                  <a:cubicBezTo>
                    <a:pt x="5294" y="19817"/>
                    <a:pt x="4542" y="19374"/>
                    <a:pt x="3877" y="18829"/>
                  </a:cubicBezTo>
                  <a:moveTo>
                    <a:pt x="1007" y="13259"/>
                  </a:moveTo>
                  <a:lnTo>
                    <a:pt x="3942" y="13259"/>
                  </a:lnTo>
                  <a:cubicBezTo>
                    <a:pt x="3985" y="14688"/>
                    <a:pt x="4217" y="16027"/>
                    <a:pt x="4591" y="17192"/>
                  </a:cubicBezTo>
                  <a:cubicBezTo>
                    <a:pt x="4058" y="17469"/>
                    <a:pt x="3583" y="17804"/>
                    <a:pt x="3165" y="18175"/>
                  </a:cubicBezTo>
                  <a:cubicBezTo>
                    <a:pt x="1927" y="16878"/>
                    <a:pt x="1126" y="15164"/>
                    <a:pt x="1007" y="13259"/>
                  </a:cubicBezTo>
                  <a:moveTo>
                    <a:pt x="3165" y="7355"/>
                  </a:moveTo>
                  <a:cubicBezTo>
                    <a:pt x="3583" y="7726"/>
                    <a:pt x="4058" y="8056"/>
                    <a:pt x="4591" y="8334"/>
                  </a:cubicBezTo>
                  <a:cubicBezTo>
                    <a:pt x="4217" y="9503"/>
                    <a:pt x="3985" y="10842"/>
                    <a:pt x="3942" y="12270"/>
                  </a:cubicBezTo>
                  <a:lnTo>
                    <a:pt x="1007" y="12270"/>
                  </a:lnTo>
                  <a:cubicBezTo>
                    <a:pt x="1126" y="10365"/>
                    <a:pt x="1927" y="8649"/>
                    <a:pt x="3165" y="7355"/>
                  </a:cubicBezTo>
                  <a:moveTo>
                    <a:pt x="6115" y="5410"/>
                  </a:moveTo>
                  <a:cubicBezTo>
                    <a:pt x="5661" y="5953"/>
                    <a:pt x="5264" y="6636"/>
                    <a:pt x="4935" y="7411"/>
                  </a:cubicBezTo>
                  <a:cubicBezTo>
                    <a:pt x="4543" y="7202"/>
                    <a:pt x="4188" y="6965"/>
                    <a:pt x="3877" y="6695"/>
                  </a:cubicBezTo>
                  <a:cubicBezTo>
                    <a:pt x="4542" y="6153"/>
                    <a:pt x="5294" y="5713"/>
                    <a:pt x="6115" y="5410"/>
                  </a:cubicBezTo>
                  <a:moveTo>
                    <a:pt x="8836" y="3930"/>
                  </a:moveTo>
                  <a:cubicBezTo>
                    <a:pt x="3956" y="3930"/>
                    <a:pt x="0" y="7884"/>
                    <a:pt x="0" y="12765"/>
                  </a:cubicBezTo>
                  <a:cubicBezTo>
                    <a:pt x="0" y="17645"/>
                    <a:pt x="3956" y="21600"/>
                    <a:pt x="8836" y="21600"/>
                  </a:cubicBezTo>
                  <a:cubicBezTo>
                    <a:pt x="13716" y="21600"/>
                    <a:pt x="17673" y="17645"/>
                    <a:pt x="17673" y="12765"/>
                  </a:cubicBezTo>
                  <a:cubicBezTo>
                    <a:pt x="17673" y="7884"/>
                    <a:pt x="13716" y="3930"/>
                    <a:pt x="8836" y="3930"/>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22"/>
            <p:cNvSpPr/>
            <p:nvPr/>
          </p:nvSpPr>
          <p:spPr>
            <a:xfrm>
              <a:off x="10146910" y="1679132"/>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Shape 23"/>
            <p:cNvSpPr/>
            <p:nvPr/>
          </p:nvSpPr>
          <p:spPr>
            <a:xfrm>
              <a:off x="10475031" y="2022501"/>
              <a:ext cx="335236" cy="304740"/>
            </a:xfrm>
            <a:custGeom>
              <a:avLst/>
              <a:gdLst/>
              <a:ahLst/>
              <a:cxnLst>
                <a:cxn ang="0">
                  <a:pos x="wd2" y="hd2"/>
                </a:cxn>
                <a:cxn ang="5400000">
                  <a:pos x="wd2" y="hd2"/>
                </a:cxn>
                <a:cxn ang="10800000">
                  <a:pos x="wd2" y="hd2"/>
                </a:cxn>
                <a:cxn ang="16200000">
                  <a:pos x="wd2" y="hd2"/>
                </a:cxn>
              </a:cxnLst>
              <a:rect l="0" t="0" r="r" b="b"/>
              <a:pathLst>
                <a:path w="21600" h="21600" extrusionOk="0">
                  <a:moveTo>
                    <a:pt x="20618" y="11881"/>
                  </a:moveTo>
                  <a:cubicBezTo>
                    <a:pt x="20618" y="12474"/>
                    <a:pt x="20178" y="12961"/>
                    <a:pt x="19636" y="12961"/>
                  </a:cubicBezTo>
                  <a:lnTo>
                    <a:pt x="19636" y="8639"/>
                  </a:lnTo>
                  <a:cubicBezTo>
                    <a:pt x="20178" y="8639"/>
                    <a:pt x="20618" y="9122"/>
                    <a:pt x="20618" y="9719"/>
                  </a:cubicBezTo>
                  <a:cubicBezTo>
                    <a:pt x="20618" y="9719"/>
                    <a:pt x="20618" y="11881"/>
                    <a:pt x="20618" y="11881"/>
                  </a:cubicBezTo>
                  <a:close/>
                  <a:moveTo>
                    <a:pt x="18654" y="19981"/>
                  </a:moveTo>
                  <a:cubicBezTo>
                    <a:pt x="18654" y="20277"/>
                    <a:pt x="18434" y="20521"/>
                    <a:pt x="18164" y="20521"/>
                  </a:cubicBezTo>
                  <a:cubicBezTo>
                    <a:pt x="17892" y="20521"/>
                    <a:pt x="17672" y="20277"/>
                    <a:pt x="17672" y="19981"/>
                  </a:cubicBezTo>
                  <a:lnTo>
                    <a:pt x="17672" y="1621"/>
                  </a:lnTo>
                  <a:cubicBezTo>
                    <a:pt x="17672" y="1319"/>
                    <a:pt x="17892" y="1081"/>
                    <a:pt x="18164" y="1081"/>
                  </a:cubicBezTo>
                  <a:cubicBezTo>
                    <a:pt x="18434" y="1081"/>
                    <a:pt x="18654" y="1319"/>
                    <a:pt x="18654" y="1621"/>
                  </a:cubicBezTo>
                  <a:cubicBezTo>
                    <a:pt x="18654" y="1621"/>
                    <a:pt x="18654" y="19981"/>
                    <a:pt x="18654" y="19981"/>
                  </a:cubicBezTo>
                  <a:close/>
                  <a:moveTo>
                    <a:pt x="16691" y="18405"/>
                  </a:moveTo>
                  <a:lnTo>
                    <a:pt x="2945" y="13509"/>
                  </a:lnTo>
                  <a:cubicBezTo>
                    <a:pt x="2945" y="13505"/>
                    <a:pt x="2945" y="13505"/>
                    <a:pt x="2945" y="13502"/>
                  </a:cubicBezTo>
                  <a:lnTo>
                    <a:pt x="2945" y="8100"/>
                  </a:lnTo>
                  <a:cubicBezTo>
                    <a:pt x="2945" y="8095"/>
                    <a:pt x="2945" y="8091"/>
                    <a:pt x="2945" y="8087"/>
                  </a:cubicBezTo>
                  <a:lnTo>
                    <a:pt x="16691" y="3196"/>
                  </a:lnTo>
                  <a:cubicBezTo>
                    <a:pt x="16691" y="3196"/>
                    <a:pt x="16691" y="18405"/>
                    <a:pt x="16691" y="18405"/>
                  </a:cubicBezTo>
                  <a:close/>
                  <a:moveTo>
                    <a:pt x="12480" y="18726"/>
                  </a:moveTo>
                  <a:cubicBezTo>
                    <a:pt x="12316" y="19292"/>
                    <a:pt x="11762" y="19609"/>
                    <a:pt x="11247" y="19428"/>
                  </a:cubicBezTo>
                  <a:lnTo>
                    <a:pt x="6101" y="17625"/>
                  </a:lnTo>
                  <a:cubicBezTo>
                    <a:pt x="5585" y="17444"/>
                    <a:pt x="5299" y="16837"/>
                    <a:pt x="5463" y="16268"/>
                  </a:cubicBezTo>
                  <a:lnTo>
                    <a:pt x="5654" y="15608"/>
                  </a:lnTo>
                  <a:lnTo>
                    <a:pt x="12661" y="18103"/>
                  </a:lnTo>
                  <a:cubicBezTo>
                    <a:pt x="12661" y="18103"/>
                    <a:pt x="12480" y="18726"/>
                    <a:pt x="12480" y="18726"/>
                  </a:cubicBezTo>
                  <a:close/>
                  <a:moveTo>
                    <a:pt x="1963" y="13502"/>
                  </a:moveTo>
                  <a:lnTo>
                    <a:pt x="982" y="13502"/>
                  </a:lnTo>
                  <a:lnTo>
                    <a:pt x="982" y="8100"/>
                  </a:lnTo>
                  <a:lnTo>
                    <a:pt x="1963" y="8100"/>
                  </a:lnTo>
                  <a:cubicBezTo>
                    <a:pt x="1963" y="8100"/>
                    <a:pt x="1963" y="13502"/>
                    <a:pt x="1963" y="13502"/>
                  </a:cubicBezTo>
                  <a:close/>
                  <a:moveTo>
                    <a:pt x="19636" y="7560"/>
                  </a:moveTo>
                  <a:lnTo>
                    <a:pt x="19636" y="1621"/>
                  </a:lnTo>
                  <a:cubicBezTo>
                    <a:pt x="19636" y="725"/>
                    <a:pt x="18977" y="0"/>
                    <a:pt x="18164" y="0"/>
                  </a:cubicBezTo>
                  <a:cubicBezTo>
                    <a:pt x="17351" y="0"/>
                    <a:pt x="16691" y="725"/>
                    <a:pt x="16691" y="1621"/>
                  </a:cubicBezTo>
                  <a:lnTo>
                    <a:pt x="16691" y="2063"/>
                  </a:lnTo>
                  <a:lnTo>
                    <a:pt x="2409" y="7142"/>
                  </a:lnTo>
                  <a:cubicBezTo>
                    <a:pt x="2275" y="7063"/>
                    <a:pt x="2126" y="7019"/>
                    <a:pt x="1963" y="7019"/>
                  </a:cubicBezTo>
                  <a:lnTo>
                    <a:pt x="982" y="7019"/>
                  </a:lnTo>
                  <a:cubicBezTo>
                    <a:pt x="439" y="7019"/>
                    <a:pt x="0" y="7505"/>
                    <a:pt x="0" y="8100"/>
                  </a:cubicBezTo>
                  <a:lnTo>
                    <a:pt x="0" y="13502"/>
                  </a:lnTo>
                  <a:cubicBezTo>
                    <a:pt x="0" y="14095"/>
                    <a:pt x="439" y="14583"/>
                    <a:pt x="982" y="14583"/>
                  </a:cubicBezTo>
                  <a:lnTo>
                    <a:pt x="1963" y="14583"/>
                  </a:lnTo>
                  <a:cubicBezTo>
                    <a:pt x="2126" y="14583"/>
                    <a:pt x="2275" y="14533"/>
                    <a:pt x="2409" y="14458"/>
                  </a:cubicBezTo>
                  <a:lnTo>
                    <a:pt x="4721" y="15279"/>
                  </a:lnTo>
                  <a:lnTo>
                    <a:pt x="4527" y="15938"/>
                  </a:lnTo>
                  <a:cubicBezTo>
                    <a:pt x="4199" y="17077"/>
                    <a:pt x="4771" y="18294"/>
                    <a:pt x="5803" y="18656"/>
                  </a:cubicBezTo>
                  <a:lnTo>
                    <a:pt x="10949" y="20453"/>
                  </a:lnTo>
                  <a:cubicBezTo>
                    <a:pt x="11983" y="20818"/>
                    <a:pt x="13087" y="20190"/>
                    <a:pt x="13415" y="19052"/>
                  </a:cubicBezTo>
                  <a:lnTo>
                    <a:pt x="13594" y="18438"/>
                  </a:lnTo>
                  <a:lnTo>
                    <a:pt x="16691" y="19539"/>
                  </a:lnTo>
                  <a:lnTo>
                    <a:pt x="16691" y="19981"/>
                  </a:lnTo>
                  <a:cubicBezTo>
                    <a:pt x="16691" y="20875"/>
                    <a:pt x="17351" y="21600"/>
                    <a:pt x="18164" y="21600"/>
                  </a:cubicBezTo>
                  <a:cubicBezTo>
                    <a:pt x="18977" y="21600"/>
                    <a:pt x="19636" y="20875"/>
                    <a:pt x="19636" y="19981"/>
                  </a:cubicBezTo>
                  <a:lnTo>
                    <a:pt x="19636" y="14042"/>
                  </a:lnTo>
                  <a:cubicBezTo>
                    <a:pt x="20721" y="14042"/>
                    <a:pt x="21600" y="13073"/>
                    <a:pt x="21600" y="11881"/>
                  </a:cubicBezTo>
                  <a:lnTo>
                    <a:pt x="21600" y="9719"/>
                  </a:lnTo>
                  <a:cubicBezTo>
                    <a:pt x="21600" y="8523"/>
                    <a:pt x="20721" y="7560"/>
                    <a:pt x="19636" y="7560"/>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Shape 25"/>
            <p:cNvSpPr/>
            <p:nvPr/>
          </p:nvSpPr>
          <p:spPr>
            <a:xfrm>
              <a:off x="10146910" y="3040427"/>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Shape 26"/>
            <p:cNvSpPr/>
            <p:nvPr/>
          </p:nvSpPr>
          <p:spPr>
            <a:xfrm>
              <a:off x="10454057" y="3373104"/>
              <a:ext cx="377185" cy="326093"/>
            </a:xfrm>
            <a:custGeom>
              <a:avLst/>
              <a:gdLst/>
              <a:ahLst/>
              <a:cxnLst>
                <a:cxn ang="0">
                  <a:pos x="wd2" y="hd2"/>
                </a:cxn>
                <a:cxn ang="5400000">
                  <a:pos x="wd2" y="hd2"/>
                </a:cxn>
                <a:cxn ang="10800000">
                  <a:pos x="wd2" y="hd2"/>
                </a:cxn>
                <a:cxn ang="16200000">
                  <a:pos x="wd2" y="hd2"/>
                </a:cxn>
              </a:cxnLst>
              <a:rect l="0" t="0" r="r" b="b"/>
              <a:pathLst>
                <a:path w="21600" h="21583" extrusionOk="0">
                  <a:moveTo>
                    <a:pt x="13420" y="20466"/>
                  </a:moveTo>
                  <a:lnTo>
                    <a:pt x="12629" y="20222"/>
                  </a:lnTo>
                  <a:cubicBezTo>
                    <a:pt x="13304" y="19604"/>
                    <a:pt x="13743" y="18667"/>
                    <a:pt x="13743" y="17590"/>
                  </a:cubicBezTo>
                  <a:cubicBezTo>
                    <a:pt x="13743" y="16190"/>
                    <a:pt x="13011" y="14990"/>
                    <a:pt x="11965" y="14465"/>
                  </a:cubicBezTo>
                  <a:lnTo>
                    <a:pt x="11700" y="15586"/>
                  </a:lnTo>
                  <a:cubicBezTo>
                    <a:pt x="12330" y="15963"/>
                    <a:pt x="12764" y="16716"/>
                    <a:pt x="12764" y="17590"/>
                  </a:cubicBezTo>
                  <a:cubicBezTo>
                    <a:pt x="12764" y="18298"/>
                    <a:pt x="12474" y="18925"/>
                    <a:pt x="12033" y="19336"/>
                  </a:cubicBezTo>
                  <a:lnTo>
                    <a:pt x="12295" y="18214"/>
                  </a:lnTo>
                  <a:cubicBezTo>
                    <a:pt x="12325" y="18073"/>
                    <a:pt x="12315" y="17919"/>
                    <a:pt x="12245" y="17783"/>
                  </a:cubicBezTo>
                  <a:cubicBezTo>
                    <a:pt x="12110" y="17512"/>
                    <a:pt x="11808" y="17419"/>
                    <a:pt x="11575" y="17575"/>
                  </a:cubicBezTo>
                  <a:cubicBezTo>
                    <a:pt x="11455" y="17655"/>
                    <a:pt x="11377" y="17779"/>
                    <a:pt x="11345" y="17919"/>
                  </a:cubicBezTo>
                  <a:lnTo>
                    <a:pt x="10807" y="20244"/>
                  </a:lnTo>
                  <a:cubicBezTo>
                    <a:pt x="10773" y="20385"/>
                    <a:pt x="10788" y="20540"/>
                    <a:pt x="10856" y="20675"/>
                  </a:cubicBezTo>
                  <a:cubicBezTo>
                    <a:pt x="10919" y="20800"/>
                    <a:pt x="11021" y="20887"/>
                    <a:pt x="11131" y="20928"/>
                  </a:cubicBezTo>
                  <a:lnTo>
                    <a:pt x="11126" y="20956"/>
                  </a:lnTo>
                  <a:cubicBezTo>
                    <a:pt x="11141" y="20954"/>
                    <a:pt x="11156" y="20948"/>
                    <a:pt x="11171" y="20946"/>
                  </a:cubicBezTo>
                  <a:lnTo>
                    <a:pt x="13165" y="21563"/>
                  </a:lnTo>
                  <a:cubicBezTo>
                    <a:pt x="13287" y="21600"/>
                    <a:pt x="13420" y="21587"/>
                    <a:pt x="13540" y="21507"/>
                  </a:cubicBezTo>
                  <a:cubicBezTo>
                    <a:pt x="13772" y="21351"/>
                    <a:pt x="13853" y="21002"/>
                    <a:pt x="13718" y="20731"/>
                  </a:cubicBezTo>
                  <a:cubicBezTo>
                    <a:pt x="13648" y="20594"/>
                    <a:pt x="13542" y="20504"/>
                    <a:pt x="13420" y="20466"/>
                  </a:cubicBezTo>
                  <a:moveTo>
                    <a:pt x="18634" y="7273"/>
                  </a:moveTo>
                  <a:cubicBezTo>
                    <a:pt x="18643" y="7119"/>
                    <a:pt x="18654" y="6968"/>
                    <a:pt x="18654" y="6809"/>
                  </a:cubicBezTo>
                  <a:cubicBezTo>
                    <a:pt x="18654" y="3049"/>
                    <a:pt x="16016" y="0"/>
                    <a:pt x="12764" y="0"/>
                  </a:cubicBezTo>
                  <a:cubicBezTo>
                    <a:pt x="10496" y="0"/>
                    <a:pt x="8534" y="1478"/>
                    <a:pt x="7549" y="3644"/>
                  </a:cubicBezTo>
                  <a:cubicBezTo>
                    <a:pt x="7184" y="3490"/>
                    <a:pt x="6791" y="3404"/>
                    <a:pt x="6381" y="3404"/>
                  </a:cubicBezTo>
                  <a:cubicBezTo>
                    <a:pt x="4485" y="3404"/>
                    <a:pt x="2944" y="5185"/>
                    <a:pt x="2944" y="7377"/>
                  </a:cubicBezTo>
                  <a:cubicBezTo>
                    <a:pt x="2944" y="7663"/>
                    <a:pt x="2972" y="7940"/>
                    <a:pt x="3022" y="8207"/>
                  </a:cubicBezTo>
                  <a:cubicBezTo>
                    <a:pt x="1267" y="8883"/>
                    <a:pt x="0" y="10796"/>
                    <a:pt x="0" y="13051"/>
                  </a:cubicBezTo>
                  <a:cubicBezTo>
                    <a:pt x="0" y="15869"/>
                    <a:pt x="1978" y="18158"/>
                    <a:pt x="4418" y="18158"/>
                  </a:cubicBezTo>
                  <a:lnTo>
                    <a:pt x="6381" y="18158"/>
                  </a:lnTo>
                  <a:cubicBezTo>
                    <a:pt x="6653" y="18158"/>
                    <a:pt x="6871" y="17904"/>
                    <a:pt x="6871" y="17590"/>
                  </a:cubicBezTo>
                  <a:cubicBezTo>
                    <a:pt x="6871" y="17275"/>
                    <a:pt x="6653" y="17022"/>
                    <a:pt x="6381" y="17022"/>
                  </a:cubicBezTo>
                  <a:lnTo>
                    <a:pt x="4418" y="17022"/>
                  </a:lnTo>
                  <a:cubicBezTo>
                    <a:pt x="2523" y="17022"/>
                    <a:pt x="982" y="15239"/>
                    <a:pt x="982" y="13051"/>
                  </a:cubicBezTo>
                  <a:cubicBezTo>
                    <a:pt x="982" y="11340"/>
                    <a:pt x="1927" y="9827"/>
                    <a:pt x="3334" y="9285"/>
                  </a:cubicBezTo>
                  <a:lnTo>
                    <a:pt x="4165" y="8965"/>
                  </a:lnTo>
                  <a:lnTo>
                    <a:pt x="3982" y="7971"/>
                  </a:lnTo>
                  <a:cubicBezTo>
                    <a:pt x="3947" y="7772"/>
                    <a:pt x="3925" y="7572"/>
                    <a:pt x="3925" y="7377"/>
                  </a:cubicBezTo>
                  <a:cubicBezTo>
                    <a:pt x="3925" y="5813"/>
                    <a:pt x="5027" y="4539"/>
                    <a:pt x="6381" y="4539"/>
                  </a:cubicBezTo>
                  <a:cubicBezTo>
                    <a:pt x="6663" y="4539"/>
                    <a:pt x="6939" y="4598"/>
                    <a:pt x="7214" y="4712"/>
                  </a:cubicBezTo>
                  <a:lnTo>
                    <a:pt x="8018" y="5048"/>
                  </a:lnTo>
                  <a:lnTo>
                    <a:pt x="8415" y="4173"/>
                  </a:lnTo>
                  <a:cubicBezTo>
                    <a:pt x="9269" y="2299"/>
                    <a:pt x="10934" y="1134"/>
                    <a:pt x="12764" y="1134"/>
                  </a:cubicBezTo>
                  <a:cubicBezTo>
                    <a:pt x="15470" y="1134"/>
                    <a:pt x="17672" y="3681"/>
                    <a:pt x="17672" y="6809"/>
                  </a:cubicBezTo>
                  <a:cubicBezTo>
                    <a:pt x="17672" y="6907"/>
                    <a:pt x="17663" y="7005"/>
                    <a:pt x="17660" y="7104"/>
                  </a:cubicBezTo>
                  <a:lnTo>
                    <a:pt x="17652" y="7199"/>
                  </a:lnTo>
                  <a:lnTo>
                    <a:pt x="17607" y="7999"/>
                  </a:lnTo>
                  <a:lnTo>
                    <a:pt x="18245" y="8315"/>
                  </a:lnTo>
                  <a:cubicBezTo>
                    <a:pt x="19687" y="9034"/>
                    <a:pt x="20618" y="10670"/>
                    <a:pt x="20618" y="12483"/>
                  </a:cubicBezTo>
                  <a:cubicBezTo>
                    <a:pt x="20618" y="14986"/>
                    <a:pt x="18856" y="17022"/>
                    <a:pt x="16689" y="17022"/>
                  </a:cubicBezTo>
                  <a:lnTo>
                    <a:pt x="15217" y="17022"/>
                  </a:lnTo>
                  <a:cubicBezTo>
                    <a:pt x="14946" y="17022"/>
                    <a:pt x="14726" y="17275"/>
                    <a:pt x="14726" y="17590"/>
                  </a:cubicBezTo>
                  <a:cubicBezTo>
                    <a:pt x="14726" y="17904"/>
                    <a:pt x="14946" y="18158"/>
                    <a:pt x="15217" y="18158"/>
                  </a:cubicBezTo>
                  <a:lnTo>
                    <a:pt x="16689" y="18158"/>
                  </a:lnTo>
                  <a:cubicBezTo>
                    <a:pt x="19402" y="18158"/>
                    <a:pt x="21600" y="15618"/>
                    <a:pt x="21600" y="12483"/>
                  </a:cubicBezTo>
                  <a:cubicBezTo>
                    <a:pt x="21600" y="10148"/>
                    <a:pt x="20378" y="8144"/>
                    <a:pt x="18634" y="7273"/>
                  </a:cubicBezTo>
                  <a:moveTo>
                    <a:pt x="10771" y="14522"/>
                  </a:moveTo>
                  <a:cubicBezTo>
                    <a:pt x="10709" y="14396"/>
                    <a:pt x="10611" y="14318"/>
                    <a:pt x="10503" y="14275"/>
                  </a:cubicBezTo>
                  <a:lnTo>
                    <a:pt x="10516" y="14219"/>
                  </a:lnTo>
                  <a:cubicBezTo>
                    <a:pt x="10481" y="14221"/>
                    <a:pt x="10451" y="14232"/>
                    <a:pt x="10416" y="14240"/>
                  </a:cubicBezTo>
                  <a:lnTo>
                    <a:pt x="8461" y="13636"/>
                  </a:lnTo>
                  <a:lnTo>
                    <a:pt x="8461" y="13636"/>
                  </a:lnTo>
                  <a:cubicBezTo>
                    <a:pt x="8340" y="13599"/>
                    <a:pt x="8206" y="13612"/>
                    <a:pt x="8088" y="13693"/>
                  </a:cubicBezTo>
                  <a:cubicBezTo>
                    <a:pt x="7857" y="13849"/>
                    <a:pt x="7773" y="14195"/>
                    <a:pt x="7908" y="14468"/>
                  </a:cubicBezTo>
                  <a:cubicBezTo>
                    <a:pt x="7977" y="14602"/>
                    <a:pt x="8085" y="14694"/>
                    <a:pt x="8208" y="14732"/>
                  </a:cubicBezTo>
                  <a:lnTo>
                    <a:pt x="8962" y="14964"/>
                  </a:lnTo>
                  <a:cubicBezTo>
                    <a:pt x="8291" y="15582"/>
                    <a:pt x="7852" y="16520"/>
                    <a:pt x="7852" y="17590"/>
                  </a:cubicBezTo>
                  <a:cubicBezTo>
                    <a:pt x="7852" y="19009"/>
                    <a:pt x="8603" y="20220"/>
                    <a:pt x="9667" y="20733"/>
                  </a:cubicBezTo>
                  <a:lnTo>
                    <a:pt x="9932" y="19618"/>
                  </a:lnTo>
                  <a:cubicBezTo>
                    <a:pt x="9284" y="19247"/>
                    <a:pt x="8834" y="18482"/>
                    <a:pt x="8834" y="17590"/>
                  </a:cubicBezTo>
                  <a:cubicBezTo>
                    <a:pt x="8834" y="16858"/>
                    <a:pt x="9141" y="16216"/>
                    <a:pt x="9607" y="15802"/>
                  </a:cubicBezTo>
                  <a:lnTo>
                    <a:pt x="9334" y="16986"/>
                  </a:lnTo>
                  <a:cubicBezTo>
                    <a:pt x="9302" y="17126"/>
                    <a:pt x="9315" y="17280"/>
                    <a:pt x="9382" y="17417"/>
                  </a:cubicBezTo>
                  <a:cubicBezTo>
                    <a:pt x="9519" y="17685"/>
                    <a:pt x="9817" y="17779"/>
                    <a:pt x="10053" y="17625"/>
                  </a:cubicBezTo>
                  <a:cubicBezTo>
                    <a:pt x="10170" y="17544"/>
                    <a:pt x="10250" y="17419"/>
                    <a:pt x="10281" y="17280"/>
                  </a:cubicBezTo>
                  <a:lnTo>
                    <a:pt x="10822" y="14953"/>
                  </a:lnTo>
                  <a:cubicBezTo>
                    <a:pt x="10852" y="14815"/>
                    <a:pt x="10841" y="14659"/>
                    <a:pt x="10771" y="14522"/>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28"/>
            <p:cNvSpPr/>
            <p:nvPr/>
          </p:nvSpPr>
          <p:spPr>
            <a:xfrm>
              <a:off x="10197908" y="4420145"/>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29"/>
            <p:cNvSpPr/>
            <p:nvPr/>
          </p:nvSpPr>
          <p:spPr>
            <a:xfrm>
              <a:off x="10530627" y="4752838"/>
              <a:ext cx="326042" cy="326093"/>
            </a:xfrm>
            <a:custGeom>
              <a:avLst/>
              <a:gdLst/>
              <a:ahLst/>
              <a:cxnLst>
                <a:cxn ang="0">
                  <a:pos x="wd2" y="hd2"/>
                </a:cxn>
                <a:cxn ang="5400000">
                  <a:pos x="wd2" y="hd2"/>
                </a:cxn>
                <a:cxn ang="10800000">
                  <a:pos x="wd2" y="hd2"/>
                </a:cxn>
                <a:cxn ang="16200000">
                  <a:pos x="wd2" y="hd2"/>
                </a:cxn>
              </a:cxnLst>
              <a:rect l="0" t="0" r="r" b="b"/>
              <a:pathLst>
                <a:path w="21600" h="21600" extrusionOk="0">
                  <a:moveTo>
                    <a:pt x="10802" y="20619"/>
                  </a:moveTo>
                  <a:cubicBezTo>
                    <a:pt x="5378" y="20619"/>
                    <a:pt x="979" y="16222"/>
                    <a:pt x="979" y="10802"/>
                  </a:cubicBezTo>
                  <a:cubicBezTo>
                    <a:pt x="979" y="5379"/>
                    <a:pt x="5378" y="983"/>
                    <a:pt x="10802" y="983"/>
                  </a:cubicBezTo>
                  <a:cubicBezTo>
                    <a:pt x="16224" y="983"/>
                    <a:pt x="20622" y="5379"/>
                    <a:pt x="20622" y="10802"/>
                  </a:cubicBezTo>
                  <a:cubicBezTo>
                    <a:pt x="20622" y="16222"/>
                    <a:pt x="16224" y="20619"/>
                    <a:pt x="10802" y="20619"/>
                  </a:cubicBezTo>
                  <a:moveTo>
                    <a:pt x="18283" y="18580"/>
                  </a:moveTo>
                  <a:cubicBezTo>
                    <a:pt x="20326" y="16615"/>
                    <a:pt x="21600" y="13860"/>
                    <a:pt x="21600" y="10802"/>
                  </a:cubicBezTo>
                  <a:cubicBezTo>
                    <a:pt x="21600" y="4836"/>
                    <a:pt x="16767" y="0"/>
                    <a:pt x="10802" y="0"/>
                  </a:cubicBezTo>
                  <a:cubicBezTo>
                    <a:pt x="4838" y="0"/>
                    <a:pt x="0" y="4836"/>
                    <a:pt x="0" y="10802"/>
                  </a:cubicBezTo>
                  <a:cubicBezTo>
                    <a:pt x="0" y="13860"/>
                    <a:pt x="1276" y="16615"/>
                    <a:pt x="3319" y="18580"/>
                  </a:cubicBezTo>
                  <a:lnTo>
                    <a:pt x="2108" y="20764"/>
                  </a:lnTo>
                  <a:cubicBezTo>
                    <a:pt x="2018" y="20852"/>
                    <a:pt x="1962" y="20974"/>
                    <a:pt x="1962" y="21110"/>
                  </a:cubicBezTo>
                  <a:cubicBezTo>
                    <a:pt x="1962" y="21383"/>
                    <a:pt x="2183" y="21600"/>
                    <a:pt x="2453" y="21600"/>
                  </a:cubicBezTo>
                  <a:cubicBezTo>
                    <a:pt x="2588" y="21600"/>
                    <a:pt x="2711" y="21545"/>
                    <a:pt x="2801" y="21455"/>
                  </a:cubicBezTo>
                  <a:cubicBezTo>
                    <a:pt x="2858" y="21401"/>
                    <a:pt x="2891" y="21328"/>
                    <a:pt x="2918" y="21247"/>
                  </a:cubicBezTo>
                  <a:lnTo>
                    <a:pt x="4042" y="19221"/>
                  </a:lnTo>
                  <a:cubicBezTo>
                    <a:pt x="5894" y="20707"/>
                    <a:pt x="8242" y="21600"/>
                    <a:pt x="10802" y="21600"/>
                  </a:cubicBezTo>
                  <a:cubicBezTo>
                    <a:pt x="13360" y="21600"/>
                    <a:pt x="15706" y="20707"/>
                    <a:pt x="17558" y="19221"/>
                  </a:cubicBezTo>
                  <a:lnTo>
                    <a:pt x="18684" y="21247"/>
                  </a:lnTo>
                  <a:cubicBezTo>
                    <a:pt x="18747" y="21450"/>
                    <a:pt x="18927" y="21600"/>
                    <a:pt x="19149" y="21600"/>
                  </a:cubicBezTo>
                  <a:cubicBezTo>
                    <a:pt x="19418" y="21600"/>
                    <a:pt x="19640" y="21383"/>
                    <a:pt x="19640" y="21110"/>
                  </a:cubicBezTo>
                  <a:cubicBezTo>
                    <a:pt x="19640" y="20974"/>
                    <a:pt x="19583" y="20852"/>
                    <a:pt x="19493" y="20764"/>
                  </a:cubicBezTo>
                  <a:cubicBezTo>
                    <a:pt x="19493" y="20764"/>
                    <a:pt x="18283" y="18580"/>
                    <a:pt x="18283" y="18580"/>
                  </a:cubicBezTo>
                  <a:close/>
                  <a:moveTo>
                    <a:pt x="10802" y="16690"/>
                  </a:moveTo>
                  <a:cubicBezTo>
                    <a:pt x="7548" y="16690"/>
                    <a:pt x="4908" y="14054"/>
                    <a:pt x="4908" y="10802"/>
                  </a:cubicBezTo>
                  <a:cubicBezTo>
                    <a:pt x="4908" y="7548"/>
                    <a:pt x="7548" y="4909"/>
                    <a:pt x="10802" y="4909"/>
                  </a:cubicBezTo>
                  <a:cubicBezTo>
                    <a:pt x="14052" y="4909"/>
                    <a:pt x="16692" y="7548"/>
                    <a:pt x="16692" y="10802"/>
                  </a:cubicBezTo>
                  <a:cubicBezTo>
                    <a:pt x="16692" y="14054"/>
                    <a:pt x="14052" y="16690"/>
                    <a:pt x="10802" y="16690"/>
                  </a:cubicBezTo>
                  <a:moveTo>
                    <a:pt x="10802" y="3928"/>
                  </a:moveTo>
                  <a:cubicBezTo>
                    <a:pt x="7005" y="3928"/>
                    <a:pt x="3927" y="7004"/>
                    <a:pt x="3927" y="10802"/>
                  </a:cubicBezTo>
                  <a:cubicBezTo>
                    <a:pt x="3927" y="14597"/>
                    <a:pt x="7005" y="17673"/>
                    <a:pt x="10802" y="17673"/>
                  </a:cubicBezTo>
                  <a:cubicBezTo>
                    <a:pt x="14597" y="17673"/>
                    <a:pt x="17675" y="14597"/>
                    <a:pt x="17675" y="10802"/>
                  </a:cubicBezTo>
                  <a:cubicBezTo>
                    <a:pt x="17675" y="7004"/>
                    <a:pt x="14597" y="3928"/>
                    <a:pt x="10802" y="3928"/>
                  </a:cubicBezTo>
                  <a:moveTo>
                    <a:pt x="10802" y="12764"/>
                  </a:moveTo>
                  <a:cubicBezTo>
                    <a:pt x="9716" y="12764"/>
                    <a:pt x="8838" y="11885"/>
                    <a:pt x="8838" y="10802"/>
                  </a:cubicBezTo>
                  <a:cubicBezTo>
                    <a:pt x="8838" y="9716"/>
                    <a:pt x="9716" y="8838"/>
                    <a:pt x="10802" y="8838"/>
                  </a:cubicBezTo>
                  <a:cubicBezTo>
                    <a:pt x="11886" y="8838"/>
                    <a:pt x="12763" y="9716"/>
                    <a:pt x="12763" y="10802"/>
                  </a:cubicBezTo>
                  <a:cubicBezTo>
                    <a:pt x="12763" y="11885"/>
                    <a:pt x="11886" y="12764"/>
                    <a:pt x="10802" y="12764"/>
                  </a:cubicBezTo>
                  <a:moveTo>
                    <a:pt x="10802" y="7855"/>
                  </a:moveTo>
                  <a:cubicBezTo>
                    <a:pt x="9175" y="7855"/>
                    <a:pt x="7856" y="9175"/>
                    <a:pt x="7856" y="10802"/>
                  </a:cubicBezTo>
                  <a:cubicBezTo>
                    <a:pt x="7856" y="12427"/>
                    <a:pt x="9175" y="13746"/>
                    <a:pt x="10802" y="13746"/>
                  </a:cubicBezTo>
                  <a:cubicBezTo>
                    <a:pt x="12425" y="13746"/>
                    <a:pt x="13746" y="12427"/>
                    <a:pt x="13746" y="10802"/>
                  </a:cubicBezTo>
                  <a:cubicBezTo>
                    <a:pt x="13746" y="9175"/>
                    <a:pt x="12425" y="7855"/>
                    <a:pt x="10802" y="7855"/>
                  </a:cubicBezTo>
                </a:path>
              </a:pathLst>
            </a:custGeom>
            <a:solidFill>
              <a:srgbClr val="FFFFFF"/>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36"/>
            <p:cNvSpPr txBox="1">
              <a:spLocks/>
            </p:cNvSpPr>
            <p:nvPr/>
          </p:nvSpPr>
          <p:spPr>
            <a:xfrm>
              <a:off x="5085028" y="4993698"/>
              <a:ext cx="2021944" cy="362412"/>
            </a:xfrm>
            <a:prstGeom prst="rect">
              <a:avLst/>
            </a:prstGeom>
          </p:spPr>
          <p:txBody>
            <a:bodyPr wrap="none" lIns="0" rIns="0" anchor="ctr">
              <a:normAutofit fontScale="77500" lnSpcReduction="20000"/>
            </a:bodyPr>
            <a:lstStyle/>
            <a:p>
              <a:r>
                <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26" name="矩形 25"/>
          <p:cNvSpPr/>
          <p:nvPr/>
        </p:nvSpPr>
        <p:spPr>
          <a:xfrm>
            <a:off x="5833471" y="1624365"/>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27" name="矩形 26"/>
          <p:cNvSpPr/>
          <p:nvPr/>
        </p:nvSpPr>
        <p:spPr>
          <a:xfrm>
            <a:off x="5833471" y="2630149"/>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28" name="矩形 27"/>
          <p:cNvSpPr/>
          <p:nvPr/>
        </p:nvSpPr>
        <p:spPr>
          <a:xfrm>
            <a:off x="5833471" y="3681117"/>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29" name="矩形 28"/>
          <p:cNvSpPr/>
          <p:nvPr/>
        </p:nvSpPr>
        <p:spPr>
          <a:xfrm>
            <a:off x="1645741" y="1624365"/>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30" name="矩形 29"/>
          <p:cNvSpPr/>
          <p:nvPr/>
        </p:nvSpPr>
        <p:spPr>
          <a:xfrm>
            <a:off x="1645741" y="2630149"/>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31" name="矩形 30"/>
          <p:cNvSpPr/>
          <p:nvPr/>
        </p:nvSpPr>
        <p:spPr>
          <a:xfrm>
            <a:off x="1645741" y="3619188"/>
            <a:ext cx="1681481" cy="3454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pic>
        <p:nvPicPr>
          <p:cNvPr id="32" name="图片占位符 42"/>
          <p:cNvPicPr>
            <a:picLocks noChangeAspect="1"/>
          </p:cNvPicPr>
          <p:nvPr/>
        </p:nvPicPr>
        <p:blipFill>
          <a:blip r:embed="rId3" cstate="print">
            <a:extLst>
              <a:ext uri="{28A0092B-C50C-407E-A947-70E740481C1C}">
                <a14:useLocalDpi xmlns:a14="http://schemas.microsoft.com/office/drawing/2010/main" val="0"/>
              </a:ext>
            </a:extLst>
          </a:blip>
          <a:srcRect l="16570" r="16570"/>
          <a:stretch>
            <a:fillRect/>
          </a:stretch>
        </p:blipFill>
        <p:spPr>
          <a:xfrm>
            <a:off x="3507369" y="1722062"/>
            <a:ext cx="2066349" cy="2060777"/>
          </a:xfrm>
          <a:custGeom>
            <a:avLst/>
            <a:gdLst>
              <a:gd name="connsiteX0" fmla="*/ 1377566 w 2755132"/>
              <a:gd name="connsiteY0" fmla="*/ 0 h 2747702"/>
              <a:gd name="connsiteX1" fmla="*/ 2755132 w 2755132"/>
              <a:gd name="connsiteY1" fmla="*/ 1373851 h 2747702"/>
              <a:gd name="connsiteX2" fmla="*/ 1377566 w 2755132"/>
              <a:gd name="connsiteY2" fmla="*/ 2747702 h 2747702"/>
              <a:gd name="connsiteX3" fmla="*/ 0 w 2755132"/>
              <a:gd name="connsiteY3" fmla="*/ 1373851 h 2747702"/>
              <a:gd name="connsiteX4" fmla="*/ 1377566 w 2755132"/>
              <a:gd name="connsiteY4" fmla="*/ 0 h 2747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5132" h="2747702">
                <a:moveTo>
                  <a:pt x="1377566" y="0"/>
                </a:moveTo>
                <a:cubicBezTo>
                  <a:pt x="2138375" y="0"/>
                  <a:pt x="2755132" y="615094"/>
                  <a:pt x="2755132" y="1373851"/>
                </a:cubicBezTo>
                <a:cubicBezTo>
                  <a:pt x="2755132" y="2132608"/>
                  <a:pt x="2138375" y="2747702"/>
                  <a:pt x="1377566" y="2747702"/>
                </a:cubicBezTo>
                <a:cubicBezTo>
                  <a:pt x="616757" y="2747702"/>
                  <a:pt x="0" y="2132608"/>
                  <a:pt x="0" y="1373851"/>
                </a:cubicBezTo>
                <a:cubicBezTo>
                  <a:pt x="0" y="615094"/>
                  <a:pt x="616757" y="0"/>
                  <a:pt x="1377566" y="0"/>
                </a:cubicBezTo>
                <a:close/>
              </a:path>
            </a:pathLst>
          </a:custGeom>
        </p:spPr>
      </p:pic>
      <p:sp>
        <p:nvSpPr>
          <p:cNvPr id="33" name="矩形 32"/>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2166756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26" grpId="0"/>
      <p:bldP spid="27" grpId="0"/>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4"/>
          <p:cNvSpPr/>
          <p:nvPr/>
        </p:nvSpPr>
        <p:spPr>
          <a:xfrm>
            <a:off x="5314650" y="3366729"/>
            <a:ext cx="1026114" cy="1026651"/>
          </a:xfrm>
          <a:prstGeom prst="rect">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5" name="Rectangle 3"/>
          <p:cNvSpPr/>
          <p:nvPr/>
        </p:nvSpPr>
        <p:spPr>
          <a:xfrm>
            <a:off x="4288536" y="3366729"/>
            <a:ext cx="1026114" cy="1026651"/>
          </a:xfrm>
          <a:prstGeom prst="rect">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占位符 32"/>
          <p:cNvPicPr>
            <a:picLocks noChangeAspect="1"/>
          </p:cNvPicPr>
          <p:nvPr/>
        </p:nvPicPr>
        <p:blipFill>
          <a:blip r:embed="rId3" cstate="print">
            <a:extLst>
              <a:ext uri="{28A0092B-C50C-407E-A947-70E740481C1C}">
                <a14:useLocalDpi xmlns:a14="http://schemas.microsoft.com/office/drawing/2010/main" val="0"/>
              </a:ext>
            </a:extLst>
          </a:blip>
          <a:srcRect t="12323" b="12323"/>
          <a:stretch>
            <a:fillRect/>
          </a:stretch>
        </p:blipFill>
        <p:spPr>
          <a:xfrm>
            <a:off x="2237660" y="3367938"/>
            <a:ext cx="2047791" cy="1024771"/>
          </a:xfrm>
          <a:custGeom>
            <a:avLst/>
            <a:gdLst>
              <a:gd name="connsiteX0" fmla="*/ 0 w 2730388"/>
              <a:gd name="connsiteY0" fmla="*/ 0 h 1366361"/>
              <a:gd name="connsiteX1" fmla="*/ 2730388 w 2730388"/>
              <a:gd name="connsiteY1" fmla="*/ 0 h 1366361"/>
              <a:gd name="connsiteX2" fmla="*/ 2730388 w 2730388"/>
              <a:gd name="connsiteY2" fmla="*/ 1366361 h 1366361"/>
              <a:gd name="connsiteX3" fmla="*/ 0 w 2730388"/>
              <a:gd name="connsiteY3" fmla="*/ 1366361 h 1366361"/>
            </a:gdLst>
            <a:ahLst/>
            <a:cxnLst>
              <a:cxn ang="0">
                <a:pos x="connsiteX0" y="connsiteY0"/>
              </a:cxn>
              <a:cxn ang="0">
                <a:pos x="connsiteX1" y="connsiteY1"/>
              </a:cxn>
              <a:cxn ang="0">
                <a:pos x="connsiteX2" y="connsiteY2"/>
              </a:cxn>
              <a:cxn ang="0">
                <a:pos x="connsiteX3" y="connsiteY3"/>
              </a:cxn>
            </a:cxnLst>
            <a:rect l="l" t="t" r="r" b="b"/>
            <a:pathLst>
              <a:path w="2730388" h="1366361">
                <a:moveTo>
                  <a:pt x="0" y="0"/>
                </a:moveTo>
                <a:lnTo>
                  <a:pt x="2730388" y="0"/>
                </a:lnTo>
                <a:lnTo>
                  <a:pt x="2730388" y="1366361"/>
                </a:lnTo>
                <a:lnTo>
                  <a:pt x="0" y="1366361"/>
                </a:lnTo>
                <a:close/>
              </a:path>
            </a:pathLst>
          </a:custGeom>
        </p:spPr>
      </p:pic>
      <p:pic>
        <p:nvPicPr>
          <p:cNvPr id="7" name="图片占位符 30"/>
          <p:cNvPicPr>
            <a:picLocks noChangeAspect="1"/>
          </p:cNvPicPr>
          <p:nvPr/>
        </p:nvPicPr>
        <p:blipFill>
          <a:blip r:embed="rId4" cstate="print">
            <a:extLst>
              <a:ext uri="{28A0092B-C50C-407E-A947-70E740481C1C}">
                <a14:useLocalDpi xmlns:a14="http://schemas.microsoft.com/office/drawing/2010/main" val="0"/>
              </a:ext>
            </a:extLst>
          </a:blip>
          <a:srcRect l="16397" r="16397"/>
          <a:stretch>
            <a:fillRect/>
          </a:stretch>
        </p:blipFill>
        <p:spPr>
          <a:xfrm>
            <a:off x="2236307" y="1311615"/>
            <a:ext cx="1036344" cy="1029538"/>
          </a:xfrm>
          <a:custGeom>
            <a:avLst/>
            <a:gdLst>
              <a:gd name="connsiteX0" fmla="*/ 0 w 1381792"/>
              <a:gd name="connsiteY0" fmla="*/ 0 h 1372717"/>
              <a:gd name="connsiteX1" fmla="*/ 1381792 w 1381792"/>
              <a:gd name="connsiteY1" fmla="*/ 0 h 1372717"/>
              <a:gd name="connsiteX2" fmla="*/ 1381792 w 1381792"/>
              <a:gd name="connsiteY2" fmla="*/ 1372717 h 1372717"/>
              <a:gd name="connsiteX3" fmla="*/ 0 w 1381792"/>
              <a:gd name="connsiteY3" fmla="*/ 1372717 h 1372717"/>
            </a:gdLst>
            <a:ahLst/>
            <a:cxnLst>
              <a:cxn ang="0">
                <a:pos x="connsiteX0" y="connsiteY0"/>
              </a:cxn>
              <a:cxn ang="0">
                <a:pos x="connsiteX1" y="connsiteY1"/>
              </a:cxn>
              <a:cxn ang="0">
                <a:pos x="connsiteX2" y="connsiteY2"/>
              </a:cxn>
              <a:cxn ang="0">
                <a:pos x="connsiteX3" y="connsiteY3"/>
              </a:cxn>
            </a:cxnLst>
            <a:rect l="l" t="t" r="r" b="b"/>
            <a:pathLst>
              <a:path w="1381792" h="1372717">
                <a:moveTo>
                  <a:pt x="0" y="0"/>
                </a:moveTo>
                <a:lnTo>
                  <a:pt x="1381792" y="0"/>
                </a:lnTo>
                <a:lnTo>
                  <a:pt x="1381792" y="1372717"/>
                </a:lnTo>
                <a:lnTo>
                  <a:pt x="0" y="1372717"/>
                </a:lnTo>
                <a:close/>
              </a:path>
            </a:pathLst>
          </a:custGeom>
        </p:spPr>
      </p:pic>
      <p:pic>
        <p:nvPicPr>
          <p:cNvPr id="8" name="图片占位符 31"/>
          <p:cNvPicPr>
            <a:picLocks noChangeAspect="1"/>
          </p:cNvPicPr>
          <p:nvPr/>
        </p:nvPicPr>
        <p:blipFill>
          <a:blip r:embed="rId5" cstate="print">
            <a:extLst>
              <a:ext uri="{28A0092B-C50C-407E-A947-70E740481C1C}">
                <a14:useLocalDpi xmlns:a14="http://schemas.microsoft.com/office/drawing/2010/main" val="0"/>
              </a:ext>
            </a:extLst>
          </a:blip>
          <a:srcRect t="16628" b="16628"/>
          <a:stretch>
            <a:fillRect/>
          </a:stretch>
        </p:blipFill>
        <p:spPr>
          <a:xfrm>
            <a:off x="3272562" y="2342496"/>
            <a:ext cx="2047791" cy="1024771"/>
          </a:xfrm>
          <a:custGeom>
            <a:avLst/>
            <a:gdLst>
              <a:gd name="connsiteX0" fmla="*/ 0 w 2730388"/>
              <a:gd name="connsiteY0" fmla="*/ 0 h 1366361"/>
              <a:gd name="connsiteX1" fmla="*/ 2730388 w 2730388"/>
              <a:gd name="connsiteY1" fmla="*/ 0 h 1366361"/>
              <a:gd name="connsiteX2" fmla="*/ 2730388 w 2730388"/>
              <a:gd name="connsiteY2" fmla="*/ 1366361 h 1366361"/>
              <a:gd name="connsiteX3" fmla="*/ 0 w 2730388"/>
              <a:gd name="connsiteY3" fmla="*/ 1366361 h 1366361"/>
            </a:gdLst>
            <a:ahLst/>
            <a:cxnLst>
              <a:cxn ang="0">
                <a:pos x="connsiteX0" y="connsiteY0"/>
              </a:cxn>
              <a:cxn ang="0">
                <a:pos x="connsiteX1" y="connsiteY1"/>
              </a:cxn>
              <a:cxn ang="0">
                <a:pos x="connsiteX2" y="connsiteY2"/>
              </a:cxn>
              <a:cxn ang="0">
                <a:pos x="connsiteX3" y="connsiteY3"/>
              </a:cxn>
            </a:cxnLst>
            <a:rect l="l" t="t" r="r" b="b"/>
            <a:pathLst>
              <a:path w="2730388" h="1366361">
                <a:moveTo>
                  <a:pt x="0" y="0"/>
                </a:moveTo>
                <a:lnTo>
                  <a:pt x="2730388" y="0"/>
                </a:lnTo>
                <a:lnTo>
                  <a:pt x="2730388" y="1366361"/>
                </a:lnTo>
                <a:lnTo>
                  <a:pt x="0" y="1366361"/>
                </a:lnTo>
                <a:close/>
              </a:path>
            </a:pathLst>
          </a:custGeom>
        </p:spPr>
      </p:pic>
      <p:sp>
        <p:nvSpPr>
          <p:cNvPr id="9" name="Rectangle 1"/>
          <p:cNvSpPr/>
          <p:nvPr/>
        </p:nvSpPr>
        <p:spPr>
          <a:xfrm>
            <a:off x="1210194" y="3367266"/>
            <a:ext cx="1026114" cy="1026114"/>
          </a:xfrm>
          <a:prstGeom prst="rect">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6"/>
          <p:cNvSpPr/>
          <p:nvPr/>
        </p:nvSpPr>
        <p:spPr>
          <a:xfrm>
            <a:off x="2236308" y="2341152"/>
            <a:ext cx="1033053" cy="1026114"/>
          </a:xfrm>
          <a:prstGeom prst="rect">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9"/>
          <p:cNvSpPr/>
          <p:nvPr/>
        </p:nvSpPr>
        <p:spPr>
          <a:xfrm>
            <a:off x="3262422" y="1315038"/>
            <a:ext cx="1026114" cy="1026114"/>
          </a:xfrm>
          <a:prstGeom prst="rect">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900" b="1" dirty="0">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占位符 33"/>
          <p:cNvPicPr>
            <a:picLocks noChangeAspect="1"/>
          </p:cNvPicPr>
          <p:nvPr/>
        </p:nvPicPr>
        <p:blipFill>
          <a:blip r:embed="rId6" cstate="print">
            <a:extLst>
              <a:ext uri="{28A0092B-C50C-407E-A947-70E740481C1C}">
                <a14:useLocalDpi xmlns:a14="http://schemas.microsoft.com/office/drawing/2010/main" val="0"/>
              </a:ext>
            </a:extLst>
          </a:blip>
          <a:srcRect l="16796" r="16796"/>
          <a:stretch>
            <a:fillRect/>
          </a:stretch>
        </p:blipFill>
        <p:spPr>
          <a:xfrm>
            <a:off x="6314517" y="3367938"/>
            <a:ext cx="1021677" cy="1024771"/>
          </a:xfrm>
          <a:custGeom>
            <a:avLst/>
            <a:gdLst>
              <a:gd name="connsiteX0" fmla="*/ 0 w 1362236"/>
              <a:gd name="connsiteY0" fmla="*/ 0 h 1366361"/>
              <a:gd name="connsiteX1" fmla="*/ 1362236 w 1362236"/>
              <a:gd name="connsiteY1" fmla="*/ 0 h 1366361"/>
              <a:gd name="connsiteX2" fmla="*/ 1362236 w 1362236"/>
              <a:gd name="connsiteY2" fmla="*/ 1366361 h 1366361"/>
              <a:gd name="connsiteX3" fmla="*/ 0 w 1362236"/>
              <a:gd name="connsiteY3" fmla="*/ 1366361 h 1366361"/>
            </a:gdLst>
            <a:ahLst/>
            <a:cxnLst>
              <a:cxn ang="0">
                <a:pos x="connsiteX0" y="connsiteY0"/>
              </a:cxn>
              <a:cxn ang="0">
                <a:pos x="connsiteX1" y="connsiteY1"/>
              </a:cxn>
              <a:cxn ang="0">
                <a:pos x="connsiteX2" y="connsiteY2"/>
              </a:cxn>
              <a:cxn ang="0">
                <a:pos x="connsiteX3" y="connsiteY3"/>
              </a:cxn>
            </a:cxnLst>
            <a:rect l="l" t="t" r="r" b="b"/>
            <a:pathLst>
              <a:path w="1362236" h="1366361">
                <a:moveTo>
                  <a:pt x="0" y="0"/>
                </a:moveTo>
                <a:lnTo>
                  <a:pt x="1362236" y="0"/>
                </a:lnTo>
                <a:lnTo>
                  <a:pt x="1362236" y="1366361"/>
                </a:lnTo>
                <a:lnTo>
                  <a:pt x="0" y="1366361"/>
                </a:lnTo>
                <a:close/>
              </a:path>
            </a:pathLst>
          </a:custGeom>
        </p:spPr>
      </p:pic>
      <p:grpSp>
        <p:nvGrpSpPr>
          <p:cNvPr id="13" name="组合 12"/>
          <p:cNvGrpSpPr/>
          <p:nvPr/>
        </p:nvGrpSpPr>
        <p:grpSpPr>
          <a:xfrm>
            <a:off x="4339320" y="1459982"/>
            <a:ext cx="2715067" cy="744599"/>
            <a:chOff x="6685961" y="2819082"/>
            <a:chExt cx="3620089" cy="992799"/>
          </a:xfrm>
        </p:grpSpPr>
        <p:sp>
          <p:nvSpPr>
            <p:cNvPr id="14" name="矩形 13"/>
            <p:cNvSpPr/>
            <p:nvPr/>
          </p:nvSpPr>
          <p:spPr>
            <a:xfrm>
              <a:off x="6685961" y="3171706"/>
              <a:ext cx="3620089"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a:t>
              </a:r>
            </a:p>
          </p:txBody>
        </p:sp>
        <p:sp>
          <p:nvSpPr>
            <p:cNvPr id="15" name="矩形 14"/>
            <p:cNvSpPr/>
            <p:nvPr/>
          </p:nvSpPr>
          <p:spPr>
            <a:xfrm>
              <a:off x="6685961" y="2819082"/>
              <a:ext cx="2241974" cy="4606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grpSp>
      <p:grpSp>
        <p:nvGrpSpPr>
          <p:cNvPr id="17" name="组合 16"/>
          <p:cNvGrpSpPr/>
          <p:nvPr/>
        </p:nvGrpSpPr>
        <p:grpSpPr>
          <a:xfrm>
            <a:off x="5363216" y="2493855"/>
            <a:ext cx="2715067" cy="744599"/>
            <a:chOff x="6685961" y="2819082"/>
            <a:chExt cx="3620089" cy="992799"/>
          </a:xfrm>
        </p:grpSpPr>
        <p:sp>
          <p:nvSpPr>
            <p:cNvPr id="18" name="矩形 17"/>
            <p:cNvSpPr/>
            <p:nvPr/>
          </p:nvSpPr>
          <p:spPr>
            <a:xfrm>
              <a:off x="6685961" y="3171706"/>
              <a:ext cx="3620089"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a:t>
              </a:r>
            </a:p>
          </p:txBody>
        </p:sp>
        <p:sp>
          <p:nvSpPr>
            <p:cNvPr id="19" name="矩形 18"/>
            <p:cNvSpPr/>
            <p:nvPr/>
          </p:nvSpPr>
          <p:spPr>
            <a:xfrm>
              <a:off x="6685961" y="2819082"/>
              <a:ext cx="2241974" cy="4606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标题文字添加</a:t>
              </a:r>
            </a:p>
          </p:txBody>
        </p:sp>
      </p:grpSp>
      <p:sp>
        <p:nvSpPr>
          <p:cNvPr id="20" name="矩形 1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971226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75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125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175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nodeType="withEffect">
                                  <p:stCondLst>
                                    <p:cond delay="20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4000"/>
                            </p:stCondLst>
                            <p:childTnLst>
                              <p:par>
                                <p:cTn id="47" presetID="12" presetClass="entr" presetSubtype="8"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4500"/>
                            </p:stCondLst>
                            <p:childTnLst>
                              <p:par>
                                <p:cTn id="52" presetID="1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ppt_x</p:attrName>
                                        </p:attrNameLst>
                                      </p:cBhvr>
                                      <p:tavLst>
                                        <p:tav tm="0">
                                          <p:val>
                                            <p:strVal val="#ppt_x-#ppt_w*1.125000"/>
                                          </p:val>
                                        </p:tav>
                                        <p:tav tm="100000">
                                          <p:val>
                                            <p:strVal val="#ppt_x"/>
                                          </p:val>
                                        </p:tav>
                                      </p:tavLst>
                                    </p:anim>
                                    <p:animEffect transition="in" filter="wipe(right)">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3928" y="1707654"/>
            <a:ext cx="3312368" cy="1015663"/>
          </a:xfrm>
          <a:prstGeom prst="rect">
            <a:avLst/>
          </a:prstGeom>
          <a:noFill/>
        </p:spPr>
        <p:txBody>
          <a:bodyPr wrap="square" rtlCol="0">
            <a:spAutoFit/>
          </a:bodyPr>
          <a:lstStyle/>
          <a:p>
            <a:pPr algn="ct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第三章标题</a:t>
            </a:r>
            <a:r>
              <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CHAPTER THREE</a:t>
            </a:r>
            <a:endPar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490193" y="1586762"/>
            <a:ext cx="1463043" cy="1168783"/>
            <a:chOff x="2490193" y="1586762"/>
            <a:chExt cx="1463043" cy="1168783"/>
          </a:xfrm>
        </p:grpSpPr>
        <p:sp>
          <p:nvSpPr>
            <p:cNvPr id="8" name="矩形 7"/>
            <p:cNvSpPr/>
            <p:nvPr/>
          </p:nvSpPr>
          <p:spPr>
            <a:xfrm>
              <a:off x="2681655" y="1675425"/>
              <a:ext cx="1080120" cy="10801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2681655" y="2427733"/>
              <a:ext cx="1080120" cy="3278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0193" y="1586762"/>
              <a:ext cx="1463043" cy="1075946"/>
            </a:xfrm>
            <a:prstGeom prst="rect">
              <a:avLst/>
            </a:prstGeom>
          </p:spPr>
        </p:pic>
      </p:grpSp>
    </p:spTree>
    <p:extLst>
      <p:ext uri="{BB962C8B-B14F-4D97-AF65-F5344CB8AC3E}">
        <p14:creationId xmlns:p14="http://schemas.microsoft.com/office/powerpoint/2010/main" val="393051502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C977ED2D-2DC1-439A-BB43-DB7512620B8E}"/>
              </a:ext>
            </a:extLst>
          </p:cNvPr>
          <p:cNvSpPr/>
          <p:nvPr/>
        </p:nvSpPr>
        <p:spPr>
          <a:xfrm>
            <a:off x="5058054" y="1402327"/>
            <a:ext cx="368387" cy="368387"/>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a:extLst>
              <a:ext uri="{FF2B5EF4-FFF2-40B4-BE49-F238E27FC236}">
                <a16:creationId xmlns:a16="http://schemas.microsoft.com/office/drawing/2014/main" id="{456948E8-650B-4E2D-8DD9-D6A9CE9B37EF}"/>
              </a:ext>
            </a:extLst>
          </p:cNvPr>
          <p:cNvSpPr/>
          <p:nvPr/>
        </p:nvSpPr>
        <p:spPr>
          <a:xfrm>
            <a:off x="5058054" y="2181233"/>
            <a:ext cx="368387" cy="368387"/>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2273BA44-9925-45D7-9A39-A33839E2A866}"/>
              </a:ext>
            </a:extLst>
          </p:cNvPr>
          <p:cNvSpPr/>
          <p:nvPr/>
        </p:nvSpPr>
        <p:spPr>
          <a:xfrm>
            <a:off x="5058054" y="2960139"/>
            <a:ext cx="368387" cy="368387"/>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a:extLst>
              <a:ext uri="{FF2B5EF4-FFF2-40B4-BE49-F238E27FC236}">
                <a16:creationId xmlns:a16="http://schemas.microsoft.com/office/drawing/2014/main" id="{C31B3F94-7A79-4832-8303-CB12BC7C7726}"/>
              </a:ext>
            </a:extLst>
          </p:cNvPr>
          <p:cNvSpPr/>
          <p:nvPr/>
        </p:nvSpPr>
        <p:spPr>
          <a:xfrm>
            <a:off x="5058054" y="3739045"/>
            <a:ext cx="368387" cy="368387"/>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E37C3E97-6C84-48C7-8F85-2BE91A92C30D}"/>
              </a:ext>
            </a:extLst>
          </p:cNvPr>
          <p:cNvGrpSpPr/>
          <p:nvPr/>
        </p:nvGrpSpPr>
        <p:grpSpPr>
          <a:xfrm>
            <a:off x="5503721" y="1343665"/>
            <a:ext cx="1856294" cy="521360"/>
            <a:chOff x="9029821" y="3139323"/>
            <a:chExt cx="2975772" cy="835777"/>
          </a:xfrm>
        </p:grpSpPr>
        <p:sp>
          <p:nvSpPr>
            <p:cNvPr id="9" name="文本框 14">
              <a:extLst>
                <a:ext uri="{FF2B5EF4-FFF2-40B4-BE49-F238E27FC236}">
                  <a16:creationId xmlns:a16="http://schemas.microsoft.com/office/drawing/2014/main" id="{C81F0763-3D33-44F9-8CC9-22F7C52747FA}"/>
                </a:ext>
              </a:extLst>
            </p:cNvPr>
            <p:cNvSpPr txBox="1"/>
            <p:nvPr/>
          </p:nvSpPr>
          <p:spPr>
            <a:xfrm>
              <a:off x="9029821" y="3385544"/>
              <a:ext cx="2975772" cy="589556"/>
            </a:xfrm>
            <a:prstGeom prst="rect">
              <a:avLst/>
            </a:prstGeom>
            <a:noFill/>
          </p:spPr>
          <p:txBody>
            <a:bodyPr wrap="square" lIns="54000" tIns="0" rIns="54000" bIns="0" anchor="ctr" anchorCtr="0">
              <a:normAutofit/>
            </a:bodyPr>
            <a:lstStyle/>
            <a:p>
              <a:pPr defTabSz="685784">
                <a:lnSpc>
                  <a:spcPct val="120000"/>
                </a:lnSpc>
                <a:defRPr/>
              </a:pPr>
              <a:r>
                <a:rPr lang="zh-CN" altLang="en-US" sz="75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0" name="矩形 9">
              <a:extLst>
                <a:ext uri="{FF2B5EF4-FFF2-40B4-BE49-F238E27FC236}">
                  <a16:creationId xmlns:a16="http://schemas.microsoft.com/office/drawing/2014/main" id="{35B8ECB7-001C-4185-AEC5-080BB2EA6663}"/>
                </a:ext>
              </a:extLst>
            </p:cNvPr>
            <p:cNvSpPr/>
            <p:nvPr/>
          </p:nvSpPr>
          <p:spPr>
            <a:xfrm>
              <a:off x="9029821" y="3139323"/>
              <a:ext cx="2457329" cy="246221"/>
            </a:xfrm>
            <a:prstGeom prst="rect">
              <a:avLst/>
            </a:prstGeom>
          </p:spPr>
          <p:txBody>
            <a:bodyPr wrap="none" lIns="54000" tIns="0" rIns="54000" bIns="0">
              <a:normAutofit fontScale="92500" lnSpcReduction="10000"/>
            </a:bodyPr>
            <a:lstStyle/>
            <a:p>
              <a:pPr defTabSz="685784">
                <a:defRPr/>
              </a:pPr>
              <a:r>
                <a:rPr lang="zh-CN" alt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1" name="组合 10">
            <a:extLst>
              <a:ext uri="{FF2B5EF4-FFF2-40B4-BE49-F238E27FC236}">
                <a16:creationId xmlns:a16="http://schemas.microsoft.com/office/drawing/2014/main" id="{A5F2C356-F94F-4D74-91A7-1408695522CA}"/>
              </a:ext>
            </a:extLst>
          </p:cNvPr>
          <p:cNvGrpSpPr/>
          <p:nvPr/>
        </p:nvGrpSpPr>
        <p:grpSpPr>
          <a:xfrm>
            <a:off x="5503721" y="2128513"/>
            <a:ext cx="1856294" cy="521360"/>
            <a:chOff x="9029821" y="3139323"/>
            <a:chExt cx="2975772" cy="835777"/>
          </a:xfrm>
        </p:grpSpPr>
        <p:sp>
          <p:nvSpPr>
            <p:cNvPr id="12" name="文本框 17">
              <a:extLst>
                <a:ext uri="{FF2B5EF4-FFF2-40B4-BE49-F238E27FC236}">
                  <a16:creationId xmlns:a16="http://schemas.microsoft.com/office/drawing/2014/main" id="{181AB097-D61F-44CB-83BC-3A7A71F000B9}"/>
                </a:ext>
              </a:extLst>
            </p:cNvPr>
            <p:cNvSpPr txBox="1"/>
            <p:nvPr/>
          </p:nvSpPr>
          <p:spPr>
            <a:xfrm>
              <a:off x="9029821" y="3385544"/>
              <a:ext cx="2975772" cy="589556"/>
            </a:xfrm>
            <a:prstGeom prst="rect">
              <a:avLst/>
            </a:prstGeom>
            <a:noFill/>
          </p:spPr>
          <p:txBody>
            <a:bodyPr wrap="square" lIns="54000" tIns="0" rIns="54000" bIns="0" anchor="ctr" anchorCtr="0">
              <a:normAutofit/>
            </a:bodyPr>
            <a:lstStyle/>
            <a:p>
              <a:pPr defTabSz="685784">
                <a:lnSpc>
                  <a:spcPct val="120000"/>
                </a:lnSpc>
                <a:defRPr/>
              </a:pPr>
              <a:r>
                <a:rPr lang="zh-CN" altLang="en-US" sz="75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3" name="矩形 12">
              <a:extLst>
                <a:ext uri="{FF2B5EF4-FFF2-40B4-BE49-F238E27FC236}">
                  <a16:creationId xmlns:a16="http://schemas.microsoft.com/office/drawing/2014/main" id="{D2179D17-54D5-4046-AC47-2A7DEB1CBCE7}"/>
                </a:ext>
              </a:extLst>
            </p:cNvPr>
            <p:cNvSpPr/>
            <p:nvPr/>
          </p:nvSpPr>
          <p:spPr>
            <a:xfrm>
              <a:off x="9029821" y="3139323"/>
              <a:ext cx="2457329" cy="246221"/>
            </a:xfrm>
            <a:prstGeom prst="rect">
              <a:avLst/>
            </a:prstGeom>
          </p:spPr>
          <p:txBody>
            <a:bodyPr wrap="none" lIns="54000" tIns="0" rIns="54000" bIns="0">
              <a:normAutofit fontScale="92500" lnSpcReduction="10000"/>
            </a:bodyPr>
            <a:lstStyle/>
            <a:p>
              <a:pPr defTabSz="685784">
                <a:defRPr/>
              </a:pPr>
              <a:r>
                <a:rPr lang="zh-CN" alt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4" name="组合 13">
            <a:extLst>
              <a:ext uri="{FF2B5EF4-FFF2-40B4-BE49-F238E27FC236}">
                <a16:creationId xmlns:a16="http://schemas.microsoft.com/office/drawing/2014/main" id="{B6DE71B1-46DD-41F4-94A1-72A63CC6E82C}"/>
              </a:ext>
            </a:extLst>
          </p:cNvPr>
          <p:cNvGrpSpPr/>
          <p:nvPr/>
        </p:nvGrpSpPr>
        <p:grpSpPr>
          <a:xfrm>
            <a:off x="5503721" y="2918547"/>
            <a:ext cx="1856294" cy="521360"/>
            <a:chOff x="9029821" y="3139323"/>
            <a:chExt cx="2975772" cy="835777"/>
          </a:xfrm>
        </p:grpSpPr>
        <p:sp>
          <p:nvSpPr>
            <p:cNvPr id="15" name="文本框 20">
              <a:extLst>
                <a:ext uri="{FF2B5EF4-FFF2-40B4-BE49-F238E27FC236}">
                  <a16:creationId xmlns:a16="http://schemas.microsoft.com/office/drawing/2014/main" id="{A471FBDE-9AA8-4CB9-A97C-00C6EC27312F}"/>
                </a:ext>
              </a:extLst>
            </p:cNvPr>
            <p:cNvSpPr txBox="1"/>
            <p:nvPr/>
          </p:nvSpPr>
          <p:spPr>
            <a:xfrm>
              <a:off x="9029821" y="3385544"/>
              <a:ext cx="2975772" cy="589556"/>
            </a:xfrm>
            <a:prstGeom prst="rect">
              <a:avLst/>
            </a:prstGeom>
            <a:noFill/>
          </p:spPr>
          <p:txBody>
            <a:bodyPr wrap="square" lIns="54000" tIns="0" rIns="54000" bIns="0" anchor="ctr" anchorCtr="0">
              <a:normAutofit/>
            </a:bodyPr>
            <a:lstStyle/>
            <a:p>
              <a:pPr defTabSz="685784">
                <a:lnSpc>
                  <a:spcPct val="120000"/>
                </a:lnSpc>
                <a:defRPr/>
              </a:pPr>
              <a:r>
                <a:rPr lang="zh-CN" altLang="en-US" sz="75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17" name="矩形 16">
              <a:extLst>
                <a:ext uri="{FF2B5EF4-FFF2-40B4-BE49-F238E27FC236}">
                  <a16:creationId xmlns:a16="http://schemas.microsoft.com/office/drawing/2014/main" id="{C5F74494-23CB-4915-B123-F57D4F416DD5}"/>
                </a:ext>
              </a:extLst>
            </p:cNvPr>
            <p:cNvSpPr/>
            <p:nvPr/>
          </p:nvSpPr>
          <p:spPr>
            <a:xfrm>
              <a:off x="9029821" y="3139323"/>
              <a:ext cx="2457329" cy="246221"/>
            </a:xfrm>
            <a:prstGeom prst="rect">
              <a:avLst/>
            </a:prstGeom>
          </p:spPr>
          <p:txBody>
            <a:bodyPr wrap="none" lIns="54000" tIns="0" rIns="54000" bIns="0">
              <a:normAutofit fontScale="92500" lnSpcReduction="10000"/>
            </a:bodyPr>
            <a:lstStyle/>
            <a:p>
              <a:pPr defTabSz="685784">
                <a:defRPr/>
              </a:pPr>
              <a:r>
                <a:rPr lang="zh-CN" alt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8" name="组合 17">
            <a:extLst>
              <a:ext uri="{FF2B5EF4-FFF2-40B4-BE49-F238E27FC236}">
                <a16:creationId xmlns:a16="http://schemas.microsoft.com/office/drawing/2014/main" id="{B2A73D28-0329-4251-817F-CE6796CF5725}"/>
              </a:ext>
            </a:extLst>
          </p:cNvPr>
          <p:cNvGrpSpPr/>
          <p:nvPr/>
        </p:nvGrpSpPr>
        <p:grpSpPr>
          <a:xfrm>
            <a:off x="5503721" y="3690645"/>
            <a:ext cx="1856294" cy="521360"/>
            <a:chOff x="9029821" y="3139323"/>
            <a:chExt cx="2975772" cy="835777"/>
          </a:xfrm>
        </p:grpSpPr>
        <p:sp>
          <p:nvSpPr>
            <p:cNvPr id="19" name="文本框 23">
              <a:extLst>
                <a:ext uri="{FF2B5EF4-FFF2-40B4-BE49-F238E27FC236}">
                  <a16:creationId xmlns:a16="http://schemas.microsoft.com/office/drawing/2014/main" id="{3DFED9F2-93A2-4CF3-B2F3-26085F375CBE}"/>
                </a:ext>
              </a:extLst>
            </p:cNvPr>
            <p:cNvSpPr txBox="1"/>
            <p:nvPr/>
          </p:nvSpPr>
          <p:spPr>
            <a:xfrm>
              <a:off x="9029821" y="3385544"/>
              <a:ext cx="2975772" cy="589556"/>
            </a:xfrm>
            <a:prstGeom prst="rect">
              <a:avLst/>
            </a:prstGeom>
            <a:noFill/>
          </p:spPr>
          <p:txBody>
            <a:bodyPr wrap="square" lIns="54000" tIns="0" rIns="54000" bIns="0" anchor="ctr" anchorCtr="0">
              <a:normAutofit/>
            </a:bodyPr>
            <a:lstStyle/>
            <a:p>
              <a:pPr defTabSz="685784">
                <a:lnSpc>
                  <a:spcPct val="120000"/>
                </a:lnSpc>
                <a:defRPr/>
              </a:pPr>
              <a:r>
                <a:rPr lang="zh-CN" altLang="en-US" sz="75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20" name="矩形 19">
              <a:extLst>
                <a:ext uri="{FF2B5EF4-FFF2-40B4-BE49-F238E27FC236}">
                  <a16:creationId xmlns:a16="http://schemas.microsoft.com/office/drawing/2014/main" id="{8B889CBF-973D-40F6-8E98-E35617F84D6D}"/>
                </a:ext>
              </a:extLst>
            </p:cNvPr>
            <p:cNvSpPr/>
            <p:nvPr/>
          </p:nvSpPr>
          <p:spPr>
            <a:xfrm>
              <a:off x="9029821" y="3139323"/>
              <a:ext cx="2457329" cy="246221"/>
            </a:xfrm>
            <a:prstGeom prst="rect">
              <a:avLst/>
            </a:prstGeom>
          </p:spPr>
          <p:txBody>
            <a:bodyPr wrap="none" lIns="54000" tIns="0" rIns="54000" bIns="0">
              <a:normAutofit fontScale="92500" lnSpcReduction="10000"/>
            </a:bodyPr>
            <a:lstStyle/>
            <a:p>
              <a:pPr defTabSz="685784">
                <a:defRPr/>
              </a:pPr>
              <a:r>
                <a:rPr lang="zh-CN" altLang="en-US" sz="12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21" name="箭头: 五边形 29">
            <a:extLst>
              <a:ext uri="{FF2B5EF4-FFF2-40B4-BE49-F238E27FC236}">
                <a16:creationId xmlns:a16="http://schemas.microsoft.com/office/drawing/2014/main" id="{B7ECA953-04E0-49B6-9489-C3E67E327820}"/>
              </a:ext>
            </a:extLst>
          </p:cNvPr>
          <p:cNvSpPr/>
          <p:nvPr/>
        </p:nvSpPr>
        <p:spPr>
          <a:xfrm rot="16200000">
            <a:off x="2697321" y="2716360"/>
            <a:ext cx="1819571" cy="540293"/>
          </a:xfrm>
          <a:prstGeom prst="homePlate">
            <a:avLst>
              <a:gd name="adj" fmla="val 56061"/>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a:extLst>
              <a:ext uri="{FF2B5EF4-FFF2-40B4-BE49-F238E27FC236}">
                <a16:creationId xmlns:a16="http://schemas.microsoft.com/office/drawing/2014/main" id="{938BA59E-677D-4FFD-ADC3-5DD404DB787E}"/>
              </a:ext>
            </a:extLst>
          </p:cNvPr>
          <p:cNvGrpSpPr/>
          <p:nvPr/>
        </p:nvGrpSpPr>
        <p:grpSpPr>
          <a:xfrm>
            <a:off x="3399832" y="2243402"/>
            <a:ext cx="414549" cy="415582"/>
            <a:chOff x="7851592" y="3089385"/>
            <a:chExt cx="740886" cy="742732"/>
          </a:xfrm>
        </p:grpSpPr>
        <p:sp>
          <p:nvSpPr>
            <p:cNvPr id="23" name="任意多边形: 形状 47">
              <a:extLst>
                <a:ext uri="{FF2B5EF4-FFF2-40B4-BE49-F238E27FC236}">
                  <a16:creationId xmlns:a16="http://schemas.microsoft.com/office/drawing/2014/main" id="{5DC4A067-9995-429F-8CD7-7B243AA6E06E}"/>
                </a:ext>
              </a:extLst>
            </p:cNvPr>
            <p:cNvSpPr>
              <a:spLocks/>
            </p:cNvSpPr>
            <p:nvPr/>
          </p:nvSpPr>
          <p:spPr bwMode="auto">
            <a:xfrm>
              <a:off x="7851592" y="3089385"/>
              <a:ext cx="740886" cy="742732"/>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accent6"/>
            </a:solidFill>
            <a:ln w="19050">
              <a:noFill/>
              <a:prstDash val="solid"/>
              <a:round/>
              <a:headEnd/>
              <a:tailEnd/>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形状 48">
              <a:extLst>
                <a:ext uri="{FF2B5EF4-FFF2-40B4-BE49-F238E27FC236}">
                  <a16:creationId xmlns:a16="http://schemas.microsoft.com/office/drawing/2014/main" id="{9D4366BB-6837-493E-9D5E-39CA099E1DBB}"/>
                </a:ext>
              </a:extLst>
            </p:cNvPr>
            <p:cNvSpPr>
              <a:spLocks/>
            </p:cNvSpPr>
            <p:nvPr/>
          </p:nvSpPr>
          <p:spPr bwMode="auto">
            <a:xfrm>
              <a:off x="8019874" y="3274411"/>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箭头: 五边形 31">
            <a:extLst>
              <a:ext uri="{FF2B5EF4-FFF2-40B4-BE49-F238E27FC236}">
                <a16:creationId xmlns:a16="http://schemas.microsoft.com/office/drawing/2014/main" id="{F9CDD1EA-EDC5-4EAA-AC64-3228D5A3E641}"/>
              </a:ext>
            </a:extLst>
          </p:cNvPr>
          <p:cNvSpPr/>
          <p:nvPr/>
        </p:nvSpPr>
        <p:spPr>
          <a:xfrm rot="16200000">
            <a:off x="712525" y="2352446"/>
            <a:ext cx="2547401" cy="540293"/>
          </a:xfrm>
          <a:prstGeom prst="homePlate">
            <a:avLst>
              <a:gd name="adj" fmla="val 56061"/>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6" name="箭头: 五边形 32">
            <a:extLst>
              <a:ext uri="{FF2B5EF4-FFF2-40B4-BE49-F238E27FC236}">
                <a16:creationId xmlns:a16="http://schemas.microsoft.com/office/drawing/2014/main" id="{E582D685-E914-4275-A419-9EBAC38D155B}"/>
              </a:ext>
            </a:extLst>
          </p:cNvPr>
          <p:cNvSpPr/>
          <p:nvPr/>
        </p:nvSpPr>
        <p:spPr>
          <a:xfrm rot="16200000">
            <a:off x="1382210" y="2481838"/>
            <a:ext cx="2288617" cy="540293"/>
          </a:xfrm>
          <a:prstGeom prst="homePlate">
            <a:avLst>
              <a:gd name="adj" fmla="val 56061"/>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箭头: 五边形 33">
            <a:extLst>
              <a:ext uri="{FF2B5EF4-FFF2-40B4-BE49-F238E27FC236}">
                <a16:creationId xmlns:a16="http://schemas.microsoft.com/office/drawing/2014/main" id="{DA50CEA7-E79A-47F2-B348-B873451D5B3C}"/>
              </a:ext>
            </a:extLst>
          </p:cNvPr>
          <p:cNvSpPr/>
          <p:nvPr/>
        </p:nvSpPr>
        <p:spPr>
          <a:xfrm rot="16200000">
            <a:off x="2055939" y="2615272"/>
            <a:ext cx="2021747" cy="540293"/>
          </a:xfrm>
          <a:prstGeom prst="homePlate">
            <a:avLst>
              <a:gd name="adj" fmla="val 56061"/>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圆角 34">
            <a:extLst>
              <a:ext uri="{FF2B5EF4-FFF2-40B4-BE49-F238E27FC236}">
                <a16:creationId xmlns:a16="http://schemas.microsoft.com/office/drawing/2014/main" id="{A32AB8CA-808A-40AB-9E6F-C6D91898C72F}"/>
              </a:ext>
            </a:extLst>
          </p:cNvPr>
          <p:cNvSpPr/>
          <p:nvPr/>
        </p:nvSpPr>
        <p:spPr>
          <a:xfrm>
            <a:off x="1716079" y="2658984"/>
            <a:ext cx="2161175" cy="1237308"/>
          </a:xfrm>
          <a:prstGeom prst="roundRect">
            <a:avLst>
              <a:gd name="adj" fmla="val 10131"/>
            </a:avLst>
          </a:prstGeom>
          <a:solidFill>
            <a:schemeClr val="bg1">
              <a:alpha val="22000"/>
            </a:schemeClr>
          </a:solidFill>
          <a:ln w="1047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圆角 35">
            <a:extLst>
              <a:ext uri="{FF2B5EF4-FFF2-40B4-BE49-F238E27FC236}">
                <a16:creationId xmlns:a16="http://schemas.microsoft.com/office/drawing/2014/main" id="{9BAF6BCC-EB14-4C7A-97EB-2CAB0C0AC25E}"/>
              </a:ext>
            </a:extLst>
          </p:cNvPr>
          <p:cNvSpPr/>
          <p:nvPr/>
        </p:nvSpPr>
        <p:spPr>
          <a:xfrm>
            <a:off x="1574667" y="3863945"/>
            <a:ext cx="2443997" cy="109051"/>
          </a:xfrm>
          <a:prstGeom prst="roundRect">
            <a:avLst/>
          </a:prstGeom>
          <a:solidFill>
            <a:schemeClr val="tx2">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a:extLst>
              <a:ext uri="{FF2B5EF4-FFF2-40B4-BE49-F238E27FC236}">
                <a16:creationId xmlns:a16="http://schemas.microsoft.com/office/drawing/2014/main" id="{0510A94C-9BCE-47D8-92E1-C917EA0A63B2}"/>
              </a:ext>
            </a:extLst>
          </p:cNvPr>
          <p:cNvGrpSpPr/>
          <p:nvPr/>
        </p:nvGrpSpPr>
        <p:grpSpPr>
          <a:xfrm>
            <a:off x="2289818" y="1831970"/>
            <a:ext cx="471774" cy="472950"/>
            <a:chOff x="5746699" y="2884815"/>
            <a:chExt cx="712151" cy="713925"/>
          </a:xfrm>
          <a:effectLst/>
        </p:grpSpPr>
        <p:sp>
          <p:nvSpPr>
            <p:cNvPr id="31" name="任意多边形: 形状 45">
              <a:extLst>
                <a:ext uri="{FF2B5EF4-FFF2-40B4-BE49-F238E27FC236}">
                  <a16:creationId xmlns:a16="http://schemas.microsoft.com/office/drawing/2014/main" id="{4F008595-9620-4F44-A28A-054766400035}"/>
                </a:ext>
              </a:extLst>
            </p:cNvPr>
            <p:cNvSpPr>
              <a:spLocks/>
            </p:cNvSpPr>
            <p:nvPr/>
          </p:nvSpPr>
          <p:spPr bwMode="auto">
            <a:xfrm>
              <a:off x="5746699" y="2884815"/>
              <a:ext cx="712151" cy="713925"/>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accent2"/>
            </a:solidFill>
            <a:ln w="19050">
              <a:noFill/>
              <a:prstDash val="solid"/>
              <a:round/>
              <a:headEnd/>
              <a:tailEnd/>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形状 46">
              <a:extLst>
                <a:ext uri="{FF2B5EF4-FFF2-40B4-BE49-F238E27FC236}">
                  <a16:creationId xmlns:a16="http://schemas.microsoft.com/office/drawing/2014/main" id="{C00B20FF-1C49-4B1D-8623-B0576C1A802F}"/>
                </a:ext>
              </a:extLst>
            </p:cNvPr>
            <p:cNvSpPr>
              <a:spLocks/>
            </p:cNvSpPr>
            <p:nvPr/>
          </p:nvSpPr>
          <p:spPr bwMode="auto">
            <a:xfrm>
              <a:off x="5997161" y="3069587"/>
              <a:ext cx="191871" cy="345367"/>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a:extLst>
              <a:ext uri="{FF2B5EF4-FFF2-40B4-BE49-F238E27FC236}">
                <a16:creationId xmlns:a16="http://schemas.microsoft.com/office/drawing/2014/main" id="{21872556-88DE-4FEE-90B0-0336BF60682D}"/>
              </a:ext>
            </a:extLst>
          </p:cNvPr>
          <p:cNvGrpSpPr/>
          <p:nvPr/>
        </p:nvGrpSpPr>
        <p:grpSpPr>
          <a:xfrm>
            <a:off x="1736934" y="1588960"/>
            <a:ext cx="471774" cy="474128"/>
            <a:chOff x="5746699" y="2048352"/>
            <a:chExt cx="712151" cy="715702"/>
          </a:xfrm>
          <a:effectLst/>
        </p:grpSpPr>
        <p:sp>
          <p:nvSpPr>
            <p:cNvPr id="34" name="任意多边形: 形状 41">
              <a:extLst>
                <a:ext uri="{FF2B5EF4-FFF2-40B4-BE49-F238E27FC236}">
                  <a16:creationId xmlns:a16="http://schemas.microsoft.com/office/drawing/2014/main" id="{C1DD58D5-3CF9-4240-A08C-78B84432B56B}"/>
                </a:ext>
              </a:extLst>
            </p:cNvPr>
            <p:cNvSpPr>
              <a:spLocks/>
            </p:cNvSpPr>
            <p:nvPr/>
          </p:nvSpPr>
          <p:spPr bwMode="auto">
            <a:xfrm>
              <a:off x="5746699" y="2048352"/>
              <a:ext cx="712151" cy="715702"/>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accent1"/>
            </a:solidFill>
            <a:ln w="19050">
              <a:noFill/>
              <a:prstDash val="solid"/>
              <a:round/>
              <a:headEnd/>
              <a:tailEnd/>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形状 44">
              <a:extLst>
                <a:ext uri="{FF2B5EF4-FFF2-40B4-BE49-F238E27FC236}">
                  <a16:creationId xmlns:a16="http://schemas.microsoft.com/office/drawing/2014/main" id="{3941C8D0-0E24-412C-85E9-9748623AD249}"/>
                </a:ext>
              </a:extLst>
            </p:cNvPr>
            <p:cNvSpPr>
              <a:spLocks/>
            </p:cNvSpPr>
            <p:nvPr/>
          </p:nvSpPr>
          <p:spPr bwMode="auto">
            <a:xfrm>
              <a:off x="5941326" y="2262120"/>
              <a:ext cx="350166" cy="287806"/>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a:extLst>
              <a:ext uri="{FF2B5EF4-FFF2-40B4-BE49-F238E27FC236}">
                <a16:creationId xmlns:a16="http://schemas.microsoft.com/office/drawing/2014/main" id="{CBD7064C-6B41-4B95-A278-C6880F3DD25A}"/>
              </a:ext>
            </a:extLst>
          </p:cNvPr>
          <p:cNvGrpSpPr/>
          <p:nvPr/>
        </p:nvGrpSpPr>
        <p:grpSpPr>
          <a:xfrm>
            <a:off x="2831853" y="2080341"/>
            <a:ext cx="472951" cy="474128"/>
            <a:chOff x="5746696" y="4552422"/>
            <a:chExt cx="713926" cy="715702"/>
          </a:xfrm>
          <a:effectLst/>
        </p:grpSpPr>
        <p:sp>
          <p:nvSpPr>
            <p:cNvPr id="37" name="任意多边形: 形状 39">
              <a:extLst>
                <a:ext uri="{FF2B5EF4-FFF2-40B4-BE49-F238E27FC236}">
                  <a16:creationId xmlns:a16="http://schemas.microsoft.com/office/drawing/2014/main" id="{B09D73BC-FAC6-429C-8E60-639D975D3AF0}"/>
                </a:ext>
              </a:extLst>
            </p:cNvPr>
            <p:cNvSpPr>
              <a:spLocks/>
            </p:cNvSpPr>
            <p:nvPr/>
          </p:nvSpPr>
          <p:spPr bwMode="auto">
            <a:xfrm>
              <a:off x="5746696" y="4552422"/>
              <a:ext cx="713926" cy="715702"/>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accent4"/>
            </a:solidFill>
            <a:ln w="19050">
              <a:noFill/>
              <a:prstDash val="solid"/>
              <a:round/>
              <a:headEnd/>
              <a:tailEnd/>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形状 40">
              <a:extLst>
                <a:ext uri="{FF2B5EF4-FFF2-40B4-BE49-F238E27FC236}">
                  <a16:creationId xmlns:a16="http://schemas.microsoft.com/office/drawing/2014/main" id="{F92913EE-A419-4243-8419-A2AC315F0858}"/>
                </a:ext>
              </a:extLst>
            </p:cNvPr>
            <p:cNvSpPr>
              <a:spLocks/>
            </p:cNvSpPr>
            <p:nvPr/>
          </p:nvSpPr>
          <p:spPr bwMode="auto">
            <a:xfrm>
              <a:off x="5945318" y="4753898"/>
              <a:ext cx="314912" cy="3143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矩形 3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2963874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p:cTn id="87" dur="500" fill="hold"/>
                                        <p:tgtEl>
                                          <p:spTgt spid="26"/>
                                        </p:tgtEl>
                                        <p:attrNameLst>
                                          <p:attrName>ppt_w</p:attrName>
                                        </p:attrNameLst>
                                      </p:cBhvr>
                                      <p:tavLst>
                                        <p:tav tm="0">
                                          <p:val>
                                            <p:fltVal val="0"/>
                                          </p:val>
                                        </p:tav>
                                        <p:tav tm="100000">
                                          <p:val>
                                            <p:strVal val="#ppt_w"/>
                                          </p:val>
                                        </p:tav>
                                      </p:tavLst>
                                    </p:anim>
                                    <p:anim calcmode="lin" valueType="num">
                                      <p:cBhvr>
                                        <p:cTn id="88" dur="500" fill="hold"/>
                                        <p:tgtEl>
                                          <p:spTgt spid="26"/>
                                        </p:tgtEl>
                                        <p:attrNameLst>
                                          <p:attrName>ppt_h</p:attrName>
                                        </p:attrNameLst>
                                      </p:cBhvr>
                                      <p:tavLst>
                                        <p:tav tm="0">
                                          <p:val>
                                            <p:fltVal val="0"/>
                                          </p:val>
                                        </p:tav>
                                        <p:tav tm="100000">
                                          <p:val>
                                            <p:strVal val="#ppt_h"/>
                                          </p:val>
                                        </p:tav>
                                      </p:tavLst>
                                    </p:anim>
                                    <p:animEffect transition="in" filter="fade">
                                      <p:cBhvr>
                                        <p:cTn id="89" dur="500"/>
                                        <p:tgtEl>
                                          <p:spTgt spid="26"/>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Effect transition="in" filter="fade">
                                      <p:cBhvr>
                                        <p:cTn id="95" dur="500"/>
                                        <p:tgtEl>
                                          <p:spTgt spid="27"/>
                                        </p:tgtEl>
                                      </p:cBhvr>
                                    </p:animEffect>
                                  </p:childTnLst>
                                </p:cTn>
                              </p:par>
                            </p:childTnLst>
                          </p:cTn>
                        </p:par>
                        <p:par>
                          <p:cTn id="96" fill="hold">
                            <p:stCondLst>
                              <p:cond delay="8000"/>
                            </p:stCondLst>
                            <p:childTnLst>
                              <p:par>
                                <p:cTn id="97" presetID="53" presetClass="entr" presetSubtype="16"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500" fill="hold"/>
                                        <p:tgtEl>
                                          <p:spTgt spid="29"/>
                                        </p:tgtEl>
                                        <p:attrNameLst>
                                          <p:attrName>ppt_w</p:attrName>
                                        </p:attrNameLst>
                                      </p:cBhvr>
                                      <p:tavLst>
                                        <p:tav tm="0">
                                          <p:val>
                                            <p:fltVal val="0"/>
                                          </p:val>
                                        </p:tav>
                                        <p:tav tm="100000">
                                          <p:val>
                                            <p:strVal val="#ppt_w"/>
                                          </p:val>
                                        </p:tav>
                                      </p:tavLst>
                                    </p:anim>
                                    <p:anim calcmode="lin" valueType="num">
                                      <p:cBhvr>
                                        <p:cTn id="106" dur="500" fill="hold"/>
                                        <p:tgtEl>
                                          <p:spTgt spid="29"/>
                                        </p:tgtEl>
                                        <p:attrNameLst>
                                          <p:attrName>ppt_h</p:attrName>
                                        </p:attrNameLst>
                                      </p:cBhvr>
                                      <p:tavLst>
                                        <p:tav tm="0">
                                          <p:val>
                                            <p:fltVal val="0"/>
                                          </p:val>
                                        </p:tav>
                                        <p:tav tm="100000">
                                          <p:val>
                                            <p:strVal val="#ppt_h"/>
                                          </p:val>
                                        </p:tav>
                                      </p:tavLst>
                                    </p:anim>
                                    <p:animEffect transition="in" filter="fade">
                                      <p:cBhvr>
                                        <p:cTn id="107" dur="500"/>
                                        <p:tgtEl>
                                          <p:spTgt spid="29"/>
                                        </p:tgtEl>
                                      </p:cBhvr>
                                    </p:animEffect>
                                  </p:childTnLst>
                                </p:cTn>
                              </p:par>
                            </p:childTnLst>
                          </p:cTn>
                        </p:par>
                        <p:par>
                          <p:cTn id="108" fill="hold">
                            <p:stCondLst>
                              <p:cond delay="9000"/>
                            </p:stCondLst>
                            <p:childTnLst>
                              <p:par>
                                <p:cTn id="109" presetID="53" presetClass="entr" presetSubtype="16" fill="hold" nodeType="afterEffect">
                                  <p:stCondLst>
                                    <p:cond delay="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500" fill="hold"/>
                                        <p:tgtEl>
                                          <p:spTgt spid="30"/>
                                        </p:tgtEl>
                                        <p:attrNameLst>
                                          <p:attrName>ppt_w</p:attrName>
                                        </p:attrNameLst>
                                      </p:cBhvr>
                                      <p:tavLst>
                                        <p:tav tm="0">
                                          <p:val>
                                            <p:fltVal val="0"/>
                                          </p:val>
                                        </p:tav>
                                        <p:tav tm="100000">
                                          <p:val>
                                            <p:strVal val="#ppt_w"/>
                                          </p:val>
                                        </p:tav>
                                      </p:tavLst>
                                    </p:anim>
                                    <p:anim calcmode="lin" valueType="num">
                                      <p:cBhvr>
                                        <p:cTn id="112" dur="500" fill="hold"/>
                                        <p:tgtEl>
                                          <p:spTgt spid="30"/>
                                        </p:tgtEl>
                                        <p:attrNameLst>
                                          <p:attrName>ppt_h</p:attrName>
                                        </p:attrNameLst>
                                      </p:cBhvr>
                                      <p:tavLst>
                                        <p:tav tm="0">
                                          <p:val>
                                            <p:fltVal val="0"/>
                                          </p:val>
                                        </p:tav>
                                        <p:tav tm="100000">
                                          <p:val>
                                            <p:strVal val="#ppt_h"/>
                                          </p:val>
                                        </p:tav>
                                      </p:tavLst>
                                    </p:anim>
                                    <p:animEffect transition="in" filter="fade">
                                      <p:cBhvr>
                                        <p:cTn id="113" dur="500"/>
                                        <p:tgtEl>
                                          <p:spTgt spid="30"/>
                                        </p:tgtEl>
                                      </p:cBhvr>
                                    </p:animEffect>
                                  </p:childTnLst>
                                </p:cTn>
                              </p:par>
                            </p:childTnLst>
                          </p:cTn>
                        </p:par>
                        <p:par>
                          <p:cTn id="114" fill="hold">
                            <p:stCondLst>
                              <p:cond delay="9500"/>
                            </p:stCondLst>
                            <p:childTnLst>
                              <p:par>
                                <p:cTn id="115" presetID="53" presetClass="entr" presetSubtype="16" fill="hold" nodeType="after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500" fill="hold"/>
                                        <p:tgtEl>
                                          <p:spTgt spid="33"/>
                                        </p:tgtEl>
                                        <p:attrNameLst>
                                          <p:attrName>ppt_w</p:attrName>
                                        </p:attrNameLst>
                                      </p:cBhvr>
                                      <p:tavLst>
                                        <p:tav tm="0">
                                          <p:val>
                                            <p:fltVal val="0"/>
                                          </p:val>
                                        </p:tav>
                                        <p:tav tm="100000">
                                          <p:val>
                                            <p:strVal val="#ppt_w"/>
                                          </p:val>
                                        </p:tav>
                                      </p:tavLst>
                                    </p:anim>
                                    <p:anim calcmode="lin" valueType="num">
                                      <p:cBhvr>
                                        <p:cTn id="118" dur="500" fill="hold"/>
                                        <p:tgtEl>
                                          <p:spTgt spid="33"/>
                                        </p:tgtEl>
                                        <p:attrNameLst>
                                          <p:attrName>ppt_h</p:attrName>
                                        </p:attrNameLst>
                                      </p:cBhvr>
                                      <p:tavLst>
                                        <p:tav tm="0">
                                          <p:val>
                                            <p:fltVal val="0"/>
                                          </p:val>
                                        </p:tav>
                                        <p:tav tm="100000">
                                          <p:val>
                                            <p:strVal val="#ppt_h"/>
                                          </p:val>
                                        </p:tav>
                                      </p:tavLst>
                                    </p:anim>
                                    <p:animEffect transition="in" filter="fade">
                                      <p:cBhvr>
                                        <p:cTn id="119" dur="500"/>
                                        <p:tgtEl>
                                          <p:spTgt spid="33"/>
                                        </p:tgtEl>
                                      </p:cBhvr>
                                    </p:animEffect>
                                  </p:childTnLst>
                                </p:cTn>
                              </p:par>
                            </p:childTnLst>
                          </p:cTn>
                        </p:par>
                        <p:par>
                          <p:cTn id="120" fill="hold">
                            <p:stCondLst>
                              <p:cond delay="10000"/>
                            </p:stCondLst>
                            <p:childTnLst>
                              <p:par>
                                <p:cTn id="121" presetID="53" presetClass="entr" presetSubtype="16" fill="hold" nodeType="afterEffect">
                                  <p:stCondLst>
                                    <p:cond delay="0"/>
                                  </p:stCondLst>
                                  <p:childTnLst>
                                    <p:set>
                                      <p:cBhvr>
                                        <p:cTn id="122" dur="1" fill="hold">
                                          <p:stCondLst>
                                            <p:cond delay="0"/>
                                          </p:stCondLst>
                                        </p:cTn>
                                        <p:tgtEl>
                                          <p:spTgt spid="36"/>
                                        </p:tgtEl>
                                        <p:attrNameLst>
                                          <p:attrName>style.visibility</p:attrName>
                                        </p:attrNameLst>
                                      </p:cBhvr>
                                      <p:to>
                                        <p:strVal val="visible"/>
                                      </p:to>
                                    </p:set>
                                    <p:anim calcmode="lin" valueType="num">
                                      <p:cBhvr>
                                        <p:cTn id="123" dur="500" fill="hold"/>
                                        <p:tgtEl>
                                          <p:spTgt spid="36"/>
                                        </p:tgtEl>
                                        <p:attrNameLst>
                                          <p:attrName>ppt_w</p:attrName>
                                        </p:attrNameLst>
                                      </p:cBhvr>
                                      <p:tavLst>
                                        <p:tav tm="0">
                                          <p:val>
                                            <p:fltVal val="0"/>
                                          </p:val>
                                        </p:tav>
                                        <p:tav tm="100000">
                                          <p:val>
                                            <p:strVal val="#ppt_w"/>
                                          </p:val>
                                        </p:tav>
                                      </p:tavLst>
                                    </p:anim>
                                    <p:anim calcmode="lin" valueType="num">
                                      <p:cBhvr>
                                        <p:cTn id="124" dur="500" fill="hold"/>
                                        <p:tgtEl>
                                          <p:spTgt spid="36"/>
                                        </p:tgtEl>
                                        <p:attrNameLst>
                                          <p:attrName>ppt_h</p:attrName>
                                        </p:attrNameLst>
                                      </p:cBhvr>
                                      <p:tavLst>
                                        <p:tav tm="0">
                                          <p:val>
                                            <p:fltVal val="0"/>
                                          </p:val>
                                        </p:tav>
                                        <p:tav tm="100000">
                                          <p:val>
                                            <p:strVal val="#ppt_h"/>
                                          </p:val>
                                        </p:tav>
                                      </p:tavLst>
                                    </p:anim>
                                    <p:animEffect transition="in" filter="fade">
                                      <p:cBhvr>
                                        <p:cTn id="1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6" grpId="0" animBg="1"/>
      <p:bldP spid="7" grpId="0" animBg="1"/>
      <p:bldP spid="21" grpId="0" animBg="1"/>
      <p:bldP spid="25" grpId="0" animBg="1"/>
      <p:bldP spid="26" grpId="0" animBg="1"/>
      <p:bldP spid="27" grpId="0" animBg="1"/>
      <p:bldP spid="28" grpId="0" animBg="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Rounded Corners 118">
            <a:extLst>
              <a:ext uri="{FF2B5EF4-FFF2-40B4-BE49-F238E27FC236}">
                <a16:creationId xmlns:a16="http://schemas.microsoft.com/office/drawing/2014/main" id="{B0E801EC-31DD-47AD-873F-504A683FA80C}"/>
              </a:ext>
            </a:extLst>
          </p:cNvPr>
          <p:cNvSpPr>
            <a:spLocks/>
          </p:cNvSpPr>
          <p:nvPr/>
        </p:nvSpPr>
        <p:spPr bwMode="auto">
          <a:xfrm>
            <a:off x="5129125" y="1172200"/>
            <a:ext cx="2552693" cy="726536"/>
          </a:xfrm>
          <a:prstGeom prst="roundRect">
            <a:avLst/>
          </a:prstGeom>
          <a:solidFill>
            <a:schemeClr val="accent1"/>
          </a:solidFill>
          <a:ln w="9525">
            <a:noFill/>
            <a:round/>
            <a:headEnd/>
            <a:tailEnd/>
          </a:ln>
          <a:effectLs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5" name="Rectangle: Rounded Corners 119">
            <a:extLst>
              <a:ext uri="{FF2B5EF4-FFF2-40B4-BE49-F238E27FC236}">
                <a16:creationId xmlns:a16="http://schemas.microsoft.com/office/drawing/2014/main" id="{0D59F02B-2530-4A5A-A35A-D7D09DB9EE64}"/>
              </a:ext>
            </a:extLst>
          </p:cNvPr>
          <p:cNvSpPr>
            <a:spLocks/>
          </p:cNvSpPr>
          <p:nvPr/>
        </p:nvSpPr>
        <p:spPr bwMode="auto">
          <a:xfrm>
            <a:off x="5129125" y="2118295"/>
            <a:ext cx="2552693" cy="726536"/>
          </a:xfrm>
          <a:prstGeom prst="roundRect">
            <a:avLst/>
          </a:prstGeom>
          <a:solidFill>
            <a:schemeClr val="accent2"/>
          </a:solidFill>
          <a:ln w="9525">
            <a:noFill/>
            <a:round/>
            <a:headEnd/>
            <a:tailEnd/>
          </a:ln>
          <a:effectLs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Rounded Corners 120">
            <a:extLst>
              <a:ext uri="{FF2B5EF4-FFF2-40B4-BE49-F238E27FC236}">
                <a16:creationId xmlns:a16="http://schemas.microsoft.com/office/drawing/2014/main" id="{F8C1A29C-8EB3-4E56-B195-F5D979E06B20}"/>
              </a:ext>
            </a:extLst>
          </p:cNvPr>
          <p:cNvSpPr>
            <a:spLocks/>
          </p:cNvSpPr>
          <p:nvPr/>
        </p:nvSpPr>
        <p:spPr bwMode="auto">
          <a:xfrm>
            <a:off x="5129125" y="3035348"/>
            <a:ext cx="2552693" cy="726536"/>
          </a:xfrm>
          <a:prstGeom prst="roundRect">
            <a:avLst/>
          </a:prstGeom>
          <a:solidFill>
            <a:schemeClr val="accent3"/>
          </a:solidFill>
          <a:ln w="9525">
            <a:noFill/>
            <a:round/>
            <a:headEnd/>
            <a:tailEnd/>
          </a:ln>
          <a:effectLs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Rounded Corners 121">
            <a:extLst>
              <a:ext uri="{FF2B5EF4-FFF2-40B4-BE49-F238E27FC236}">
                <a16:creationId xmlns:a16="http://schemas.microsoft.com/office/drawing/2014/main" id="{C4832ED7-54F8-4D8F-AD8F-6904259EEF6A}"/>
              </a:ext>
            </a:extLst>
          </p:cNvPr>
          <p:cNvSpPr>
            <a:spLocks/>
          </p:cNvSpPr>
          <p:nvPr/>
        </p:nvSpPr>
        <p:spPr bwMode="auto">
          <a:xfrm>
            <a:off x="5129125" y="3927646"/>
            <a:ext cx="2552693" cy="726536"/>
          </a:xfrm>
          <a:prstGeom prst="roundRect">
            <a:avLst/>
          </a:prstGeom>
          <a:solidFill>
            <a:schemeClr val="accent4"/>
          </a:solidFill>
          <a:ln w="9525">
            <a:noFill/>
            <a:round/>
            <a:headEnd/>
            <a:tailEnd/>
          </a:ln>
          <a:effectLs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Oval 122">
            <a:extLst>
              <a:ext uri="{FF2B5EF4-FFF2-40B4-BE49-F238E27FC236}">
                <a16:creationId xmlns:a16="http://schemas.microsoft.com/office/drawing/2014/main" id="{33A3B69B-0656-4F31-A3CB-1BAFC6333576}"/>
              </a:ext>
            </a:extLst>
          </p:cNvPr>
          <p:cNvSpPr/>
          <p:nvPr/>
        </p:nvSpPr>
        <p:spPr>
          <a:xfrm>
            <a:off x="1753828" y="1632042"/>
            <a:ext cx="2398886" cy="2398885"/>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Oval 123">
            <a:extLst>
              <a:ext uri="{FF2B5EF4-FFF2-40B4-BE49-F238E27FC236}">
                <a16:creationId xmlns:a16="http://schemas.microsoft.com/office/drawing/2014/main" id="{59DCD8DD-E84A-4E48-AC3D-26D71114EC41}"/>
              </a:ext>
            </a:extLst>
          </p:cNvPr>
          <p:cNvSpPr/>
          <p:nvPr/>
        </p:nvSpPr>
        <p:spPr>
          <a:xfrm>
            <a:off x="2045323" y="1923537"/>
            <a:ext cx="1815897" cy="1815897"/>
          </a:xfrm>
          <a:prstGeom prst="ellipse">
            <a:avLst/>
          </a:prstGeom>
          <a:ln w="381000" cap="rnd" cmpd="sng">
            <a:solidFill>
              <a:schemeClr val="bg1">
                <a:lumMod val="75000"/>
                <a:alpha val="1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Oval 124">
            <a:extLst>
              <a:ext uri="{FF2B5EF4-FFF2-40B4-BE49-F238E27FC236}">
                <a16:creationId xmlns:a16="http://schemas.microsoft.com/office/drawing/2014/main" id="{A2D464D3-1DF8-40BE-92F3-085C149425A3}"/>
              </a:ext>
            </a:extLst>
          </p:cNvPr>
          <p:cNvSpPr/>
          <p:nvPr/>
        </p:nvSpPr>
        <p:spPr>
          <a:xfrm>
            <a:off x="2337866" y="2216079"/>
            <a:ext cx="1230815" cy="1230815"/>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Oval 125">
            <a:extLst>
              <a:ext uri="{FF2B5EF4-FFF2-40B4-BE49-F238E27FC236}">
                <a16:creationId xmlns:a16="http://schemas.microsoft.com/office/drawing/2014/main" id="{B2BD9F6D-773F-40A0-8970-F29FFA0187C8}"/>
              </a:ext>
            </a:extLst>
          </p:cNvPr>
          <p:cNvSpPr/>
          <p:nvPr/>
        </p:nvSpPr>
        <p:spPr>
          <a:xfrm>
            <a:off x="1463083" y="1341297"/>
            <a:ext cx="2980378" cy="2980378"/>
          </a:xfrm>
          <a:prstGeom prst="ellipse">
            <a:avLst/>
          </a:prstGeom>
          <a:ln w="381000" cap="rnd" cmpd="sng">
            <a:solidFill>
              <a:schemeClr val="bg1">
                <a:lumMod val="75000"/>
                <a:alpha val="1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Arc 126">
            <a:extLst>
              <a:ext uri="{FF2B5EF4-FFF2-40B4-BE49-F238E27FC236}">
                <a16:creationId xmlns:a16="http://schemas.microsoft.com/office/drawing/2014/main" id="{1E51C055-4FC6-4FA0-B511-3E48A93812D8}"/>
              </a:ext>
            </a:extLst>
          </p:cNvPr>
          <p:cNvSpPr/>
          <p:nvPr/>
        </p:nvSpPr>
        <p:spPr>
          <a:xfrm>
            <a:off x="2337866" y="2216079"/>
            <a:ext cx="1230815" cy="1230815"/>
          </a:xfrm>
          <a:prstGeom prst="arc">
            <a:avLst>
              <a:gd name="adj1" fmla="val 16200000"/>
              <a:gd name="adj2" fmla="val 9376870"/>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7">
            <a:extLst>
              <a:ext uri="{FF2B5EF4-FFF2-40B4-BE49-F238E27FC236}">
                <a16:creationId xmlns:a16="http://schemas.microsoft.com/office/drawing/2014/main" id="{D5D42600-9B26-453C-B4EA-CC7F2E904611}"/>
              </a:ext>
            </a:extLst>
          </p:cNvPr>
          <p:cNvSpPr/>
          <p:nvPr/>
        </p:nvSpPr>
        <p:spPr>
          <a:xfrm>
            <a:off x="5717023" y="1367201"/>
            <a:ext cx="739867" cy="336535"/>
          </a:xfrm>
          <a:prstGeom prst="rect">
            <a:avLst/>
          </a:prstGeom>
          <a:effectLst/>
        </p:spPr>
        <p:txBody>
          <a:bodyPr wrap="none" lIns="137160" rIns="137160" bIns="54864" anchor="ctr">
            <a:normAutofit fontScale="92500" lnSpcReduction="10000"/>
          </a:bodyPr>
          <a:lstStyle/>
          <a:p>
            <a:pPr algn="ctr"/>
            <a:r>
              <a:rPr lang="en-US" b="1">
                <a:solidFill>
                  <a:srgbClr val="FFFFFF"/>
                </a:solidFill>
                <a:latin typeface="Arial" panose="020B0604020202020204" pitchFamily="34" charset="0"/>
                <a:ea typeface="微软雅黑" panose="020B0503020204020204" pitchFamily="34" charset="-122"/>
                <a:sym typeface="Arial" panose="020B0604020202020204" pitchFamily="34" charset="0"/>
              </a:rPr>
              <a:t>10%</a:t>
            </a:r>
          </a:p>
        </p:txBody>
      </p:sp>
      <p:sp>
        <p:nvSpPr>
          <p:cNvPr id="14" name="Rectangle 128">
            <a:extLst>
              <a:ext uri="{FF2B5EF4-FFF2-40B4-BE49-F238E27FC236}">
                <a16:creationId xmlns:a16="http://schemas.microsoft.com/office/drawing/2014/main" id="{95EF9C53-115F-47F6-AD4C-50B98E7F7FEE}"/>
              </a:ext>
            </a:extLst>
          </p:cNvPr>
          <p:cNvSpPr/>
          <p:nvPr/>
        </p:nvSpPr>
        <p:spPr>
          <a:xfrm>
            <a:off x="5717023" y="2305912"/>
            <a:ext cx="739867" cy="336535"/>
          </a:xfrm>
          <a:prstGeom prst="rect">
            <a:avLst/>
          </a:prstGeom>
          <a:effectLst/>
        </p:spPr>
        <p:txBody>
          <a:bodyPr wrap="none" lIns="137160" rIns="137160" bIns="54864" anchor="ctr">
            <a:normAutofit fontScale="92500" lnSpcReduction="10000"/>
          </a:bodyPr>
          <a:lstStyle/>
          <a:p>
            <a:pPr algn="ctr"/>
            <a:r>
              <a:rPr lang="en-US" b="1">
                <a:solidFill>
                  <a:srgbClr val="FFFFFF"/>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15" name="Rectangle 129">
            <a:extLst>
              <a:ext uri="{FF2B5EF4-FFF2-40B4-BE49-F238E27FC236}">
                <a16:creationId xmlns:a16="http://schemas.microsoft.com/office/drawing/2014/main" id="{B77F32E9-873B-432F-A8C8-7B9797109DF5}"/>
              </a:ext>
            </a:extLst>
          </p:cNvPr>
          <p:cNvSpPr/>
          <p:nvPr/>
        </p:nvSpPr>
        <p:spPr>
          <a:xfrm>
            <a:off x="5717023" y="3222966"/>
            <a:ext cx="739867" cy="336535"/>
          </a:xfrm>
          <a:prstGeom prst="rect">
            <a:avLst/>
          </a:prstGeom>
          <a:effectLst/>
        </p:spPr>
        <p:txBody>
          <a:bodyPr wrap="none" lIns="137160" rIns="137160" bIns="54864" anchor="ctr">
            <a:normAutofit fontScale="92500" lnSpcReduction="10000"/>
          </a:bodyPr>
          <a:lstStyle/>
          <a:p>
            <a:pPr algn="ctr"/>
            <a:r>
              <a:rPr lang="en-US" b="1">
                <a:solidFill>
                  <a:srgbClr val="FFFFFF"/>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17" name="Rectangle 130">
            <a:extLst>
              <a:ext uri="{FF2B5EF4-FFF2-40B4-BE49-F238E27FC236}">
                <a16:creationId xmlns:a16="http://schemas.microsoft.com/office/drawing/2014/main" id="{CC0B3D03-9D77-4B5E-ABDA-8D1886B7A046}"/>
              </a:ext>
            </a:extLst>
          </p:cNvPr>
          <p:cNvSpPr/>
          <p:nvPr/>
        </p:nvSpPr>
        <p:spPr>
          <a:xfrm>
            <a:off x="5717023" y="4115263"/>
            <a:ext cx="739867" cy="336535"/>
          </a:xfrm>
          <a:prstGeom prst="rect">
            <a:avLst/>
          </a:prstGeom>
          <a:effectLst/>
        </p:spPr>
        <p:txBody>
          <a:bodyPr wrap="none" lIns="137160" rIns="137160" bIns="54864" anchor="ctr">
            <a:normAutofit fontScale="92500" lnSpcReduction="10000"/>
          </a:bodyPr>
          <a:lstStyle/>
          <a:p>
            <a:pPr algn="ctr"/>
            <a:r>
              <a:rPr lang="en-US" b="1">
                <a:solidFill>
                  <a:srgbClr val="FFFFFF"/>
                </a:solidFill>
                <a:latin typeface="Arial" panose="020B0604020202020204" pitchFamily="34" charset="0"/>
                <a:ea typeface="微软雅黑" panose="020B0503020204020204" pitchFamily="34" charset="-122"/>
                <a:sym typeface="Arial" panose="020B0604020202020204" pitchFamily="34" charset="0"/>
              </a:rPr>
              <a:t>40%</a:t>
            </a:r>
          </a:p>
        </p:txBody>
      </p:sp>
      <p:sp>
        <p:nvSpPr>
          <p:cNvPr id="18" name="Freeform: Shape 131">
            <a:extLst>
              <a:ext uri="{FF2B5EF4-FFF2-40B4-BE49-F238E27FC236}">
                <a16:creationId xmlns:a16="http://schemas.microsoft.com/office/drawing/2014/main" id="{BA08FED6-B351-43C5-85EE-2F956F58EA5A}"/>
              </a:ext>
            </a:extLst>
          </p:cNvPr>
          <p:cNvSpPr/>
          <p:nvPr/>
        </p:nvSpPr>
        <p:spPr>
          <a:xfrm>
            <a:off x="2953271" y="3446524"/>
            <a:ext cx="2239956" cy="847867"/>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9525" cmpd="sng">
            <a:solidFill>
              <a:schemeClr val="accent4"/>
            </a:solid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cxnSp>
        <p:nvCxnSpPr>
          <p:cNvPr id="19" name="Straight Connector 132">
            <a:extLst>
              <a:ext uri="{FF2B5EF4-FFF2-40B4-BE49-F238E27FC236}">
                <a16:creationId xmlns:a16="http://schemas.microsoft.com/office/drawing/2014/main" id="{F80A3B2D-D38A-426F-A3B2-78EC19413956}"/>
              </a:ext>
            </a:extLst>
          </p:cNvPr>
          <p:cNvCxnSpPr/>
          <p:nvPr/>
        </p:nvCxnSpPr>
        <p:spPr>
          <a:xfrm flipH="1">
            <a:off x="3651654" y="3398615"/>
            <a:ext cx="1477472" cy="0"/>
          </a:xfrm>
          <a:prstGeom prst="line">
            <a:avLst/>
          </a:prstGeom>
          <a:ln w="9525" cmpd="sng">
            <a:solidFill>
              <a:schemeClr val="accent3"/>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0" name="Straight Connector 133">
            <a:extLst>
              <a:ext uri="{FF2B5EF4-FFF2-40B4-BE49-F238E27FC236}">
                <a16:creationId xmlns:a16="http://schemas.microsoft.com/office/drawing/2014/main" id="{811884A6-05A8-41BD-B7AB-11294A3E702B}"/>
              </a:ext>
            </a:extLst>
          </p:cNvPr>
          <p:cNvCxnSpPr/>
          <p:nvPr/>
        </p:nvCxnSpPr>
        <p:spPr>
          <a:xfrm flipH="1">
            <a:off x="4186533" y="2481563"/>
            <a:ext cx="942594" cy="0"/>
          </a:xfrm>
          <a:prstGeom prst="line">
            <a:avLst/>
          </a:prstGeom>
          <a:ln w="9525" cmpd="sng">
            <a:solidFill>
              <a:schemeClr val="accent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1" name="Straight Connector 134">
            <a:extLst>
              <a:ext uri="{FF2B5EF4-FFF2-40B4-BE49-F238E27FC236}">
                <a16:creationId xmlns:a16="http://schemas.microsoft.com/office/drawing/2014/main" id="{A33140E2-3FF1-42C3-9733-50366182683D}"/>
              </a:ext>
            </a:extLst>
          </p:cNvPr>
          <p:cNvCxnSpPr/>
          <p:nvPr/>
        </p:nvCxnSpPr>
        <p:spPr>
          <a:xfrm flipH="1">
            <a:off x="3878217" y="1554591"/>
            <a:ext cx="1250909" cy="0"/>
          </a:xfrm>
          <a:prstGeom prst="line">
            <a:avLst/>
          </a:prstGeom>
          <a:ln w="9525" cmpd="sng">
            <a:solidFill>
              <a:schemeClr val="accent1"/>
            </a:solidFill>
            <a:prstDash val="dash"/>
          </a:ln>
          <a:effectLst/>
        </p:spPr>
        <p:style>
          <a:lnRef idx="2">
            <a:schemeClr val="accent1"/>
          </a:lnRef>
          <a:fillRef idx="0">
            <a:schemeClr val="accent1"/>
          </a:fillRef>
          <a:effectRef idx="1">
            <a:schemeClr val="accent1"/>
          </a:effectRef>
          <a:fontRef idx="minor">
            <a:schemeClr val="tx1"/>
          </a:fontRef>
        </p:style>
      </p:cxnSp>
      <p:grpSp>
        <p:nvGrpSpPr>
          <p:cNvPr id="22" name="Group 135">
            <a:extLst>
              <a:ext uri="{FF2B5EF4-FFF2-40B4-BE49-F238E27FC236}">
                <a16:creationId xmlns:a16="http://schemas.microsoft.com/office/drawing/2014/main" id="{BF77F526-6B15-43AF-8B13-372C33922396}"/>
              </a:ext>
            </a:extLst>
          </p:cNvPr>
          <p:cNvGrpSpPr>
            <a:grpSpLocks/>
          </p:cNvGrpSpPr>
          <p:nvPr/>
        </p:nvGrpSpPr>
        <p:grpSpPr bwMode="auto">
          <a:xfrm>
            <a:off x="5405829" y="2304686"/>
            <a:ext cx="269" cy="432"/>
            <a:chOff x="0" y="0"/>
            <a:chExt cx="359" cy="576"/>
          </a:xfrm>
          <a:solidFill>
            <a:srgbClr val="FFFFFF"/>
          </a:solidFill>
          <a:effectLst/>
        </p:grpSpPr>
        <p:sp>
          <p:nvSpPr>
            <p:cNvPr id="23" name="Straight Connector 136">
              <a:extLst>
                <a:ext uri="{FF2B5EF4-FFF2-40B4-BE49-F238E27FC236}">
                  <a16:creationId xmlns:a16="http://schemas.microsoft.com/office/drawing/2014/main" id="{9DDC4AFA-34F0-4761-A3C0-B395A585B753}"/>
                </a:ext>
              </a:extLst>
            </p:cNvPr>
            <p:cNvSpPr>
              <a:spLocks/>
            </p:cNvSpPr>
            <p:nvPr/>
          </p:nvSpPr>
          <p:spPr bwMode="auto">
            <a:xfrm flipH="1">
              <a:off x="2" y="4"/>
              <a:ext cx="0" cy="0"/>
            </a:xfrm>
            <a:prstGeom prst="line">
              <a:avLst/>
            </a:prstGeom>
            <a:grpFill/>
            <a:ln w="12700">
              <a:solidFill>
                <a:srgbClr val="D42564"/>
              </a:solidFill>
              <a:miter lim="800000"/>
              <a:headEnd/>
              <a:tailEnd/>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137">
              <a:extLst>
                <a:ext uri="{FF2B5EF4-FFF2-40B4-BE49-F238E27FC236}">
                  <a16:creationId xmlns:a16="http://schemas.microsoft.com/office/drawing/2014/main" id="{4BDD0A28-6394-443A-A78D-2682D828E60A}"/>
                </a:ext>
              </a:extLst>
            </p:cNvPr>
            <p:cNvSpPr>
              <a:spLocks/>
            </p:cNvSpPr>
            <p:nvPr/>
          </p:nvSpPr>
          <p:spPr bwMode="auto">
            <a:xfrm>
              <a:off x="0" y="0"/>
              <a:ext cx="359"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21600" y="12248"/>
                  </a:moveTo>
                  <a:lnTo>
                    <a:pt x="18" y="1"/>
                  </a:lnTo>
                  <a:lnTo>
                    <a:pt x="18" y="0"/>
                  </a:lnTo>
                  <a:lnTo>
                    <a:pt x="17" y="0"/>
                  </a:lnTo>
                  <a:lnTo>
                    <a:pt x="18" y="1"/>
                  </a:lnTo>
                  <a:lnTo>
                    <a:pt x="0" y="18203"/>
                  </a:lnTo>
                  <a:lnTo>
                    <a:pt x="7495" y="15059"/>
                  </a:lnTo>
                  <a:lnTo>
                    <a:pt x="12126" y="21600"/>
                  </a:lnTo>
                  <a:lnTo>
                    <a:pt x="17460" y="20130"/>
                  </a:lnTo>
                  <a:lnTo>
                    <a:pt x="12828" y="13588"/>
                  </a:lnTo>
                  <a:lnTo>
                    <a:pt x="21600" y="12248"/>
                  </a:lnTo>
                  <a:close/>
                  <a:moveTo>
                    <a:pt x="21600" y="1224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Freeform: Shape 138">
            <a:extLst>
              <a:ext uri="{FF2B5EF4-FFF2-40B4-BE49-F238E27FC236}">
                <a16:creationId xmlns:a16="http://schemas.microsoft.com/office/drawing/2014/main" id="{1BE047A9-5600-42CD-80B6-E7061B990B49}"/>
              </a:ext>
            </a:extLst>
          </p:cNvPr>
          <p:cNvSpPr>
            <a:spLocks/>
          </p:cNvSpPr>
          <p:nvPr/>
        </p:nvSpPr>
        <p:spPr bwMode="auto">
          <a:xfrm>
            <a:off x="5334778" y="1395008"/>
            <a:ext cx="328112" cy="2809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a:effec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Shape 139">
            <a:extLst>
              <a:ext uri="{FF2B5EF4-FFF2-40B4-BE49-F238E27FC236}">
                <a16:creationId xmlns:a16="http://schemas.microsoft.com/office/drawing/2014/main" id="{0C799F5A-2AE5-4A07-B77A-F848AE54C1AB}"/>
              </a:ext>
            </a:extLst>
          </p:cNvPr>
          <p:cNvSpPr>
            <a:spLocks/>
          </p:cNvSpPr>
          <p:nvPr/>
        </p:nvSpPr>
        <p:spPr bwMode="auto">
          <a:xfrm>
            <a:off x="5334290" y="4126857"/>
            <a:ext cx="330360" cy="328112"/>
          </a:xfrm>
          <a:custGeom>
            <a:avLst/>
            <a:gdLst>
              <a:gd name="T0" fmla="*/ 271572432 w 21600"/>
              <a:gd name="T1" fmla="*/ 84633435 h 21600"/>
              <a:gd name="T2" fmla="*/ 265605091 w 21600"/>
              <a:gd name="T3" fmla="*/ 85628018 h 21600"/>
              <a:gd name="T4" fmla="*/ 206952121 w 21600"/>
              <a:gd name="T5" fmla="*/ 25573367 h 21600"/>
              <a:gd name="T6" fmla="*/ 147128781 w 21600"/>
              <a:gd name="T7" fmla="*/ 0 h 21600"/>
              <a:gd name="T8" fmla="*/ 87386200 w 21600"/>
              <a:gd name="T9" fmla="*/ 25546198 h 21600"/>
              <a:gd name="T10" fmla="*/ 28651186 w 21600"/>
              <a:gd name="T11" fmla="*/ 85614423 h 21600"/>
              <a:gd name="T12" fmla="*/ 22751996 w 21600"/>
              <a:gd name="T13" fmla="*/ 84620999 h 21600"/>
              <a:gd name="T14" fmla="*/ 0 w 21600"/>
              <a:gd name="T15" fmla="*/ 143270944 h 21600"/>
              <a:gd name="T16" fmla="*/ 22711611 w 21600"/>
              <a:gd name="T17" fmla="*/ 201800902 h 21600"/>
              <a:gd name="T18" fmla="*/ 28692856 w 21600"/>
              <a:gd name="T19" fmla="*/ 200806330 h 21600"/>
              <a:gd name="T20" fmla="*/ 87386200 w 21600"/>
              <a:gd name="T21" fmla="*/ 260781867 h 21600"/>
              <a:gd name="T22" fmla="*/ 147223326 w 21600"/>
              <a:gd name="T23" fmla="*/ 286355233 h 21600"/>
              <a:gd name="T24" fmla="*/ 206952121 w 21600"/>
              <a:gd name="T25" fmla="*/ 260809046 h 21600"/>
              <a:gd name="T26" fmla="*/ 265550931 w 21600"/>
              <a:gd name="T27" fmla="*/ 200806330 h 21600"/>
              <a:gd name="T28" fmla="*/ 271532047 w 21600"/>
              <a:gd name="T29" fmla="*/ 201800902 h 21600"/>
              <a:gd name="T30" fmla="*/ 294284053 w 21600"/>
              <a:gd name="T31" fmla="*/ 143164660 h 21600"/>
              <a:gd name="T32" fmla="*/ 271532047 w 21600"/>
              <a:gd name="T33" fmla="*/ 187496393 h 21600"/>
              <a:gd name="T34" fmla="*/ 220712716 w 21600"/>
              <a:gd name="T35" fmla="*/ 143164660 h 21600"/>
              <a:gd name="T36" fmla="*/ 271558549 w 21600"/>
              <a:gd name="T37" fmla="*/ 98951422 h 21600"/>
              <a:gd name="T38" fmla="*/ 271532047 w 21600"/>
              <a:gd name="T39" fmla="*/ 187496393 h 21600"/>
              <a:gd name="T40" fmla="*/ 147237209 w 21600"/>
              <a:gd name="T41" fmla="*/ 272037140 h 21600"/>
              <a:gd name="T42" fmla="*/ 115969332 w 21600"/>
              <a:gd name="T43" fmla="*/ 207899289 h 21600"/>
              <a:gd name="T44" fmla="*/ 178382882 w 21600"/>
              <a:gd name="T45" fmla="*/ 207938776 h 21600"/>
              <a:gd name="T46" fmla="*/ 184717089 w 21600"/>
              <a:gd name="T47" fmla="*/ 195026763 h 21600"/>
              <a:gd name="T48" fmla="*/ 172129208 w 21600"/>
              <a:gd name="T49" fmla="*/ 194987157 h 21600"/>
              <a:gd name="T50" fmla="*/ 122250665 w 21600"/>
              <a:gd name="T51" fmla="*/ 194946392 h 21600"/>
              <a:gd name="T52" fmla="*/ 109647615 w 21600"/>
              <a:gd name="T53" fmla="*/ 194959988 h 21600"/>
              <a:gd name="T54" fmla="*/ 88149103 w 21600"/>
              <a:gd name="T55" fmla="*/ 185786441 h 21600"/>
              <a:gd name="T56" fmla="*/ 93912186 w 21600"/>
              <a:gd name="T57" fmla="*/ 167491410 h 21600"/>
              <a:gd name="T58" fmla="*/ 93952570 w 21600"/>
              <a:gd name="T59" fmla="*/ 118970097 h 21600"/>
              <a:gd name="T60" fmla="*/ 88107551 w 21600"/>
              <a:gd name="T61" fmla="*/ 100608280 h 21600"/>
              <a:gd name="T62" fmla="*/ 109647615 w 21600"/>
              <a:gd name="T63" fmla="*/ 91342055 h 21600"/>
              <a:gd name="T64" fmla="*/ 122222888 w 21600"/>
              <a:gd name="T65" fmla="*/ 91368076 h 21600"/>
              <a:gd name="T66" fmla="*/ 172101550 w 21600"/>
              <a:gd name="T67" fmla="*/ 91408841 h 21600"/>
              <a:gd name="T68" fmla="*/ 184704481 w 21600"/>
              <a:gd name="T69" fmla="*/ 91395256 h 21600"/>
              <a:gd name="T70" fmla="*/ 206176502 w 21600"/>
              <a:gd name="T71" fmla="*/ 100649045 h 21600"/>
              <a:gd name="T72" fmla="*/ 200371868 w 21600"/>
              <a:gd name="T73" fmla="*/ 118942928 h 21600"/>
              <a:gd name="T74" fmla="*/ 200331472 w 21600"/>
              <a:gd name="T75" fmla="*/ 167464241 h 21600"/>
              <a:gd name="T76" fmla="*/ 206094555 w 21600"/>
              <a:gd name="T77" fmla="*/ 185786441 h 21600"/>
              <a:gd name="T78" fmla="*/ 184717089 w 21600"/>
              <a:gd name="T79" fmla="*/ 195026763 h 21600"/>
              <a:gd name="T80" fmla="*/ 22751996 w 21600"/>
              <a:gd name="T81" fmla="*/ 98951422 h 21600"/>
              <a:gd name="T82" fmla="*/ 73571337 w 21600"/>
              <a:gd name="T83" fmla="*/ 143270944 h 21600"/>
              <a:gd name="T84" fmla="*/ 22725505 w 21600"/>
              <a:gd name="T85" fmla="*/ 187496393 h 21600"/>
              <a:gd name="T86" fmla="*/ 147128781 w 21600"/>
              <a:gd name="T87" fmla="*/ 14318105 h 21600"/>
              <a:gd name="T88" fmla="*/ 178396657 w 21600"/>
              <a:gd name="T89" fmla="*/ 78469540 h 21600"/>
              <a:gd name="T90" fmla="*/ 115983226 w 21600"/>
              <a:gd name="T91" fmla="*/ 78416457 h 21600"/>
              <a:gd name="T92" fmla="*/ 147128781 w 21600"/>
              <a:gd name="T93" fmla="*/ 14318105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20947" y="7093"/>
                </a:moveTo>
                <a:cubicBezTo>
                  <a:pt x="20788" y="6659"/>
                  <a:pt x="20377" y="6384"/>
                  <a:pt x="19933" y="6384"/>
                </a:cubicBezTo>
                <a:cubicBezTo>
                  <a:pt x="19847" y="6384"/>
                  <a:pt x="19760" y="6394"/>
                  <a:pt x="19673" y="6415"/>
                </a:cubicBezTo>
                <a:lnTo>
                  <a:pt x="19495" y="6459"/>
                </a:lnTo>
                <a:cubicBezTo>
                  <a:pt x="18556" y="4580"/>
                  <a:pt x="17025" y="3048"/>
                  <a:pt x="15147" y="2107"/>
                </a:cubicBezTo>
                <a:lnTo>
                  <a:pt x="15190" y="1929"/>
                </a:lnTo>
                <a:cubicBezTo>
                  <a:pt x="15323" y="1394"/>
                  <a:pt x="15031" y="846"/>
                  <a:pt x="14514" y="656"/>
                </a:cubicBezTo>
                <a:cubicBezTo>
                  <a:pt x="13325" y="221"/>
                  <a:pt x="12075" y="0"/>
                  <a:pt x="10799" y="0"/>
                </a:cubicBezTo>
                <a:cubicBezTo>
                  <a:pt x="9526" y="0"/>
                  <a:pt x="8278" y="220"/>
                  <a:pt x="7092" y="653"/>
                </a:cubicBezTo>
                <a:cubicBezTo>
                  <a:pt x="6574" y="843"/>
                  <a:pt x="6282" y="1391"/>
                  <a:pt x="6414" y="1927"/>
                </a:cubicBezTo>
                <a:lnTo>
                  <a:pt x="6458" y="2103"/>
                </a:lnTo>
                <a:cubicBezTo>
                  <a:pt x="4577" y="3044"/>
                  <a:pt x="3044" y="4577"/>
                  <a:pt x="2103" y="6458"/>
                </a:cubicBezTo>
                <a:lnTo>
                  <a:pt x="1929" y="6415"/>
                </a:lnTo>
                <a:cubicBezTo>
                  <a:pt x="1842" y="6394"/>
                  <a:pt x="1756" y="6383"/>
                  <a:pt x="1670" y="6383"/>
                </a:cubicBezTo>
                <a:cubicBezTo>
                  <a:pt x="1226" y="6383"/>
                  <a:pt x="815" y="6659"/>
                  <a:pt x="656" y="7092"/>
                </a:cubicBezTo>
                <a:cubicBezTo>
                  <a:pt x="221" y="8281"/>
                  <a:pt x="0" y="9530"/>
                  <a:pt x="0" y="10807"/>
                </a:cubicBezTo>
                <a:cubicBezTo>
                  <a:pt x="0" y="12080"/>
                  <a:pt x="219" y="13327"/>
                  <a:pt x="653" y="14513"/>
                </a:cubicBezTo>
                <a:cubicBezTo>
                  <a:pt x="812" y="14947"/>
                  <a:pt x="1223" y="15222"/>
                  <a:pt x="1667" y="15222"/>
                </a:cubicBezTo>
                <a:cubicBezTo>
                  <a:pt x="1753" y="15222"/>
                  <a:pt x="1840" y="15212"/>
                  <a:pt x="1926" y="15191"/>
                </a:cubicBezTo>
                <a:lnTo>
                  <a:pt x="2106" y="15147"/>
                </a:lnTo>
                <a:cubicBezTo>
                  <a:pt x="3047" y="17025"/>
                  <a:pt x="4578" y="18555"/>
                  <a:pt x="6458" y="19496"/>
                </a:cubicBezTo>
                <a:lnTo>
                  <a:pt x="6414" y="19671"/>
                </a:lnTo>
                <a:cubicBezTo>
                  <a:pt x="6282" y="20206"/>
                  <a:pt x="6574" y="20754"/>
                  <a:pt x="7091" y="20944"/>
                </a:cubicBezTo>
                <a:cubicBezTo>
                  <a:pt x="8280" y="21379"/>
                  <a:pt x="9530" y="21600"/>
                  <a:pt x="10806" y="21600"/>
                </a:cubicBezTo>
                <a:cubicBezTo>
                  <a:pt x="12079" y="21600"/>
                  <a:pt x="13326" y="21380"/>
                  <a:pt x="14513" y="20947"/>
                </a:cubicBezTo>
                <a:cubicBezTo>
                  <a:pt x="15030" y="20758"/>
                  <a:pt x="15322" y="20208"/>
                  <a:pt x="15190" y="19673"/>
                </a:cubicBezTo>
                <a:lnTo>
                  <a:pt x="15146" y="19492"/>
                </a:lnTo>
                <a:cubicBezTo>
                  <a:pt x="17022" y="18552"/>
                  <a:pt x="18551" y="17023"/>
                  <a:pt x="19491" y="15147"/>
                </a:cubicBezTo>
                <a:lnTo>
                  <a:pt x="19671" y="15191"/>
                </a:lnTo>
                <a:cubicBezTo>
                  <a:pt x="19757" y="15212"/>
                  <a:pt x="19844" y="15222"/>
                  <a:pt x="19930" y="15222"/>
                </a:cubicBezTo>
                <a:cubicBezTo>
                  <a:pt x="20374" y="15222"/>
                  <a:pt x="20785" y="14947"/>
                  <a:pt x="20943" y="14514"/>
                </a:cubicBezTo>
                <a:cubicBezTo>
                  <a:pt x="21379" y="13325"/>
                  <a:pt x="21600" y="12076"/>
                  <a:pt x="21600" y="10799"/>
                </a:cubicBezTo>
                <a:cubicBezTo>
                  <a:pt x="21600" y="9526"/>
                  <a:pt x="21380" y="8279"/>
                  <a:pt x="20947" y="7093"/>
                </a:cubicBezTo>
                <a:close/>
                <a:moveTo>
                  <a:pt x="19930" y="14143"/>
                </a:moveTo>
                <a:lnTo>
                  <a:pt x="15681" y="13094"/>
                </a:lnTo>
                <a:cubicBezTo>
                  <a:pt x="16011" y="12396"/>
                  <a:pt x="16200" y="11620"/>
                  <a:pt x="16200" y="10799"/>
                </a:cubicBezTo>
                <a:cubicBezTo>
                  <a:pt x="16200" y="9981"/>
                  <a:pt x="16012" y="9208"/>
                  <a:pt x="15685" y="8513"/>
                </a:cubicBezTo>
                <a:lnTo>
                  <a:pt x="19932" y="7464"/>
                </a:lnTo>
                <a:cubicBezTo>
                  <a:pt x="20313" y="8504"/>
                  <a:pt x="20520" y="9627"/>
                  <a:pt x="20520" y="10799"/>
                </a:cubicBezTo>
                <a:cubicBezTo>
                  <a:pt x="20520" y="11974"/>
                  <a:pt x="20312" y="13100"/>
                  <a:pt x="19930" y="14143"/>
                </a:cubicBezTo>
                <a:close/>
                <a:moveTo>
                  <a:pt x="14142" y="19933"/>
                </a:moveTo>
                <a:cubicBezTo>
                  <a:pt x="13102" y="20313"/>
                  <a:pt x="11978" y="20520"/>
                  <a:pt x="10807" y="20520"/>
                </a:cubicBezTo>
                <a:cubicBezTo>
                  <a:pt x="9632" y="20520"/>
                  <a:pt x="8506" y="20312"/>
                  <a:pt x="7464" y="19930"/>
                </a:cubicBezTo>
                <a:lnTo>
                  <a:pt x="8512" y="15682"/>
                </a:lnTo>
                <a:cubicBezTo>
                  <a:pt x="9210" y="16011"/>
                  <a:pt x="9985" y="16200"/>
                  <a:pt x="10807" y="16200"/>
                </a:cubicBezTo>
                <a:cubicBezTo>
                  <a:pt x="11625" y="16200"/>
                  <a:pt x="12398" y="16012"/>
                  <a:pt x="13093" y="15685"/>
                </a:cubicBezTo>
                <a:lnTo>
                  <a:pt x="14142" y="19933"/>
                </a:lnTo>
                <a:close/>
                <a:moveTo>
                  <a:pt x="13558" y="14711"/>
                </a:moveTo>
                <a:cubicBezTo>
                  <a:pt x="13411" y="14641"/>
                  <a:pt x="13252" y="14606"/>
                  <a:pt x="13093" y="14606"/>
                </a:cubicBezTo>
                <a:cubicBezTo>
                  <a:pt x="12937" y="14606"/>
                  <a:pt x="12780" y="14640"/>
                  <a:pt x="12634" y="14708"/>
                </a:cubicBezTo>
                <a:cubicBezTo>
                  <a:pt x="12052" y="14982"/>
                  <a:pt x="11437" y="15121"/>
                  <a:pt x="10807" y="15121"/>
                </a:cubicBezTo>
                <a:cubicBezTo>
                  <a:pt x="10174" y="15121"/>
                  <a:pt x="9557" y="14981"/>
                  <a:pt x="8973" y="14705"/>
                </a:cubicBezTo>
                <a:cubicBezTo>
                  <a:pt x="8828" y="14636"/>
                  <a:pt x="8670" y="14602"/>
                  <a:pt x="8512" y="14602"/>
                </a:cubicBezTo>
                <a:cubicBezTo>
                  <a:pt x="8354" y="14602"/>
                  <a:pt x="8195" y="14637"/>
                  <a:pt x="8048" y="14706"/>
                </a:cubicBezTo>
                <a:cubicBezTo>
                  <a:pt x="7854" y="14799"/>
                  <a:pt x="7698" y="14950"/>
                  <a:pt x="7590" y="15132"/>
                </a:cubicBezTo>
                <a:cubicBezTo>
                  <a:pt x="7163" y="14816"/>
                  <a:pt x="6787" y="14439"/>
                  <a:pt x="6470" y="14014"/>
                </a:cubicBezTo>
                <a:cubicBezTo>
                  <a:pt x="6650" y="13906"/>
                  <a:pt x="6799" y="13751"/>
                  <a:pt x="6890" y="13558"/>
                </a:cubicBezTo>
                <a:cubicBezTo>
                  <a:pt x="7030" y="13266"/>
                  <a:pt x="7031" y="12927"/>
                  <a:pt x="6893" y="12634"/>
                </a:cubicBezTo>
                <a:cubicBezTo>
                  <a:pt x="6619" y="12052"/>
                  <a:pt x="6480" y="11437"/>
                  <a:pt x="6480" y="10807"/>
                </a:cubicBezTo>
                <a:cubicBezTo>
                  <a:pt x="6480" y="10175"/>
                  <a:pt x="6620" y="9558"/>
                  <a:pt x="6896" y="8974"/>
                </a:cubicBezTo>
                <a:cubicBezTo>
                  <a:pt x="7034" y="8681"/>
                  <a:pt x="7034" y="8342"/>
                  <a:pt x="6895" y="8049"/>
                </a:cubicBezTo>
                <a:cubicBezTo>
                  <a:pt x="6801" y="7853"/>
                  <a:pt x="6650" y="7697"/>
                  <a:pt x="6467" y="7589"/>
                </a:cubicBezTo>
                <a:cubicBezTo>
                  <a:pt x="6785" y="7162"/>
                  <a:pt x="7163" y="6784"/>
                  <a:pt x="7590" y="6467"/>
                </a:cubicBezTo>
                <a:cubicBezTo>
                  <a:pt x="7698" y="6647"/>
                  <a:pt x="7853" y="6797"/>
                  <a:pt x="8048" y="6890"/>
                </a:cubicBezTo>
                <a:cubicBezTo>
                  <a:pt x="8194" y="6960"/>
                  <a:pt x="8353" y="6995"/>
                  <a:pt x="8512" y="6995"/>
                </a:cubicBezTo>
                <a:cubicBezTo>
                  <a:pt x="8669" y="6995"/>
                  <a:pt x="8826" y="6961"/>
                  <a:pt x="8971" y="6892"/>
                </a:cubicBezTo>
                <a:cubicBezTo>
                  <a:pt x="9554" y="6618"/>
                  <a:pt x="10169" y="6480"/>
                  <a:pt x="10799" y="6480"/>
                </a:cubicBezTo>
                <a:cubicBezTo>
                  <a:pt x="11432" y="6480"/>
                  <a:pt x="12048" y="6620"/>
                  <a:pt x="12632" y="6895"/>
                </a:cubicBezTo>
                <a:cubicBezTo>
                  <a:pt x="12778" y="6964"/>
                  <a:pt x="12936" y="6999"/>
                  <a:pt x="13093" y="6999"/>
                </a:cubicBezTo>
                <a:cubicBezTo>
                  <a:pt x="13251" y="6999"/>
                  <a:pt x="13410" y="6964"/>
                  <a:pt x="13557" y="6894"/>
                </a:cubicBezTo>
                <a:cubicBezTo>
                  <a:pt x="13751" y="6802"/>
                  <a:pt x="13906" y="6652"/>
                  <a:pt x="14014" y="6472"/>
                </a:cubicBezTo>
                <a:cubicBezTo>
                  <a:pt x="14440" y="6789"/>
                  <a:pt x="14816" y="7165"/>
                  <a:pt x="15133" y="7592"/>
                </a:cubicBezTo>
                <a:cubicBezTo>
                  <a:pt x="14952" y="7700"/>
                  <a:pt x="14802" y="7855"/>
                  <a:pt x="14710" y="8048"/>
                </a:cubicBezTo>
                <a:cubicBezTo>
                  <a:pt x="14571" y="8340"/>
                  <a:pt x="14570" y="8679"/>
                  <a:pt x="14707" y="8972"/>
                </a:cubicBezTo>
                <a:cubicBezTo>
                  <a:pt x="14981" y="9554"/>
                  <a:pt x="15120" y="10169"/>
                  <a:pt x="15120" y="10799"/>
                </a:cubicBezTo>
                <a:cubicBezTo>
                  <a:pt x="15120" y="11432"/>
                  <a:pt x="14980" y="12048"/>
                  <a:pt x="14704" y="12632"/>
                </a:cubicBezTo>
                <a:cubicBezTo>
                  <a:pt x="14566" y="12926"/>
                  <a:pt x="14566" y="13265"/>
                  <a:pt x="14706" y="13557"/>
                </a:cubicBezTo>
                <a:cubicBezTo>
                  <a:pt x="14798" y="13751"/>
                  <a:pt x="14948" y="13906"/>
                  <a:pt x="15127" y="14014"/>
                </a:cubicBezTo>
                <a:cubicBezTo>
                  <a:pt x="14811" y="14438"/>
                  <a:pt x="14436" y="14813"/>
                  <a:pt x="14012" y="15129"/>
                </a:cubicBezTo>
                <a:cubicBezTo>
                  <a:pt x="13904" y="14951"/>
                  <a:pt x="13750" y="14802"/>
                  <a:pt x="13558" y="14711"/>
                </a:cubicBezTo>
                <a:close/>
                <a:moveTo>
                  <a:pt x="1080" y="10807"/>
                </a:moveTo>
                <a:cubicBezTo>
                  <a:pt x="1080" y="9632"/>
                  <a:pt x="1288" y="8506"/>
                  <a:pt x="1670" y="7464"/>
                </a:cubicBezTo>
                <a:lnTo>
                  <a:pt x="5919" y="8513"/>
                </a:lnTo>
                <a:cubicBezTo>
                  <a:pt x="5590" y="9210"/>
                  <a:pt x="5400" y="9986"/>
                  <a:pt x="5400" y="10807"/>
                </a:cubicBezTo>
                <a:cubicBezTo>
                  <a:pt x="5400" y="11625"/>
                  <a:pt x="5588" y="12398"/>
                  <a:pt x="5915" y="13094"/>
                </a:cubicBezTo>
                <a:lnTo>
                  <a:pt x="1668" y="14143"/>
                </a:lnTo>
                <a:cubicBezTo>
                  <a:pt x="1288" y="13103"/>
                  <a:pt x="1080" y="11979"/>
                  <a:pt x="1080" y="10807"/>
                </a:cubicBezTo>
                <a:close/>
                <a:moveTo>
                  <a:pt x="10799" y="1080"/>
                </a:moveTo>
                <a:cubicBezTo>
                  <a:pt x="11974" y="1080"/>
                  <a:pt x="13100" y="1289"/>
                  <a:pt x="14142" y="1671"/>
                </a:cubicBezTo>
                <a:lnTo>
                  <a:pt x="13094" y="5919"/>
                </a:lnTo>
                <a:cubicBezTo>
                  <a:pt x="12396" y="5590"/>
                  <a:pt x="11620" y="5400"/>
                  <a:pt x="10799" y="5400"/>
                </a:cubicBezTo>
                <a:cubicBezTo>
                  <a:pt x="9981" y="5400"/>
                  <a:pt x="9208" y="5588"/>
                  <a:pt x="8513" y="5915"/>
                </a:cubicBezTo>
                <a:lnTo>
                  <a:pt x="7464" y="1668"/>
                </a:lnTo>
                <a:cubicBezTo>
                  <a:pt x="8504" y="1288"/>
                  <a:pt x="9627" y="1080"/>
                  <a:pt x="10799" y="1080"/>
                </a:cubicBezTo>
                <a:close/>
                <a:moveTo>
                  <a:pt x="10799" y="1080"/>
                </a:moveTo>
              </a:path>
            </a:pathLst>
          </a:custGeom>
          <a:solidFill>
            <a:srgbClr val="FFFFFF"/>
          </a:solidFill>
          <a:ln>
            <a:noFill/>
          </a:ln>
          <a:effec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40">
            <a:extLst>
              <a:ext uri="{FF2B5EF4-FFF2-40B4-BE49-F238E27FC236}">
                <a16:creationId xmlns:a16="http://schemas.microsoft.com/office/drawing/2014/main" id="{21E762BF-88FC-43E8-B7C1-C46DB2F4796E}"/>
              </a:ext>
            </a:extLst>
          </p:cNvPr>
          <p:cNvGrpSpPr>
            <a:grpSpLocks/>
          </p:cNvGrpSpPr>
          <p:nvPr/>
        </p:nvGrpSpPr>
        <p:grpSpPr bwMode="auto">
          <a:xfrm>
            <a:off x="5351736" y="3233437"/>
            <a:ext cx="330359" cy="330359"/>
            <a:chOff x="0" y="0"/>
            <a:chExt cx="581" cy="578"/>
          </a:xfrm>
          <a:solidFill>
            <a:srgbClr val="FFFFFF"/>
          </a:solidFill>
          <a:effectLst/>
        </p:grpSpPr>
        <p:sp>
          <p:nvSpPr>
            <p:cNvPr id="28" name="Freeform: Shape 141">
              <a:extLst>
                <a:ext uri="{FF2B5EF4-FFF2-40B4-BE49-F238E27FC236}">
                  <a16:creationId xmlns:a16="http://schemas.microsoft.com/office/drawing/2014/main" id="{848AE670-5A98-43CB-A6D0-9C77C248DD09}"/>
                </a:ext>
              </a:extLst>
            </p:cNvPr>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Shape 142">
              <a:extLst>
                <a:ext uri="{FF2B5EF4-FFF2-40B4-BE49-F238E27FC236}">
                  <a16:creationId xmlns:a16="http://schemas.microsoft.com/office/drawing/2014/main" id="{D09C82BF-E855-49A3-99DE-207E5AB0DD9D}"/>
                </a:ext>
              </a:extLst>
            </p:cNvPr>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143">
              <a:extLst>
                <a:ext uri="{FF2B5EF4-FFF2-40B4-BE49-F238E27FC236}">
                  <a16:creationId xmlns:a16="http://schemas.microsoft.com/office/drawing/2014/main" id="{A5AD47F7-EE7E-49CB-8F07-DEBB8A7AE500}"/>
                </a:ext>
              </a:extLst>
            </p:cNvPr>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Arc 144">
            <a:extLst>
              <a:ext uri="{FF2B5EF4-FFF2-40B4-BE49-F238E27FC236}">
                <a16:creationId xmlns:a16="http://schemas.microsoft.com/office/drawing/2014/main" id="{E0CC49E2-E101-4826-9878-B5D839D32096}"/>
              </a:ext>
            </a:extLst>
          </p:cNvPr>
          <p:cNvSpPr/>
          <p:nvPr/>
        </p:nvSpPr>
        <p:spPr>
          <a:xfrm>
            <a:off x="2045323" y="1923537"/>
            <a:ext cx="1815897" cy="1815897"/>
          </a:xfrm>
          <a:prstGeom prst="arc">
            <a:avLst>
              <a:gd name="adj1" fmla="val 16200000"/>
              <a:gd name="adj2" fmla="val 4074945"/>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2" name="Arc 145">
            <a:extLst>
              <a:ext uri="{FF2B5EF4-FFF2-40B4-BE49-F238E27FC236}">
                <a16:creationId xmlns:a16="http://schemas.microsoft.com/office/drawing/2014/main" id="{7ADE5F03-0521-4595-ACF7-8E9D5BB507FF}"/>
              </a:ext>
            </a:extLst>
          </p:cNvPr>
          <p:cNvSpPr/>
          <p:nvPr/>
        </p:nvSpPr>
        <p:spPr>
          <a:xfrm>
            <a:off x="1753828" y="1632042"/>
            <a:ext cx="2398886" cy="2398885"/>
          </a:xfrm>
          <a:prstGeom prst="arc">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3" name="Arc 146">
            <a:extLst>
              <a:ext uri="{FF2B5EF4-FFF2-40B4-BE49-F238E27FC236}">
                <a16:creationId xmlns:a16="http://schemas.microsoft.com/office/drawing/2014/main" id="{CABEC895-5E9B-431B-95C1-F38FDA3D07C2}"/>
              </a:ext>
            </a:extLst>
          </p:cNvPr>
          <p:cNvSpPr/>
          <p:nvPr/>
        </p:nvSpPr>
        <p:spPr>
          <a:xfrm>
            <a:off x="1463083" y="1341297"/>
            <a:ext cx="2980378" cy="2980378"/>
          </a:xfrm>
          <a:prstGeom prst="arc">
            <a:avLst>
              <a:gd name="adj1" fmla="val 16200000"/>
              <a:gd name="adj2" fmla="val 19195557"/>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147">
            <a:extLst>
              <a:ext uri="{FF2B5EF4-FFF2-40B4-BE49-F238E27FC236}">
                <a16:creationId xmlns:a16="http://schemas.microsoft.com/office/drawing/2014/main" id="{CEB213CF-2035-48D9-AA20-F8E53265B078}"/>
              </a:ext>
            </a:extLst>
          </p:cNvPr>
          <p:cNvSpPr/>
          <p:nvPr/>
        </p:nvSpPr>
        <p:spPr>
          <a:xfrm>
            <a:off x="2828431" y="1204459"/>
            <a:ext cx="210635" cy="207941"/>
          </a:xfrm>
          <a:prstGeom prst="rect">
            <a:avLst/>
          </a:prstGeom>
          <a:effectLst/>
        </p:spPr>
        <p:txBody>
          <a:bodyPr wrap="none">
            <a:normAutofit fontScale="92500" lnSpcReduction="20000"/>
          </a:bodyPr>
          <a:lstStyle/>
          <a:p>
            <a:r>
              <a:rPr lang="en-US" sz="1013">
                <a:solidFill>
                  <a:srgbClr val="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35" name="Rectangle 148">
            <a:extLst>
              <a:ext uri="{FF2B5EF4-FFF2-40B4-BE49-F238E27FC236}">
                <a16:creationId xmlns:a16="http://schemas.microsoft.com/office/drawing/2014/main" id="{D81E36E5-74F0-4991-8ABA-1F1514342510}"/>
              </a:ext>
            </a:extLst>
          </p:cNvPr>
          <p:cNvSpPr/>
          <p:nvPr/>
        </p:nvSpPr>
        <p:spPr>
          <a:xfrm>
            <a:off x="2828431" y="1497073"/>
            <a:ext cx="210635" cy="207941"/>
          </a:xfrm>
          <a:prstGeom prst="rect">
            <a:avLst/>
          </a:prstGeom>
          <a:effectLst/>
        </p:spPr>
        <p:txBody>
          <a:bodyPr wrap="none">
            <a:normAutofit fontScale="92500" lnSpcReduction="20000"/>
          </a:bodyPr>
          <a:lstStyle/>
          <a:p>
            <a:r>
              <a:rPr lang="en-US" sz="1013">
                <a:solidFill>
                  <a:srgbClr val="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6" name="Rectangle 149">
            <a:extLst>
              <a:ext uri="{FF2B5EF4-FFF2-40B4-BE49-F238E27FC236}">
                <a16:creationId xmlns:a16="http://schemas.microsoft.com/office/drawing/2014/main" id="{71E9409A-94C3-424E-AA6A-2BD6DAAF2906}"/>
              </a:ext>
            </a:extLst>
          </p:cNvPr>
          <p:cNvSpPr/>
          <p:nvPr/>
        </p:nvSpPr>
        <p:spPr>
          <a:xfrm>
            <a:off x="2828431" y="1782550"/>
            <a:ext cx="210635" cy="207941"/>
          </a:xfrm>
          <a:prstGeom prst="rect">
            <a:avLst/>
          </a:prstGeom>
          <a:effectLst/>
        </p:spPr>
        <p:txBody>
          <a:bodyPr wrap="none">
            <a:normAutofit fontScale="92500" lnSpcReduction="20000"/>
          </a:bodyPr>
          <a:lstStyle/>
          <a:p>
            <a:r>
              <a:rPr lang="en-US" sz="1013">
                <a:solidFill>
                  <a:srgbClr val="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37" name="Rectangle 150">
            <a:extLst>
              <a:ext uri="{FF2B5EF4-FFF2-40B4-BE49-F238E27FC236}">
                <a16:creationId xmlns:a16="http://schemas.microsoft.com/office/drawing/2014/main" id="{F9F241F7-C420-4ECB-906B-7C5F20441769}"/>
              </a:ext>
            </a:extLst>
          </p:cNvPr>
          <p:cNvSpPr/>
          <p:nvPr/>
        </p:nvSpPr>
        <p:spPr>
          <a:xfrm>
            <a:off x="2828431" y="2089436"/>
            <a:ext cx="210635" cy="207941"/>
          </a:xfrm>
          <a:prstGeom prst="rect">
            <a:avLst/>
          </a:prstGeom>
          <a:effectLst/>
        </p:spPr>
        <p:txBody>
          <a:bodyPr wrap="none">
            <a:normAutofit fontScale="92500" lnSpcReduction="20000"/>
          </a:bodyPr>
          <a:lstStyle/>
          <a:p>
            <a:r>
              <a:rPr lang="en-US" sz="1013">
                <a:solidFill>
                  <a:srgbClr val="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8" name="Rectangle 2">
            <a:extLst>
              <a:ext uri="{FF2B5EF4-FFF2-40B4-BE49-F238E27FC236}">
                <a16:creationId xmlns:a16="http://schemas.microsoft.com/office/drawing/2014/main" id="{425F81AA-76AA-4505-8C40-C72C7EE55143}"/>
              </a:ext>
            </a:extLst>
          </p:cNvPr>
          <p:cNvSpPr/>
          <p:nvPr/>
        </p:nvSpPr>
        <p:spPr>
          <a:xfrm>
            <a:off x="6452315" y="1418657"/>
            <a:ext cx="1061829" cy="233622"/>
          </a:xfrm>
          <a:prstGeom prst="rect">
            <a:avLst/>
          </a:prstGeom>
        </p:spPr>
        <p:txBody>
          <a:bodyPr wrap="none">
            <a:normAutofit fontScale="92500" lnSpcReduction="20000"/>
          </a:bodyPr>
          <a:lstStyle/>
          <a:p>
            <a:pPr lvl="0"/>
            <a:r>
              <a:rPr lang="zh-CN" alt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39" name="Rectangle 37">
            <a:extLst>
              <a:ext uri="{FF2B5EF4-FFF2-40B4-BE49-F238E27FC236}">
                <a16:creationId xmlns:a16="http://schemas.microsoft.com/office/drawing/2014/main" id="{36BD3B74-D5F2-4262-9D5C-20C2BE80C577}"/>
              </a:ext>
            </a:extLst>
          </p:cNvPr>
          <p:cNvSpPr/>
          <p:nvPr/>
        </p:nvSpPr>
        <p:spPr>
          <a:xfrm>
            <a:off x="6452315" y="2351930"/>
            <a:ext cx="1061829" cy="233622"/>
          </a:xfrm>
          <a:prstGeom prst="rect">
            <a:avLst/>
          </a:prstGeom>
        </p:spPr>
        <p:txBody>
          <a:bodyPr wrap="none">
            <a:normAutofit fontScale="92500" lnSpcReduction="20000"/>
          </a:bodyPr>
          <a:lstStyle/>
          <a:p>
            <a:pPr lvl="0"/>
            <a:r>
              <a:rPr lang="zh-CN" alt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0" name="Rectangle 38">
            <a:extLst>
              <a:ext uri="{FF2B5EF4-FFF2-40B4-BE49-F238E27FC236}">
                <a16:creationId xmlns:a16="http://schemas.microsoft.com/office/drawing/2014/main" id="{53708AA6-00F4-4953-BF0A-27EAF3B520A2}"/>
              </a:ext>
            </a:extLst>
          </p:cNvPr>
          <p:cNvSpPr/>
          <p:nvPr/>
        </p:nvSpPr>
        <p:spPr>
          <a:xfrm>
            <a:off x="6452315" y="3274421"/>
            <a:ext cx="1061829" cy="233622"/>
          </a:xfrm>
          <a:prstGeom prst="rect">
            <a:avLst/>
          </a:prstGeom>
        </p:spPr>
        <p:txBody>
          <a:bodyPr wrap="none">
            <a:normAutofit fontScale="92500" lnSpcReduction="20000"/>
          </a:bodyPr>
          <a:lstStyle/>
          <a:p>
            <a:pPr lvl="0"/>
            <a:r>
              <a:rPr lang="zh-CN" alt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1" name="Rectangle 39">
            <a:extLst>
              <a:ext uri="{FF2B5EF4-FFF2-40B4-BE49-F238E27FC236}">
                <a16:creationId xmlns:a16="http://schemas.microsoft.com/office/drawing/2014/main" id="{E0C8AA27-3C27-4B54-92C2-4E55DA41DDC3}"/>
              </a:ext>
            </a:extLst>
          </p:cNvPr>
          <p:cNvSpPr/>
          <p:nvPr/>
        </p:nvSpPr>
        <p:spPr>
          <a:xfrm>
            <a:off x="6452315" y="4174101"/>
            <a:ext cx="1061829" cy="233622"/>
          </a:xfrm>
          <a:prstGeom prst="rect">
            <a:avLst/>
          </a:prstGeom>
        </p:spPr>
        <p:txBody>
          <a:bodyPr wrap="none">
            <a:normAutofit fontScale="92500" lnSpcReduction="20000"/>
          </a:bodyPr>
          <a:lstStyle/>
          <a:p>
            <a:pPr lvl="0"/>
            <a:r>
              <a:rPr lang="zh-CN" alt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2" name="矩形 41"/>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0265518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500" fill="hold"/>
                                        <p:tgtEl>
                                          <p:spTgt spid="17"/>
                                        </p:tgtEl>
                                        <p:attrNameLst>
                                          <p:attrName>ppt_w</p:attrName>
                                        </p:attrNameLst>
                                      </p:cBhvr>
                                      <p:tavLst>
                                        <p:tav tm="0">
                                          <p:val>
                                            <p:fltVal val="0"/>
                                          </p:val>
                                        </p:tav>
                                        <p:tav tm="100000">
                                          <p:val>
                                            <p:strVal val="#ppt_w"/>
                                          </p:val>
                                        </p:tav>
                                      </p:tavLst>
                                    </p:anim>
                                    <p:anim calcmode="lin" valueType="num">
                                      <p:cBhvr>
                                        <p:cTn id="94" dur="500" fill="hold"/>
                                        <p:tgtEl>
                                          <p:spTgt spid="17"/>
                                        </p:tgtEl>
                                        <p:attrNameLst>
                                          <p:attrName>ppt_h</p:attrName>
                                        </p:attrNameLst>
                                      </p:cBhvr>
                                      <p:tavLst>
                                        <p:tav tm="0">
                                          <p:val>
                                            <p:fltVal val="0"/>
                                          </p:val>
                                        </p:tav>
                                        <p:tav tm="100000">
                                          <p:val>
                                            <p:strVal val="#ppt_h"/>
                                          </p:val>
                                        </p:tav>
                                      </p:tavLst>
                                    </p:anim>
                                    <p:animEffect transition="in" filter="fade">
                                      <p:cBhvr>
                                        <p:cTn id="95" dur="500"/>
                                        <p:tgtEl>
                                          <p:spTgt spid="17"/>
                                        </p:tgtEl>
                                      </p:cBhvr>
                                    </p:animEffect>
                                  </p:childTnLst>
                                </p:cTn>
                              </p:par>
                            </p:childTnLst>
                          </p:cTn>
                        </p:par>
                        <p:par>
                          <p:cTn id="96" fill="hold">
                            <p:stCondLst>
                              <p:cond delay="8000"/>
                            </p:stCondLst>
                            <p:childTnLst>
                              <p:par>
                                <p:cTn id="97" presetID="53" presetClass="entr" presetSubtype="16"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 calcmode="lin" valueType="num">
                                      <p:cBhvr>
                                        <p:cTn id="99" dur="500" fill="hold"/>
                                        <p:tgtEl>
                                          <p:spTgt spid="18"/>
                                        </p:tgtEl>
                                        <p:attrNameLst>
                                          <p:attrName>ppt_w</p:attrName>
                                        </p:attrNameLst>
                                      </p:cBhvr>
                                      <p:tavLst>
                                        <p:tav tm="0">
                                          <p:val>
                                            <p:fltVal val="0"/>
                                          </p:val>
                                        </p:tav>
                                        <p:tav tm="100000">
                                          <p:val>
                                            <p:strVal val="#ppt_w"/>
                                          </p:val>
                                        </p:tav>
                                      </p:tavLst>
                                    </p:anim>
                                    <p:anim calcmode="lin" valueType="num">
                                      <p:cBhvr>
                                        <p:cTn id="100" dur="500" fill="hold"/>
                                        <p:tgtEl>
                                          <p:spTgt spid="18"/>
                                        </p:tgtEl>
                                        <p:attrNameLst>
                                          <p:attrName>ppt_h</p:attrName>
                                        </p:attrNameLst>
                                      </p:cBhvr>
                                      <p:tavLst>
                                        <p:tav tm="0">
                                          <p:val>
                                            <p:fltVal val="0"/>
                                          </p:val>
                                        </p:tav>
                                        <p:tav tm="100000">
                                          <p:val>
                                            <p:strVal val="#ppt_h"/>
                                          </p:val>
                                        </p:tav>
                                      </p:tavLst>
                                    </p:anim>
                                    <p:animEffect transition="in" filter="fade">
                                      <p:cBhvr>
                                        <p:cTn id="101" dur="500"/>
                                        <p:tgtEl>
                                          <p:spTgt spid="18"/>
                                        </p:tgtEl>
                                      </p:cBhvr>
                                    </p:animEffect>
                                  </p:childTnLst>
                                </p:cTn>
                              </p:par>
                            </p:childTnLst>
                          </p:cTn>
                        </p:par>
                        <p:par>
                          <p:cTn id="102" fill="hold">
                            <p:stCondLst>
                              <p:cond delay="8500"/>
                            </p:stCondLst>
                            <p:childTnLst>
                              <p:par>
                                <p:cTn id="103" presetID="53" presetClass="entr" presetSubtype="16"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p:cTn id="105" dur="500" fill="hold"/>
                                        <p:tgtEl>
                                          <p:spTgt spid="19"/>
                                        </p:tgtEl>
                                        <p:attrNameLst>
                                          <p:attrName>ppt_w</p:attrName>
                                        </p:attrNameLst>
                                      </p:cBhvr>
                                      <p:tavLst>
                                        <p:tav tm="0">
                                          <p:val>
                                            <p:fltVal val="0"/>
                                          </p:val>
                                        </p:tav>
                                        <p:tav tm="100000">
                                          <p:val>
                                            <p:strVal val="#ppt_w"/>
                                          </p:val>
                                        </p:tav>
                                      </p:tavLst>
                                    </p:anim>
                                    <p:anim calcmode="lin" valueType="num">
                                      <p:cBhvr>
                                        <p:cTn id="106" dur="500" fill="hold"/>
                                        <p:tgtEl>
                                          <p:spTgt spid="19"/>
                                        </p:tgtEl>
                                        <p:attrNameLst>
                                          <p:attrName>ppt_h</p:attrName>
                                        </p:attrNameLst>
                                      </p:cBhvr>
                                      <p:tavLst>
                                        <p:tav tm="0">
                                          <p:val>
                                            <p:fltVal val="0"/>
                                          </p:val>
                                        </p:tav>
                                        <p:tav tm="100000">
                                          <p:val>
                                            <p:strVal val="#ppt_h"/>
                                          </p:val>
                                        </p:tav>
                                      </p:tavLst>
                                    </p:anim>
                                    <p:animEffect transition="in" filter="fade">
                                      <p:cBhvr>
                                        <p:cTn id="107" dur="500"/>
                                        <p:tgtEl>
                                          <p:spTgt spid="19"/>
                                        </p:tgtEl>
                                      </p:cBhvr>
                                    </p:animEffect>
                                  </p:childTnLst>
                                </p:cTn>
                              </p:par>
                            </p:childTnLst>
                          </p:cTn>
                        </p:par>
                        <p:par>
                          <p:cTn id="108" fill="hold">
                            <p:stCondLst>
                              <p:cond delay="9000"/>
                            </p:stCondLst>
                            <p:childTnLst>
                              <p:par>
                                <p:cTn id="109" presetID="53" presetClass="entr" presetSubtype="16" fill="hold" nodeType="after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childTnLst>
                          </p:cTn>
                        </p:par>
                        <p:par>
                          <p:cTn id="114" fill="hold">
                            <p:stCondLst>
                              <p:cond delay="9500"/>
                            </p:stCondLst>
                            <p:childTnLst>
                              <p:par>
                                <p:cTn id="115" presetID="53" presetClass="entr" presetSubtype="16" fill="hold" nodeType="after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p:cTn id="117" dur="500" fill="hold"/>
                                        <p:tgtEl>
                                          <p:spTgt spid="21"/>
                                        </p:tgtEl>
                                        <p:attrNameLst>
                                          <p:attrName>ppt_w</p:attrName>
                                        </p:attrNameLst>
                                      </p:cBhvr>
                                      <p:tavLst>
                                        <p:tav tm="0">
                                          <p:val>
                                            <p:fltVal val="0"/>
                                          </p:val>
                                        </p:tav>
                                        <p:tav tm="100000">
                                          <p:val>
                                            <p:strVal val="#ppt_w"/>
                                          </p:val>
                                        </p:tav>
                                      </p:tavLst>
                                    </p:anim>
                                    <p:anim calcmode="lin" valueType="num">
                                      <p:cBhvr>
                                        <p:cTn id="118" dur="500" fill="hold"/>
                                        <p:tgtEl>
                                          <p:spTgt spid="21"/>
                                        </p:tgtEl>
                                        <p:attrNameLst>
                                          <p:attrName>ppt_h</p:attrName>
                                        </p:attrNameLst>
                                      </p:cBhvr>
                                      <p:tavLst>
                                        <p:tav tm="0">
                                          <p:val>
                                            <p:fltVal val="0"/>
                                          </p:val>
                                        </p:tav>
                                        <p:tav tm="100000">
                                          <p:val>
                                            <p:strVal val="#ppt_h"/>
                                          </p:val>
                                        </p:tav>
                                      </p:tavLst>
                                    </p:anim>
                                    <p:animEffect transition="in" filter="fade">
                                      <p:cBhvr>
                                        <p:cTn id="119" dur="500"/>
                                        <p:tgtEl>
                                          <p:spTgt spid="21"/>
                                        </p:tgtEl>
                                      </p:cBhvr>
                                    </p:animEffect>
                                  </p:childTnLst>
                                </p:cTn>
                              </p:par>
                            </p:childTnLst>
                          </p:cTn>
                        </p:par>
                        <p:par>
                          <p:cTn id="120" fill="hold">
                            <p:stCondLst>
                              <p:cond delay="10000"/>
                            </p:stCondLst>
                            <p:childTnLst>
                              <p:par>
                                <p:cTn id="121" presetID="53" presetClass="entr" presetSubtype="16" fill="hold" nodeType="afterEffect">
                                  <p:stCondLst>
                                    <p:cond delay="0"/>
                                  </p:stCondLst>
                                  <p:childTnLst>
                                    <p:set>
                                      <p:cBhvr>
                                        <p:cTn id="122" dur="1" fill="hold">
                                          <p:stCondLst>
                                            <p:cond delay="0"/>
                                          </p:stCondLst>
                                        </p:cTn>
                                        <p:tgtEl>
                                          <p:spTgt spid="22"/>
                                        </p:tgtEl>
                                        <p:attrNameLst>
                                          <p:attrName>style.visibility</p:attrName>
                                        </p:attrNameLst>
                                      </p:cBhvr>
                                      <p:to>
                                        <p:strVal val="visible"/>
                                      </p:to>
                                    </p:set>
                                    <p:anim calcmode="lin" valueType="num">
                                      <p:cBhvr>
                                        <p:cTn id="123" dur="500" fill="hold"/>
                                        <p:tgtEl>
                                          <p:spTgt spid="22"/>
                                        </p:tgtEl>
                                        <p:attrNameLst>
                                          <p:attrName>ppt_w</p:attrName>
                                        </p:attrNameLst>
                                      </p:cBhvr>
                                      <p:tavLst>
                                        <p:tav tm="0">
                                          <p:val>
                                            <p:fltVal val="0"/>
                                          </p:val>
                                        </p:tav>
                                        <p:tav tm="100000">
                                          <p:val>
                                            <p:strVal val="#ppt_w"/>
                                          </p:val>
                                        </p:tav>
                                      </p:tavLst>
                                    </p:anim>
                                    <p:anim calcmode="lin" valueType="num">
                                      <p:cBhvr>
                                        <p:cTn id="124" dur="500" fill="hold"/>
                                        <p:tgtEl>
                                          <p:spTgt spid="22"/>
                                        </p:tgtEl>
                                        <p:attrNameLst>
                                          <p:attrName>ppt_h</p:attrName>
                                        </p:attrNameLst>
                                      </p:cBhvr>
                                      <p:tavLst>
                                        <p:tav tm="0">
                                          <p:val>
                                            <p:fltVal val="0"/>
                                          </p:val>
                                        </p:tav>
                                        <p:tav tm="100000">
                                          <p:val>
                                            <p:strVal val="#ppt_h"/>
                                          </p:val>
                                        </p:tav>
                                      </p:tavLst>
                                    </p:anim>
                                    <p:animEffect transition="in" filter="fade">
                                      <p:cBhvr>
                                        <p:cTn id="125" dur="500"/>
                                        <p:tgtEl>
                                          <p:spTgt spid="22"/>
                                        </p:tgtEl>
                                      </p:cBhvr>
                                    </p:animEffect>
                                  </p:childTnLst>
                                </p:cTn>
                              </p:par>
                            </p:childTnLst>
                          </p:cTn>
                        </p:par>
                        <p:par>
                          <p:cTn id="126" fill="hold">
                            <p:stCondLst>
                              <p:cond delay="10500"/>
                            </p:stCondLst>
                            <p:childTnLst>
                              <p:par>
                                <p:cTn id="127" presetID="53" presetClass="entr" presetSubtype="16" fill="hold" grpId="0" nodeType="afterEffect">
                                  <p:stCondLst>
                                    <p:cond delay="0"/>
                                  </p:stCondLst>
                                  <p:childTnLst>
                                    <p:set>
                                      <p:cBhvr>
                                        <p:cTn id="128" dur="1" fill="hold">
                                          <p:stCondLst>
                                            <p:cond delay="0"/>
                                          </p:stCondLst>
                                        </p:cTn>
                                        <p:tgtEl>
                                          <p:spTgt spid="25"/>
                                        </p:tgtEl>
                                        <p:attrNameLst>
                                          <p:attrName>style.visibility</p:attrName>
                                        </p:attrNameLst>
                                      </p:cBhvr>
                                      <p:to>
                                        <p:strVal val="visible"/>
                                      </p:to>
                                    </p:set>
                                    <p:anim calcmode="lin" valueType="num">
                                      <p:cBhvr>
                                        <p:cTn id="129" dur="500" fill="hold"/>
                                        <p:tgtEl>
                                          <p:spTgt spid="25"/>
                                        </p:tgtEl>
                                        <p:attrNameLst>
                                          <p:attrName>ppt_w</p:attrName>
                                        </p:attrNameLst>
                                      </p:cBhvr>
                                      <p:tavLst>
                                        <p:tav tm="0">
                                          <p:val>
                                            <p:fltVal val="0"/>
                                          </p:val>
                                        </p:tav>
                                        <p:tav tm="100000">
                                          <p:val>
                                            <p:strVal val="#ppt_w"/>
                                          </p:val>
                                        </p:tav>
                                      </p:tavLst>
                                    </p:anim>
                                    <p:anim calcmode="lin" valueType="num">
                                      <p:cBhvr>
                                        <p:cTn id="130" dur="500" fill="hold"/>
                                        <p:tgtEl>
                                          <p:spTgt spid="25"/>
                                        </p:tgtEl>
                                        <p:attrNameLst>
                                          <p:attrName>ppt_h</p:attrName>
                                        </p:attrNameLst>
                                      </p:cBhvr>
                                      <p:tavLst>
                                        <p:tav tm="0">
                                          <p:val>
                                            <p:fltVal val="0"/>
                                          </p:val>
                                        </p:tav>
                                        <p:tav tm="100000">
                                          <p:val>
                                            <p:strVal val="#ppt_h"/>
                                          </p:val>
                                        </p:tav>
                                      </p:tavLst>
                                    </p:anim>
                                    <p:animEffect transition="in" filter="fade">
                                      <p:cBhvr>
                                        <p:cTn id="131" dur="500"/>
                                        <p:tgtEl>
                                          <p:spTgt spid="25"/>
                                        </p:tgtEl>
                                      </p:cBhvr>
                                    </p:animEffect>
                                  </p:childTnLst>
                                </p:cTn>
                              </p:par>
                            </p:childTnLst>
                          </p:cTn>
                        </p:par>
                        <p:par>
                          <p:cTn id="132" fill="hold">
                            <p:stCondLst>
                              <p:cond delay="11000"/>
                            </p:stCondLst>
                            <p:childTnLst>
                              <p:par>
                                <p:cTn id="133" presetID="53" presetClass="entr" presetSubtype="16" fill="hold" grpId="0" nodeType="afterEffect">
                                  <p:stCondLst>
                                    <p:cond delay="0"/>
                                  </p:stCondLst>
                                  <p:childTnLst>
                                    <p:set>
                                      <p:cBhvr>
                                        <p:cTn id="134" dur="1" fill="hold">
                                          <p:stCondLst>
                                            <p:cond delay="0"/>
                                          </p:stCondLst>
                                        </p:cTn>
                                        <p:tgtEl>
                                          <p:spTgt spid="26"/>
                                        </p:tgtEl>
                                        <p:attrNameLst>
                                          <p:attrName>style.visibility</p:attrName>
                                        </p:attrNameLst>
                                      </p:cBhvr>
                                      <p:to>
                                        <p:strVal val="visible"/>
                                      </p:to>
                                    </p:set>
                                    <p:anim calcmode="lin" valueType="num">
                                      <p:cBhvr>
                                        <p:cTn id="135" dur="500" fill="hold"/>
                                        <p:tgtEl>
                                          <p:spTgt spid="26"/>
                                        </p:tgtEl>
                                        <p:attrNameLst>
                                          <p:attrName>ppt_w</p:attrName>
                                        </p:attrNameLst>
                                      </p:cBhvr>
                                      <p:tavLst>
                                        <p:tav tm="0">
                                          <p:val>
                                            <p:fltVal val="0"/>
                                          </p:val>
                                        </p:tav>
                                        <p:tav tm="100000">
                                          <p:val>
                                            <p:strVal val="#ppt_w"/>
                                          </p:val>
                                        </p:tav>
                                      </p:tavLst>
                                    </p:anim>
                                    <p:anim calcmode="lin" valueType="num">
                                      <p:cBhvr>
                                        <p:cTn id="136" dur="500" fill="hold"/>
                                        <p:tgtEl>
                                          <p:spTgt spid="26"/>
                                        </p:tgtEl>
                                        <p:attrNameLst>
                                          <p:attrName>ppt_h</p:attrName>
                                        </p:attrNameLst>
                                      </p:cBhvr>
                                      <p:tavLst>
                                        <p:tav tm="0">
                                          <p:val>
                                            <p:fltVal val="0"/>
                                          </p:val>
                                        </p:tav>
                                        <p:tav tm="100000">
                                          <p:val>
                                            <p:strVal val="#ppt_h"/>
                                          </p:val>
                                        </p:tav>
                                      </p:tavLst>
                                    </p:anim>
                                    <p:animEffect transition="in" filter="fade">
                                      <p:cBhvr>
                                        <p:cTn id="137" dur="500"/>
                                        <p:tgtEl>
                                          <p:spTgt spid="26"/>
                                        </p:tgtEl>
                                      </p:cBhvr>
                                    </p:animEffect>
                                  </p:childTnLst>
                                </p:cTn>
                              </p:par>
                            </p:childTnLst>
                          </p:cTn>
                        </p:par>
                        <p:par>
                          <p:cTn id="138" fill="hold">
                            <p:stCondLst>
                              <p:cond delay="11500"/>
                            </p:stCondLst>
                            <p:childTnLst>
                              <p:par>
                                <p:cTn id="139" presetID="53" presetClass="entr" presetSubtype="16" fill="hold" nodeType="afterEffect">
                                  <p:stCondLst>
                                    <p:cond delay="0"/>
                                  </p:stCondLst>
                                  <p:childTnLst>
                                    <p:set>
                                      <p:cBhvr>
                                        <p:cTn id="140" dur="1" fill="hold">
                                          <p:stCondLst>
                                            <p:cond delay="0"/>
                                          </p:stCondLst>
                                        </p:cTn>
                                        <p:tgtEl>
                                          <p:spTgt spid="27"/>
                                        </p:tgtEl>
                                        <p:attrNameLst>
                                          <p:attrName>style.visibility</p:attrName>
                                        </p:attrNameLst>
                                      </p:cBhvr>
                                      <p:to>
                                        <p:strVal val="visible"/>
                                      </p:to>
                                    </p:set>
                                    <p:anim calcmode="lin" valueType="num">
                                      <p:cBhvr>
                                        <p:cTn id="141" dur="500" fill="hold"/>
                                        <p:tgtEl>
                                          <p:spTgt spid="27"/>
                                        </p:tgtEl>
                                        <p:attrNameLst>
                                          <p:attrName>ppt_w</p:attrName>
                                        </p:attrNameLst>
                                      </p:cBhvr>
                                      <p:tavLst>
                                        <p:tav tm="0">
                                          <p:val>
                                            <p:fltVal val="0"/>
                                          </p:val>
                                        </p:tav>
                                        <p:tav tm="100000">
                                          <p:val>
                                            <p:strVal val="#ppt_w"/>
                                          </p:val>
                                        </p:tav>
                                      </p:tavLst>
                                    </p:anim>
                                    <p:anim calcmode="lin" valueType="num">
                                      <p:cBhvr>
                                        <p:cTn id="142" dur="500" fill="hold"/>
                                        <p:tgtEl>
                                          <p:spTgt spid="27"/>
                                        </p:tgtEl>
                                        <p:attrNameLst>
                                          <p:attrName>ppt_h</p:attrName>
                                        </p:attrNameLst>
                                      </p:cBhvr>
                                      <p:tavLst>
                                        <p:tav tm="0">
                                          <p:val>
                                            <p:fltVal val="0"/>
                                          </p:val>
                                        </p:tav>
                                        <p:tav tm="100000">
                                          <p:val>
                                            <p:strVal val="#ppt_h"/>
                                          </p:val>
                                        </p:tav>
                                      </p:tavLst>
                                    </p:anim>
                                    <p:animEffect transition="in" filter="fade">
                                      <p:cBhvr>
                                        <p:cTn id="143" dur="500"/>
                                        <p:tgtEl>
                                          <p:spTgt spid="27"/>
                                        </p:tgtEl>
                                      </p:cBhvr>
                                    </p:animEffect>
                                  </p:childTnLst>
                                </p:cTn>
                              </p:par>
                            </p:childTnLst>
                          </p:cTn>
                        </p:par>
                        <p:par>
                          <p:cTn id="144" fill="hold">
                            <p:stCondLst>
                              <p:cond delay="12000"/>
                            </p:stCondLst>
                            <p:childTnLst>
                              <p:par>
                                <p:cTn id="145" presetID="53" presetClass="entr" presetSubtype="16" fill="hold" grpId="0" nodeType="afterEffect">
                                  <p:stCondLst>
                                    <p:cond delay="0"/>
                                  </p:stCondLst>
                                  <p:childTnLst>
                                    <p:set>
                                      <p:cBhvr>
                                        <p:cTn id="146" dur="1" fill="hold">
                                          <p:stCondLst>
                                            <p:cond delay="0"/>
                                          </p:stCondLst>
                                        </p:cTn>
                                        <p:tgtEl>
                                          <p:spTgt spid="31"/>
                                        </p:tgtEl>
                                        <p:attrNameLst>
                                          <p:attrName>style.visibility</p:attrName>
                                        </p:attrNameLst>
                                      </p:cBhvr>
                                      <p:to>
                                        <p:strVal val="visible"/>
                                      </p:to>
                                    </p:set>
                                    <p:anim calcmode="lin" valueType="num">
                                      <p:cBhvr>
                                        <p:cTn id="147" dur="500" fill="hold"/>
                                        <p:tgtEl>
                                          <p:spTgt spid="31"/>
                                        </p:tgtEl>
                                        <p:attrNameLst>
                                          <p:attrName>ppt_w</p:attrName>
                                        </p:attrNameLst>
                                      </p:cBhvr>
                                      <p:tavLst>
                                        <p:tav tm="0">
                                          <p:val>
                                            <p:fltVal val="0"/>
                                          </p:val>
                                        </p:tav>
                                        <p:tav tm="100000">
                                          <p:val>
                                            <p:strVal val="#ppt_w"/>
                                          </p:val>
                                        </p:tav>
                                      </p:tavLst>
                                    </p:anim>
                                    <p:anim calcmode="lin" valueType="num">
                                      <p:cBhvr>
                                        <p:cTn id="148" dur="500" fill="hold"/>
                                        <p:tgtEl>
                                          <p:spTgt spid="31"/>
                                        </p:tgtEl>
                                        <p:attrNameLst>
                                          <p:attrName>ppt_h</p:attrName>
                                        </p:attrNameLst>
                                      </p:cBhvr>
                                      <p:tavLst>
                                        <p:tav tm="0">
                                          <p:val>
                                            <p:fltVal val="0"/>
                                          </p:val>
                                        </p:tav>
                                        <p:tav tm="100000">
                                          <p:val>
                                            <p:strVal val="#ppt_h"/>
                                          </p:val>
                                        </p:tav>
                                      </p:tavLst>
                                    </p:anim>
                                    <p:animEffect transition="in" filter="fade">
                                      <p:cBhvr>
                                        <p:cTn id="149" dur="500"/>
                                        <p:tgtEl>
                                          <p:spTgt spid="31"/>
                                        </p:tgtEl>
                                      </p:cBhvr>
                                    </p:animEffect>
                                  </p:childTnLst>
                                </p:cTn>
                              </p:par>
                            </p:childTnLst>
                          </p:cTn>
                        </p:par>
                        <p:par>
                          <p:cTn id="150" fill="hold">
                            <p:stCondLst>
                              <p:cond delay="12500"/>
                            </p:stCondLst>
                            <p:childTnLst>
                              <p:par>
                                <p:cTn id="151" presetID="53" presetClass="entr" presetSubtype="16" fill="hold" grpId="0" nodeType="afterEffect">
                                  <p:stCondLst>
                                    <p:cond delay="0"/>
                                  </p:stCondLst>
                                  <p:childTnLst>
                                    <p:set>
                                      <p:cBhvr>
                                        <p:cTn id="152" dur="1" fill="hold">
                                          <p:stCondLst>
                                            <p:cond delay="0"/>
                                          </p:stCondLst>
                                        </p:cTn>
                                        <p:tgtEl>
                                          <p:spTgt spid="32"/>
                                        </p:tgtEl>
                                        <p:attrNameLst>
                                          <p:attrName>style.visibility</p:attrName>
                                        </p:attrNameLst>
                                      </p:cBhvr>
                                      <p:to>
                                        <p:strVal val="visible"/>
                                      </p:to>
                                    </p:set>
                                    <p:anim calcmode="lin" valueType="num">
                                      <p:cBhvr>
                                        <p:cTn id="153" dur="500" fill="hold"/>
                                        <p:tgtEl>
                                          <p:spTgt spid="32"/>
                                        </p:tgtEl>
                                        <p:attrNameLst>
                                          <p:attrName>ppt_w</p:attrName>
                                        </p:attrNameLst>
                                      </p:cBhvr>
                                      <p:tavLst>
                                        <p:tav tm="0">
                                          <p:val>
                                            <p:fltVal val="0"/>
                                          </p:val>
                                        </p:tav>
                                        <p:tav tm="100000">
                                          <p:val>
                                            <p:strVal val="#ppt_w"/>
                                          </p:val>
                                        </p:tav>
                                      </p:tavLst>
                                    </p:anim>
                                    <p:anim calcmode="lin" valueType="num">
                                      <p:cBhvr>
                                        <p:cTn id="154" dur="500" fill="hold"/>
                                        <p:tgtEl>
                                          <p:spTgt spid="32"/>
                                        </p:tgtEl>
                                        <p:attrNameLst>
                                          <p:attrName>ppt_h</p:attrName>
                                        </p:attrNameLst>
                                      </p:cBhvr>
                                      <p:tavLst>
                                        <p:tav tm="0">
                                          <p:val>
                                            <p:fltVal val="0"/>
                                          </p:val>
                                        </p:tav>
                                        <p:tav tm="100000">
                                          <p:val>
                                            <p:strVal val="#ppt_h"/>
                                          </p:val>
                                        </p:tav>
                                      </p:tavLst>
                                    </p:anim>
                                    <p:animEffect transition="in" filter="fade">
                                      <p:cBhvr>
                                        <p:cTn id="155" dur="500"/>
                                        <p:tgtEl>
                                          <p:spTgt spid="32"/>
                                        </p:tgtEl>
                                      </p:cBhvr>
                                    </p:animEffect>
                                  </p:childTnLst>
                                </p:cTn>
                              </p:par>
                            </p:childTnLst>
                          </p:cTn>
                        </p:par>
                        <p:par>
                          <p:cTn id="156" fill="hold">
                            <p:stCondLst>
                              <p:cond delay="13000"/>
                            </p:stCondLst>
                            <p:childTnLst>
                              <p:par>
                                <p:cTn id="157" presetID="53" presetClass="entr" presetSubtype="16" fill="hold" grpId="0" nodeType="afterEffect">
                                  <p:stCondLst>
                                    <p:cond delay="0"/>
                                  </p:stCondLst>
                                  <p:childTnLst>
                                    <p:set>
                                      <p:cBhvr>
                                        <p:cTn id="158" dur="1" fill="hold">
                                          <p:stCondLst>
                                            <p:cond delay="0"/>
                                          </p:stCondLst>
                                        </p:cTn>
                                        <p:tgtEl>
                                          <p:spTgt spid="33"/>
                                        </p:tgtEl>
                                        <p:attrNameLst>
                                          <p:attrName>style.visibility</p:attrName>
                                        </p:attrNameLst>
                                      </p:cBhvr>
                                      <p:to>
                                        <p:strVal val="visible"/>
                                      </p:to>
                                    </p:set>
                                    <p:anim calcmode="lin" valueType="num">
                                      <p:cBhvr>
                                        <p:cTn id="159" dur="500" fill="hold"/>
                                        <p:tgtEl>
                                          <p:spTgt spid="33"/>
                                        </p:tgtEl>
                                        <p:attrNameLst>
                                          <p:attrName>ppt_w</p:attrName>
                                        </p:attrNameLst>
                                      </p:cBhvr>
                                      <p:tavLst>
                                        <p:tav tm="0">
                                          <p:val>
                                            <p:fltVal val="0"/>
                                          </p:val>
                                        </p:tav>
                                        <p:tav tm="100000">
                                          <p:val>
                                            <p:strVal val="#ppt_w"/>
                                          </p:val>
                                        </p:tav>
                                      </p:tavLst>
                                    </p:anim>
                                    <p:anim calcmode="lin" valueType="num">
                                      <p:cBhvr>
                                        <p:cTn id="160" dur="500" fill="hold"/>
                                        <p:tgtEl>
                                          <p:spTgt spid="33"/>
                                        </p:tgtEl>
                                        <p:attrNameLst>
                                          <p:attrName>ppt_h</p:attrName>
                                        </p:attrNameLst>
                                      </p:cBhvr>
                                      <p:tavLst>
                                        <p:tav tm="0">
                                          <p:val>
                                            <p:fltVal val="0"/>
                                          </p:val>
                                        </p:tav>
                                        <p:tav tm="100000">
                                          <p:val>
                                            <p:strVal val="#ppt_h"/>
                                          </p:val>
                                        </p:tav>
                                      </p:tavLst>
                                    </p:anim>
                                    <p:animEffect transition="in" filter="fade">
                                      <p:cBhvr>
                                        <p:cTn id="161" dur="500"/>
                                        <p:tgtEl>
                                          <p:spTgt spid="33"/>
                                        </p:tgtEl>
                                      </p:cBhvr>
                                    </p:animEffect>
                                  </p:childTnLst>
                                </p:cTn>
                              </p:par>
                            </p:childTnLst>
                          </p:cTn>
                        </p:par>
                        <p:par>
                          <p:cTn id="162" fill="hold">
                            <p:stCondLst>
                              <p:cond delay="13500"/>
                            </p:stCondLst>
                            <p:childTnLst>
                              <p:par>
                                <p:cTn id="163" presetID="53" presetClass="entr" presetSubtype="16" fill="hold" grpId="0" nodeType="afterEffect">
                                  <p:stCondLst>
                                    <p:cond delay="0"/>
                                  </p:stCondLst>
                                  <p:childTnLst>
                                    <p:set>
                                      <p:cBhvr>
                                        <p:cTn id="164" dur="1" fill="hold">
                                          <p:stCondLst>
                                            <p:cond delay="0"/>
                                          </p:stCondLst>
                                        </p:cTn>
                                        <p:tgtEl>
                                          <p:spTgt spid="34"/>
                                        </p:tgtEl>
                                        <p:attrNameLst>
                                          <p:attrName>style.visibility</p:attrName>
                                        </p:attrNameLst>
                                      </p:cBhvr>
                                      <p:to>
                                        <p:strVal val="visible"/>
                                      </p:to>
                                    </p:set>
                                    <p:anim calcmode="lin" valueType="num">
                                      <p:cBhvr>
                                        <p:cTn id="165" dur="500" fill="hold"/>
                                        <p:tgtEl>
                                          <p:spTgt spid="34"/>
                                        </p:tgtEl>
                                        <p:attrNameLst>
                                          <p:attrName>ppt_w</p:attrName>
                                        </p:attrNameLst>
                                      </p:cBhvr>
                                      <p:tavLst>
                                        <p:tav tm="0">
                                          <p:val>
                                            <p:fltVal val="0"/>
                                          </p:val>
                                        </p:tav>
                                        <p:tav tm="100000">
                                          <p:val>
                                            <p:strVal val="#ppt_w"/>
                                          </p:val>
                                        </p:tav>
                                      </p:tavLst>
                                    </p:anim>
                                    <p:anim calcmode="lin" valueType="num">
                                      <p:cBhvr>
                                        <p:cTn id="166" dur="500" fill="hold"/>
                                        <p:tgtEl>
                                          <p:spTgt spid="34"/>
                                        </p:tgtEl>
                                        <p:attrNameLst>
                                          <p:attrName>ppt_h</p:attrName>
                                        </p:attrNameLst>
                                      </p:cBhvr>
                                      <p:tavLst>
                                        <p:tav tm="0">
                                          <p:val>
                                            <p:fltVal val="0"/>
                                          </p:val>
                                        </p:tav>
                                        <p:tav tm="100000">
                                          <p:val>
                                            <p:strVal val="#ppt_h"/>
                                          </p:val>
                                        </p:tav>
                                      </p:tavLst>
                                    </p:anim>
                                    <p:animEffect transition="in" filter="fade">
                                      <p:cBhvr>
                                        <p:cTn id="167" dur="500"/>
                                        <p:tgtEl>
                                          <p:spTgt spid="34"/>
                                        </p:tgtEl>
                                      </p:cBhvr>
                                    </p:animEffect>
                                  </p:childTnLst>
                                </p:cTn>
                              </p:par>
                            </p:childTnLst>
                          </p:cTn>
                        </p:par>
                        <p:par>
                          <p:cTn id="168" fill="hold">
                            <p:stCondLst>
                              <p:cond delay="14000"/>
                            </p:stCondLst>
                            <p:childTnLst>
                              <p:par>
                                <p:cTn id="169" presetID="53" presetClass="entr" presetSubtype="16"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 calcmode="lin" valueType="num">
                                      <p:cBhvr>
                                        <p:cTn id="171" dur="500" fill="hold"/>
                                        <p:tgtEl>
                                          <p:spTgt spid="35"/>
                                        </p:tgtEl>
                                        <p:attrNameLst>
                                          <p:attrName>ppt_w</p:attrName>
                                        </p:attrNameLst>
                                      </p:cBhvr>
                                      <p:tavLst>
                                        <p:tav tm="0">
                                          <p:val>
                                            <p:fltVal val="0"/>
                                          </p:val>
                                        </p:tav>
                                        <p:tav tm="100000">
                                          <p:val>
                                            <p:strVal val="#ppt_w"/>
                                          </p:val>
                                        </p:tav>
                                      </p:tavLst>
                                    </p:anim>
                                    <p:anim calcmode="lin" valueType="num">
                                      <p:cBhvr>
                                        <p:cTn id="172" dur="500" fill="hold"/>
                                        <p:tgtEl>
                                          <p:spTgt spid="35"/>
                                        </p:tgtEl>
                                        <p:attrNameLst>
                                          <p:attrName>ppt_h</p:attrName>
                                        </p:attrNameLst>
                                      </p:cBhvr>
                                      <p:tavLst>
                                        <p:tav tm="0">
                                          <p:val>
                                            <p:fltVal val="0"/>
                                          </p:val>
                                        </p:tav>
                                        <p:tav tm="100000">
                                          <p:val>
                                            <p:strVal val="#ppt_h"/>
                                          </p:val>
                                        </p:tav>
                                      </p:tavLst>
                                    </p:anim>
                                    <p:animEffect transition="in" filter="fade">
                                      <p:cBhvr>
                                        <p:cTn id="173" dur="500"/>
                                        <p:tgtEl>
                                          <p:spTgt spid="35"/>
                                        </p:tgtEl>
                                      </p:cBhvr>
                                    </p:animEffect>
                                  </p:childTnLst>
                                </p:cTn>
                              </p:par>
                            </p:childTnLst>
                          </p:cTn>
                        </p:par>
                        <p:par>
                          <p:cTn id="174" fill="hold">
                            <p:stCondLst>
                              <p:cond delay="14500"/>
                            </p:stCondLst>
                            <p:childTnLst>
                              <p:par>
                                <p:cTn id="175" presetID="53" presetClass="entr" presetSubtype="16" fill="hold" grpId="0" nodeType="after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p:cTn id="177" dur="500" fill="hold"/>
                                        <p:tgtEl>
                                          <p:spTgt spid="36"/>
                                        </p:tgtEl>
                                        <p:attrNameLst>
                                          <p:attrName>ppt_w</p:attrName>
                                        </p:attrNameLst>
                                      </p:cBhvr>
                                      <p:tavLst>
                                        <p:tav tm="0">
                                          <p:val>
                                            <p:fltVal val="0"/>
                                          </p:val>
                                        </p:tav>
                                        <p:tav tm="100000">
                                          <p:val>
                                            <p:strVal val="#ppt_w"/>
                                          </p:val>
                                        </p:tav>
                                      </p:tavLst>
                                    </p:anim>
                                    <p:anim calcmode="lin" valueType="num">
                                      <p:cBhvr>
                                        <p:cTn id="178" dur="500" fill="hold"/>
                                        <p:tgtEl>
                                          <p:spTgt spid="36"/>
                                        </p:tgtEl>
                                        <p:attrNameLst>
                                          <p:attrName>ppt_h</p:attrName>
                                        </p:attrNameLst>
                                      </p:cBhvr>
                                      <p:tavLst>
                                        <p:tav tm="0">
                                          <p:val>
                                            <p:fltVal val="0"/>
                                          </p:val>
                                        </p:tav>
                                        <p:tav tm="100000">
                                          <p:val>
                                            <p:strVal val="#ppt_h"/>
                                          </p:val>
                                        </p:tav>
                                      </p:tavLst>
                                    </p:anim>
                                    <p:animEffect transition="in" filter="fade">
                                      <p:cBhvr>
                                        <p:cTn id="179" dur="500"/>
                                        <p:tgtEl>
                                          <p:spTgt spid="36"/>
                                        </p:tgtEl>
                                      </p:cBhvr>
                                    </p:animEffect>
                                  </p:childTnLst>
                                </p:cTn>
                              </p:par>
                            </p:childTnLst>
                          </p:cTn>
                        </p:par>
                        <p:par>
                          <p:cTn id="180" fill="hold">
                            <p:stCondLst>
                              <p:cond delay="15000"/>
                            </p:stCondLst>
                            <p:childTnLst>
                              <p:par>
                                <p:cTn id="181" presetID="53" presetClass="entr" presetSubtype="16" fill="hold" grpId="0" nodeType="afterEffect">
                                  <p:stCondLst>
                                    <p:cond delay="0"/>
                                  </p:stCondLst>
                                  <p:childTnLst>
                                    <p:set>
                                      <p:cBhvr>
                                        <p:cTn id="182" dur="1" fill="hold">
                                          <p:stCondLst>
                                            <p:cond delay="0"/>
                                          </p:stCondLst>
                                        </p:cTn>
                                        <p:tgtEl>
                                          <p:spTgt spid="37"/>
                                        </p:tgtEl>
                                        <p:attrNameLst>
                                          <p:attrName>style.visibility</p:attrName>
                                        </p:attrNameLst>
                                      </p:cBhvr>
                                      <p:to>
                                        <p:strVal val="visible"/>
                                      </p:to>
                                    </p:set>
                                    <p:anim calcmode="lin" valueType="num">
                                      <p:cBhvr>
                                        <p:cTn id="183" dur="500" fill="hold"/>
                                        <p:tgtEl>
                                          <p:spTgt spid="37"/>
                                        </p:tgtEl>
                                        <p:attrNameLst>
                                          <p:attrName>ppt_w</p:attrName>
                                        </p:attrNameLst>
                                      </p:cBhvr>
                                      <p:tavLst>
                                        <p:tav tm="0">
                                          <p:val>
                                            <p:fltVal val="0"/>
                                          </p:val>
                                        </p:tav>
                                        <p:tav tm="100000">
                                          <p:val>
                                            <p:strVal val="#ppt_w"/>
                                          </p:val>
                                        </p:tav>
                                      </p:tavLst>
                                    </p:anim>
                                    <p:anim calcmode="lin" valueType="num">
                                      <p:cBhvr>
                                        <p:cTn id="184" dur="500" fill="hold"/>
                                        <p:tgtEl>
                                          <p:spTgt spid="37"/>
                                        </p:tgtEl>
                                        <p:attrNameLst>
                                          <p:attrName>ppt_h</p:attrName>
                                        </p:attrNameLst>
                                      </p:cBhvr>
                                      <p:tavLst>
                                        <p:tav tm="0">
                                          <p:val>
                                            <p:fltVal val="0"/>
                                          </p:val>
                                        </p:tav>
                                        <p:tav tm="100000">
                                          <p:val>
                                            <p:strVal val="#ppt_h"/>
                                          </p:val>
                                        </p:tav>
                                      </p:tavLst>
                                    </p:anim>
                                    <p:animEffect transition="in" filter="fade">
                                      <p:cBhvr>
                                        <p:cTn id="185" dur="500"/>
                                        <p:tgtEl>
                                          <p:spTgt spid="37"/>
                                        </p:tgtEl>
                                      </p:cBhvr>
                                    </p:animEffect>
                                  </p:childTnLst>
                                </p:cTn>
                              </p:par>
                            </p:childTnLst>
                          </p:cTn>
                        </p:par>
                        <p:par>
                          <p:cTn id="186" fill="hold">
                            <p:stCondLst>
                              <p:cond delay="15500"/>
                            </p:stCondLst>
                            <p:childTnLst>
                              <p:par>
                                <p:cTn id="187" presetID="53" presetClass="entr" presetSubtype="16" fill="hold" grpId="0" nodeType="afterEffect">
                                  <p:stCondLst>
                                    <p:cond delay="0"/>
                                  </p:stCondLst>
                                  <p:childTnLst>
                                    <p:set>
                                      <p:cBhvr>
                                        <p:cTn id="188" dur="1" fill="hold">
                                          <p:stCondLst>
                                            <p:cond delay="0"/>
                                          </p:stCondLst>
                                        </p:cTn>
                                        <p:tgtEl>
                                          <p:spTgt spid="38"/>
                                        </p:tgtEl>
                                        <p:attrNameLst>
                                          <p:attrName>style.visibility</p:attrName>
                                        </p:attrNameLst>
                                      </p:cBhvr>
                                      <p:to>
                                        <p:strVal val="visible"/>
                                      </p:to>
                                    </p:set>
                                    <p:anim calcmode="lin" valueType="num">
                                      <p:cBhvr>
                                        <p:cTn id="189" dur="500" fill="hold"/>
                                        <p:tgtEl>
                                          <p:spTgt spid="38"/>
                                        </p:tgtEl>
                                        <p:attrNameLst>
                                          <p:attrName>ppt_w</p:attrName>
                                        </p:attrNameLst>
                                      </p:cBhvr>
                                      <p:tavLst>
                                        <p:tav tm="0">
                                          <p:val>
                                            <p:fltVal val="0"/>
                                          </p:val>
                                        </p:tav>
                                        <p:tav tm="100000">
                                          <p:val>
                                            <p:strVal val="#ppt_w"/>
                                          </p:val>
                                        </p:tav>
                                      </p:tavLst>
                                    </p:anim>
                                    <p:anim calcmode="lin" valueType="num">
                                      <p:cBhvr>
                                        <p:cTn id="190" dur="500" fill="hold"/>
                                        <p:tgtEl>
                                          <p:spTgt spid="38"/>
                                        </p:tgtEl>
                                        <p:attrNameLst>
                                          <p:attrName>ppt_h</p:attrName>
                                        </p:attrNameLst>
                                      </p:cBhvr>
                                      <p:tavLst>
                                        <p:tav tm="0">
                                          <p:val>
                                            <p:fltVal val="0"/>
                                          </p:val>
                                        </p:tav>
                                        <p:tav tm="100000">
                                          <p:val>
                                            <p:strVal val="#ppt_h"/>
                                          </p:val>
                                        </p:tav>
                                      </p:tavLst>
                                    </p:anim>
                                    <p:animEffect transition="in" filter="fade">
                                      <p:cBhvr>
                                        <p:cTn id="191" dur="500"/>
                                        <p:tgtEl>
                                          <p:spTgt spid="38"/>
                                        </p:tgtEl>
                                      </p:cBhvr>
                                    </p:animEffect>
                                  </p:childTnLst>
                                </p:cTn>
                              </p:par>
                            </p:childTnLst>
                          </p:cTn>
                        </p:par>
                        <p:par>
                          <p:cTn id="192" fill="hold">
                            <p:stCondLst>
                              <p:cond delay="16000"/>
                            </p:stCondLst>
                            <p:childTnLst>
                              <p:par>
                                <p:cTn id="193" presetID="53" presetClass="entr" presetSubtype="16" fill="hold" grpId="0" nodeType="afterEffect">
                                  <p:stCondLst>
                                    <p:cond delay="0"/>
                                  </p:stCondLst>
                                  <p:childTnLst>
                                    <p:set>
                                      <p:cBhvr>
                                        <p:cTn id="194" dur="1" fill="hold">
                                          <p:stCondLst>
                                            <p:cond delay="0"/>
                                          </p:stCondLst>
                                        </p:cTn>
                                        <p:tgtEl>
                                          <p:spTgt spid="39"/>
                                        </p:tgtEl>
                                        <p:attrNameLst>
                                          <p:attrName>style.visibility</p:attrName>
                                        </p:attrNameLst>
                                      </p:cBhvr>
                                      <p:to>
                                        <p:strVal val="visible"/>
                                      </p:to>
                                    </p:set>
                                    <p:anim calcmode="lin" valueType="num">
                                      <p:cBhvr>
                                        <p:cTn id="195" dur="500" fill="hold"/>
                                        <p:tgtEl>
                                          <p:spTgt spid="39"/>
                                        </p:tgtEl>
                                        <p:attrNameLst>
                                          <p:attrName>ppt_w</p:attrName>
                                        </p:attrNameLst>
                                      </p:cBhvr>
                                      <p:tavLst>
                                        <p:tav tm="0">
                                          <p:val>
                                            <p:fltVal val="0"/>
                                          </p:val>
                                        </p:tav>
                                        <p:tav tm="100000">
                                          <p:val>
                                            <p:strVal val="#ppt_w"/>
                                          </p:val>
                                        </p:tav>
                                      </p:tavLst>
                                    </p:anim>
                                    <p:anim calcmode="lin" valueType="num">
                                      <p:cBhvr>
                                        <p:cTn id="196" dur="500" fill="hold"/>
                                        <p:tgtEl>
                                          <p:spTgt spid="39"/>
                                        </p:tgtEl>
                                        <p:attrNameLst>
                                          <p:attrName>ppt_h</p:attrName>
                                        </p:attrNameLst>
                                      </p:cBhvr>
                                      <p:tavLst>
                                        <p:tav tm="0">
                                          <p:val>
                                            <p:fltVal val="0"/>
                                          </p:val>
                                        </p:tav>
                                        <p:tav tm="100000">
                                          <p:val>
                                            <p:strVal val="#ppt_h"/>
                                          </p:val>
                                        </p:tav>
                                      </p:tavLst>
                                    </p:anim>
                                    <p:animEffect transition="in" filter="fade">
                                      <p:cBhvr>
                                        <p:cTn id="197" dur="500"/>
                                        <p:tgtEl>
                                          <p:spTgt spid="39"/>
                                        </p:tgtEl>
                                      </p:cBhvr>
                                    </p:animEffect>
                                  </p:childTnLst>
                                </p:cTn>
                              </p:par>
                            </p:childTnLst>
                          </p:cTn>
                        </p:par>
                        <p:par>
                          <p:cTn id="198" fill="hold">
                            <p:stCondLst>
                              <p:cond delay="16500"/>
                            </p:stCondLst>
                            <p:childTnLst>
                              <p:par>
                                <p:cTn id="199" presetID="53" presetClass="entr" presetSubtype="16" fill="hold" grpId="0" nodeType="afterEffect">
                                  <p:stCondLst>
                                    <p:cond delay="0"/>
                                  </p:stCondLst>
                                  <p:childTnLst>
                                    <p:set>
                                      <p:cBhvr>
                                        <p:cTn id="200" dur="1" fill="hold">
                                          <p:stCondLst>
                                            <p:cond delay="0"/>
                                          </p:stCondLst>
                                        </p:cTn>
                                        <p:tgtEl>
                                          <p:spTgt spid="40"/>
                                        </p:tgtEl>
                                        <p:attrNameLst>
                                          <p:attrName>style.visibility</p:attrName>
                                        </p:attrNameLst>
                                      </p:cBhvr>
                                      <p:to>
                                        <p:strVal val="visible"/>
                                      </p:to>
                                    </p:set>
                                    <p:anim calcmode="lin" valueType="num">
                                      <p:cBhvr>
                                        <p:cTn id="201" dur="500" fill="hold"/>
                                        <p:tgtEl>
                                          <p:spTgt spid="40"/>
                                        </p:tgtEl>
                                        <p:attrNameLst>
                                          <p:attrName>ppt_w</p:attrName>
                                        </p:attrNameLst>
                                      </p:cBhvr>
                                      <p:tavLst>
                                        <p:tav tm="0">
                                          <p:val>
                                            <p:fltVal val="0"/>
                                          </p:val>
                                        </p:tav>
                                        <p:tav tm="100000">
                                          <p:val>
                                            <p:strVal val="#ppt_w"/>
                                          </p:val>
                                        </p:tav>
                                      </p:tavLst>
                                    </p:anim>
                                    <p:anim calcmode="lin" valueType="num">
                                      <p:cBhvr>
                                        <p:cTn id="202" dur="500" fill="hold"/>
                                        <p:tgtEl>
                                          <p:spTgt spid="40"/>
                                        </p:tgtEl>
                                        <p:attrNameLst>
                                          <p:attrName>ppt_h</p:attrName>
                                        </p:attrNameLst>
                                      </p:cBhvr>
                                      <p:tavLst>
                                        <p:tav tm="0">
                                          <p:val>
                                            <p:fltVal val="0"/>
                                          </p:val>
                                        </p:tav>
                                        <p:tav tm="100000">
                                          <p:val>
                                            <p:strVal val="#ppt_h"/>
                                          </p:val>
                                        </p:tav>
                                      </p:tavLst>
                                    </p:anim>
                                    <p:animEffect transition="in" filter="fade">
                                      <p:cBhvr>
                                        <p:cTn id="203" dur="500"/>
                                        <p:tgtEl>
                                          <p:spTgt spid="40"/>
                                        </p:tgtEl>
                                      </p:cBhvr>
                                    </p:animEffect>
                                  </p:childTnLst>
                                </p:cTn>
                              </p:par>
                            </p:childTnLst>
                          </p:cTn>
                        </p:par>
                        <p:par>
                          <p:cTn id="204" fill="hold">
                            <p:stCondLst>
                              <p:cond delay="17000"/>
                            </p:stCondLst>
                            <p:childTnLst>
                              <p:par>
                                <p:cTn id="205" presetID="53" presetClass="entr" presetSubtype="16" fill="hold" grpId="0" nodeType="afterEffect">
                                  <p:stCondLst>
                                    <p:cond delay="0"/>
                                  </p:stCondLst>
                                  <p:childTnLst>
                                    <p:set>
                                      <p:cBhvr>
                                        <p:cTn id="206" dur="1" fill="hold">
                                          <p:stCondLst>
                                            <p:cond delay="0"/>
                                          </p:stCondLst>
                                        </p:cTn>
                                        <p:tgtEl>
                                          <p:spTgt spid="41"/>
                                        </p:tgtEl>
                                        <p:attrNameLst>
                                          <p:attrName>style.visibility</p:attrName>
                                        </p:attrNameLst>
                                      </p:cBhvr>
                                      <p:to>
                                        <p:strVal val="visible"/>
                                      </p:to>
                                    </p:set>
                                    <p:anim calcmode="lin" valueType="num">
                                      <p:cBhvr>
                                        <p:cTn id="207" dur="500" fill="hold"/>
                                        <p:tgtEl>
                                          <p:spTgt spid="41"/>
                                        </p:tgtEl>
                                        <p:attrNameLst>
                                          <p:attrName>ppt_w</p:attrName>
                                        </p:attrNameLst>
                                      </p:cBhvr>
                                      <p:tavLst>
                                        <p:tav tm="0">
                                          <p:val>
                                            <p:fltVal val="0"/>
                                          </p:val>
                                        </p:tav>
                                        <p:tav tm="100000">
                                          <p:val>
                                            <p:strVal val="#ppt_w"/>
                                          </p:val>
                                        </p:tav>
                                      </p:tavLst>
                                    </p:anim>
                                    <p:anim calcmode="lin" valueType="num">
                                      <p:cBhvr>
                                        <p:cTn id="208" dur="500" fill="hold"/>
                                        <p:tgtEl>
                                          <p:spTgt spid="41"/>
                                        </p:tgtEl>
                                        <p:attrNameLst>
                                          <p:attrName>ppt_h</p:attrName>
                                        </p:attrNameLst>
                                      </p:cBhvr>
                                      <p:tavLst>
                                        <p:tav tm="0">
                                          <p:val>
                                            <p:fltVal val="0"/>
                                          </p:val>
                                        </p:tav>
                                        <p:tav tm="100000">
                                          <p:val>
                                            <p:strVal val="#ppt_h"/>
                                          </p:val>
                                        </p:tav>
                                      </p:tavLst>
                                    </p:anim>
                                    <p:animEffect transition="in" filter="fade">
                                      <p:cBhvr>
                                        <p:cTn id="20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7" grpId="0"/>
      <p:bldP spid="18" grpId="0" animBg="1"/>
      <p:bldP spid="25" grpId="0" animBg="1"/>
      <p:bldP spid="26" grpId="0" animBg="1"/>
      <p:bldP spid="31" grpId="0" animBg="1"/>
      <p:bldP spid="32" grpId="0" animBg="1"/>
      <p:bldP spid="33" grpId="0" animBg="1"/>
      <p:bldP spid="34" grpId="0"/>
      <p:bldP spid="35" grpId="0"/>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05101" y="2214872"/>
            <a:ext cx="0" cy="4967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505101" y="2711642"/>
            <a:ext cx="169333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98443" y="2711642"/>
            <a:ext cx="16933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1559062" y="2044001"/>
            <a:ext cx="1691753" cy="29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a:solidFill>
                  <a:schemeClr val="bg1">
                    <a:lumMod val="50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b="1"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p:txBody>
      </p:sp>
      <p:cxnSp>
        <p:nvCxnSpPr>
          <p:cNvPr id="6" name="直接连接符 5"/>
          <p:cNvCxnSpPr/>
          <p:nvPr/>
        </p:nvCxnSpPr>
        <p:spPr>
          <a:xfrm>
            <a:off x="3276873" y="2711645"/>
            <a:ext cx="0" cy="5110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91781" y="2142887"/>
            <a:ext cx="0" cy="5687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1783" y="2711642"/>
            <a:ext cx="1691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60205" y="2711645"/>
            <a:ext cx="0" cy="5110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83534" y="2711642"/>
            <a:ext cx="1693339"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10"/>
          <p:cNvSpPr txBox="1">
            <a:spLocks noChangeArrowheads="1"/>
          </p:cNvSpPr>
          <p:nvPr/>
        </p:nvSpPr>
        <p:spPr bwMode="auto">
          <a:xfrm>
            <a:off x="3215900" y="2807694"/>
            <a:ext cx="1691753" cy="29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a:solidFill>
                  <a:schemeClr val="bg1">
                    <a:lumMod val="50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b="1"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p:txBody>
      </p:sp>
      <p:sp>
        <p:nvSpPr>
          <p:cNvPr id="12" name="文本框 11"/>
          <p:cNvSpPr txBox="1">
            <a:spLocks noChangeArrowheads="1"/>
          </p:cNvSpPr>
          <p:nvPr/>
        </p:nvSpPr>
        <p:spPr bwMode="auto">
          <a:xfrm>
            <a:off x="4891783" y="2044001"/>
            <a:ext cx="1691753" cy="29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a:solidFill>
                  <a:schemeClr val="bg1">
                    <a:lumMod val="50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b="1"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p:txBody>
      </p:sp>
      <p:sp>
        <p:nvSpPr>
          <p:cNvPr id="13" name="文本框 12"/>
          <p:cNvSpPr txBox="1">
            <a:spLocks noChangeArrowheads="1"/>
          </p:cNvSpPr>
          <p:nvPr/>
        </p:nvSpPr>
        <p:spPr bwMode="auto">
          <a:xfrm>
            <a:off x="6583534" y="2807694"/>
            <a:ext cx="1693339" cy="32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b="1">
                <a:solidFill>
                  <a:schemeClr val="bg1">
                    <a:lumMod val="50000"/>
                  </a:schemeClr>
                </a:solidFill>
                <a:latin typeface="Arial" panose="020B0604020202020204" pitchFamily="34" charset="0"/>
                <a:ea typeface="微软雅黑" pitchFamily="34" charset="-122"/>
                <a:sym typeface="Arial" panose="020B0604020202020204" pitchFamily="34" charset="0"/>
              </a:rPr>
              <a:t>添加标题</a:t>
            </a:r>
            <a:endParaRPr lang="en-US" altLang="zh-CN" sz="1400" b="1"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p:txBody>
      </p:sp>
      <p:grpSp>
        <p:nvGrpSpPr>
          <p:cNvPr id="14" name="组合 13"/>
          <p:cNvGrpSpPr/>
          <p:nvPr/>
        </p:nvGrpSpPr>
        <p:grpSpPr>
          <a:xfrm>
            <a:off x="1189285" y="1570853"/>
            <a:ext cx="649088" cy="644020"/>
            <a:chOff x="1187624" y="1857800"/>
            <a:chExt cx="649288" cy="644219"/>
          </a:xfrm>
        </p:grpSpPr>
        <p:sp>
          <p:nvSpPr>
            <p:cNvPr id="15" name="椭圆 14"/>
            <p:cNvSpPr/>
            <p:nvPr/>
          </p:nvSpPr>
          <p:spPr>
            <a:xfrm>
              <a:off x="1187624" y="1857800"/>
              <a:ext cx="649288" cy="644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5"/>
            <p:cNvSpPr txBox="1">
              <a:spLocks noChangeArrowheads="1"/>
            </p:cNvSpPr>
            <p:nvPr/>
          </p:nvSpPr>
          <p:spPr bwMode="auto">
            <a:xfrm>
              <a:off x="1187624" y="1923678"/>
              <a:ext cx="648072" cy="494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en-US" altLang="zh-CN"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17" name="组合 16"/>
          <p:cNvGrpSpPr/>
          <p:nvPr/>
        </p:nvGrpSpPr>
        <p:grpSpPr>
          <a:xfrm>
            <a:off x="4571206" y="1570853"/>
            <a:ext cx="650674" cy="644020"/>
            <a:chOff x="4570588" y="1857800"/>
            <a:chExt cx="650875" cy="644219"/>
          </a:xfrm>
        </p:grpSpPr>
        <p:sp>
          <p:nvSpPr>
            <p:cNvPr id="18" name="椭圆 17"/>
            <p:cNvSpPr/>
            <p:nvPr/>
          </p:nvSpPr>
          <p:spPr>
            <a:xfrm>
              <a:off x="4570588" y="1857800"/>
              <a:ext cx="650875" cy="6442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5"/>
            <p:cNvSpPr txBox="1">
              <a:spLocks noChangeArrowheads="1"/>
            </p:cNvSpPr>
            <p:nvPr/>
          </p:nvSpPr>
          <p:spPr bwMode="auto">
            <a:xfrm>
              <a:off x="4572000" y="1923678"/>
              <a:ext cx="648072" cy="494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en-US" altLang="zh-CN"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grpSp>
      <p:grpSp>
        <p:nvGrpSpPr>
          <p:cNvPr id="20" name="组合 19"/>
          <p:cNvGrpSpPr/>
          <p:nvPr/>
        </p:nvGrpSpPr>
        <p:grpSpPr>
          <a:xfrm>
            <a:off x="2915730" y="3150688"/>
            <a:ext cx="649087" cy="645596"/>
            <a:chOff x="2914601" y="3438123"/>
            <a:chExt cx="649287" cy="645795"/>
          </a:xfrm>
        </p:grpSpPr>
        <p:sp>
          <p:nvSpPr>
            <p:cNvPr id="21" name="椭圆 20"/>
            <p:cNvSpPr/>
            <p:nvPr/>
          </p:nvSpPr>
          <p:spPr>
            <a:xfrm>
              <a:off x="2914601" y="3438123"/>
              <a:ext cx="649287" cy="645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5"/>
            <p:cNvSpPr txBox="1">
              <a:spLocks noChangeArrowheads="1"/>
            </p:cNvSpPr>
            <p:nvPr/>
          </p:nvSpPr>
          <p:spPr bwMode="auto">
            <a:xfrm>
              <a:off x="2915816" y="3507854"/>
              <a:ext cx="648072" cy="49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en-US" altLang="zh-CN"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23" name="组合 22"/>
          <p:cNvGrpSpPr/>
          <p:nvPr/>
        </p:nvGrpSpPr>
        <p:grpSpPr>
          <a:xfrm>
            <a:off x="6299062" y="3150688"/>
            <a:ext cx="649087" cy="645596"/>
            <a:chOff x="6298977" y="3438123"/>
            <a:chExt cx="649287" cy="645795"/>
          </a:xfrm>
        </p:grpSpPr>
        <p:sp>
          <p:nvSpPr>
            <p:cNvPr id="24" name="椭圆 23"/>
            <p:cNvSpPr/>
            <p:nvPr/>
          </p:nvSpPr>
          <p:spPr>
            <a:xfrm>
              <a:off x="6298977" y="3438123"/>
              <a:ext cx="649287" cy="645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5"/>
            <p:cNvSpPr txBox="1">
              <a:spLocks noChangeArrowheads="1"/>
            </p:cNvSpPr>
            <p:nvPr/>
          </p:nvSpPr>
          <p:spPr bwMode="auto">
            <a:xfrm>
              <a:off x="6300192" y="3507854"/>
              <a:ext cx="648072" cy="49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en-US" altLang="zh-CN"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grpSp>
      <p:sp>
        <p:nvSpPr>
          <p:cNvPr id="26" name="TextBox 148"/>
          <p:cNvSpPr txBox="1"/>
          <p:nvPr/>
        </p:nvSpPr>
        <p:spPr>
          <a:xfrm>
            <a:off x="4571206" y="870187"/>
            <a:ext cx="1107984" cy="333915"/>
          </a:xfrm>
          <a:prstGeom prst="rect">
            <a:avLst/>
          </a:prstGeom>
          <a:noFill/>
        </p:spPr>
        <p:txBody>
          <a:bodyPr wrap="square" lIns="65003" tIns="32501" rIns="65003" bIns="32501" rtlCol="0">
            <a:spAutoFit/>
          </a:bodyPr>
          <a:lstStyle/>
          <a:p>
            <a:pPr algn="ctr">
              <a:lnSpc>
                <a:spcPct val="120000"/>
              </a:lnSpc>
            </a:pPr>
            <a:r>
              <a:rPr lang="en-US" altLang="zh-CN" sz="1600" dirty="0">
                <a:solidFill>
                  <a:schemeClr val="tx1">
                    <a:lumMod val="7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Content</a:t>
            </a:r>
            <a:endParaRPr lang="zh-CN" altLang="en-US" sz="1999" dirty="0">
              <a:solidFill>
                <a:schemeClr val="tx1">
                  <a:lumMod val="7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文本框 5"/>
          <p:cNvSpPr txBox="1">
            <a:spLocks noChangeArrowheads="1"/>
          </p:cNvSpPr>
          <p:nvPr/>
        </p:nvSpPr>
        <p:spPr bwMode="auto">
          <a:xfrm>
            <a:off x="3251465" y="575463"/>
            <a:ext cx="1691753" cy="69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1" rIns="91403" bIns="4570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3599" b="1" dirty="0">
                <a:solidFill>
                  <a:schemeClr val="tx1">
                    <a:lumMod val="75000"/>
                  </a:schemeClr>
                </a:solidFill>
                <a:latin typeface="Arial" panose="020B0604020202020204" pitchFamily="34" charset="0"/>
                <a:ea typeface="微软雅黑" pitchFamily="34" charset="-122"/>
                <a:sym typeface="Arial" panose="020B0604020202020204" pitchFamily="34" charset="0"/>
              </a:rPr>
              <a:t>目 录</a:t>
            </a:r>
            <a:endParaRPr lang="en-US" altLang="zh-CN" sz="3599" b="1" dirty="0">
              <a:solidFill>
                <a:schemeClr val="tx1">
                  <a:lumMod val="75000"/>
                </a:schemeClr>
              </a:solidFill>
              <a:latin typeface="Arial" panose="020B0604020202020204" pitchFamily="34" charset="0"/>
              <a:ea typeface="微软雅黑" pitchFamily="34" charset="-122"/>
              <a:sym typeface="Arial" panose="020B0604020202020204" pitchFamily="34" charset="0"/>
            </a:endParaRPr>
          </a:p>
        </p:txBody>
      </p:sp>
    </p:spTree>
    <p:extLst>
      <p:ext uri="{BB962C8B-B14F-4D97-AF65-F5344CB8AC3E}">
        <p14:creationId xmlns:p14="http://schemas.microsoft.com/office/powerpoint/2010/main" val="410548351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4*#ppt_w"/>
                                          </p:val>
                                        </p:tav>
                                        <p:tav tm="100000">
                                          <p:val>
                                            <p:strVal val="#ppt_w"/>
                                          </p:val>
                                        </p:tav>
                                      </p:tavLst>
                                    </p:anim>
                                    <p:anim calcmode="lin" valueType="num">
                                      <p:cBhvr>
                                        <p:cTn id="8" dur="500" fill="hold"/>
                                        <p:tgtEl>
                                          <p:spTgt spid="2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5500"/>
                            </p:stCondLst>
                            <p:childTnLst>
                              <p:par>
                                <p:cTn id="46" presetID="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500"/>
                                        <p:tgtEl>
                                          <p:spTgt spid="7"/>
                                        </p:tgtEl>
                                      </p:cBhvr>
                                    </p:animEffect>
                                  </p:childTnLst>
                                </p:cTn>
                              </p:par>
                            </p:childTnLst>
                          </p:cTn>
                        </p:par>
                        <p:par>
                          <p:cTn id="52" fill="hold">
                            <p:stCondLst>
                              <p:cond delay="6000"/>
                            </p:stCondLst>
                            <p:childTnLst>
                              <p:par>
                                <p:cTn id="53" presetID="47"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childTnLst>
                          </p:cTn>
                        </p:par>
                        <p:par>
                          <p:cTn id="62" fill="hold">
                            <p:stCondLst>
                              <p:cond delay="7500"/>
                            </p:stCondLst>
                            <p:childTnLst>
                              <p:par>
                                <p:cTn id="63" presetID="1"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childTnLst>
                          </p:cTn>
                        </p:par>
                        <p:par>
                          <p:cTn id="65" fill="hold">
                            <p:stCondLst>
                              <p:cond delay="7500"/>
                            </p:stCondLst>
                            <p:childTnLst>
                              <p:par>
                                <p:cTn id="66" presetID="22" presetClass="entr" presetSubtype="1" fill="hold"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up)">
                                      <p:cBhvr>
                                        <p:cTn id="68" dur="500"/>
                                        <p:tgtEl>
                                          <p:spTgt spid="9"/>
                                        </p:tgtEl>
                                      </p:cBhvr>
                                    </p:animEffect>
                                  </p:childTnLst>
                                </p:cTn>
                              </p:par>
                            </p:childTnLst>
                          </p:cTn>
                        </p:par>
                        <p:par>
                          <p:cTn id="69" fill="hold">
                            <p:stCondLst>
                              <p:cond delay="8000"/>
                            </p:stCondLst>
                            <p:childTnLst>
                              <p:par>
                                <p:cTn id="70" presetID="42" presetClass="entr" presetSubtype="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childTnLst>
                          </p:cTn>
                        </p:par>
                        <p:par>
                          <p:cTn id="75" fill="hold">
                            <p:stCondLst>
                              <p:cond delay="9000"/>
                            </p:stCondLst>
                            <p:childTnLst>
                              <p:par>
                                <p:cTn id="76" presetID="22" presetClass="entr" presetSubtype="8" fill="hold"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left)">
                                      <p:cBhvr>
                                        <p:cTn id="78" dur="500"/>
                                        <p:tgtEl>
                                          <p:spTgt spid="10"/>
                                        </p:tgtEl>
                                      </p:cBhvr>
                                    </p:animEffect>
                                  </p:childTnLst>
                                </p:cTn>
                              </p:par>
                            </p:childTnLst>
                          </p:cTn>
                        </p:par>
                        <p:par>
                          <p:cTn id="79" fill="hold">
                            <p:stCondLst>
                              <p:cond delay="9500"/>
                            </p:stCondLst>
                            <p:childTnLst>
                              <p:par>
                                <p:cTn id="80" presetID="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Freeform 46"/>
          <p:cNvSpPr>
            <a:spLocks/>
          </p:cNvSpPr>
          <p:nvPr/>
        </p:nvSpPr>
        <p:spPr bwMode="auto">
          <a:xfrm>
            <a:off x="5782563" y="2507235"/>
            <a:ext cx="1315867" cy="2266950"/>
          </a:xfrm>
          <a:custGeom>
            <a:avLst/>
            <a:gdLst>
              <a:gd name="T0" fmla="*/ 258 w 725"/>
              <a:gd name="T1" fmla="*/ 1251 h 1251"/>
              <a:gd name="T2" fmla="*/ 285 w 725"/>
              <a:gd name="T3" fmla="*/ 700 h 1251"/>
              <a:gd name="T4" fmla="*/ 0 w 725"/>
              <a:gd name="T5" fmla="*/ 315 h 1251"/>
              <a:gd name="T6" fmla="*/ 46 w 725"/>
              <a:gd name="T7" fmla="*/ 273 h 1251"/>
              <a:gd name="T8" fmla="*/ 314 w 725"/>
              <a:gd name="T9" fmla="*/ 578 h 1251"/>
              <a:gd name="T10" fmla="*/ 344 w 725"/>
              <a:gd name="T11" fmla="*/ 0 h 1251"/>
              <a:gd name="T12" fmla="*/ 412 w 725"/>
              <a:gd name="T13" fmla="*/ 0 h 1251"/>
              <a:gd name="T14" fmla="*/ 440 w 725"/>
              <a:gd name="T15" fmla="*/ 377 h 1251"/>
              <a:gd name="T16" fmla="*/ 675 w 725"/>
              <a:gd name="T17" fmla="*/ 126 h 1251"/>
              <a:gd name="T18" fmla="*/ 725 w 725"/>
              <a:gd name="T19" fmla="*/ 193 h 1251"/>
              <a:gd name="T20" fmla="*/ 478 w 725"/>
              <a:gd name="T21" fmla="*/ 490 h 1251"/>
              <a:gd name="T22" fmla="*/ 461 w 725"/>
              <a:gd name="T23" fmla="*/ 788 h 1251"/>
              <a:gd name="T24" fmla="*/ 507 w 725"/>
              <a:gd name="T25" fmla="*/ 1245 h 1251"/>
              <a:gd name="T26" fmla="*/ 258 w 725"/>
              <a:gd name="T27" fmla="*/ 125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5" h="1251">
                <a:moveTo>
                  <a:pt x="258" y="1251"/>
                </a:moveTo>
                <a:cubicBezTo>
                  <a:pt x="258" y="1251"/>
                  <a:pt x="323" y="826"/>
                  <a:pt x="285" y="700"/>
                </a:cubicBezTo>
                <a:cubicBezTo>
                  <a:pt x="0" y="315"/>
                  <a:pt x="0" y="315"/>
                  <a:pt x="0" y="315"/>
                </a:cubicBezTo>
                <a:cubicBezTo>
                  <a:pt x="46" y="273"/>
                  <a:pt x="46" y="273"/>
                  <a:pt x="46" y="273"/>
                </a:cubicBezTo>
                <a:cubicBezTo>
                  <a:pt x="314" y="578"/>
                  <a:pt x="314" y="578"/>
                  <a:pt x="314" y="578"/>
                </a:cubicBezTo>
                <a:cubicBezTo>
                  <a:pt x="344" y="0"/>
                  <a:pt x="344" y="0"/>
                  <a:pt x="344" y="0"/>
                </a:cubicBezTo>
                <a:cubicBezTo>
                  <a:pt x="412" y="0"/>
                  <a:pt x="412" y="0"/>
                  <a:pt x="412" y="0"/>
                </a:cubicBezTo>
                <a:cubicBezTo>
                  <a:pt x="440" y="377"/>
                  <a:pt x="440" y="377"/>
                  <a:pt x="440" y="377"/>
                </a:cubicBezTo>
                <a:cubicBezTo>
                  <a:pt x="675" y="126"/>
                  <a:pt x="675" y="126"/>
                  <a:pt x="675" y="126"/>
                </a:cubicBezTo>
                <a:cubicBezTo>
                  <a:pt x="725" y="193"/>
                  <a:pt x="725" y="193"/>
                  <a:pt x="725" y="193"/>
                </a:cubicBezTo>
                <a:cubicBezTo>
                  <a:pt x="478" y="490"/>
                  <a:pt x="478" y="490"/>
                  <a:pt x="478" y="490"/>
                </a:cubicBezTo>
                <a:cubicBezTo>
                  <a:pt x="478" y="490"/>
                  <a:pt x="436" y="490"/>
                  <a:pt x="461" y="788"/>
                </a:cubicBezTo>
                <a:cubicBezTo>
                  <a:pt x="486" y="1085"/>
                  <a:pt x="507" y="1245"/>
                  <a:pt x="507" y="1245"/>
                </a:cubicBezTo>
                <a:cubicBezTo>
                  <a:pt x="258" y="1251"/>
                  <a:pt x="258" y="1251"/>
                  <a:pt x="258" y="1251"/>
                </a:cubicBezTo>
              </a:path>
            </a:pathLst>
          </a:custGeom>
          <a:solidFill>
            <a:schemeClr val="accent1"/>
          </a:solidFill>
          <a:ln>
            <a:noFill/>
          </a:ln>
          <a:extLst/>
        </p:spPr>
        <p:txBody>
          <a:bodyPr lIns="91431" tIns="45716" rIns="91431" bIns="45716"/>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4649236" y="1983360"/>
            <a:ext cx="1650785" cy="1647825"/>
            <a:chOff x="3032919" y="2228851"/>
            <a:chExt cx="1651000" cy="1647825"/>
          </a:xfrm>
        </p:grpSpPr>
        <p:grpSp>
          <p:nvGrpSpPr>
            <p:cNvPr id="6" name="组合 5"/>
            <p:cNvGrpSpPr/>
            <p:nvPr/>
          </p:nvGrpSpPr>
          <p:grpSpPr>
            <a:xfrm>
              <a:off x="3032919" y="2228851"/>
              <a:ext cx="1651000" cy="1647825"/>
              <a:chOff x="3032919" y="2228851"/>
              <a:chExt cx="1651000" cy="1647825"/>
            </a:xfrm>
          </p:grpSpPr>
          <p:sp>
            <p:nvSpPr>
              <p:cNvPr id="14" name="Oval 55"/>
              <p:cNvSpPr>
                <a:spLocks noChangeArrowheads="1"/>
              </p:cNvSpPr>
              <p:nvPr/>
            </p:nvSpPr>
            <p:spPr bwMode="auto">
              <a:xfrm>
                <a:off x="3032919" y="2228851"/>
                <a:ext cx="1651000" cy="1647825"/>
              </a:xfrm>
              <a:prstGeom prst="ellipse">
                <a:avLst/>
              </a:prstGeom>
              <a:solidFill>
                <a:schemeClr val="bg2">
                  <a:alpha val="60000"/>
                </a:schemeClr>
              </a:solidFill>
              <a:ln w="28575">
                <a:solidFill>
                  <a:srgbClr val="FFFFFF"/>
                </a:solidFill>
              </a:ln>
              <a:extLst/>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Oval 56"/>
              <p:cNvSpPr>
                <a:spLocks noChangeArrowheads="1"/>
              </p:cNvSpPr>
              <p:nvPr/>
            </p:nvSpPr>
            <p:spPr bwMode="auto">
              <a:xfrm>
                <a:off x="3183732" y="2379663"/>
                <a:ext cx="1349375" cy="1347788"/>
              </a:xfrm>
              <a:prstGeom prst="ellipse">
                <a:avLst/>
              </a:prstGeom>
              <a:solidFill>
                <a:schemeClr val="accent4"/>
              </a:solidFill>
              <a:ln>
                <a:noFill/>
              </a:ln>
              <a:extLst/>
            </p:spPr>
            <p:txBody>
              <a:bodyPr lIns="0" tIns="0" rIns="0" bIns="0" anchor="ctr"/>
              <a:lstStyle/>
              <a:p>
                <a:pPr algn="ctr">
                  <a:spcAft>
                    <a:spcPts val="600"/>
                  </a:spcAft>
                  <a:defRPr/>
                </a:pPr>
                <a:endParaRPr lang="zh-CN" altLang="en-US" sz="1425"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20"/>
            <p:cNvGrpSpPr>
              <a:grpSpLocks noChangeAspect="1"/>
            </p:cNvGrpSpPr>
            <p:nvPr/>
          </p:nvGrpSpPr>
          <p:grpSpPr bwMode="auto">
            <a:xfrm>
              <a:off x="3644662" y="2696790"/>
              <a:ext cx="427513" cy="328123"/>
              <a:chOff x="1066" y="1895"/>
              <a:chExt cx="314" cy="241"/>
            </a:xfrm>
            <a:solidFill>
              <a:schemeClr val="bg1"/>
            </a:solidFill>
            <a:effectLst>
              <a:outerShdw blurRad="25400" dist="25400" dir="2700000" algn="tl" rotWithShape="0">
                <a:prstClr val="black">
                  <a:alpha val="40000"/>
                </a:prstClr>
              </a:outerShdw>
            </a:effectLst>
          </p:grpSpPr>
          <p:sp>
            <p:nvSpPr>
              <p:cNvPr id="9"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71"/>
            <p:cNvSpPr txBox="1"/>
            <p:nvPr/>
          </p:nvSpPr>
          <p:spPr>
            <a:xfrm>
              <a:off x="3572937" y="3065188"/>
              <a:ext cx="588700" cy="334707"/>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575"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5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315899" y="414910"/>
            <a:ext cx="2228560" cy="2228850"/>
            <a:chOff x="3699669" y="660401"/>
            <a:chExt cx="2228850" cy="2228850"/>
          </a:xfrm>
        </p:grpSpPr>
        <p:sp>
          <p:nvSpPr>
            <p:cNvPr id="18" name="Oval 51"/>
            <p:cNvSpPr>
              <a:spLocks noChangeArrowheads="1"/>
            </p:cNvSpPr>
            <p:nvPr/>
          </p:nvSpPr>
          <p:spPr bwMode="auto">
            <a:xfrm>
              <a:off x="3699669" y="660401"/>
              <a:ext cx="2228850" cy="2228850"/>
            </a:xfrm>
            <a:prstGeom prst="ellipse">
              <a:avLst/>
            </a:prstGeom>
            <a:solidFill>
              <a:schemeClr val="bg2">
                <a:alpha val="60000"/>
              </a:schemeClr>
            </a:solidFill>
            <a:ln w="28575">
              <a:solidFill>
                <a:srgbClr val="FFFFFF"/>
              </a:solidFill>
            </a:ln>
            <a:extLst/>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Oval 52"/>
            <p:cNvSpPr>
              <a:spLocks noChangeArrowheads="1"/>
            </p:cNvSpPr>
            <p:nvPr/>
          </p:nvSpPr>
          <p:spPr bwMode="auto">
            <a:xfrm>
              <a:off x="3871119" y="835026"/>
              <a:ext cx="1882775" cy="1881187"/>
            </a:xfrm>
            <a:prstGeom prst="ellipse">
              <a:avLst/>
            </a:prstGeom>
            <a:solidFill>
              <a:schemeClr val="accent2"/>
            </a:solidFill>
            <a:ln>
              <a:noFill/>
            </a:ln>
            <a:extLst/>
          </p:spPr>
          <p:txBody>
            <a:bodyPr lIns="0" tIns="0" rIns="0" bIns="0" anchor="ctr"/>
            <a:lstStyle/>
            <a:p>
              <a:pPr algn="ctr">
                <a:spcAft>
                  <a:spcPts val="600"/>
                </a:spcAft>
                <a:defRPr/>
              </a:pPr>
              <a:endParaRPr lang="zh-CN" altLang="en-US" sz="2025"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6"/>
            <p:cNvSpPr>
              <a:spLocks noEditPoints="1"/>
            </p:cNvSpPr>
            <p:nvPr/>
          </p:nvSpPr>
          <p:spPr bwMode="auto">
            <a:xfrm>
              <a:off x="4456544" y="1153003"/>
              <a:ext cx="735738" cy="56012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3"/>
            <p:cNvSpPr txBox="1"/>
            <p:nvPr/>
          </p:nvSpPr>
          <p:spPr>
            <a:xfrm>
              <a:off x="4548874" y="1852893"/>
              <a:ext cx="530984" cy="300082"/>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35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3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6776209" y="1908747"/>
            <a:ext cx="1295231" cy="1293813"/>
            <a:chOff x="5160169" y="2154238"/>
            <a:chExt cx="1295400" cy="1293813"/>
          </a:xfrm>
        </p:grpSpPr>
        <p:grpSp>
          <p:nvGrpSpPr>
            <p:cNvPr id="23" name="组合 22"/>
            <p:cNvGrpSpPr/>
            <p:nvPr/>
          </p:nvGrpSpPr>
          <p:grpSpPr>
            <a:xfrm>
              <a:off x="5160169" y="2154238"/>
              <a:ext cx="1295400" cy="1293813"/>
              <a:chOff x="5160169" y="2154238"/>
              <a:chExt cx="1295400" cy="1293813"/>
            </a:xfrm>
          </p:grpSpPr>
          <p:sp>
            <p:nvSpPr>
              <p:cNvPr id="26" name="Oval 53"/>
              <p:cNvSpPr>
                <a:spLocks noChangeArrowheads="1"/>
              </p:cNvSpPr>
              <p:nvPr/>
            </p:nvSpPr>
            <p:spPr bwMode="auto">
              <a:xfrm>
                <a:off x="5160169" y="2154238"/>
                <a:ext cx="1295400" cy="1293813"/>
              </a:xfrm>
              <a:prstGeom prst="ellipse">
                <a:avLst/>
              </a:prstGeom>
              <a:solidFill>
                <a:schemeClr val="tx1">
                  <a:lumMod val="65000"/>
                  <a:lumOff val="35000"/>
                  <a:alpha val="60000"/>
                </a:schemeClr>
              </a:solidFill>
              <a:ln w="28575">
                <a:solidFill>
                  <a:srgbClr val="FFFFFF"/>
                </a:solidFill>
              </a:ln>
              <a:extLst/>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Oval 54"/>
              <p:cNvSpPr>
                <a:spLocks noChangeArrowheads="1"/>
              </p:cNvSpPr>
              <p:nvPr/>
            </p:nvSpPr>
            <p:spPr bwMode="auto">
              <a:xfrm>
                <a:off x="5304632" y="2295526"/>
                <a:ext cx="1008062" cy="1009650"/>
              </a:xfrm>
              <a:prstGeom prst="ellipse">
                <a:avLst/>
              </a:prstGeom>
              <a:solidFill>
                <a:schemeClr val="accent3"/>
              </a:solidFill>
              <a:ln>
                <a:noFill/>
              </a:ln>
              <a:extLst/>
            </p:spPr>
            <p:txBody>
              <a:bodyPr lIns="0" tIns="0" rIns="0" bIns="0" anchor="ctr"/>
              <a:lstStyle/>
              <a:p>
                <a:pPr algn="ctr">
                  <a:spcAft>
                    <a:spcPts val="600"/>
                  </a:spcAft>
                  <a:defRPr/>
                </a:pPr>
                <a:endParaRPr lang="zh-CN" alt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6"/>
            <p:cNvSpPr>
              <a:spLocks noEditPoints="1"/>
            </p:cNvSpPr>
            <p:nvPr/>
          </p:nvSpPr>
          <p:spPr bwMode="auto">
            <a:xfrm>
              <a:off x="5611507" y="2488208"/>
              <a:ext cx="392724" cy="3917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7"/>
            <p:cNvSpPr txBox="1"/>
            <p:nvPr/>
          </p:nvSpPr>
          <p:spPr>
            <a:xfrm>
              <a:off x="5571418" y="2853846"/>
              <a:ext cx="569461" cy="323165"/>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矩形 27"/>
          <p:cNvSpPr/>
          <p:nvPr/>
        </p:nvSpPr>
        <p:spPr>
          <a:xfrm>
            <a:off x="1030496" y="1760121"/>
            <a:ext cx="2854231" cy="15724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8"/>
          <p:cNvCxnSpPr/>
          <p:nvPr/>
        </p:nvCxnSpPr>
        <p:spPr>
          <a:xfrm>
            <a:off x="928645" y="3476552"/>
            <a:ext cx="3125794"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0" name="矩形 29"/>
          <p:cNvSpPr>
            <a:spLocks noChangeArrowheads="1"/>
          </p:cNvSpPr>
          <p:nvPr/>
        </p:nvSpPr>
        <p:spPr bwMode="auto">
          <a:xfrm>
            <a:off x="958497" y="3587702"/>
            <a:ext cx="2961985" cy="1061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20000"/>
              </a:lnSpc>
            </a:pPr>
            <a:r>
              <a:rPr lang="zh-CN" altLang="en-US" sz="10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或者复制您的文本粘贴到此处请在此处请在此处输入您的文本，或者复制您的文本粘贴</a:t>
            </a:r>
          </a:p>
        </p:txBody>
      </p:sp>
      <p:sp>
        <p:nvSpPr>
          <p:cNvPr id="31" name="矩形 30"/>
          <p:cNvSpPr/>
          <p:nvPr/>
        </p:nvSpPr>
        <p:spPr>
          <a:xfrm>
            <a:off x="-13573" y="508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954470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 fill="hold"/>
                                        <p:tgtEl>
                                          <p:spTgt spid="17"/>
                                        </p:tgtEl>
                                        <p:attrNameLst>
                                          <p:attrName>ppt_w</p:attrName>
                                        </p:attrNameLst>
                                      </p:cBhvr>
                                      <p:tavLst>
                                        <p:tav tm="0">
                                          <p:val>
                                            <p:fltVal val="0"/>
                                          </p:val>
                                        </p:tav>
                                        <p:tav tm="100000">
                                          <p:val>
                                            <p:strVal val="#ppt_w"/>
                                          </p:val>
                                        </p:tav>
                                      </p:tavLst>
                                    </p:anim>
                                    <p:anim calcmode="lin" valueType="num">
                                      <p:cBhvr>
                                        <p:cTn id="26" dur="200" fill="hold"/>
                                        <p:tgtEl>
                                          <p:spTgt spid="17"/>
                                        </p:tgtEl>
                                        <p:attrNameLst>
                                          <p:attrName>ppt_h</p:attrName>
                                        </p:attrNameLst>
                                      </p:cBhvr>
                                      <p:tavLst>
                                        <p:tav tm="0">
                                          <p:val>
                                            <p:fltVal val="0"/>
                                          </p:val>
                                        </p:tav>
                                        <p:tav tm="100000">
                                          <p:val>
                                            <p:strVal val="#ppt_h"/>
                                          </p:val>
                                        </p:tav>
                                      </p:tavLst>
                                    </p:anim>
                                    <p:animEffect transition="in" filter="fade">
                                      <p:cBhvr>
                                        <p:cTn id="27" dur="200"/>
                                        <p:tgtEl>
                                          <p:spTgt spid="17"/>
                                        </p:tgtEl>
                                      </p:cBhvr>
                                    </p:animEffect>
                                  </p:childTnLst>
                                </p:cTn>
                              </p:par>
                              <p:par>
                                <p:cTn id="28" presetID="6" presetClass="emph" presetSubtype="0" autoRev="1" fill="hold" nodeType="withEffect">
                                  <p:stCondLst>
                                    <p:cond delay="150"/>
                                  </p:stCondLst>
                                  <p:childTnLst>
                                    <p:animScale>
                                      <p:cBhvr>
                                        <p:cTn id="29" dur="100" fill="hold"/>
                                        <p:tgtEl>
                                          <p:spTgt spid="17"/>
                                        </p:tgtEl>
                                      </p:cBhvr>
                                      <p:by x="130000" y="130000"/>
                                    </p:animScale>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200" fill="hold"/>
                                        <p:tgtEl>
                                          <p:spTgt spid="22"/>
                                        </p:tgtEl>
                                        <p:attrNameLst>
                                          <p:attrName>ppt_w</p:attrName>
                                        </p:attrNameLst>
                                      </p:cBhvr>
                                      <p:tavLst>
                                        <p:tav tm="0">
                                          <p:val>
                                            <p:fltVal val="0"/>
                                          </p:val>
                                        </p:tav>
                                        <p:tav tm="100000">
                                          <p:val>
                                            <p:strVal val="#ppt_w"/>
                                          </p:val>
                                        </p:tav>
                                      </p:tavLst>
                                    </p:anim>
                                    <p:anim calcmode="lin" valueType="num">
                                      <p:cBhvr>
                                        <p:cTn id="34" dur="200" fill="hold"/>
                                        <p:tgtEl>
                                          <p:spTgt spid="22"/>
                                        </p:tgtEl>
                                        <p:attrNameLst>
                                          <p:attrName>ppt_h</p:attrName>
                                        </p:attrNameLst>
                                      </p:cBhvr>
                                      <p:tavLst>
                                        <p:tav tm="0">
                                          <p:val>
                                            <p:fltVal val="0"/>
                                          </p:val>
                                        </p:tav>
                                        <p:tav tm="100000">
                                          <p:val>
                                            <p:strVal val="#ppt_h"/>
                                          </p:val>
                                        </p:tav>
                                      </p:tavLst>
                                    </p:anim>
                                    <p:animEffect transition="in" filter="fade">
                                      <p:cBhvr>
                                        <p:cTn id="35" dur="200"/>
                                        <p:tgtEl>
                                          <p:spTgt spid="22"/>
                                        </p:tgtEl>
                                      </p:cBhvr>
                                    </p:animEffect>
                                  </p:childTnLst>
                                </p:cTn>
                              </p:par>
                              <p:par>
                                <p:cTn id="36" presetID="6" presetClass="emph" presetSubtype="0" autoRev="1" fill="hold" nodeType="withEffect">
                                  <p:stCondLst>
                                    <p:cond delay="150"/>
                                  </p:stCondLst>
                                  <p:childTnLst>
                                    <p:animScale>
                                      <p:cBhvr>
                                        <p:cTn id="37" dur="100" fill="hold"/>
                                        <p:tgtEl>
                                          <p:spTgt spid="22"/>
                                        </p:tgtEl>
                                      </p:cBhvr>
                                      <p:by x="130000" y="130000"/>
                                    </p:animScale>
                                  </p:childTnLst>
                                </p:cTn>
                              </p:par>
                            </p:childTnLst>
                          </p:cTn>
                        </p:par>
                        <p:par>
                          <p:cTn id="38" fill="hold">
                            <p:stCondLst>
                              <p:cond delay="2700"/>
                            </p:stCondLst>
                            <p:childTnLst>
                              <p:par>
                                <p:cTn id="39" presetID="53"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200" fill="hold"/>
                                        <p:tgtEl>
                                          <p:spTgt spid="5"/>
                                        </p:tgtEl>
                                        <p:attrNameLst>
                                          <p:attrName>ppt_w</p:attrName>
                                        </p:attrNameLst>
                                      </p:cBhvr>
                                      <p:tavLst>
                                        <p:tav tm="0">
                                          <p:val>
                                            <p:fltVal val="0"/>
                                          </p:val>
                                        </p:tav>
                                        <p:tav tm="100000">
                                          <p:val>
                                            <p:strVal val="#ppt_w"/>
                                          </p:val>
                                        </p:tav>
                                      </p:tavLst>
                                    </p:anim>
                                    <p:anim calcmode="lin" valueType="num">
                                      <p:cBhvr>
                                        <p:cTn id="42" dur="200" fill="hold"/>
                                        <p:tgtEl>
                                          <p:spTgt spid="5"/>
                                        </p:tgtEl>
                                        <p:attrNameLst>
                                          <p:attrName>ppt_h</p:attrName>
                                        </p:attrNameLst>
                                      </p:cBhvr>
                                      <p:tavLst>
                                        <p:tav tm="0">
                                          <p:val>
                                            <p:fltVal val="0"/>
                                          </p:val>
                                        </p:tav>
                                        <p:tav tm="100000">
                                          <p:val>
                                            <p:strVal val="#ppt_h"/>
                                          </p:val>
                                        </p:tav>
                                      </p:tavLst>
                                    </p:anim>
                                    <p:animEffect transition="in" filter="fade">
                                      <p:cBhvr>
                                        <p:cTn id="43" dur="200"/>
                                        <p:tgtEl>
                                          <p:spTgt spid="5"/>
                                        </p:tgtEl>
                                      </p:cBhvr>
                                    </p:animEffect>
                                  </p:childTnLst>
                                </p:cTn>
                              </p:par>
                              <p:par>
                                <p:cTn id="44" presetID="6" presetClass="emph" presetSubtype="0" autoRev="1" fill="hold" nodeType="withEffect">
                                  <p:stCondLst>
                                    <p:cond delay="150"/>
                                  </p:stCondLst>
                                  <p:childTnLst>
                                    <p:animScale>
                                      <p:cBhvr>
                                        <p:cTn id="45" dur="100" fill="hold"/>
                                        <p:tgtEl>
                                          <p:spTgt spid="5"/>
                                        </p:tgtEl>
                                      </p:cBhvr>
                                      <p:by x="130000" y="130000"/>
                                    </p:animScale>
                                  </p:childTnLst>
                                </p:cTn>
                              </p:par>
                            </p:childTnLst>
                          </p:cTn>
                        </p:par>
                        <p:par>
                          <p:cTn id="46" fill="hold">
                            <p:stCondLst>
                              <p:cond delay="30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55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4050"/>
                            </p:stCondLst>
                            <p:childTnLst>
                              <p:par>
                                <p:cTn id="55" presetID="53" presetClass="entr" presetSubtype="16"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700" fill="hold"/>
                                        <p:tgtEl>
                                          <p:spTgt spid="30"/>
                                        </p:tgtEl>
                                        <p:attrNameLst>
                                          <p:attrName>ppt_w</p:attrName>
                                        </p:attrNameLst>
                                      </p:cBhvr>
                                      <p:tavLst>
                                        <p:tav tm="0">
                                          <p:val>
                                            <p:fltVal val="0"/>
                                          </p:val>
                                        </p:tav>
                                        <p:tav tm="100000">
                                          <p:val>
                                            <p:strVal val="#ppt_w"/>
                                          </p:val>
                                        </p:tav>
                                      </p:tavLst>
                                    </p:anim>
                                    <p:anim calcmode="lin" valueType="num">
                                      <p:cBhvr>
                                        <p:cTn id="58" dur="1700" fill="hold"/>
                                        <p:tgtEl>
                                          <p:spTgt spid="30"/>
                                        </p:tgtEl>
                                        <p:attrNameLst>
                                          <p:attrName>ppt_h</p:attrName>
                                        </p:attrNameLst>
                                      </p:cBhvr>
                                      <p:tavLst>
                                        <p:tav tm="0">
                                          <p:val>
                                            <p:fltVal val="0"/>
                                          </p:val>
                                        </p:tav>
                                        <p:tav tm="100000">
                                          <p:val>
                                            <p:strVal val="#ppt_h"/>
                                          </p:val>
                                        </p:tav>
                                      </p:tavLst>
                                    </p:anim>
                                    <p:animEffect transition="in" filter="fade">
                                      <p:cBhvr>
                                        <p:cTn id="59" dur="17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28" grpId="0" animBg="1"/>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4"/>
          <p:cNvGrpSpPr>
            <a:grpSpLocks noChangeAspect="1"/>
          </p:cNvGrpSpPr>
          <p:nvPr/>
        </p:nvGrpSpPr>
        <p:grpSpPr bwMode="auto">
          <a:xfrm>
            <a:off x="3235716" y="1716669"/>
            <a:ext cx="4556272" cy="3059738"/>
            <a:chOff x="1704" y="940"/>
            <a:chExt cx="4759" cy="3196"/>
          </a:xfrm>
        </p:grpSpPr>
        <p:sp>
          <p:nvSpPr>
            <p:cNvPr id="5" name="Freeform 5"/>
            <p:cNvSpPr/>
            <p:nvPr/>
          </p:nvSpPr>
          <p:spPr bwMode="auto">
            <a:xfrm>
              <a:off x="4238" y="1442"/>
              <a:ext cx="2220" cy="2129"/>
            </a:xfrm>
            <a:custGeom>
              <a:avLst/>
              <a:gdLst>
                <a:gd name="T0" fmla="*/ 1297 w 1297"/>
                <a:gd name="T1" fmla="*/ 0 h 1245"/>
                <a:gd name="T2" fmla="*/ 1158 w 1297"/>
                <a:gd name="T3" fmla="*/ 215 h 1245"/>
                <a:gd name="T4" fmla="*/ 952 w 1297"/>
                <a:gd name="T5" fmla="*/ 479 h 1245"/>
                <a:gd name="T6" fmla="*/ 931 w 1297"/>
                <a:gd name="T7" fmla="*/ 439 h 1245"/>
                <a:gd name="T8" fmla="*/ 670 w 1297"/>
                <a:gd name="T9" fmla="*/ 799 h 1245"/>
                <a:gd name="T10" fmla="*/ 622 w 1297"/>
                <a:gd name="T11" fmla="*/ 778 h 1245"/>
                <a:gd name="T12" fmla="*/ 296 w 1297"/>
                <a:gd name="T13" fmla="*/ 1063 h 1245"/>
                <a:gd name="T14" fmla="*/ 48 w 1297"/>
                <a:gd name="T15" fmla="*/ 1226 h 1245"/>
                <a:gd name="T16" fmla="*/ 219 w 1297"/>
                <a:gd name="T17" fmla="*/ 869 h 1245"/>
                <a:gd name="T18" fmla="*/ 768 w 1297"/>
                <a:gd name="T19" fmla="*/ 274 h 1245"/>
                <a:gd name="T20" fmla="*/ 1078 w 1297"/>
                <a:gd name="T21" fmla="*/ 58 h 1245"/>
                <a:gd name="T22" fmla="*/ 1297 w 1297"/>
                <a:gd name="T23" fmla="*/ 0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7" h="1245">
                  <a:moveTo>
                    <a:pt x="1297" y="0"/>
                  </a:moveTo>
                  <a:cubicBezTo>
                    <a:pt x="1297" y="0"/>
                    <a:pt x="1203" y="146"/>
                    <a:pt x="1158" y="215"/>
                  </a:cubicBezTo>
                  <a:cubicBezTo>
                    <a:pt x="1112" y="285"/>
                    <a:pt x="980" y="525"/>
                    <a:pt x="952" y="479"/>
                  </a:cubicBezTo>
                  <a:cubicBezTo>
                    <a:pt x="944" y="466"/>
                    <a:pt x="974" y="453"/>
                    <a:pt x="931" y="439"/>
                  </a:cubicBezTo>
                  <a:cubicBezTo>
                    <a:pt x="888" y="426"/>
                    <a:pt x="707" y="757"/>
                    <a:pt x="670" y="799"/>
                  </a:cubicBezTo>
                  <a:cubicBezTo>
                    <a:pt x="632" y="842"/>
                    <a:pt x="643" y="821"/>
                    <a:pt x="622" y="778"/>
                  </a:cubicBezTo>
                  <a:cubicBezTo>
                    <a:pt x="600" y="735"/>
                    <a:pt x="384" y="986"/>
                    <a:pt x="296" y="1063"/>
                  </a:cubicBezTo>
                  <a:cubicBezTo>
                    <a:pt x="208" y="1141"/>
                    <a:pt x="96" y="1207"/>
                    <a:pt x="48" y="1226"/>
                  </a:cubicBezTo>
                  <a:cubicBezTo>
                    <a:pt x="0" y="1245"/>
                    <a:pt x="176" y="1015"/>
                    <a:pt x="219" y="869"/>
                  </a:cubicBezTo>
                  <a:cubicBezTo>
                    <a:pt x="262" y="722"/>
                    <a:pt x="568" y="389"/>
                    <a:pt x="768" y="274"/>
                  </a:cubicBezTo>
                  <a:cubicBezTo>
                    <a:pt x="968" y="159"/>
                    <a:pt x="1078" y="58"/>
                    <a:pt x="1078" y="58"/>
                  </a:cubicBezTo>
                  <a:lnTo>
                    <a:pt x="1297" y="0"/>
                  </a:lnTo>
                  <a:close/>
                </a:path>
              </a:pathLst>
            </a:custGeom>
            <a:solidFill>
              <a:schemeClr val="bg2">
                <a:lumMod val="85000"/>
              </a:schemeClr>
            </a:solidFill>
            <a:ln>
              <a:noFill/>
            </a:ln>
          </p:spPr>
          <p:txBody>
            <a:bodyPr/>
            <a:lstStyle/>
            <a:p>
              <a:pPr>
                <a:defRPr/>
              </a:pPr>
              <a:endParaRPr lang="id-ID" sz="128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p:cNvSpPr/>
            <p:nvPr/>
          </p:nvSpPr>
          <p:spPr bwMode="auto">
            <a:xfrm>
              <a:off x="2676" y="2393"/>
              <a:ext cx="2252" cy="1743"/>
            </a:xfrm>
            <a:custGeom>
              <a:avLst/>
              <a:gdLst>
                <a:gd name="T0" fmla="*/ 0 w 1316"/>
                <a:gd name="T1" fmla="*/ 87 h 1018"/>
                <a:gd name="T2" fmla="*/ 16 w 1316"/>
                <a:gd name="T3" fmla="*/ 267 h 1018"/>
                <a:gd name="T4" fmla="*/ 31 w 1316"/>
                <a:gd name="T5" fmla="*/ 427 h 1018"/>
                <a:gd name="T6" fmla="*/ 51 w 1316"/>
                <a:gd name="T7" fmla="*/ 531 h 1018"/>
                <a:gd name="T8" fmla="*/ 188 w 1316"/>
                <a:gd name="T9" fmla="*/ 626 h 1018"/>
                <a:gd name="T10" fmla="*/ 348 w 1316"/>
                <a:gd name="T11" fmla="*/ 770 h 1018"/>
                <a:gd name="T12" fmla="*/ 616 w 1316"/>
                <a:gd name="T13" fmla="*/ 966 h 1018"/>
                <a:gd name="T14" fmla="*/ 748 w 1316"/>
                <a:gd name="T15" fmla="*/ 826 h 1018"/>
                <a:gd name="T16" fmla="*/ 904 w 1316"/>
                <a:gd name="T17" fmla="*/ 698 h 1018"/>
                <a:gd name="T18" fmla="*/ 988 w 1316"/>
                <a:gd name="T19" fmla="*/ 610 h 1018"/>
                <a:gd name="T20" fmla="*/ 1204 w 1316"/>
                <a:gd name="T21" fmla="*/ 315 h 1018"/>
                <a:gd name="T22" fmla="*/ 1016 w 1316"/>
                <a:gd name="T23" fmla="*/ 54 h 1018"/>
                <a:gd name="T24" fmla="*/ 0 w 1316"/>
                <a:gd name="T25" fmla="*/ 8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6" h="1018">
                  <a:moveTo>
                    <a:pt x="0" y="87"/>
                  </a:moveTo>
                  <a:cubicBezTo>
                    <a:pt x="0" y="87"/>
                    <a:pt x="13" y="230"/>
                    <a:pt x="16" y="267"/>
                  </a:cubicBezTo>
                  <a:cubicBezTo>
                    <a:pt x="19" y="305"/>
                    <a:pt x="31" y="394"/>
                    <a:pt x="31" y="427"/>
                  </a:cubicBezTo>
                  <a:cubicBezTo>
                    <a:pt x="31" y="461"/>
                    <a:pt x="41" y="565"/>
                    <a:pt x="51" y="531"/>
                  </a:cubicBezTo>
                  <a:cubicBezTo>
                    <a:pt x="60" y="498"/>
                    <a:pt x="148" y="542"/>
                    <a:pt x="188" y="626"/>
                  </a:cubicBezTo>
                  <a:cubicBezTo>
                    <a:pt x="228" y="710"/>
                    <a:pt x="328" y="834"/>
                    <a:pt x="348" y="770"/>
                  </a:cubicBezTo>
                  <a:cubicBezTo>
                    <a:pt x="368" y="706"/>
                    <a:pt x="544" y="914"/>
                    <a:pt x="616" y="966"/>
                  </a:cubicBezTo>
                  <a:cubicBezTo>
                    <a:pt x="688" y="1018"/>
                    <a:pt x="680" y="942"/>
                    <a:pt x="748" y="826"/>
                  </a:cubicBezTo>
                  <a:cubicBezTo>
                    <a:pt x="816" y="710"/>
                    <a:pt x="864" y="806"/>
                    <a:pt x="904" y="698"/>
                  </a:cubicBezTo>
                  <a:cubicBezTo>
                    <a:pt x="904" y="698"/>
                    <a:pt x="980" y="674"/>
                    <a:pt x="988" y="610"/>
                  </a:cubicBezTo>
                  <a:cubicBezTo>
                    <a:pt x="996" y="546"/>
                    <a:pt x="1204" y="315"/>
                    <a:pt x="1204" y="315"/>
                  </a:cubicBezTo>
                  <a:cubicBezTo>
                    <a:pt x="1204" y="315"/>
                    <a:pt x="1316" y="70"/>
                    <a:pt x="1016" y="54"/>
                  </a:cubicBezTo>
                  <a:cubicBezTo>
                    <a:pt x="716" y="38"/>
                    <a:pt x="256" y="0"/>
                    <a:pt x="0" y="87"/>
                  </a:cubicBezTo>
                  <a:close/>
                </a:path>
              </a:pathLst>
            </a:custGeom>
            <a:solidFill>
              <a:schemeClr val="tx2">
                <a:lumMod val="50000"/>
                <a:lumOff val="50000"/>
              </a:schemeClr>
            </a:solidFill>
            <a:ln>
              <a:noFill/>
            </a:ln>
          </p:spPr>
          <p:txBody>
            <a:bodyPr/>
            <a:lstStyle/>
            <a:p>
              <a:pPr>
                <a:defRPr/>
              </a:pPr>
              <a:endParaRPr lang="id-ID" sz="128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
            <p:cNvSpPr/>
            <p:nvPr/>
          </p:nvSpPr>
          <p:spPr bwMode="auto">
            <a:xfrm>
              <a:off x="3114" y="2532"/>
              <a:ext cx="919" cy="1522"/>
            </a:xfrm>
            <a:custGeom>
              <a:avLst/>
              <a:gdLst>
                <a:gd name="T0" fmla="*/ 537 w 537"/>
                <a:gd name="T1" fmla="*/ 94 h 889"/>
                <a:gd name="T2" fmla="*/ 441 w 537"/>
                <a:gd name="T3" fmla="*/ 420 h 889"/>
                <a:gd name="T4" fmla="*/ 407 w 537"/>
                <a:gd name="T5" fmla="*/ 452 h 889"/>
                <a:gd name="T6" fmla="*/ 363 w 537"/>
                <a:gd name="T7" fmla="*/ 614 h 889"/>
                <a:gd name="T8" fmla="*/ 348 w 537"/>
                <a:gd name="T9" fmla="*/ 873 h 889"/>
                <a:gd name="T10" fmla="*/ 240 w 537"/>
                <a:gd name="T11" fmla="*/ 624 h 889"/>
                <a:gd name="T12" fmla="*/ 52 w 537"/>
                <a:gd name="T13" fmla="*/ 548 h 889"/>
                <a:gd name="T14" fmla="*/ 20 w 537"/>
                <a:gd name="T15" fmla="*/ 353 h 889"/>
                <a:gd name="T16" fmla="*/ 16 w 537"/>
                <a:gd name="T17" fmla="*/ 209 h 889"/>
                <a:gd name="T18" fmla="*/ 76 w 537"/>
                <a:gd name="T19" fmla="*/ 55 h 889"/>
                <a:gd name="T20" fmla="*/ 537 w 537"/>
                <a:gd name="T21" fmla="*/ 94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889">
                  <a:moveTo>
                    <a:pt x="537" y="94"/>
                  </a:moveTo>
                  <a:cubicBezTo>
                    <a:pt x="537" y="94"/>
                    <a:pt x="468" y="310"/>
                    <a:pt x="441" y="420"/>
                  </a:cubicBezTo>
                  <a:cubicBezTo>
                    <a:pt x="415" y="529"/>
                    <a:pt x="424" y="457"/>
                    <a:pt x="407" y="452"/>
                  </a:cubicBezTo>
                  <a:cubicBezTo>
                    <a:pt x="389" y="446"/>
                    <a:pt x="365" y="566"/>
                    <a:pt x="363" y="614"/>
                  </a:cubicBezTo>
                  <a:cubicBezTo>
                    <a:pt x="360" y="662"/>
                    <a:pt x="372" y="889"/>
                    <a:pt x="348" y="873"/>
                  </a:cubicBezTo>
                  <a:cubicBezTo>
                    <a:pt x="324" y="857"/>
                    <a:pt x="296" y="764"/>
                    <a:pt x="240" y="624"/>
                  </a:cubicBezTo>
                  <a:cubicBezTo>
                    <a:pt x="184" y="484"/>
                    <a:pt x="72" y="592"/>
                    <a:pt x="52" y="548"/>
                  </a:cubicBezTo>
                  <a:cubicBezTo>
                    <a:pt x="32" y="504"/>
                    <a:pt x="26" y="407"/>
                    <a:pt x="20" y="353"/>
                  </a:cubicBezTo>
                  <a:cubicBezTo>
                    <a:pt x="14" y="299"/>
                    <a:pt x="18" y="261"/>
                    <a:pt x="16" y="209"/>
                  </a:cubicBezTo>
                  <a:cubicBezTo>
                    <a:pt x="14" y="157"/>
                    <a:pt x="0" y="87"/>
                    <a:pt x="76" y="55"/>
                  </a:cubicBezTo>
                  <a:cubicBezTo>
                    <a:pt x="152" y="23"/>
                    <a:pt x="403" y="0"/>
                    <a:pt x="537" y="94"/>
                  </a:cubicBezTo>
                  <a:close/>
                </a:path>
              </a:pathLst>
            </a:custGeom>
            <a:solidFill>
              <a:schemeClr val="tx2">
                <a:lumMod val="75000"/>
                <a:lumOff val="25000"/>
              </a:schemeClr>
            </a:solidFill>
            <a:ln>
              <a:noFill/>
            </a:ln>
          </p:spPr>
          <p:txBody>
            <a:bodyPr/>
            <a:lstStyle/>
            <a:p>
              <a:pPr>
                <a:defRPr/>
              </a:pPr>
              <a:endParaRPr lang="id-ID" sz="128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8"/>
            <p:cNvSpPr/>
            <p:nvPr/>
          </p:nvSpPr>
          <p:spPr bwMode="auto">
            <a:xfrm>
              <a:off x="1822" y="2143"/>
              <a:ext cx="645" cy="541"/>
            </a:xfrm>
            <a:custGeom>
              <a:avLst/>
              <a:gdLst>
                <a:gd name="T0" fmla="*/ 0 w 377"/>
                <a:gd name="T1" fmla="*/ 9 h 316"/>
                <a:gd name="T2" fmla="*/ 225 w 377"/>
                <a:gd name="T3" fmla="*/ 230 h 316"/>
                <a:gd name="T4" fmla="*/ 299 w 377"/>
                <a:gd name="T5" fmla="*/ 286 h 316"/>
                <a:gd name="T6" fmla="*/ 327 w 377"/>
                <a:gd name="T7" fmla="*/ 288 h 316"/>
                <a:gd name="T8" fmla="*/ 376 w 377"/>
                <a:gd name="T9" fmla="*/ 140 h 316"/>
                <a:gd name="T10" fmla="*/ 129 w 377"/>
                <a:gd name="T11" fmla="*/ 8 h 316"/>
                <a:gd name="T12" fmla="*/ 0 w 377"/>
                <a:gd name="T13" fmla="*/ 9 h 316"/>
              </a:gdLst>
              <a:ahLst/>
              <a:cxnLst>
                <a:cxn ang="0">
                  <a:pos x="T0" y="T1"/>
                </a:cxn>
                <a:cxn ang="0">
                  <a:pos x="T2" y="T3"/>
                </a:cxn>
                <a:cxn ang="0">
                  <a:pos x="T4" y="T5"/>
                </a:cxn>
                <a:cxn ang="0">
                  <a:pos x="T6" y="T7"/>
                </a:cxn>
                <a:cxn ang="0">
                  <a:pos x="T8" y="T9"/>
                </a:cxn>
                <a:cxn ang="0">
                  <a:pos x="T10" y="T11"/>
                </a:cxn>
                <a:cxn ang="0">
                  <a:pos x="T12" y="T13"/>
                </a:cxn>
              </a:cxnLst>
              <a:rect l="0" t="0" r="r" b="b"/>
              <a:pathLst>
                <a:path w="377" h="316">
                  <a:moveTo>
                    <a:pt x="0" y="9"/>
                  </a:moveTo>
                  <a:cubicBezTo>
                    <a:pt x="0" y="9"/>
                    <a:pt x="183" y="172"/>
                    <a:pt x="225" y="230"/>
                  </a:cubicBezTo>
                  <a:cubicBezTo>
                    <a:pt x="267" y="288"/>
                    <a:pt x="291" y="280"/>
                    <a:pt x="299" y="286"/>
                  </a:cubicBezTo>
                  <a:cubicBezTo>
                    <a:pt x="307" y="292"/>
                    <a:pt x="323" y="316"/>
                    <a:pt x="327" y="288"/>
                  </a:cubicBezTo>
                  <a:cubicBezTo>
                    <a:pt x="331" y="260"/>
                    <a:pt x="375" y="153"/>
                    <a:pt x="376" y="140"/>
                  </a:cubicBezTo>
                  <a:cubicBezTo>
                    <a:pt x="377" y="128"/>
                    <a:pt x="215" y="16"/>
                    <a:pt x="129" y="8"/>
                  </a:cubicBezTo>
                  <a:cubicBezTo>
                    <a:pt x="43" y="0"/>
                    <a:pt x="23" y="2"/>
                    <a:pt x="0" y="9"/>
                  </a:cubicBezTo>
                  <a:close/>
                </a:path>
              </a:pathLst>
            </a:custGeom>
            <a:solidFill>
              <a:schemeClr val="bg2">
                <a:lumMod val="75000"/>
              </a:schemeClr>
            </a:solidFill>
            <a:ln>
              <a:noFill/>
            </a:ln>
          </p:spPr>
          <p:txBody>
            <a:bodyPr/>
            <a:lstStyle/>
            <a:p>
              <a:pPr>
                <a:defRPr/>
              </a:pPr>
              <a:endParaRPr lang="id-ID" sz="128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9"/>
            <p:cNvSpPr/>
            <p:nvPr/>
          </p:nvSpPr>
          <p:spPr bwMode="auto">
            <a:xfrm>
              <a:off x="2240" y="2313"/>
              <a:ext cx="530" cy="878"/>
            </a:xfrm>
            <a:custGeom>
              <a:avLst/>
              <a:gdLst>
                <a:gd name="T0" fmla="*/ 0 w 310"/>
                <a:gd name="T1" fmla="*/ 17 h 513"/>
                <a:gd name="T2" fmla="*/ 15 w 310"/>
                <a:gd name="T3" fmla="*/ 56 h 513"/>
                <a:gd name="T4" fmla="*/ 47 w 310"/>
                <a:gd name="T5" fmla="*/ 126 h 513"/>
                <a:gd name="T6" fmla="*/ 80 w 310"/>
                <a:gd name="T7" fmla="*/ 207 h 513"/>
                <a:gd name="T8" fmla="*/ 112 w 310"/>
                <a:gd name="T9" fmla="*/ 263 h 513"/>
                <a:gd name="T10" fmla="*/ 211 w 310"/>
                <a:gd name="T11" fmla="*/ 390 h 513"/>
                <a:gd name="T12" fmla="*/ 275 w 310"/>
                <a:gd name="T13" fmla="*/ 488 h 513"/>
                <a:gd name="T14" fmla="*/ 288 w 310"/>
                <a:gd name="T15" fmla="*/ 405 h 513"/>
                <a:gd name="T16" fmla="*/ 265 w 310"/>
                <a:gd name="T17" fmla="*/ 236 h 513"/>
                <a:gd name="T18" fmla="*/ 254 w 310"/>
                <a:gd name="T19" fmla="*/ 141 h 513"/>
                <a:gd name="T20" fmla="*/ 275 w 310"/>
                <a:gd name="T21" fmla="*/ 84 h 513"/>
                <a:gd name="T22" fmla="*/ 139 w 310"/>
                <a:gd name="T23" fmla="*/ 18 h 513"/>
                <a:gd name="T24" fmla="*/ 0 w 310"/>
                <a:gd name="T25" fmla="*/ 17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 h="513">
                  <a:moveTo>
                    <a:pt x="0" y="17"/>
                  </a:moveTo>
                  <a:cubicBezTo>
                    <a:pt x="0" y="17"/>
                    <a:pt x="6" y="36"/>
                    <a:pt x="15" y="56"/>
                  </a:cubicBezTo>
                  <a:cubicBezTo>
                    <a:pt x="24" y="76"/>
                    <a:pt x="40" y="95"/>
                    <a:pt x="47" y="126"/>
                  </a:cubicBezTo>
                  <a:cubicBezTo>
                    <a:pt x="54" y="157"/>
                    <a:pt x="71" y="185"/>
                    <a:pt x="80" y="207"/>
                  </a:cubicBezTo>
                  <a:cubicBezTo>
                    <a:pt x="89" y="229"/>
                    <a:pt x="100" y="233"/>
                    <a:pt x="112" y="263"/>
                  </a:cubicBezTo>
                  <a:cubicBezTo>
                    <a:pt x="124" y="293"/>
                    <a:pt x="190" y="379"/>
                    <a:pt x="211" y="390"/>
                  </a:cubicBezTo>
                  <a:cubicBezTo>
                    <a:pt x="232" y="401"/>
                    <a:pt x="253" y="469"/>
                    <a:pt x="275" y="488"/>
                  </a:cubicBezTo>
                  <a:cubicBezTo>
                    <a:pt x="297" y="507"/>
                    <a:pt x="310" y="513"/>
                    <a:pt x="288" y="405"/>
                  </a:cubicBezTo>
                  <a:cubicBezTo>
                    <a:pt x="266" y="297"/>
                    <a:pt x="272" y="294"/>
                    <a:pt x="265" y="236"/>
                  </a:cubicBezTo>
                  <a:cubicBezTo>
                    <a:pt x="258" y="178"/>
                    <a:pt x="255" y="144"/>
                    <a:pt x="254" y="141"/>
                  </a:cubicBezTo>
                  <a:cubicBezTo>
                    <a:pt x="254" y="138"/>
                    <a:pt x="284" y="112"/>
                    <a:pt x="275" y="84"/>
                  </a:cubicBezTo>
                  <a:cubicBezTo>
                    <a:pt x="266" y="56"/>
                    <a:pt x="239" y="0"/>
                    <a:pt x="139" y="18"/>
                  </a:cubicBezTo>
                  <a:cubicBezTo>
                    <a:pt x="39" y="36"/>
                    <a:pt x="0" y="17"/>
                    <a:pt x="0" y="17"/>
                  </a:cubicBezTo>
                  <a:close/>
                </a:path>
              </a:pathLst>
            </a:custGeom>
            <a:solidFill>
              <a:schemeClr val="bg2">
                <a:lumMod val="65000"/>
              </a:schemeClr>
            </a:solidFill>
            <a:ln>
              <a:noFill/>
            </a:ln>
          </p:spPr>
          <p:txBody>
            <a:bodyPr/>
            <a:lstStyle/>
            <a:p>
              <a:pPr>
                <a:defRPr/>
              </a:pPr>
              <a:endParaRPr lang="id-ID" sz="128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0"/>
            <p:cNvSpPr/>
            <p:nvPr/>
          </p:nvSpPr>
          <p:spPr bwMode="auto">
            <a:xfrm>
              <a:off x="6112" y="1277"/>
              <a:ext cx="351" cy="337"/>
            </a:xfrm>
            <a:custGeom>
              <a:avLst/>
              <a:gdLst>
                <a:gd name="T0" fmla="*/ 589 w 205"/>
                <a:gd name="T1" fmla="*/ 272 h 197"/>
                <a:gd name="T2" fmla="*/ 586 w 205"/>
                <a:gd name="T3" fmla="*/ 260 h 197"/>
                <a:gd name="T4" fmla="*/ 596 w 205"/>
                <a:gd name="T5" fmla="*/ 243 h 197"/>
                <a:gd name="T6" fmla="*/ 568 w 205"/>
                <a:gd name="T7" fmla="*/ 214 h 197"/>
                <a:gd name="T8" fmla="*/ 539 w 205"/>
                <a:gd name="T9" fmla="*/ 207 h 197"/>
                <a:gd name="T10" fmla="*/ 503 w 205"/>
                <a:gd name="T11" fmla="*/ 202 h 197"/>
                <a:gd name="T12" fmla="*/ 502 w 205"/>
                <a:gd name="T13" fmla="*/ 137 h 197"/>
                <a:gd name="T14" fmla="*/ 515 w 205"/>
                <a:gd name="T15" fmla="*/ 38 h 197"/>
                <a:gd name="T16" fmla="*/ 495 w 205"/>
                <a:gd name="T17" fmla="*/ 24 h 197"/>
                <a:gd name="T18" fmla="*/ 461 w 205"/>
                <a:gd name="T19" fmla="*/ 15 h 197"/>
                <a:gd name="T20" fmla="*/ 423 w 205"/>
                <a:gd name="T21" fmla="*/ 9 h 197"/>
                <a:gd name="T22" fmla="*/ 384 w 205"/>
                <a:gd name="T23" fmla="*/ 17 h 197"/>
                <a:gd name="T24" fmla="*/ 346 w 205"/>
                <a:gd name="T25" fmla="*/ 15 h 197"/>
                <a:gd name="T26" fmla="*/ 202 w 205"/>
                <a:gd name="T27" fmla="*/ 108 h 197"/>
                <a:gd name="T28" fmla="*/ 152 w 205"/>
                <a:gd name="T29" fmla="*/ 210 h 197"/>
                <a:gd name="T30" fmla="*/ 111 w 205"/>
                <a:gd name="T31" fmla="*/ 248 h 197"/>
                <a:gd name="T32" fmla="*/ 50 w 205"/>
                <a:gd name="T33" fmla="*/ 293 h 197"/>
                <a:gd name="T34" fmla="*/ 3 w 205"/>
                <a:gd name="T35" fmla="*/ 553 h 197"/>
                <a:gd name="T36" fmla="*/ 57 w 205"/>
                <a:gd name="T37" fmla="*/ 556 h 197"/>
                <a:gd name="T38" fmla="*/ 120 w 205"/>
                <a:gd name="T39" fmla="*/ 511 h 197"/>
                <a:gd name="T40" fmla="*/ 115 w 205"/>
                <a:gd name="T41" fmla="*/ 501 h 197"/>
                <a:gd name="T42" fmla="*/ 144 w 205"/>
                <a:gd name="T43" fmla="*/ 474 h 197"/>
                <a:gd name="T44" fmla="*/ 170 w 205"/>
                <a:gd name="T45" fmla="*/ 453 h 197"/>
                <a:gd name="T46" fmla="*/ 197 w 205"/>
                <a:gd name="T47" fmla="*/ 477 h 197"/>
                <a:gd name="T48" fmla="*/ 211 w 205"/>
                <a:gd name="T49" fmla="*/ 445 h 197"/>
                <a:gd name="T50" fmla="*/ 259 w 205"/>
                <a:gd name="T51" fmla="*/ 416 h 197"/>
                <a:gd name="T52" fmla="*/ 272 w 205"/>
                <a:gd name="T53" fmla="*/ 429 h 197"/>
                <a:gd name="T54" fmla="*/ 296 w 205"/>
                <a:gd name="T55" fmla="*/ 400 h 197"/>
                <a:gd name="T56" fmla="*/ 337 w 205"/>
                <a:gd name="T57" fmla="*/ 342 h 197"/>
                <a:gd name="T58" fmla="*/ 342 w 205"/>
                <a:gd name="T59" fmla="*/ 371 h 197"/>
                <a:gd name="T60" fmla="*/ 382 w 205"/>
                <a:gd name="T61" fmla="*/ 351 h 197"/>
                <a:gd name="T62" fmla="*/ 413 w 205"/>
                <a:gd name="T63" fmla="*/ 370 h 197"/>
                <a:gd name="T64" fmla="*/ 423 w 205"/>
                <a:gd name="T65" fmla="*/ 346 h 197"/>
                <a:gd name="T66" fmla="*/ 452 w 205"/>
                <a:gd name="T67" fmla="*/ 359 h 197"/>
                <a:gd name="T68" fmla="*/ 466 w 205"/>
                <a:gd name="T69" fmla="*/ 342 h 197"/>
                <a:gd name="T70" fmla="*/ 485 w 205"/>
                <a:gd name="T71" fmla="*/ 337 h 197"/>
                <a:gd name="T72" fmla="*/ 493 w 205"/>
                <a:gd name="T73" fmla="*/ 325 h 197"/>
                <a:gd name="T74" fmla="*/ 531 w 205"/>
                <a:gd name="T75" fmla="*/ 313 h 197"/>
                <a:gd name="T76" fmla="*/ 601 w 205"/>
                <a:gd name="T77" fmla="*/ 287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5"/>
                <a:gd name="T118" fmla="*/ 0 h 197"/>
                <a:gd name="T119" fmla="*/ 205 w 205"/>
                <a:gd name="T120" fmla="*/ 197 h 1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5" h="197">
                  <a:moveTo>
                    <a:pt x="202" y="96"/>
                  </a:moveTo>
                  <a:cubicBezTo>
                    <a:pt x="202" y="96"/>
                    <a:pt x="202" y="93"/>
                    <a:pt x="201" y="93"/>
                  </a:cubicBezTo>
                  <a:cubicBezTo>
                    <a:pt x="201" y="90"/>
                    <a:pt x="201" y="90"/>
                    <a:pt x="201" y="90"/>
                  </a:cubicBezTo>
                  <a:cubicBezTo>
                    <a:pt x="200" y="89"/>
                    <a:pt x="200" y="89"/>
                    <a:pt x="200" y="89"/>
                  </a:cubicBezTo>
                  <a:cubicBezTo>
                    <a:pt x="203" y="86"/>
                    <a:pt x="203" y="86"/>
                    <a:pt x="203" y="86"/>
                  </a:cubicBezTo>
                  <a:cubicBezTo>
                    <a:pt x="203" y="86"/>
                    <a:pt x="204" y="84"/>
                    <a:pt x="203" y="83"/>
                  </a:cubicBezTo>
                  <a:cubicBezTo>
                    <a:pt x="202" y="82"/>
                    <a:pt x="199" y="79"/>
                    <a:pt x="199" y="77"/>
                  </a:cubicBezTo>
                  <a:cubicBezTo>
                    <a:pt x="199" y="74"/>
                    <a:pt x="198" y="73"/>
                    <a:pt x="194" y="73"/>
                  </a:cubicBezTo>
                  <a:cubicBezTo>
                    <a:pt x="191" y="73"/>
                    <a:pt x="188" y="72"/>
                    <a:pt x="188" y="72"/>
                  </a:cubicBezTo>
                  <a:cubicBezTo>
                    <a:pt x="188" y="72"/>
                    <a:pt x="185" y="71"/>
                    <a:pt x="184" y="71"/>
                  </a:cubicBezTo>
                  <a:cubicBezTo>
                    <a:pt x="183" y="70"/>
                    <a:pt x="181" y="70"/>
                    <a:pt x="178" y="70"/>
                  </a:cubicBezTo>
                  <a:cubicBezTo>
                    <a:pt x="176" y="69"/>
                    <a:pt x="172" y="69"/>
                    <a:pt x="172" y="69"/>
                  </a:cubicBezTo>
                  <a:cubicBezTo>
                    <a:pt x="172" y="69"/>
                    <a:pt x="169" y="69"/>
                    <a:pt x="169" y="67"/>
                  </a:cubicBezTo>
                  <a:cubicBezTo>
                    <a:pt x="169" y="64"/>
                    <a:pt x="171" y="47"/>
                    <a:pt x="171" y="47"/>
                  </a:cubicBezTo>
                  <a:cubicBezTo>
                    <a:pt x="174" y="24"/>
                    <a:pt x="174" y="24"/>
                    <a:pt x="174" y="24"/>
                  </a:cubicBezTo>
                  <a:cubicBezTo>
                    <a:pt x="176" y="13"/>
                    <a:pt x="176" y="13"/>
                    <a:pt x="176" y="13"/>
                  </a:cubicBezTo>
                  <a:cubicBezTo>
                    <a:pt x="176" y="13"/>
                    <a:pt x="175" y="10"/>
                    <a:pt x="173" y="9"/>
                  </a:cubicBezTo>
                  <a:cubicBezTo>
                    <a:pt x="172" y="9"/>
                    <a:pt x="171" y="8"/>
                    <a:pt x="169" y="8"/>
                  </a:cubicBezTo>
                  <a:cubicBezTo>
                    <a:pt x="167" y="9"/>
                    <a:pt x="165" y="8"/>
                    <a:pt x="163" y="7"/>
                  </a:cubicBezTo>
                  <a:cubicBezTo>
                    <a:pt x="160" y="5"/>
                    <a:pt x="158" y="5"/>
                    <a:pt x="157" y="5"/>
                  </a:cubicBezTo>
                  <a:cubicBezTo>
                    <a:pt x="155" y="5"/>
                    <a:pt x="153" y="5"/>
                    <a:pt x="151" y="5"/>
                  </a:cubicBezTo>
                  <a:cubicBezTo>
                    <a:pt x="149" y="5"/>
                    <a:pt x="146" y="4"/>
                    <a:pt x="144" y="3"/>
                  </a:cubicBezTo>
                  <a:cubicBezTo>
                    <a:pt x="143" y="2"/>
                    <a:pt x="141" y="1"/>
                    <a:pt x="141" y="1"/>
                  </a:cubicBezTo>
                  <a:cubicBezTo>
                    <a:pt x="141" y="1"/>
                    <a:pt x="136" y="5"/>
                    <a:pt x="131" y="6"/>
                  </a:cubicBezTo>
                  <a:cubicBezTo>
                    <a:pt x="126" y="7"/>
                    <a:pt x="121" y="8"/>
                    <a:pt x="121" y="8"/>
                  </a:cubicBezTo>
                  <a:cubicBezTo>
                    <a:pt x="120" y="8"/>
                    <a:pt x="118" y="7"/>
                    <a:pt x="118" y="5"/>
                  </a:cubicBezTo>
                  <a:cubicBezTo>
                    <a:pt x="117" y="3"/>
                    <a:pt x="117" y="0"/>
                    <a:pt x="114" y="0"/>
                  </a:cubicBezTo>
                  <a:cubicBezTo>
                    <a:pt x="69" y="37"/>
                    <a:pt x="69" y="37"/>
                    <a:pt x="69" y="37"/>
                  </a:cubicBezTo>
                  <a:cubicBezTo>
                    <a:pt x="69" y="37"/>
                    <a:pt x="58" y="44"/>
                    <a:pt x="57" y="55"/>
                  </a:cubicBezTo>
                  <a:cubicBezTo>
                    <a:pt x="56" y="66"/>
                    <a:pt x="56" y="69"/>
                    <a:pt x="52" y="72"/>
                  </a:cubicBezTo>
                  <a:cubicBezTo>
                    <a:pt x="47" y="75"/>
                    <a:pt x="45" y="77"/>
                    <a:pt x="45" y="80"/>
                  </a:cubicBezTo>
                  <a:cubicBezTo>
                    <a:pt x="46" y="83"/>
                    <a:pt x="41" y="84"/>
                    <a:pt x="38" y="85"/>
                  </a:cubicBezTo>
                  <a:cubicBezTo>
                    <a:pt x="34" y="86"/>
                    <a:pt x="32" y="87"/>
                    <a:pt x="31" y="90"/>
                  </a:cubicBezTo>
                  <a:cubicBezTo>
                    <a:pt x="30" y="93"/>
                    <a:pt x="25" y="100"/>
                    <a:pt x="17" y="100"/>
                  </a:cubicBezTo>
                  <a:cubicBezTo>
                    <a:pt x="13" y="99"/>
                    <a:pt x="13" y="99"/>
                    <a:pt x="13" y="99"/>
                  </a:cubicBezTo>
                  <a:cubicBezTo>
                    <a:pt x="1" y="189"/>
                    <a:pt x="1" y="189"/>
                    <a:pt x="1" y="189"/>
                  </a:cubicBezTo>
                  <a:cubicBezTo>
                    <a:pt x="1" y="189"/>
                    <a:pt x="0" y="197"/>
                    <a:pt x="7" y="196"/>
                  </a:cubicBezTo>
                  <a:cubicBezTo>
                    <a:pt x="7" y="196"/>
                    <a:pt x="16" y="192"/>
                    <a:pt x="19" y="190"/>
                  </a:cubicBezTo>
                  <a:cubicBezTo>
                    <a:pt x="23" y="187"/>
                    <a:pt x="26" y="183"/>
                    <a:pt x="25" y="182"/>
                  </a:cubicBezTo>
                  <a:cubicBezTo>
                    <a:pt x="25" y="182"/>
                    <a:pt x="37" y="180"/>
                    <a:pt x="41" y="175"/>
                  </a:cubicBezTo>
                  <a:cubicBezTo>
                    <a:pt x="41" y="175"/>
                    <a:pt x="36" y="176"/>
                    <a:pt x="35" y="175"/>
                  </a:cubicBezTo>
                  <a:cubicBezTo>
                    <a:pt x="34" y="173"/>
                    <a:pt x="35" y="172"/>
                    <a:pt x="39" y="171"/>
                  </a:cubicBezTo>
                  <a:cubicBezTo>
                    <a:pt x="44" y="170"/>
                    <a:pt x="49" y="169"/>
                    <a:pt x="50" y="167"/>
                  </a:cubicBezTo>
                  <a:cubicBezTo>
                    <a:pt x="51" y="165"/>
                    <a:pt x="50" y="163"/>
                    <a:pt x="49" y="162"/>
                  </a:cubicBezTo>
                  <a:cubicBezTo>
                    <a:pt x="48" y="161"/>
                    <a:pt x="49" y="158"/>
                    <a:pt x="52" y="157"/>
                  </a:cubicBezTo>
                  <a:cubicBezTo>
                    <a:pt x="56" y="156"/>
                    <a:pt x="58" y="155"/>
                    <a:pt x="58" y="155"/>
                  </a:cubicBezTo>
                  <a:cubicBezTo>
                    <a:pt x="58" y="155"/>
                    <a:pt x="63" y="154"/>
                    <a:pt x="63" y="156"/>
                  </a:cubicBezTo>
                  <a:cubicBezTo>
                    <a:pt x="63" y="159"/>
                    <a:pt x="61" y="165"/>
                    <a:pt x="67" y="163"/>
                  </a:cubicBezTo>
                  <a:cubicBezTo>
                    <a:pt x="72" y="161"/>
                    <a:pt x="71" y="160"/>
                    <a:pt x="70" y="159"/>
                  </a:cubicBezTo>
                  <a:cubicBezTo>
                    <a:pt x="69" y="158"/>
                    <a:pt x="68" y="154"/>
                    <a:pt x="72" y="152"/>
                  </a:cubicBezTo>
                  <a:cubicBezTo>
                    <a:pt x="76" y="149"/>
                    <a:pt x="80" y="148"/>
                    <a:pt x="82" y="146"/>
                  </a:cubicBezTo>
                  <a:cubicBezTo>
                    <a:pt x="84" y="144"/>
                    <a:pt x="85" y="142"/>
                    <a:pt x="88" y="142"/>
                  </a:cubicBezTo>
                  <a:cubicBezTo>
                    <a:pt x="91" y="142"/>
                    <a:pt x="91" y="143"/>
                    <a:pt x="91" y="144"/>
                  </a:cubicBezTo>
                  <a:cubicBezTo>
                    <a:pt x="90" y="146"/>
                    <a:pt x="89" y="148"/>
                    <a:pt x="93" y="147"/>
                  </a:cubicBezTo>
                  <a:cubicBezTo>
                    <a:pt x="96" y="147"/>
                    <a:pt x="98" y="146"/>
                    <a:pt x="97" y="144"/>
                  </a:cubicBezTo>
                  <a:cubicBezTo>
                    <a:pt x="97" y="142"/>
                    <a:pt x="98" y="140"/>
                    <a:pt x="101" y="137"/>
                  </a:cubicBezTo>
                  <a:cubicBezTo>
                    <a:pt x="104" y="135"/>
                    <a:pt x="106" y="131"/>
                    <a:pt x="107" y="127"/>
                  </a:cubicBezTo>
                  <a:cubicBezTo>
                    <a:pt x="109" y="123"/>
                    <a:pt x="113" y="118"/>
                    <a:pt x="115" y="117"/>
                  </a:cubicBezTo>
                  <a:cubicBezTo>
                    <a:pt x="115" y="117"/>
                    <a:pt x="120" y="117"/>
                    <a:pt x="118" y="121"/>
                  </a:cubicBezTo>
                  <a:cubicBezTo>
                    <a:pt x="117" y="125"/>
                    <a:pt x="115" y="127"/>
                    <a:pt x="117" y="127"/>
                  </a:cubicBezTo>
                  <a:cubicBezTo>
                    <a:pt x="120" y="127"/>
                    <a:pt x="121" y="127"/>
                    <a:pt x="123" y="124"/>
                  </a:cubicBezTo>
                  <a:cubicBezTo>
                    <a:pt x="125" y="122"/>
                    <a:pt x="127" y="120"/>
                    <a:pt x="130" y="120"/>
                  </a:cubicBezTo>
                  <a:cubicBezTo>
                    <a:pt x="133" y="120"/>
                    <a:pt x="136" y="124"/>
                    <a:pt x="136" y="124"/>
                  </a:cubicBezTo>
                  <a:cubicBezTo>
                    <a:pt x="136" y="124"/>
                    <a:pt x="138" y="127"/>
                    <a:pt x="141" y="126"/>
                  </a:cubicBezTo>
                  <a:cubicBezTo>
                    <a:pt x="144" y="124"/>
                    <a:pt x="143" y="124"/>
                    <a:pt x="143" y="122"/>
                  </a:cubicBezTo>
                  <a:cubicBezTo>
                    <a:pt x="142" y="121"/>
                    <a:pt x="142" y="119"/>
                    <a:pt x="144" y="118"/>
                  </a:cubicBezTo>
                  <a:cubicBezTo>
                    <a:pt x="146" y="117"/>
                    <a:pt x="146" y="118"/>
                    <a:pt x="147" y="119"/>
                  </a:cubicBezTo>
                  <a:cubicBezTo>
                    <a:pt x="148" y="121"/>
                    <a:pt x="152" y="123"/>
                    <a:pt x="154" y="123"/>
                  </a:cubicBezTo>
                  <a:cubicBezTo>
                    <a:pt x="154" y="123"/>
                    <a:pt x="155" y="119"/>
                    <a:pt x="154" y="119"/>
                  </a:cubicBezTo>
                  <a:cubicBezTo>
                    <a:pt x="154" y="118"/>
                    <a:pt x="158" y="115"/>
                    <a:pt x="159" y="117"/>
                  </a:cubicBezTo>
                  <a:cubicBezTo>
                    <a:pt x="161" y="120"/>
                    <a:pt x="162" y="119"/>
                    <a:pt x="164" y="118"/>
                  </a:cubicBezTo>
                  <a:cubicBezTo>
                    <a:pt x="166" y="117"/>
                    <a:pt x="166" y="116"/>
                    <a:pt x="165" y="115"/>
                  </a:cubicBezTo>
                  <a:cubicBezTo>
                    <a:pt x="164" y="114"/>
                    <a:pt x="161" y="113"/>
                    <a:pt x="164" y="112"/>
                  </a:cubicBezTo>
                  <a:cubicBezTo>
                    <a:pt x="166" y="110"/>
                    <a:pt x="167" y="111"/>
                    <a:pt x="168" y="111"/>
                  </a:cubicBezTo>
                  <a:cubicBezTo>
                    <a:pt x="169" y="112"/>
                    <a:pt x="171" y="114"/>
                    <a:pt x="174" y="112"/>
                  </a:cubicBezTo>
                  <a:cubicBezTo>
                    <a:pt x="178" y="110"/>
                    <a:pt x="181" y="107"/>
                    <a:pt x="181" y="107"/>
                  </a:cubicBezTo>
                  <a:cubicBezTo>
                    <a:pt x="181" y="107"/>
                    <a:pt x="186" y="108"/>
                    <a:pt x="192" y="105"/>
                  </a:cubicBezTo>
                  <a:cubicBezTo>
                    <a:pt x="199" y="103"/>
                    <a:pt x="201" y="100"/>
                    <a:pt x="205" y="98"/>
                  </a:cubicBezTo>
                  <a:cubicBezTo>
                    <a:pt x="205" y="98"/>
                    <a:pt x="204" y="96"/>
                    <a:pt x="202" y="96"/>
                  </a:cubicBezTo>
                  <a:close/>
                </a:path>
              </a:pathLst>
            </a:custGeom>
            <a:solidFill>
              <a:schemeClr val="accent1"/>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p:nvPr/>
          </p:nvSpPr>
          <p:spPr bwMode="auto">
            <a:xfrm>
              <a:off x="2762" y="1697"/>
              <a:ext cx="768" cy="359"/>
            </a:xfrm>
            <a:custGeom>
              <a:avLst/>
              <a:gdLst>
                <a:gd name="T0" fmla="*/ 1223 w 449"/>
                <a:gd name="T1" fmla="*/ 243 h 210"/>
                <a:gd name="T2" fmla="*/ 1314 w 449"/>
                <a:gd name="T3" fmla="*/ 132 h 210"/>
                <a:gd name="T4" fmla="*/ 1054 w 449"/>
                <a:gd name="T5" fmla="*/ 94 h 210"/>
                <a:gd name="T6" fmla="*/ 436 w 449"/>
                <a:gd name="T7" fmla="*/ 3 h 210"/>
                <a:gd name="T8" fmla="*/ 428 w 449"/>
                <a:gd name="T9" fmla="*/ 0 h 210"/>
                <a:gd name="T10" fmla="*/ 0 w 449"/>
                <a:gd name="T11" fmla="*/ 474 h 210"/>
                <a:gd name="T12" fmla="*/ 919 w 449"/>
                <a:gd name="T13" fmla="*/ 614 h 210"/>
                <a:gd name="T14" fmla="*/ 922 w 449"/>
                <a:gd name="T15" fmla="*/ 609 h 210"/>
                <a:gd name="T16" fmla="*/ 922 w 449"/>
                <a:gd name="T17" fmla="*/ 609 h 210"/>
                <a:gd name="T18" fmla="*/ 922 w 449"/>
                <a:gd name="T19" fmla="*/ 609 h 210"/>
                <a:gd name="T20" fmla="*/ 1223 w 449"/>
                <a:gd name="T21" fmla="*/ 243 h 210"/>
                <a:gd name="T22" fmla="*/ 1223 w 449"/>
                <a:gd name="T23" fmla="*/ 243 h 2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9"/>
                <a:gd name="T37" fmla="*/ 0 h 210"/>
                <a:gd name="T38" fmla="*/ 449 w 449"/>
                <a:gd name="T39" fmla="*/ 210 h 2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9" h="210">
                  <a:moveTo>
                    <a:pt x="418" y="83"/>
                  </a:moveTo>
                  <a:cubicBezTo>
                    <a:pt x="449" y="45"/>
                    <a:pt x="449" y="45"/>
                    <a:pt x="449" y="45"/>
                  </a:cubicBezTo>
                  <a:cubicBezTo>
                    <a:pt x="360" y="32"/>
                    <a:pt x="360" y="32"/>
                    <a:pt x="360" y="32"/>
                  </a:cubicBezTo>
                  <a:cubicBezTo>
                    <a:pt x="149" y="1"/>
                    <a:pt x="149" y="1"/>
                    <a:pt x="149" y="1"/>
                  </a:cubicBezTo>
                  <a:cubicBezTo>
                    <a:pt x="146" y="0"/>
                    <a:pt x="146" y="0"/>
                    <a:pt x="146" y="0"/>
                  </a:cubicBezTo>
                  <a:cubicBezTo>
                    <a:pt x="0" y="162"/>
                    <a:pt x="0" y="162"/>
                    <a:pt x="0" y="162"/>
                  </a:cubicBezTo>
                  <a:cubicBezTo>
                    <a:pt x="16" y="165"/>
                    <a:pt x="211" y="198"/>
                    <a:pt x="314" y="210"/>
                  </a:cubicBezTo>
                  <a:cubicBezTo>
                    <a:pt x="315" y="208"/>
                    <a:pt x="315" y="208"/>
                    <a:pt x="315" y="208"/>
                  </a:cubicBezTo>
                  <a:cubicBezTo>
                    <a:pt x="315" y="208"/>
                    <a:pt x="315" y="208"/>
                    <a:pt x="315" y="208"/>
                  </a:cubicBezTo>
                  <a:cubicBezTo>
                    <a:pt x="315" y="208"/>
                    <a:pt x="315" y="208"/>
                    <a:pt x="315" y="208"/>
                  </a:cubicBezTo>
                  <a:cubicBezTo>
                    <a:pt x="418" y="83"/>
                    <a:pt x="418" y="83"/>
                    <a:pt x="418" y="83"/>
                  </a:cubicBezTo>
                  <a:cubicBezTo>
                    <a:pt x="418" y="83"/>
                    <a:pt x="418" y="83"/>
                    <a:pt x="418" y="83"/>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2"/>
            <p:cNvSpPr/>
            <p:nvPr/>
          </p:nvSpPr>
          <p:spPr bwMode="auto">
            <a:xfrm>
              <a:off x="2377" y="1556"/>
              <a:ext cx="634" cy="420"/>
            </a:xfrm>
            <a:custGeom>
              <a:avLst/>
              <a:gdLst>
                <a:gd name="T0" fmla="*/ 841 w 371"/>
                <a:gd name="T1" fmla="*/ 190 h 245"/>
                <a:gd name="T2" fmla="*/ 955 w 371"/>
                <a:gd name="T3" fmla="*/ 74 h 245"/>
                <a:gd name="T4" fmla="*/ 596 w 371"/>
                <a:gd name="T5" fmla="*/ 0 h 245"/>
                <a:gd name="T6" fmla="*/ 0 w 371"/>
                <a:gd name="T7" fmla="*/ 591 h 245"/>
                <a:gd name="T8" fmla="*/ 655 w 371"/>
                <a:gd name="T9" fmla="*/ 720 h 245"/>
                <a:gd name="T10" fmla="*/ 655 w 371"/>
                <a:gd name="T11" fmla="*/ 717 h 245"/>
                <a:gd name="T12" fmla="*/ 658 w 371"/>
                <a:gd name="T13" fmla="*/ 717 h 245"/>
                <a:gd name="T14" fmla="*/ 1083 w 371"/>
                <a:gd name="T15" fmla="*/ 242 h 245"/>
                <a:gd name="T16" fmla="*/ 841 w 371"/>
                <a:gd name="T17" fmla="*/ 190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1"/>
                <a:gd name="T28" fmla="*/ 0 h 245"/>
                <a:gd name="T29" fmla="*/ 371 w 371"/>
                <a:gd name="T30" fmla="*/ 245 h 2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1" h="245">
                  <a:moveTo>
                    <a:pt x="288" y="65"/>
                  </a:moveTo>
                  <a:cubicBezTo>
                    <a:pt x="327" y="25"/>
                    <a:pt x="327" y="25"/>
                    <a:pt x="327" y="25"/>
                  </a:cubicBezTo>
                  <a:cubicBezTo>
                    <a:pt x="204" y="0"/>
                    <a:pt x="204" y="0"/>
                    <a:pt x="204" y="0"/>
                  </a:cubicBezTo>
                  <a:cubicBezTo>
                    <a:pt x="0" y="201"/>
                    <a:pt x="0" y="201"/>
                    <a:pt x="0" y="201"/>
                  </a:cubicBezTo>
                  <a:cubicBezTo>
                    <a:pt x="224" y="245"/>
                    <a:pt x="224" y="245"/>
                    <a:pt x="224" y="245"/>
                  </a:cubicBezTo>
                  <a:cubicBezTo>
                    <a:pt x="224" y="244"/>
                    <a:pt x="224" y="244"/>
                    <a:pt x="224" y="244"/>
                  </a:cubicBezTo>
                  <a:cubicBezTo>
                    <a:pt x="224" y="244"/>
                    <a:pt x="225" y="244"/>
                    <a:pt x="225" y="244"/>
                  </a:cubicBezTo>
                  <a:cubicBezTo>
                    <a:pt x="371" y="82"/>
                    <a:pt x="371" y="82"/>
                    <a:pt x="371" y="82"/>
                  </a:cubicBezTo>
                  <a:lnTo>
                    <a:pt x="288" y="65"/>
                  </a:ln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3"/>
            <p:cNvSpPr/>
            <p:nvPr/>
          </p:nvSpPr>
          <p:spPr bwMode="auto">
            <a:xfrm>
              <a:off x="4753" y="1484"/>
              <a:ext cx="432" cy="298"/>
            </a:xfrm>
            <a:custGeom>
              <a:avLst/>
              <a:gdLst>
                <a:gd name="T0" fmla="*/ 530 w 252"/>
                <a:gd name="T1" fmla="*/ 510 h 174"/>
                <a:gd name="T2" fmla="*/ 585 w 252"/>
                <a:gd name="T3" fmla="*/ 473 h 174"/>
                <a:gd name="T4" fmla="*/ 634 w 252"/>
                <a:gd name="T5" fmla="*/ 425 h 174"/>
                <a:gd name="T6" fmla="*/ 658 w 252"/>
                <a:gd name="T7" fmla="*/ 402 h 174"/>
                <a:gd name="T8" fmla="*/ 705 w 252"/>
                <a:gd name="T9" fmla="*/ 370 h 174"/>
                <a:gd name="T10" fmla="*/ 720 w 252"/>
                <a:gd name="T11" fmla="*/ 325 h 174"/>
                <a:gd name="T12" fmla="*/ 737 w 252"/>
                <a:gd name="T13" fmla="*/ 235 h 174"/>
                <a:gd name="T14" fmla="*/ 663 w 252"/>
                <a:gd name="T15" fmla="*/ 226 h 174"/>
                <a:gd name="T16" fmla="*/ 633 w 252"/>
                <a:gd name="T17" fmla="*/ 238 h 174"/>
                <a:gd name="T18" fmla="*/ 600 w 252"/>
                <a:gd name="T19" fmla="*/ 259 h 174"/>
                <a:gd name="T20" fmla="*/ 561 w 252"/>
                <a:gd name="T21" fmla="*/ 272 h 174"/>
                <a:gd name="T22" fmla="*/ 588 w 252"/>
                <a:gd name="T23" fmla="*/ 219 h 174"/>
                <a:gd name="T24" fmla="*/ 617 w 252"/>
                <a:gd name="T25" fmla="*/ 211 h 174"/>
                <a:gd name="T26" fmla="*/ 670 w 252"/>
                <a:gd name="T27" fmla="*/ 161 h 174"/>
                <a:gd name="T28" fmla="*/ 684 w 252"/>
                <a:gd name="T29" fmla="*/ 106 h 174"/>
                <a:gd name="T30" fmla="*/ 715 w 252"/>
                <a:gd name="T31" fmla="*/ 87 h 174"/>
                <a:gd name="T32" fmla="*/ 715 w 252"/>
                <a:gd name="T33" fmla="*/ 58 h 174"/>
                <a:gd name="T34" fmla="*/ 691 w 252"/>
                <a:gd name="T35" fmla="*/ 46 h 174"/>
                <a:gd name="T36" fmla="*/ 643 w 252"/>
                <a:gd name="T37" fmla="*/ 36 h 174"/>
                <a:gd name="T38" fmla="*/ 612 w 252"/>
                <a:gd name="T39" fmla="*/ 26 h 174"/>
                <a:gd name="T40" fmla="*/ 579 w 252"/>
                <a:gd name="T41" fmla="*/ 0 h 174"/>
                <a:gd name="T42" fmla="*/ 543 w 252"/>
                <a:gd name="T43" fmla="*/ 3 h 174"/>
                <a:gd name="T44" fmla="*/ 511 w 252"/>
                <a:gd name="T45" fmla="*/ 33 h 174"/>
                <a:gd name="T46" fmla="*/ 444 w 252"/>
                <a:gd name="T47" fmla="*/ 82 h 174"/>
                <a:gd name="T48" fmla="*/ 403 w 252"/>
                <a:gd name="T49" fmla="*/ 118 h 174"/>
                <a:gd name="T50" fmla="*/ 423 w 252"/>
                <a:gd name="T51" fmla="*/ 77 h 174"/>
                <a:gd name="T52" fmla="*/ 355 w 252"/>
                <a:gd name="T53" fmla="*/ 108 h 174"/>
                <a:gd name="T54" fmla="*/ 259 w 252"/>
                <a:gd name="T55" fmla="*/ 168 h 174"/>
                <a:gd name="T56" fmla="*/ 194 w 252"/>
                <a:gd name="T57" fmla="*/ 247 h 174"/>
                <a:gd name="T58" fmla="*/ 180 w 252"/>
                <a:gd name="T59" fmla="*/ 293 h 174"/>
                <a:gd name="T60" fmla="*/ 173 w 252"/>
                <a:gd name="T61" fmla="*/ 355 h 174"/>
                <a:gd name="T62" fmla="*/ 65 w 252"/>
                <a:gd name="T63" fmla="*/ 473 h 174"/>
                <a:gd name="T64" fmla="*/ 293 w 252"/>
                <a:gd name="T65" fmla="*/ 505 h 1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174"/>
                <a:gd name="T101" fmla="*/ 252 w 252"/>
                <a:gd name="T102" fmla="*/ 174 h 1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174">
                  <a:moveTo>
                    <a:pt x="100" y="174"/>
                  </a:moveTo>
                  <a:cubicBezTo>
                    <a:pt x="180" y="174"/>
                    <a:pt x="180" y="174"/>
                    <a:pt x="180" y="174"/>
                  </a:cubicBezTo>
                  <a:cubicBezTo>
                    <a:pt x="181" y="172"/>
                    <a:pt x="187" y="169"/>
                    <a:pt x="190" y="167"/>
                  </a:cubicBezTo>
                  <a:cubicBezTo>
                    <a:pt x="193" y="165"/>
                    <a:pt x="197" y="163"/>
                    <a:pt x="199" y="161"/>
                  </a:cubicBezTo>
                  <a:cubicBezTo>
                    <a:pt x="201" y="158"/>
                    <a:pt x="203" y="156"/>
                    <a:pt x="206" y="154"/>
                  </a:cubicBezTo>
                  <a:cubicBezTo>
                    <a:pt x="208" y="152"/>
                    <a:pt x="215" y="147"/>
                    <a:pt x="216" y="145"/>
                  </a:cubicBezTo>
                  <a:cubicBezTo>
                    <a:pt x="217" y="143"/>
                    <a:pt x="215" y="140"/>
                    <a:pt x="218" y="138"/>
                  </a:cubicBezTo>
                  <a:cubicBezTo>
                    <a:pt x="221" y="135"/>
                    <a:pt x="224" y="136"/>
                    <a:pt x="224" y="137"/>
                  </a:cubicBezTo>
                  <a:cubicBezTo>
                    <a:pt x="224" y="138"/>
                    <a:pt x="228" y="138"/>
                    <a:pt x="231" y="135"/>
                  </a:cubicBezTo>
                  <a:cubicBezTo>
                    <a:pt x="234" y="132"/>
                    <a:pt x="239" y="129"/>
                    <a:pt x="240" y="126"/>
                  </a:cubicBezTo>
                  <a:cubicBezTo>
                    <a:pt x="241" y="123"/>
                    <a:pt x="242" y="120"/>
                    <a:pt x="241" y="118"/>
                  </a:cubicBezTo>
                  <a:cubicBezTo>
                    <a:pt x="240" y="116"/>
                    <a:pt x="244" y="112"/>
                    <a:pt x="245" y="111"/>
                  </a:cubicBezTo>
                  <a:cubicBezTo>
                    <a:pt x="245" y="110"/>
                    <a:pt x="248" y="104"/>
                    <a:pt x="249" y="99"/>
                  </a:cubicBezTo>
                  <a:cubicBezTo>
                    <a:pt x="250" y="95"/>
                    <a:pt x="252" y="85"/>
                    <a:pt x="251" y="80"/>
                  </a:cubicBezTo>
                  <a:cubicBezTo>
                    <a:pt x="249" y="76"/>
                    <a:pt x="243" y="70"/>
                    <a:pt x="233" y="74"/>
                  </a:cubicBezTo>
                  <a:cubicBezTo>
                    <a:pt x="233" y="74"/>
                    <a:pt x="227" y="77"/>
                    <a:pt x="226" y="77"/>
                  </a:cubicBezTo>
                  <a:cubicBezTo>
                    <a:pt x="224" y="77"/>
                    <a:pt x="217" y="77"/>
                    <a:pt x="217" y="77"/>
                  </a:cubicBezTo>
                  <a:cubicBezTo>
                    <a:pt x="217" y="77"/>
                    <a:pt x="215" y="79"/>
                    <a:pt x="215" y="81"/>
                  </a:cubicBezTo>
                  <a:cubicBezTo>
                    <a:pt x="215" y="82"/>
                    <a:pt x="214" y="83"/>
                    <a:pt x="212" y="84"/>
                  </a:cubicBezTo>
                  <a:cubicBezTo>
                    <a:pt x="210" y="85"/>
                    <a:pt x="207" y="87"/>
                    <a:pt x="204" y="88"/>
                  </a:cubicBezTo>
                  <a:cubicBezTo>
                    <a:pt x="202" y="89"/>
                    <a:pt x="201" y="89"/>
                    <a:pt x="199" y="91"/>
                  </a:cubicBezTo>
                  <a:cubicBezTo>
                    <a:pt x="197" y="92"/>
                    <a:pt x="194" y="94"/>
                    <a:pt x="191" y="93"/>
                  </a:cubicBezTo>
                  <a:cubicBezTo>
                    <a:pt x="188" y="91"/>
                    <a:pt x="182" y="88"/>
                    <a:pt x="186" y="82"/>
                  </a:cubicBezTo>
                  <a:cubicBezTo>
                    <a:pt x="191" y="77"/>
                    <a:pt x="198" y="74"/>
                    <a:pt x="200" y="75"/>
                  </a:cubicBezTo>
                  <a:cubicBezTo>
                    <a:pt x="202" y="75"/>
                    <a:pt x="205" y="75"/>
                    <a:pt x="205" y="75"/>
                  </a:cubicBezTo>
                  <a:cubicBezTo>
                    <a:pt x="210" y="72"/>
                    <a:pt x="210" y="72"/>
                    <a:pt x="210" y="72"/>
                  </a:cubicBezTo>
                  <a:cubicBezTo>
                    <a:pt x="210" y="72"/>
                    <a:pt x="210" y="69"/>
                    <a:pt x="215" y="67"/>
                  </a:cubicBezTo>
                  <a:cubicBezTo>
                    <a:pt x="219" y="64"/>
                    <a:pt x="227" y="58"/>
                    <a:pt x="228" y="55"/>
                  </a:cubicBezTo>
                  <a:cubicBezTo>
                    <a:pt x="230" y="52"/>
                    <a:pt x="231" y="47"/>
                    <a:pt x="232" y="43"/>
                  </a:cubicBezTo>
                  <a:cubicBezTo>
                    <a:pt x="232" y="40"/>
                    <a:pt x="233" y="38"/>
                    <a:pt x="233" y="36"/>
                  </a:cubicBezTo>
                  <a:cubicBezTo>
                    <a:pt x="232" y="33"/>
                    <a:pt x="235" y="27"/>
                    <a:pt x="237" y="30"/>
                  </a:cubicBezTo>
                  <a:cubicBezTo>
                    <a:pt x="239" y="32"/>
                    <a:pt x="242" y="34"/>
                    <a:pt x="243" y="30"/>
                  </a:cubicBezTo>
                  <a:cubicBezTo>
                    <a:pt x="243" y="25"/>
                    <a:pt x="244" y="25"/>
                    <a:pt x="244" y="24"/>
                  </a:cubicBezTo>
                  <a:cubicBezTo>
                    <a:pt x="244" y="22"/>
                    <a:pt x="244" y="21"/>
                    <a:pt x="243" y="20"/>
                  </a:cubicBezTo>
                  <a:cubicBezTo>
                    <a:pt x="241" y="19"/>
                    <a:pt x="240" y="16"/>
                    <a:pt x="240" y="15"/>
                  </a:cubicBezTo>
                  <a:cubicBezTo>
                    <a:pt x="240" y="15"/>
                    <a:pt x="237" y="15"/>
                    <a:pt x="235" y="16"/>
                  </a:cubicBezTo>
                  <a:cubicBezTo>
                    <a:pt x="233" y="16"/>
                    <a:pt x="230" y="17"/>
                    <a:pt x="228" y="15"/>
                  </a:cubicBezTo>
                  <a:cubicBezTo>
                    <a:pt x="225" y="13"/>
                    <a:pt x="222" y="12"/>
                    <a:pt x="219" y="12"/>
                  </a:cubicBezTo>
                  <a:cubicBezTo>
                    <a:pt x="216" y="12"/>
                    <a:pt x="212" y="11"/>
                    <a:pt x="212" y="11"/>
                  </a:cubicBezTo>
                  <a:cubicBezTo>
                    <a:pt x="212" y="11"/>
                    <a:pt x="210" y="9"/>
                    <a:pt x="208" y="9"/>
                  </a:cubicBezTo>
                  <a:cubicBezTo>
                    <a:pt x="206" y="9"/>
                    <a:pt x="205" y="9"/>
                    <a:pt x="203" y="7"/>
                  </a:cubicBezTo>
                  <a:cubicBezTo>
                    <a:pt x="202" y="5"/>
                    <a:pt x="199" y="0"/>
                    <a:pt x="197" y="0"/>
                  </a:cubicBezTo>
                  <a:cubicBezTo>
                    <a:pt x="195" y="0"/>
                    <a:pt x="192" y="1"/>
                    <a:pt x="189" y="1"/>
                  </a:cubicBezTo>
                  <a:cubicBezTo>
                    <a:pt x="187" y="1"/>
                    <a:pt x="185" y="1"/>
                    <a:pt x="185" y="1"/>
                  </a:cubicBezTo>
                  <a:cubicBezTo>
                    <a:pt x="184" y="0"/>
                    <a:pt x="185" y="3"/>
                    <a:pt x="182" y="4"/>
                  </a:cubicBezTo>
                  <a:cubicBezTo>
                    <a:pt x="179" y="5"/>
                    <a:pt x="173" y="7"/>
                    <a:pt x="174" y="11"/>
                  </a:cubicBezTo>
                  <a:cubicBezTo>
                    <a:pt x="176" y="15"/>
                    <a:pt x="176" y="16"/>
                    <a:pt x="170" y="17"/>
                  </a:cubicBezTo>
                  <a:cubicBezTo>
                    <a:pt x="165" y="19"/>
                    <a:pt x="154" y="21"/>
                    <a:pt x="151" y="28"/>
                  </a:cubicBezTo>
                  <a:cubicBezTo>
                    <a:pt x="148" y="36"/>
                    <a:pt x="139" y="42"/>
                    <a:pt x="139" y="42"/>
                  </a:cubicBezTo>
                  <a:cubicBezTo>
                    <a:pt x="139" y="42"/>
                    <a:pt x="134" y="43"/>
                    <a:pt x="137" y="40"/>
                  </a:cubicBezTo>
                  <a:cubicBezTo>
                    <a:pt x="137" y="40"/>
                    <a:pt x="130" y="41"/>
                    <a:pt x="133" y="38"/>
                  </a:cubicBezTo>
                  <a:cubicBezTo>
                    <a:pt x="136" y="35"/>
                    <a:pt x="145" y="27"/>
                    <a:pt x="144" y="26"/>
                  </a:cubicBezTo>
                  <a:cubicBezTo>
                    <a:pt x="143" y="25"/>
                    <a:pt x="138" y="28"/>
                    <a:pt x="135" y="30"/>
                  </a:cubicBezTo>
                  <a:cubicBezTo>
                    <a:pt x="133" y="32"/>
                    <a:pt x="123" y="35"/>
                    <a:pt x="121" y="37"/>
                  </a:cubicBezTo>
                  <a:cubicBezTo>
                    <a:pt x="119" y="39"/>
                    <a:pt x="111" y="43"/>
                    <a:pt x="104" y="44"/>
                  </a:cubicBezTo>
                  <a:cubicBezTo>
                    <a:pt x="96" y="46"/>
                    <a:pt x="88" y="49"/>
                    <a:pt x="88" y="57"/>
                  </a:cubicBezTo>
                  <a:cubicBezTo>
                    <a:pt x="87" y="64"/>
                    <a:pt x="83" y="67"/>
                    <a:pt x="79" y="70"/>
                  </a:cubicBezTo>
                  <a:cubicBezTo>
                    <a:pt x="75" y="73"/>
                    <a:pt x="66" y="78"/>
                    <a:pt x="66" y="84"/>
                  </a:cubicBezTo>
                  <a:cubicBezTo>
                    <a:pt x="66" y="84"/>
                    <a:pt x="66" y="86"/>
                    <a:pt x="64" y="88"/>
                  </a:cubicBezTo>
                  <a:cubicBezTo>
                    <a:pt x="62" y="91"/>
                    <a:pt x="60" y="97"/>
                    <a:pt x="61" y="100"/>
                  </a:cubicBezTo>
                  <a:cubicBezTo>
                    <a:pt x="62" y="103"/>
                    <a:pt x="65" y="110"/>
                    <a:pt x="64" y="112"/>
                  </a:cubicBezTo>
                  <a:cubicBezTo>
                    <a:pt x="63" y="114"/>
                    <a:pt x="65" y="114"/>
                    <a:pt x="59" y="121"/>
                  </a:cubicBezTo>
                  <a:cubicBezTo>
                    <a:pt x="54" y="128"/>
                    <a:pt x="52" y="134"/>
                    <a:pt x="45" y="142"/>
                  </a:cubicBezTo>
                  <a:cubicBezTo>
                    <a:pt x="38" y="149"/>
                    <a:pt x="34" y="155"/>
                    <a:pt x="22" y="161"/>
                  </a:cubicBezTo>
                  <a:cubicBezTo>
                    <a:pt x="10" y="166"/>
                    <a:pt x="4" y="168"/>
                    <a:pt x="0" y="170"/>
                  </a:cubicBezTo>
                  <a:cubicBezTo>
                    <a:pt x="100" y="172"/>
                    <a:pt x="100" y="172"/>
                    <a:pt x="100" y="172"/>
                  </a:cubicBezTo>
                  <a:lnTo>
                    <a:pt x="100" y="174"/>
                  </a:ln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4"/>
            <p:cNvSpPr/>
            <p:nvPr/>
          </p:nvSpPr>
          <p:spPr bwMode="auto">
            <a:xfrm>
              <a:off x="2084" y="1448"/>
              <a:ext cx="642" cy="582"/>
            </a:xfrm>
            <a:custGeom>
              <a:avLst/>
              <a:gdLst>
                <a:gd name="T0" fmla="*/ 770 w 375"/>
                <a:gd name="T1" fmla="*/ 99 h 340"/>
                <a:gd name="T2" fmla="*/ 399 w 375"/>
                <a:gd name="T3" fmla="*/ 0 h 340"/>
                <a:gd name="T4" fmla="*/ 74 w 375"/>
                <a:gd name="T5" fmla="*/ 289 h 340"/>
                <a:gd name="T6" fmla="*/ 77 w 375"/>
                <a:gd name="T7" fmla="*/ 310 h 340"/>
                <a:gd name="T8" fmla="*/ 21 w 375"/>
                <a:gd name="T9" fmla="*/ 342 h 340"/>
                <a:gd name="T10" fmla="*/ 9 w 375"/>
                <a:gd name="T11" fmla="*/ 358 h 340"/>
                <a:gd name="T12" fmla="*/ 176 w 375"/>
                <a:gd name="T13" fmla="*/ 991 h 340"/>
                <a:gd name="T14" fmla="*/ 205 w 375"/>
                <a:gd name="T15" fmla="*/ 979 h 340"/>
                <a:gd name="T16" fmla="*/ 229 w 375"/>
                <a:gd name="T17" fmla="*/ 931 h 340"/>
                <a:gd name="T18" fmla="*/ 250 w 375"/>
                <a:gd name="T19" fmla="*/ 902 h 340"/>
                <a:gd name="T20" fmla="*/ 281 w 375"/>
                <a:gd name="T21" fmla="*/ 876 h 340"/>
                <a:gd name="T22" fmla="*/ 351 w 375"/>
                <a:gd name="T23" fmla="*/ 844 h 340"/>
                <a:gd name="T24" fmla="*/ 383 w 375"/>
                <a:gd name="T25" fmla="*/ 856 h 340"/>
                <a:gd name="T26" fmla="*/ 399 w 375"/>
                <a:gd name="T27" fmla="*/ 876 h 340"/>
                <a:gd name="T28" fmla="*/ 502 w 375"/>
                <a:gd name="T29" fmla="*/ 774 h 340"/>
                <a:gd name="T30" fmla="*/ 1099 w 375"/>
                <a:gd name="T31" fmla="*/ 185 h 340"/>
                <a:gd name="T32" fmla="*/ 770 w 375"/>
                <a:gd name="T33" fmla="*/ 99 h 3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5"/>
                <a:gd name="T52" fmla="*/ 0 h 340"/>
                <a:gd name="T53" fmla="*/ 375 w 375"/>
                <a:gd name="T54" fmla="*/ 340 h 3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5" h="340">
                  <a:moveTo>
                    <a:pt x="263" y="34"/>
                  </a:moveTo>
                  <a:cubicBezTo>
                    <a:pt x="136" y="0"/>
                    <a:pt x="136" y="0"/>
                    <a:pt x="136" y="0"/>
                  </a:cubicBezTo>
                  <a:cubicBezTo>
                    <a:pt x="25" y="99"/>
                    <a:pt x="25" y="99"/>
                    <a:pt x="25" y="99"/>
                  </a:cubicBezTo>
                  <a:cubicBezTo>
                    <a:pt x="25" y="99"/>
                    <a:pt x="19" y="106"/>
                    <a:pt x="26" y="106"/>
                  </a:cubicBezTo>
                  <a:cubicBezTo>
                    <a:pt x="26" y="106"/>
                    <a:pt x="9" y="115"/>
                    <a:pt x="7" y="117"/>
                  </a:cubicBezTo>
                  <a:cubicBezTo>
                    <a:pt x="5" y="119"/>
                    <a:pt x="5" y="121"/>
                    <a:pt x="3" y="122"/>
                  </a:cubicBezTo>
                  <a:cubicBezTo>
                    <a:pt x="0" y="123"/>
                    <a:pt x="60" y="338"/>
                    <a:pt x="60" y="338"/>
                  </a:cubicBezTo>
                  <a:cubicBezTo>
                    <a:pt x="60" y="338"/>
                    <a:pt x="66" y="340"/>
                    <a:pt x="70" y="334"/>
                  </a:cubicBezTo>
                  <a:cubicBezTo>
                    <a:pt x="74" y="327"/>
                    <a:pt x="77" y="321"/>
                    <a:pt x="78" y="318"/>
                  </a:cubicBezTo>
                  <a:cubicBezTo>
                    <a:pt x="78" y="314"/>
                    <a:pt x="82" y="310"/>
                    <a:pt x="85" y="308"/>
                  </a:cubicBezTo>
                  <a:cubicBezTo>
                    <a:pt x="89" y="305"/>
                    <a:pt x="93" y="303"/>
                    <a:pt x="96" y="299"/>
                  </a:cubicBezTo>
                  <a:cubicBezTo>
                    <a:pt x="98" y="295"/>
                    <a:pt x="109" y="287"/>
                    <a:pt x="120" y="288"/>
                  </a:cubicBezTo>
                  <a:cubicBezTo>
                    <a:pt x="131" y="289"/>
                    <a:pt x="131" y="288"/>
                    <a:pt x="131" y="292"/>
                  </a:cubicBezTo>
                  <a:cubicBezTo>
                    <a:pt x="131" y="296"/>
                    <a:pt x="136" y="299"/>
                    <a:pt x="136" y="299"/>
                  </a:cubicBezTo>
                  <a:cubicBezTo>
                    <a:pt x="171" y="264"/>
                    <a:pt x="171" y="264"/>
                    <a:pt x="171" y="264"/>
                  </a:cubicBezTo>
                  <a:cubicBezTo>
                    <a:pt x="375" y="63"/>
                    <a:pt x="375" y="63"/>
                    <a:pt x="375" y="63"/>
                  </a:cubicBezTo>
                  <a:lnTo>
                    <a:pt x="263" y="34"/>
                  </a:ln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5"/>
            <p:cNvSpPr/>
            <p:nvPr/>
          </p:nvSpPr>
          <p:spPr bwMode="auto">
            <a:xfrm>
              <a:off x="3301" y="1839"/>
              <a:ext cx="732" cy="263"/>
            </a:xfrm>
            <a:custGeom>
              <a:avLst/>
              <a:gdLst>
                <a:gd name="T0" fmla="*/ 1199 w 428"/>
                <a:gd name="T1" fmla="*/ 155 h 154"/>
                <a:gd name="T2" fmla="*/ 1243 w 428"/>
                <a:gd name="T3" fmla="*/ 116 h 154"/>
                <a:gd name="T4" fmla="*/ 1197 w 428"/>
                <a:gd name="T5" fmla="*/ 73 h 154"/>
                <a:gd name="T6" fmla="*/ 301 w 428"/>
                <a:gd name="T7" fmla="*/ 0 h 154"/>
                <a:gd name="T8" fmla="*/ 0 w 428"/>
                <a:gd name="T9" fmla="*/ 364 h 154"/>
                <a:gd name="T10" fmla="*/ 1050 w 428"/>
                <a:gd name="T11" fmla="*/ 449 h 154"/>
                <a:gd name="T12" fmla="*/ 1207 w 428"/>
                <a:gd name="T13" fmla="*/ 195 h 154"/>
                <a:gd name="T14" fmla="*/ 1199 w 428"/>
                <a:gd name="T15" fmla="*/ 155 h 154"/>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154"/>
                <a:gd name="T26" fmla="*/ 428 w 428"/>
                <a:gd name="T27" fmla="*/ 154 h 1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154">
                  <a:moveTo>
                    <a:pt x="410" y="53"/>
                  </a:moveTo>
                  <a:cubicBezTo>
                    <a:pt x="416" y="43"/>
                    <a:pt x="422" y="45"/>
                    <a:pt x="425" y="40"/>
                  </a:cubicBezTo>
                  <a:cubicBezTo>
                    <a:pt x="428" y="35"/>
                    <a:pt x="409" y="25"/>
                    <a:pt x="409" y="25"/>
                  </a:cubicBezTo>
                  <a:cubicBezTo>
                    <a:pt x="335" y="24"/>
                    <a:pt x="105" y="0"/>
                    <a:pt x="103" y="0"/>
                  </a:cubicBezTo>
                  <a:cubicBezTo>
                    <a:pt x="0" y="125"/>
                    <a:pt x="0" y="125"/>
                    <a:pt x="0" y="125"/>
                  </a:cubicBezTo>
                  <a:cubicBezTo>
                    <a:pt x="359" y="154"/>
                    <a:pt x="359" y="154"/>
                    <a:pt x="359" y="154"/>
                  </a:cubicBezTo>
                  <a:cubicBezTo>
                    <a:pt x="413" y="67"/>
                    <a:pt x="413" y="67"/>
                    <a:pt x="413" y="67"/>
                  </a:cubicBezTo>
                  <a:cubicBezTo>
                    <a:pt x="413" y="67"/>
                    <a:pt x="404" y="62"/>
                    <a:pt x="410" y="53"/>
                  </a:cubicBez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p:cNvSpPr/>
            <p:nvPr/>
          </p:nvSpPr>
          <p:spPr bwMode="auto">
            <a:xfrm>
              <a:off x="2869" y="1392"/>
              <a:ext cx="743" cy="359"/>
            </a:xfrm>
            <a:custGeom>
              <a:avLst/>
              <a:gdLst>
                <a:gd name="T0" fmla="*/ 1263 w 434"/>
                <a:gd name="T1" fmla="*/ 135 h 210"/>
                <a:gd name="T2" fmla="*/ 473 w 434"/>
                <a:gd name="T3" fmla="*/ 0 h 210"/>
                <a:gd name="T4" fmla="*/ 407 w 434"/>
                <a:gd name="T5" fmla="*/ 62 h 210"/>
                <a:gd name="T6" fmla="*/ 411 w 434"/>
                <a:gd name="T7" fmla="*/ 62 h 210"/>
                <a:gd name="T8" fmla="*/ 115 w 434"/>
                <a:gd name="T9" fmla="*/ 354 h 210"/>
                <a:gd name="T10" fmla="*/ 0 w 434"/>
                <a:gd name="T11" fmla="*/ 470 h 210"/>
                <a:gd name="T12" fmla="*/ 243 w 434"/>
                <a:gd name="T13" fmla="*/ 520 h 210"/>
                <a:gd name="T14" fmla="*/ 247 w 434"/>
                <a:gd name="T15" fmla="*/ 518 h 210"/>
                <a:gd name="T16" fmla="*/ 243 w 434"/>
                <a:gd name="T17" fmla="*/ 520 h 210"/>
                <a:gd name="T18" fmla="*/ 252 w 434"/>
                <a:gd name="T19" fmla="*/ 523 h 210"/>
                <a:gd name="T20" fmla="*/ 870 w 434"/>
                <a:gd name="T21" fmla="*/ 614 h 210"/>
                <a:gd name="T22" fmla="*/ 873 w 434"/>
                <a:gd name="T23" fmla="*/ 609 h 210"/>
                <a:gd name="T24" fmla="*/ 1067 w 434"/>
                <a:gd name="T25" fmla="*/ 374 h 210"/>
                <a:gd name="T26" fmla="*/ 1272 w 434"/>
                <a:gd name="T27" fmla="*/ 135 h 210"/>
                <a:gd name="T28" fmla="*/ 1263 w 434"/>
                <a:gd name="T29" fmla="*/ 135 h 2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4"/>
                <a:gd name="T46" fmla="*/ 0 h 210"/>
                <a:gd name="T47" fmla="*/ 434 w 434"/>
                <a:gd name="T48" fmla="*/ 210 h 2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4" h="210">
                  <a:moveTo>
                    <a:pt x="431" y="46"/>
                  </a:moveTo>
                  <a:cubicBezTo>
                    <a:pt x="161" y="0"/>
                    <a:pt x="161" y="0"/>
                    <a:pt x="161" y="0"/>
                  </a:cubicBezTo>
                  <a:cubicBezTo>
                    <a:pt x="139" y="21"/>
                    <a:pt x="139" y="21"/>
                    <a:pt x="139" y="21"/>
                  </a:cubicBezTo>
                  <a:cubicBezTo>
                    <a:pt x="140" y="21"/>
                    <a:pt x="140" y="21"/>
                    <a:pt x="140" y="21"/>
                  </a:cubicBezTo>
                  <a:cubicBezTo>
                    <a:pt x="39" y="121"/>
                    <a:pt x="39" y="121"/>
                    <a:pt x="39" y="121"/>
                  </a:cubicBezTo>
                  <a:cubicBezTo>
                    <a:pt x="0" y="161"/>
                    <a:pt x="0" y="161"/>
                    <a:pt x="0" y="161"/>
                  </a:cubicBezTo>
                  <a:cubicBezTo>
                    <a:pt x="83" y="178"/>
                    <a:pt x="83" y="178"/>
                    <a:pt x="83" y="178"/>
                  </a:cubicBezTo>
                  <a:cubicBezTo>
                    <a:pt x="84" y="177"/>
                    <a:pt x="84" y="177"/>
                    <a:pt x="84" y="177"/>
                  </a:cubicBezTo>
                  <a:cubicBezTo>
                    <a:pt x="83" y="178"/>
                    <a:pt x="83" y="178"/>
                    <a:pt x="83" y="178"/>
                  </a:cubicBezTo>
                  <a:cubicBezTo>
                    <a:pt x="86" y="179"/>
                    <a:pt x="86" y="179"/>
                    <a:pt x="86" y="179"/>
                  </a:cubicBezTo>
                  <a:cubicBezTo>
                    <a:pt x="297" y="210"/>
                    <a:pt x="297" y="210"/>
                    <a:pt x="297" y="210"/>
                  </a:cubicBezTo>
                  <a:cubicBezTo>
                    <a:pt x="298" y="208"/>
                    <a:pt x="298" y="208"/>
                    <a:pt x="298" y="208"/>
                  </a:cubicBezTo>
                  <a:cubicBezTo>
                    <a:pt x="302" y="201"/>
                    <a:pt x="364" y="128"/>
                    <a:pt x="364" y="128"/>
                  </a:cubicBezTo>
                  <a:cubicBezTo>
                    <a:pt x="434" y="46"/>
                    <a:pt x="434" y="46"/>
                    <a:pt x="434" y="46"/>
                  </a:cubicBezTo>
                  <a:cubicBezTo>
                    <a:pt x="432" y="46"/>
                    <a:pt x="431" y="46"/>
                    <a:pt x="431" y="46"/>
                  </a:cubicBezTo>
                  <a:close/>
                </a:path>
              </a:pathLst>
            </a:custGeom>
            <a:solidFill>
              <a:srgbClr val="092E72"/>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7"/>
            <p:cNvSpPr/>
            <p:nvPr/>
          </p:nvSpPr>
          <p:spPr bwMode="auto">
            <a:xfrm>
              <a:off x="3888" y="1847"/>
              <a:ext cx="492" cy="334"/>
            </a:xfrm>
            <a:custGeom>
              <a:avLst/>
              <a:gdLst>
                <a:gd name="T0" fmla="*/ 198 w 288"/>
                <a:gd name="T1" fmla="*/ 17 h 195"/>
                <a:gd name="T2" fmla="*/ 198 w 288"/>
                <a:gd name="T3" fmla="*/ 38 h 195"/>
                <a:gd name="T4" fmla="*/ 193 w 288"/>
                <a:gd name="T5" fmla="*/ 58 h 195"/>
                <a:gd name="T6" fmla="*/ 239 w 288"/>
                <a:gd name="T7" fmla="*/ 103 h 195"/>
                <a:gd name="T8" fmla="*/ 195 w 288"/>
                <a:gd name="T9" fmla="*/ 140 h 195"/>
                <a:gd name="T10" fmla="*/ 205 w 288"/>
                <a:gd name="T11" fmla="*/ 182 h 195"/>
                <a:gd name="T12" fmla="*/ 46 w 288"/>
                <a:gd name="T13" fmla="*/ 437 h 195"/>
                <a:gd name="T14" fmla="*/ 0 w 288"/>
                <a:gd name="T15" fmla="*/ 505 h 195"/>
                <a:gd name="T16" fmla="*/ 651 w 288"/>
                <a:gd name="T17" fmla="*/ 526 h 195"/>
                <a:gd name="T18" fmla="*/ 651 w 288"/>
                <a:gd name="T19" fmla="*/ 536 h 195"/>
                <a:gd name="T20" fmla="*/ 642 w 288"/>
                <a:gd name="T21" fmla="*/ 552 h 195"/>
                <a:gd name="T22" fmla="*/ 639 w 288"/>
                <a:gd name="T23" fmla="*/ 572 h 195"/>
                <a:gd name="T24" fmla="*/ 700 w 288"/>
                <a:gd name="T25" fmla="*/ 572 h 195"/>
                <a:gd name="T26" fmla="*/ 726 w 288"/>
                <a:gd name="T27" fmla="*/ 552 h 195"/>
                <a:gd name="T28" fmla="*/ 745 w 288"/>
                <a:gd name="T29" fmla="*/ 531 h 195"/>
                <a:gd name="T30" fmla="*/ 747 w 288"/>
                <a:gd name="T31" fmla="*/ 522 h 195"/>
                <a:gd name="T32" fmla="*/ 770 w 288"/>
                <a:gd name="T33" fmla="*/ 514 h 195"/>
                <a:gd name="T34" fmla="*/ 788 w 288"/>
                <a:gd name="T35" fmla="*/ 516 h 195"/>
                <a:gd name="T36" fmla="*/ 835 w 288"/>
                <a:gd name="T37" fmla="*/ 473 h 195"/>
                <a:gd name="T38" fmla="*/ 803 w 288"/>
                <a:gd name="T39" fmla="*/ 433 h 195"/>
                <a:gd name="T40" fmla="*/ 823 w 288"/>
                <a:gd name="T41" fmla="*/ 391 h 195"/>
                <a:gd name="T42" fmla="*/ 811 w 288"/>
                <a:gd name="T43" fmla="*/ 367 h 195"/>
                <a:gd name="T44" fmla="*/ 796 w 288"/>
                <a:gd name="T45" fmla="*/ 355 h 195"/>
                <a:gd name="T46" fmla="*/ 767 w 288"/>
                <a:gd name="T47" fmla="*/ 308 h 195"/>
                <a:gd name="T48" fmla="*/ 776 w 288"/>
                <a:gd name="T49" fmla="*/ 293 h 195"/>
                <a:gd name="T50" fmla="*/ 817 w 288"/>
                <a:gd name="T51" fmla="*/ 255 h 195"/>
                <a:gd name="T52" fmla="*/ 788 w 288"/>
                <a:gd name="T53" fmla="*/ 226 h 195"/>
                <a:gd name="T54" fmla="*/ 767 w 288"/>
                <a:gd name="T55" fmla="*/ 211 h 195"/>
                <a:gd name="T56" fmla="*/ 762 w 288"/>
                <a:gd name="T57" fmla="*/ 185 h 195"/>
                <a:gd name="T58" fmla="*/ 758 w 288"/>
                <a:gd name="T59" fmla="*/ 168 h 195"/>
                <a:gd name="T60" fmla="*/ 733 w 288"/>
                <a:gd name="T61" fmla="*/ 152 h 195"/>
                <a:gd name="T62" fmla="*/ 712 w 288"/>
                <a:gd name="T63" fmla="*/ 132 h 195"/>
                <a:gd name="T64" fmla="*/ 738 w 288"/>
                <a:gd name="T65" fmla="*/ 98 h 195"/>
                <a:gd name="T66" fmla="*/ 750 w 288"/>
                <a:gd name="T67" fmla="*/ 58 h 195"/>
                <a:gd name="T68" fmla="*/ 745 w 288"/>
                <a:gd name="T69" fmla="*/ 46 h 195"/>
                <a:gd name="T70" fmla="*/ 738 w 288"/>
                <a:gd name="T71" fmla="*/ 38 h 195"/>
                <a:gd name="T72" fmla="*/ 726 w 288"/>
                <a:gd name="T73" fmla="*/ 29 h 195"/>
                <a:gd name="T74" fmla="*/ 706 w 288"/>
                <a:gd name="T75" fmla="*/ 21 h 195"/>
                <a:gd name="T76" fmla="*/ 210 w 288"/>
                <a:gd name="T77" fmla="*/ 0 h 195"/>
                <a:gd name="T78" fmla="*/ 198 w 288"/>
                <a:gd name="T79" fmla="*/ 17 h 19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8"/>
                <a:gd name="T121" fmla="*/ 0 h 195"/>
                <a:gd name="T122" fmla="*/ 288 w 288"/>
                <a:gd name="T123" fmla="*/ 195 h 19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8" h="195">
                  <a:moveTo>
                    <a:pt x="68" y="6"/>
                  </a:moveTo>
                  <a:cubicBezTo>
                    <a:pt x="65" y="8"/>
                    <a:pt x="67" y="9"/>
                    <a:pt x="68" y="13"/>
                  </a:cubicBezTo>
                  <a:cubicBezTo>
                    <a:pt x="70" y="16"/>
                    <a:pt x="66" y="20"/>
                    <a:pt x="66" y="20"/>
                  </a:cubicBezTo>
                  <a:cubicBezTo>
                    <a:pt x="66" y="20"/>
                    <a:pt x="85" y="30"/>
                    <a:pt x="82" y="35"/>
                  </a:cubicBezTo>
                  <a:cubicBezTo>
                    <a:pt x="79" y="40"/>
                    <a:pt x="73" y="38"/>
                    <a:pt x="67" y="48"/>
                  </a:cubicBezTo>
                  <a:cubicBezTo>
                    <a:pt x="61" y="57"/>
                    <a:pt x="70" y="62"/>
                    <a:pt x="70" y="62"/>
                  </a:cubicBezTo>
                  <a:cubicBezTo>
                    <a:pt x="16" y="149"/>
                    <a:pt x="16" y="149"/>
                    <a:pt x="16" y="149"/>
                  </a:cubicBezTo>
                  <a:cubicBezTo>
                    <a:pt x="0" y="172"/>
                    <a:pt x="0" y="172"/>
                    <a:pt x="0" y="172"/>
                  </a:cubicBezTo>
                  <a:cubicBezTo>
                    <a:pt x="223" y="179"/>
                    <a:pt x="223" y="179"/>
                    <a:pt x="223" y="179"/>
                  </a:cubicBezTo>
                  <a:cubicBezTo>
                    <a:pt x="223" y="179"/>
                    <a:pt x="222" y="181"/>
                    <a:pt x="223" y="183"/>
                  </a:cubicBezTo>
                  <a:cubicBezTo>
                    <a:pt x="224" y="185"/>
                    <a:pt x="223" y="186"/>
                    <a:pt x="220" y="188"/>
                  </a:cubicBezTo>
                  <a:cubicBezTo>
                    <a:pt x="217" y="190"/>
                    <a:pt x="214" y="195"/>
                    <a:pt x="219" y="195"/>
                  </a:cubicBezTo>
                  <a:cubicBezTo>
                    <a:pt x="223" y="195"/>
                    <a:pt x="240" y="195"/>
                    <a:pt x="240" y="195"/>
                  </a:cubicBezTo>
                  <a:cubicBezTo>
                    <a:pt x="240" y="195"/>
                    <a:pt x="246" y="192"/>
                    <a:pt x="249" y="188"/>
                  </a:cubicBezTo>
                  <a:cubicBezTo>
                    <a:pt x="251" y="185"/>
                    <a:pt x="254" y="182"/>
                    <a:pt x="255" y="181"/>
                  </a:cubicBezTo>
                  <a:cubicBezTo>
                    <a:pt x="254" y="182"/>
                    <a:pt x="254" y="181"/>
                    <a:pt x="256" y="178"/>
                  </a:cubicBezTo>
                  <a:cubicBezTo>
                    <a:pt x="259" y="174"/>
                    <a:pt x="264" y="175"/>
                    <a:pt x="264" y="175"/>
                  </a:cubicBezTo>
                  <a:cubicBezTo>
                    <a:pt x="270" y="176"/>
                    <a:pt x="270" y="176"/>
                    <a:pt x="270" y="176"/>
                  </a:cubicBezTo>
                  <a:cubicBezTo>
                    <a:pt x="284" y="175"/>
                    <a:pt x="288" y="163"/>
                    <a:pt x="286" y="161"/>
                  </a:cubicBezTo>
                  <a:cubicBezTo>
                    <a:pt x="283" y="159"/>
                    <a:pt x="275" y="152"/>
                    <a:pt x="275" y="148"/>
                  </a:cubicBezTo>
                  <a:cubicBezTo>
                    <a:pt x="275" y="144"/>
                    <a:pt x="282" y="137"/>
                    <a:pt x="282" y="133"/>
                  </a:cubicBezTo>
                  <a:cubicBezTo>
                    <a:pt x="283" y="129"/>
                    <a:pt x="282" y="125"/>
                    <a:pt x="278" y="125"/>
                  </a:cubicBezTo>
                  <a:cubicBezTo>
                    <a:pt x="275" y="124"/>
                    <a:pt x="273" y="121"/>
                    <a:pt x="273" y="121"/>
                  </a:cubicBezTo>
                  <a:cubicBezTo>
                    <a:pt x="273" y="121"/>
                    <a:pt x="266" y="110"/>
                    <a:pt x="263" y="105"/>
                  </a:cubicBezTo>
                  <a:cubicBezTo>
                    <a:pt x="260" y="100"/>
                    <a:pt x="266" y="100"/>
                    <a:pt x="266" y="100"/>
                  </a:cubicBezTo>
                  <a:cubicBezTo>
                    <a:pt x="266" y="100"/>
                    <a:pt x="277" y="96"/>
                    <a:pt x="280" y="87"/>
                  </a:cubicBezTo>
                  <a:cubicBezTo>
                    <a:pt x="283" y="79"/>
                    <a:pt x="276" y="77"/>
                    <a:pt x="270" y="77"/>
                  </a:cubicBezTo>
                  <a:cubicBezTo>
                    <a:pt x="265" y="78"/>
                    <a:pt x="261" y="75"/>
                    <a:pt x="263" y="72"/>
                  </a:cubicBezTo>
                  <a:cubicBezTo>
                    <a:pt x="264" y="69"/>
                    <a:pt x="265" y="65"/>
                    <a:pt x="261" y="63"/>
                  </a:cubicBezTo>
                  <a:cubicBezTo>
                    <a:pt x="257" y="61"/>
                    <a:pt x="260" y="57"/>
                    <a:pt x="260" y="57"/>
                  </a:cubicBezTo>
                  <a:cubicBezTo>
                    <a:pt x="260" y="57"/>
                    <a:pt x="253" y="53"/>
                    <a:pt x="251" y="52"/>
                  </a:cubicBezTo>
                  <a:cubicBezTo>
                    <a:pt x="248" y="51"/>
                    <a:pt x="247" y="48"/>
                    <a:pt x="244" y="45"/>
                  </a:cubicBezTo>
                  <a:cubicBezTo>
                    <a:pt x="241" y="43"/>
                    <a:pt x="251" y="37"/>
                    <a:pt x="253" y="33"/>
                  </a:cubicBezTo>
                  <a:cubicBezTo>
                    <a:pt x="255" y="29"/>
                    <a:pt x="257" y="20"/>
                    <a:pt x="257" y="20"/>
                  </a:cubicBezTo>
                  <a:cubicBezTo>
                    <a:pt x="255" y="20"/>
                    <a:pt x="255" y="18"/>
                    <a:pt x="255" y="16"/>
                  </a:cubicBezTo>
                  <a:cubicBezTo>
                    <a:pt x="255" y="14"/>
                    <a:pt x="256" y="13"/>
                    <a:pt x="253" y="13"/>
                  </a:cubicBezTo>
                  <a:cubicBezTo>
                    <a:pt x="250" y="13"/>
                    <a:pt x="250" y="13"/>
                    <a:pt x="249" y="10"/>
                  </a:cubicBezTo>
                  <a:cubicBezTo>
                    <a:pt x="248" y="7"/>
                    <a:pt x="242" y="7"/>
                    <a:pt x="242" y="7"/>
                  </a:cubicBezTo>
                  <a:cubicBezTo>
                    <a:pt x="72" y="0"/>
                    <a:pt x="72" y="0"/>
                    <a:pt x="72" y="0"/>
                  </a:cubicBezTo>
                  <a:cubicBezTo>
                    <a:pt x="74" y="2"/>
                    <a:pt x="71" y="4"/>
                    <a:pt x="68" y="6"/>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8"/>
            <p:cNvSpPr/>
            <p:nvPr/>
          </p:nvSpPr>
          <p:spPr bwMode="auto">
            <a:xfrm>
              <a:off x="3378" y="1611"/>
              <a:ext cx="664" cy="271"/>
            </a:xfrm>
            <a:custGeom>
              <a:avLst/>
              <a:gdLst>
                <a:gd name="T0" fmla="*/ 3 w 388"/>
                <a:gd name="T1" fmla="*/ 235 h 158"/>
                <a:gd name="T2" fmla="*/ 0 w 388"/>
                <a:gd name="T3" fmla="*/ 242 h 158"/>
                <a:gd name="T4" fmla="*/ 260 w 388"/>
                <a:gd name="T5" fmla="*/ 280 h 158"/>
                <a:gd name="T6" fmla="*/ 169 w 388"/>
                <a:gd name="T7" fmla="*/ 391 h 158"/>
                <a:gd name="T8" fmla="*/ 169 w 388"/>
                <a:gd name="T9" fmla="*/ 391 h 158"/>
                <a:gd name="T10" fmla="*/ 173 w 388"/>
                <a:gd name="T11" fmla="*/ 388 h 158"/>
                <a:gd name="T12" fmla="*/ 169 w 388"/>
                <a:gd name="T13" fmla="*/ 391 h 158"/>
                <a:gd name="T14" fmla="*/ 1066 w 388"/>
                <a:gd name="T15" fmla="*/ 465 h 158"/>
                <a:gd name="T16" fmla="*/ 1071 w 388"/>
                <a:gd name="T17" fmla="*/ 444 h 158"/>
                <a:gd name="T18" fmla="*/ 1071 w 388"/>
                <a:gd name="T19" fmla="*/ 424 h 158"/>
                <a:gd name="T20" fmla="*/ 1083 w 388"/>
                <a:gd name="T21" fmla="*/ 406 h 158"/>
                <a:gd name="T22" fmla="*/ 1083 w 388"/>
                <a:gd name="T23" fmla="*/ 406 h 158"/>
                <a:gd name="T24" fmla="*/ 1083 w 388"/>
                <a:gd name="T25" fmla="*/ 406 h 158"/>
                <a:gd name="T26" fmla="*/ 1083 w 388"/>
                <a:gd name="T27" fmla="*/ 403 h 158"/>
                <a:gd name="T28" fmla="*/ 1078 w 388"/>
                <a:gd name="T29" fmla="*/ 357 h 158"/>
                <a:gd name="T30" fmla="*/ 1107 w 388"/>
                <a:gd name="T31" fmla="*/ 295 h 158"/>
                <a:gd name="T32" fmla="*/ 1121 w 388"/>
                <a:gd name="T33" fmla="*/ 244 h 158"/>
                <a:gd name="T34" fmla="*/ 1119 w 388"/>
                <a:gd name="T35" fmla="*/ 223 h 158"/>
                <a:gd name="T36" fmla="*/ 1124 w 388"/>
                <a:gd name="T37" fmla="*/ 211 h 158"/>
                <a:gd name="T38" fmla="*/ 1121 w 388"/>
                <a:gd name="T39" fmla="*/ 180 h 158"/>
                <a:gd name="T40" fmla="*/ 1133 w 388"/>
                <a:gd name="T41" fmla="*/ 160 h 158"/>
                <a:gd name="T42" fmla="*/ 1070 w 388"/>
                <a:gd name="T43" fmla="*/ 127 h 158"/>
                <a:gd name="T44" fmla="*/ 1034 w 388"/>
                <a:gd name="T45" fmla="*/ 120 h 158"/>
                <a:gd name="T46" fmla="*/ 975 w 388"/>
                <a:gd name="T47" fmla="*/ 118 h 158"/>
                <a:gd name="T48" fmla="*/ 905 w 388"/>
                <a:gd name="T49" fmla="*/ 123 h 158"/>
                <a:gd name="T50" fmla="*/ 868 w 388"/>
                <a:gd name="T51" fmla="*/ 106 h 158"/>
                <a:gd name="T52" fmla="*/ 832 w 388"/>
                <a:gd name="T53" fmla="*/ 94 h 158"/>
                <a:gd name="T54" fmla="*/ 786 w 388"/>
                <a:gd name="T55" fmla="*/ 82 h 158"/>
                <a:gd name="T56" fmla="*/ 762 w 388"/>
                <a:gd name="T57" fmla="*/ 70 h 158"/>
                <a:gd name="T58" fmla="*/ 736 w 388"/>
                <a:gd name="T59" fmla="*/ 58 h 158"/>
                <a:gd name="T60" fmla="*/ 197 w 388"/>
                <a:gd name="T61" fmla="*/ 0 h 158"/>
                <a:gd name="T62" fmla="*/ 3 w 388"/>
                <a:gd name="T63" fmla="*/ 235 h 1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8"/>
                <a:gd name="T97" fmla="*/ 0 h 158"/>
                <a:gd name="T98" fmla="*/ 388 w 388"/>
                <a:gd name="T99" fmla="*/ 158 h 1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8" h="158">
                  <a:moveTo>
                    <a:pt x="1" y="80"/>
                  </a:moveTo>
                  <a:cubicBezTo>
                    <a:pt x="0" y="82"/>
                    <a:pt x="0" y="82"/>
                    <a:pt x="0" y="82"/>
                  </a:cubicBezTo>
                  <a:cubicBezTo>
                    <a:pt x="89" y="95"/>
                    <a:pt x="89" y="95"/>
                    <a:pt x="89" y="95"/>
                  </a:cubicBezTo>
                  <a:cubicBezTo>
                    <a:pt x="58" y="133"/>
                    <a:pt x="58" y="133"/>
                    <a:pt x="58" y="133"/>
                  </a:cubicBezTo>
                  <a:cubicBezTo>
                    <a:pt x="58" y="133"/>
                    <a:pt x="58" y="133"/>
                    <a:pt x="58" y="133"/>
                  </a:cubicBezTo>
                  <a:cubicBezTo>
                    <a:pt x="59" y="132"/>
                    <a:pt x="59" y="132"/>
                    <a:pt x="59" y="132"/>
                  </a:cubicBezTo>
                  <a:cubicBezTo>
                    <a:pt x="58" y="133"/>
                    <a:pt x="58" y="133"/>
                    <a:pt x="58" y="133"/>
                  </a:cubicBezTo>
                  <a:cubicBezTo>
                    <a:pt x="60" y="133"/>
                    <a:pt x="290" y="157"/>
                    <a:pt x="364" y="158"/>
                  </a:cubicBezTo>
                  <a:cubicBezTo>
                    <a:pt x="364" y="158"/>
                    <a:pt x="368" y="154"/>
                    <a:pt x="366" y="151"/>
                  </a:cubicBezTo>
                  <a:cubicBezTo>
                    <a:pt x="365" y="147"/>
                    <a:pt x="363" y="146"/>
                    <a:pt x="366" y="144"/>
                  </a:cubicBezTo>
                  <a:cubicBezTo>
                    <a:pt x="369" y="142"/>
                    <a:pt x="372" y="140"/>
                    <a:pt x="370" y="138"/>
                  </a:cubicBezTo>
                  <a:cubicBezTo>
                    <a:pt x="370" y="138"/>
                    <a:pt x="370" y="138"/>
                    <a:pt x="370" y="138"/>
                  </a:cubicBezTo>
                  <a:cubicBezTo>
                    <a:pt x="370" y="138"/>
                    <a:pt x="370" y="138"/>
                    <a:pt x="370" y="138"/>
                  </a:cubicBezTo>
                  <a:cubicBezTo>
                    <a:pt x="370" y="137"/>
                    <a:pt x="370" y="137"/>
                    <a:pt x="370" y="137"/>
                  </a:cubicBezTo>
                  <a:cubicBezTo>
                    <a:pt x="367" y="134"/>
                    <a:pt x="361" y="131"/>
                    <a:pt x="368" y="121"/>
                  </a:cubicBezTo>
                  <a:cubicBezTo>
                    <a:pt x="375" y="111"/>
                    <a:pt x="380" y="103"/>
                    <a:pt x="378" y="100"/>
                  </a:cubicBezTo>
                  <a:cubicBezTo>
                    <a:pt x="375" y="96"/>
                    <a:pt x="383" y="83"/>
                    <a:pt x="383" y="83"/>
                  </a:cubicBezTo>
                  <a:cubicBezTo>
                    <a:pt x="383" y="83"/>
                    <a:pt x="386" y="78"/>
                    <a:pt x="382" y="76"/>
                  </a:cubicBezTo>
                  <a:cubicBezTo>
                    <a:pt x="382" y="76"/>
                    <a:pt x="382" y="75"/>
                    <a:pt x="384" y="72"/>
                  </a:cubicBezTo>
                  <a:cubicBezTo>
                    <a:pt x="387" y="68"/>
                    <a:pt x="383" y="61"/>
                    <a:pt x="383" y="61"/>
                  </a:cubicBezTo>
                  <a:cubicBezTo>
                    <a:pt x="383" y="61"/>
                    <a:pt x="388" y="55"/>
                    <a:pt x="387" y="54"/>
                  </a:cubicBezTo>
                  <a:cubicBezTo>
                    <a:pt x="386" y="53"/>
                    <a:pt x="365" y="43"/>
                    <a:pt x="365" y="43"/>
                  </a:cubicBezTo>
                  <a:cubicBezTo>
                    <a:pt x="365" y="43"/>
                    <a:pt x="357" y="42"/>
                    <a:pt x="353" y="41"/>
                  </a:cubicBezTo>
                  <a:cubicBezTo>
                    <a:pt x="349" y="41"/>
                    <a:pt x="346" y="37"/>
                    <a:pt x="333" y="40"/>
                  </a:cubicBezTo>
                  <a:cubicBezTo>
                    <a:pt x="320" y="43"/>
                    <a:pt x="312" y="44"/>
                    <a:pt x="309" y="42"/>
                  </a:cubicBezTo>
                  <a:cubicBezTo>
                    <a:pt x="307" y="39"/>
                    <a:pt x="300" y="36"/>
                    <a:pt x="296" y="36"/>
                  </a:cubicBezTo>
                  <a:cubicBezTo>
                    <a:pt x="292" y="35"/>
                    <a:pt x="289" y="32"/>
                    <a:pt x="284" y="32"/>
                  </a:cubicBezTo>
                  <a:cubicBezTo>
                    <a:pt x="278" y="32"/>
                    <a:pt x="271" y="30"/>
                    <a:pt x="268" y="28"/>
                  </a:cubicBezTo>
                  <a:cubicBezTo>
                    <a:pt x="265" y="25"/>
                    <a:pt x="264" y="24"/>
                    <a:pt x="260" y="24"/>
                  </a:cubicBezTo>
                  <a:cubicBezTo>
                    <a:pt x="255" y="24"/>
                    <a:pt x="251" y="20"/>
                    <a:pt x="251" y="20"/>
                  </a:cubicBezTo>
                  <a:cubicBezTo>
                    <a:pt x="67" y="0"/>
                    <a:pt x="67" y="0"/>
                    <a:pt x="67" y="0"/>
                  </a:cubicBezTo>
                  <a:cubicBezTo>
                    <a:pt x="67" y="0"/>
                    <a:pt x="5" y="73"/>
                    <a:pt x="1" y="80"/>
                  </a:cubicBezTo>
                  <a:close/>
                </a:path>
              </a:pathLst>
            </a:custGeom>
            <a:solidFill>
              <a:srgbClr val="27429B"/>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9"/>
            <p:cNvSpPr/>
            <p:nvPr/>
          </p:nvSpPr>
          <p:spPr bwMode="auto">
            <a:xfrm>
              <a:off x="4153" y="2268"/>
              <a:ext cx="458" cy="350"/>
            </a:xfrm>
            <a:custGeom>
              <a:avLst/>
              <a:gdLst>
                <a:gd name="T0" fmla="*/ 137 w 268"/>
                <a:gd name="T1" fmla="*/ 571 h 204"/>
                <a:gd name="T2" fmla="*/ 166 w 268"/>
                <a:gd name="T3" fmla="*/ 559 h 204"/>
                <a:gd name="T4" fmla="*/ 169 w 268"/>
                <a:gd name="T5" fmla="*/ 539 h 204"/>
                <a:gd name="T6" fmla="*/ 185 w 268"/>
                <a:gd name="T7" fmla="*/ 498 h 204"/>
                <a:gd name="T8" fmla="*/ 581 w 268"/>
                <a:gd name="T9" fmla="*/ 501 h 204"/>
                <a:gd name="T10" fmla="*/ 614 w 268"/>
                <a:gd name="T11" fmla="*/ 420 h 204"/>
                <a:gd name="T12" fmla="*/ 684 w 268"/>
                <a:gd name="T13" fmla="*/ 345 h 204"/>
                <a:gd name="T14" fmla="*/ 708 w 268"/>
                <a:gd name="T15" fmla="*/ 321 h 204"/>
                <a:gd name="T16" fmla="*/ 696 w 268"/>
                <a:gd name="T17" fmla="*/ 247 h 204"/>
                <a:gd name="T18" fmla="*/ 783 w 268"/>
                <a:gd name="T19" fmla="*/ 0 h 204"/>
                <a:gd name="T20" fmla="*/ 376 w 268"/>
                <a:gd name="T21" fmla="*/ 0 h 204"/>
                <a:gd name="T22" fmla="*/ 376 w 268"/>
                <a:gd name="T23" fmla="*/ 15 h 204"/>
                <a:gd name="T24" fmla="*/ 106 w 268"/>
                <a:gd name="T25" fmla="*/ 395 h 204"/>
                <a:gd name="T26" fmla="*/ 0 w 268"/>
                <a:gd name="T27" fmla="*/ 583 h 204"/>
                <a:gd name="T28" fmla="*/ 26 w 268"/>
                <a:gd name="T29" fmla="*/ 580 h 204"/>
                <a:gd name="T30" fmla="*/ 41 w 268"/>
                <a:gd name="T31" fmla="*/ 580 h 204"/>
                <a:gd name="T32" fmla="*/ 62 w 268"/>
                <a:gd name="T33" fmla="*/ 575 h 204"/>
                <a:gd name="T34" fmla="*/ 67 w 268"/>
                <a:gd name="T35" fmla="*/ 564 h 204"/>
                <a:gd name="T36" fmla="*/ 75 w 268"/>
                <a:gd name="T37" fmla="*/ 547 h 204"/>
                <a:gd name="T38" fmla="*/ 82 w 268"/>
                <a:gd name="T39" fmla="*/ 542 h 204"/>
                <a:gd name="T40" fmla="*/ 94 w 268"/>
                <a:gd name="T41" fmla="*/ 518 h 204"/>
                <a:gd name="T42" fmla="*/ 120 w 268"/>
                <a:gd name="T43" fmla="*/ 486 h 204"/>
                <a:gd name="T44" fmla="*/ 125 w 268"/>
                <a:gd name="T45" fmla="*/ 482 h 204"/>
                <a:gd name="T46" fmla="*/ 120 w 268"/>
                <a:gd name="T47" fmla="*/ 498 h 204"/>
                <a:gd name="T48" fmla="*/ 123 w 268"/>
                <a:gd name="T49" fmla="*/ 515 h 204"/>
                <a:gd name="T50" fmla="*/ 103 w 268"/>
                <a:gd name="T51" fmla="*/ 534 h 204"/>
                <a:gd name="T52" fmla="*/ 108 w 268"/>
                <a:gd name="T53" fmla="*/ 556 h 204"/>
                <a:gd name="T54" fmla="*/ 99 w 268"/>
                <a:gd name="T55" fmla="*/ 575 h 204"/>
                <a:gd name="T56" fmla="*/ 87 w 268"/>
                <a:gd name="T57" fmla="*/ 585 h 204"/>
                <a:gd name="T58" fmla="*/ 46 w 268"/>
                <a:gd name="T59" fmla="*/ 595 h 204"/>
                <a:gd name="T60" fmla="*/ 67 w 268"/>
                <a:gd name="T61" fmla="*/ 597 h 204"/>
                <a:gd name="T62" fmla="*/ 94 w 268"/>
                <a:gd name="T63" fmla="*/ 595 h 204"/>
                <a:gd name="T64" fmla="*/ 145 w 268"/>
                <a:gd name="T65" fmla="*/ 583 h 204"/>
                <a:gd name="T66" fmla="*/ 137 w 268"/>
                <a:gd name="T67" fmla="*/ 571 h 2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8"/>
                <a:gd name="T103" fmla="*/ 0 h 204"/>
                <a:gd name="T104" fmla="*/ 268 w 268"/>
                <a:gd name="T105" fmla="*/ 204 h 20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8" h="204">
                  <a:moveTo>
                    <a:pt x="47" y="194"/>
                  </a:moveTo>
                  <a:cubicBezTo>
                    <a:pt x="49" y="192"/>
                    <a:pt x="56" y="193"/>
                    <a:pt x="57" y="190"/>
                  </a:cubicBezTo>
                  <a:cubicBezTo>
                    <a:pt x="59" y="187"/>
                    <a:pt x="57" y="185"/>
                    <a:pt x="58" y="183"/>
                  </a:cubicBezTo>
                  <a:cubicBezTo>
                    <a:pt x="60" y="180"/>
                    <a:pt x="68" y="170"/>
                    <a:pt x="63" y="169"/>
                  </a:cubicBezTo>
                  <a:cubicBezTo>
                    <a:pt x="199" y="170"/>
                    <a:pt x="199" y="170"/>
                    <a:pt x="199" y="170"/>
                  </a:cubicBezTo>
                  <a:cubicBezTo>
                    <a:pt x="206" y="163"/>
                    <a:pt x="205" y="154"/>
                    <a:pt x="210" y="143"/>
                  </a:cubicBezTo>
                  <a:cubicBezTo>
                    <a:pt x="215" y="132"/>
                    <a:pt x="226" y="120"/>
                    <a:pt x="234" y="117"/>
                  </a:cubicBezTo>
                  <a:cubicBezTo>
                    <a:pt x="242" y="114"/>
                    <a:pt x="242" y="109"/>
                    <a:pt x="242" y="109"/>
                  </a:cubicBezTo>
                  <a:cubicBezTo>
                    <a:pt x="238" y="84"/>
                    <a:pt x="238" y="84"/>
                    <a:pt x="238" y="84"/>
                  </a:cubicBezTo>
                  <a:cubicBezTo>
                    <a:pt x="268" y="0"/>
                    <a:pt x="268" y="0"/>
                    <a:pt x="268" y="0"/>
                  </a:cubicBezTo>
                  <a:cubicBezTo>
                    <a:pt x="211" y="3"/>
                    <a:pt x="129" y="0"/>
                    <a:pt x="129" y="0"/>
                  </a:cubicBezTo>
                  <a:cubicBezTo>
                    <a:pt x="127" y="3"/>
                    <a:pt x="129" y="5"/>
                    <a:pt x="129" y="5"/>
                  </a:cubicBezTo>
                  <a:cubicBezTo>
                    <a:pt x="36" y="134"/>
                    <a:pt x="36" y="134"/>
                    <a:pt x="36" y="134"/>
                  </a:cubicBezTo>
                  <a:cubicBezTo>
                    <a:pt x="0" y="198"/>
                    <a:pt x="0" y="198"/>
                    <a:pt x="0" y="198"/>
                  </a:cubicBezTo>
                  <a:cubicBezTo>
                    <a:pt x="4" y="198"/>
                    <a:pt x="7" y="198"/>
                    <a:pt x="9" y="197"/>
                  </a:cubicBezTo>
                  <a:cubicBezTo>
                    <a:pt x="12" y="195"/>
                    <a:pt x="12" y="197"/>
                    <a:pt x="14" y="197"/>
                  </a:cubicBezTo>
                  <a:cubicBezTo>
                    <a:pt x="16" y="197"/>
                    <a:pt x="20" y="197"/>
                    <a:pt x="21" y="195"/>
                  </a:cubicBezTo>
                  <a:cubicBezTo>
                    <a:pt x="22" y="194"/>
                    <a:pt x="24" y="193"/>
                    <a:pt x="23" y="192"/>
                  </a:cubicBezTo>
                  <a:cubicBezTo>
                    <a:pt x="22" y="190"/>
                    <a:pt x="26" y="186"/>
                    <a:pt x="26" y="186"/>
                  </a:cubicBezTo>
                  <a:cubicBezTo>
                    <a:pt x="26" y="186"/>
                    <a:pt x="25" y="185"/>
                    <a:pt x="28" y="184"/>
                  </a:cubicBezTo>
                  <a:cubicBezTo>
                    <a:pt x="30" y="182"/>
                    <a:pt x="32" y="180"/>
                    <a:pt x="32" y="176"/>
                  </a:cubicBezTo>
                  <a:cubicBezTo>
                    <a:pt x="32" y="172"/>
                    <a:pt x="33" y="169"/>
                    <a:pt x="41" y="165"/>
                  </a:cubicBezTo>
                  <a:cubicBezTo>
                    <a:pt x="41" y="165"/>
                    <a:pt x="42" y="165"/>
                    <a:pt x="43" y="164"/>
                  </a:cubicBezTo>
                  <a:cubicBezTo>
                    <a:pt x="43" y="164"/>
                    <a:pt x="42" y="167"/>
                    <a:pt x="41" y="169"/>
                  </a:cubicBezTo>
                  <a:cubicBezTo>
                    <a:pt x="41" y="172"/>
                    <a:pt x="42" y="175"/>
                    <a:pt x="42" y="175"/>
                  </a:cubicBezTo>
                  <a:cubicBezTo>
                    <a:pt x="41" y="176"/>
                    <a:pt x="36" y="178"/>
                    <a:pt x="35" y="181"/>
                  </a:cubicBezTo>
                  <a:cubicBezTo>
                    <a:pt x="34" y="183"/>
                    <a:pt x="38" y="187"/>
                    <a:pt x="37" y="189"/>
                  </a:cubicBezTo>
                  <a:cubicBezTo>
                    <a:pt x="36" y="190"/>
                    <a:pt x="32" y="194"/>
                    <a:pt x="34" y="195"/>
                  </a:cubicBezTo>
                  <a:cubicBezTo>
                    <a:pt x="36" y="195"/>
                    <a:pt x="38" y="198"/>
                    <a:pt x="30" y="199"/>
                  </a:cubicBezTo>
                  <a:cubicBezTo>
                    <a:pt x="22" y="201"/>
                    <a:pt x="16" y="201"/>
                    <a:pt x="16" y="202"/>
                  </a:cubicBezTo>
                  <a:cubicBezTo>
                    <a:pt x="15" y="204"/>
                    <a:pt x="20" y="203"/>
                    <a:pt x="23" y="203"/>
                  </a:cubicBezTo>
                  <a:cubicBezTo>
                    <a:pt x="26" y="203"/>
                    <a:pt x="28" y="202"/>
                    <a:pt x="32" y="202"/>
                  </a:cubicBezTo>
                  <a:cubicBezTo>
                    <a:pt x="36" y="202"/>
                    <a:pt x="46" y="202"/>
                    <a:pt x="50" y="198"/>
                  </a:cubicBezTo>
                  <a:cubicBezTo>
                    <a:pt x="50" y="198"/>
                    <a:pt x="45" y="197"/>
                    <a:pt x="47" y="194"/>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0"/>
            <p:cNvSpPr/>
            <p:nvPr/>
          </p:nvSpPr>
          <p:spPr bwMode="auto">
            <a:xfrm>
              <a:off x="4230" y="2558"/>
              <a:ext cx="595" cy="424"/>
            </a:xfrm>
            <a:custGeom>
              <a:avLst/>
              <a:gdLst>
                <a:gd name="T0" fmla="*/ 877 w 348"/>
                <a:gd name="T1" fmla="*/ 44 h 248"/>
                <a:gd name="T2" fmla="*/ 38 w 348"/>
                <a:gd name="T3" fmla="*/ 41 h 248"/>
                <a:gd name="T4" fmla="*/ 62 w 348"/>
                <a:gd name="T5" fmla="*/ 74 h 248"/>
                <a:gd name="T6" fmla="*/ 108 w 348"/>
                <a:gd name="T7" fmla="*/ 46 h 248"/>
                <a:gd name="T8" fmla="*/ 152 w 348"/>
                <a:gd name="T9" fmla="*/ 85 h 248"/>
                <a:gd name="T10" fmla="*/ 156 w 348"/>
                <a:gd name="T11" fmla="*/ 74 h 248"/>
                <a:gd name="T12" fmla="*/ 178 w 348"/>
                <a:gd name="T13" fmla="*/ 75 h 248"/>
                <a:gd name="T14" fmla="*/ 289 w 348"/>
                <a:gd name="T15" fmla="*/ 96 h 248"/>
                <a:gd name="T16" fmla="*/ 333 w 348"/>
                <a:gd name="T17" fmla="*/ 108 h 248"/>
                <a:gd name="T18" fmla="*/ 313 w 348"/>
                <a:gd name="T19" fmla="*/ 144 h 248"/>
                <a:gd name="T20" fmla="*/ 359 w 348"/>
                <a:gd name="T21" fmla="*/ 156 h 248"/>
                <a:gd name="T22" fmla="*/ 398 w 348"/>
                <a:gd name="T23" fmla="*/ 161 h 248"/>
                <a:gd name="T24" fmla="*/ 445 w 348"/>
                <a:gd name="T25" fmla="*/ 144 h 248"/>
                <a:gd name="T26" fmla="*/ 532 w 348"/>
                <a:gd name="T27" fmla="*/ 108 h 248"/>
                <a:gd name="T28" fmla="*/ 585 w 348"/>
                <a:gd name="T29" fmla="*/ 145 h 248"/>
                <a:gd name="T30" fmla="*/ 622 w 348"/>
                <a:gd name="T31" fmla="*/ 181 h 248"/>
                <a:gd name="T32" fmla="*/ 692 w 348"/>
                <a:gd name="T33" fmla="*/ 219 h 248"/>
                <a:gd name="T34" fmla="*/ 672 w 348"/>
                <a:gd name="T35" fmla="*/ 301 h 248"/>
                <a:gd name="T36" fmla="*/ 597 w 348"/>
                <a:gd name="T37" fmla="*/ 386 h 248"/>
                <a:gd name="T38" fmla="*/ 634 w 348"/>
                <a:gd name="T39" fmla="*/ 362 h 248"/>
                <a:gd name="T40" fmla="*/ 672 w 348"/>
                <a:gd name="T41" fmla="*/ 371 h 248"/>
                <a:gd name="T42" fmla="*/ 650 w 348"/>
                <a:gd name="T43" fmla="*/ 427 h 248"/>
                <a:gd name="T44" fmla="*/ 597 w 348"/>
                <a:gd name="T45" fmla="*/ 436 h 248"/>
                <a:gd name="T46" fmla="*/ 590 w 348"/>
                <a:gd name="T47" fmla="*/ 477 h 248"/>
                <a:gd name="T48" fmla="*/ 626 w 348"/>
                <a:gd name="T49" fmla="*/ 506 h 248"/>
                <a:gd name="T50" fmla="*/ 655 w 348"/>
                <a:gd name="T51" fmla="*/ 515 h 248"/>
                <a:gd name="T52" fmla="*/ 609 w 348"/>
                <a:gd name="T53" fmla="*/ 540 h 248"/>
                <a:gd name="T54" fmla="*/ 658 w 348"/>
                <a:gd name="T55" fmla="*/ 559 h 248"/>
                <a:gd name="T56" fmla="*/ 680 w 348"/>
                <a:gd name="T57" fmla="*/ 609 h 248"/>
                <a:gd name="T58" fmla="*/ 699 w 348"/>
                <a:gd name="T59" fmla="*/ 629 h 248"/>
                <a:gd name="T60" fmla="*/ 737 w 348"/>
                <a:gd name="T61" fmla="*/ 658 h 248"/>
                <a:gd name="T62" fmla="*/ 716 w 348"/>
                <a:gd name="T63" fmla="*/ 679 h 248"/>
                <a:gd name="T64" fmla="*/ 701 w 348"/>
                <a:gd name="T65" fmla="*/ 699 h 248"/>
                <a:gd name="T66" fmla="*/ 742 w 348"/>
                <a:gd name="T67" fmla="*/ 713 h 248"/>
                <a:gd name="T68" fmla="*/ 848 w 348"/>
                <a:gd name="T69" fmla="*/ 687 h 248"/>
                <a:gd name="T70" fmla="*/ 910 w 348"/>
                <a:gd name="T71" fmla="*/ 609 h 248"/>
                <a:gd name="T72" fmla="*/ 973 w 348"/>
                <a:gd name="T73" fmla="*/ 539 h 248"/>
                <a:gd name="T74" fmla="*/ 976 w 348"/>
                <a:gd name="T75" fmla="*/ 506 h 248"/>
                <a:gd name="T76" fmla="*/ 976 w 348"/>
                <a:gd name="T77" fmla="*/ 433 h 248"/>
                <a:gd name="T78" fmla="*/ 1002 w 348"/>
                <a:gd name="T79" fmla="*/ 441 h 248"/>
                <a:gd name="T80" fmla="*/ 988 w 348"/>
                <a:gd name="T81" fmla="*/ 378 h 248"/>
                <a:gd name="T82" fmla="*/ 988 w 348"/>
                <a:gd name="T83" fmla="*/ 359 h 248"/>
                <a:gd name="T84" fmla="*/ 980 w 348"/>
                <a:gd name="T85" fmla="*/ 342 h 248"/>
                <a:gd name="T86" fmla="*/ 964 w 348"/>
                <a:gd name="T87" fmla="*/ 275 h 248"/>
                <a:gd name="T88" fmla="*/ 1005 w 348"/>
                <a:gd name="T89" fmla="*/ 256 h 248"/>
                <a:gd name="T90" fmla="*/ 959 w 348"/>
                <a:gd name="T91" fmla="*/ 231 h 248"/>
                <a:gd name="T92" fmla="*/ 985 w 348"/>
                <a:gd name="T93" fmla="*/ 219 h 248"/>
                <a:gd name="T94" fmla="*/ 973 w 348"/>
                <a:gd name="T95" fmla="*/ 164 h 248"/>
                <a:gd name="T96" fmla="*/ 997 w 348"/>
                <a:gd name="T97" fmla="*/ 75 h 248"/>
                <a:gd name="T98" fmla="*/ 1012 w 348"/>
                <a:gd name="T99" fmla="*/ 26 h 2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8"/>
                <a:gd name="T151" fmla="*/ 0 h 248"/>
                <a:gd name="T152" fmla="*/ 348 w 348"/>
                <a:gd name="T153" fmla="*/ 248 h 2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8" h="248">
                  <a:moveTo>
                    <a:pt x="323" y="6"/>
                  </a:moveTo>
                  <a:cubicBezTo>
                    <a:pt x="319" y="6"/>
                    <a:pt x="316" y="11"/>
                    <a:pt x="316" y="11"/>
                  </a:cubicBezTo>
                  <a:cubicBezTo>
                    <a:pt x="316" y="11"/>
                    <a:pt x="308" y="20"/>
                    <a:pt x="302" y="21"/>
                  </a:cubicBezTo>
                  <a:cubicBezTo>
                    <a:pt x="296" y="22"/>
                    <a:pt x="300" y="15"/>
                    <a:pt x="300" y="15"/>
                  </a:cubicBezTo>
                  <a:cubicBezTo>
                    <a:pt x="156" y="11"/>
                    <a:pt x="156" y="11"/>
                    <a:pt x="156" y="11"/>
                  </a:cubicBezTo>
                  <a:cubicBezTo>
                    <a:pt x="154" y="1"/>
                    <a:pt x="154" y="1"/>
                    <a:pt x="154" y="1"/>
                  </a:cubicBezTo>
                  <a:cubicBezTo>
                    <a:pt x="18" y="0"/>
                    <a:pt x="18" y="0"/>
                    <a:pt x="18" y="0"/>
                  </a:cubicBezTo>
                  <a:cubicBezTo>
                    <a:pt x="23" y="1"/>
                    <a:pt x="15" y="11"/>
                    <a:pt x="13" y="14"/>
                  </a:cubicBezTo>
                  <a:cubicBezTo>
                    <a:pt x="12" y="16"/>
                    <a:pt x="14" y="18"/>
                    <a:pt x="12" y="21"/>
                  </a:cubicBezTo>
                  <a:cubicBezTo>
                    <a:pt x="11" y="24"/>
                    <a:pt x="4" y="23"/>
                    <a:pt x="2" y="25"/>
                  </a:cubicBezTo>
                  <a:cubicBezTo>
                    <a:pt x="0" y="28"/>
                    <a:pt x="5" y="29"/>
                    <a:pt x="5" y="29"/>
                  </a:cubicBezTo>
                  <a:cubicBezTo>
                    <a:pt x="5" y="29"/>
                    <a:pt x="19" y="30"/>
                    <a:pt x="21" y="25"/>
                  </a:cubicBezTo>
                  <a:cubicBezTo>
                    <a:pt x="23" y="21"/>
                    <a:pt x="22" y="19"/>
                    <a:pt x="24" y="19"/>
                  </a:cubicBezTo>
                  <a:cubicBezTo>
                    <a:pt x="26" y="19"/>
                    <a:pt x="24" y="22"/>
                    <a:pt x="26" y="22"/>
                  </a:cubicBezTo>
                  <a:cubicBezTo>
                    <a:pt x="28" y="22"/>
                    <a:pt x="29" y="21"/>
                    <a:pt x="32" y="19"/>
                  </a:cubicBezTo>
                  <a:cubicBezTo>
                    <a:pt x="34" y="17"/>
                    <a:pt x="35" y="15"/>
                    <a:pt x="37" y="16"/>
                  </a:cubicBezTo>
                  <a:cubicBezTo>
                    <a:pt x="39" y="16"/>
                    <a:pt x="42" y="18"/>
                    <a:pt x="37" y="21"/>
                  </a:cubicBezTo>
                  <a:cubicBezTo>
                    <a:pt x="32" y="23"/>
                    <a:pt x="26" y="25"/>
                    <a:pt x="24" y="28"/>
                  </a:cubicBezTo>
                  <a:cubicBezTo>
                    <a:pt x="22" y="31"/>
                    <a:pt x="27" y="32"/>
                    <a:pt x="33" y="32"/>
                  </a:cubicBezTo>
                  <a:cubicBezTo>
                    <a:pt x="39" y="32"/>
                    <a:pt x="50" y="32"/>
                    <a:pt x="52" y="29"/>
                  </a:cubicBezTo>
                  <a:cubicBezTo>
                    <a:pt x="54" y="26"/>
                    <a:pt x="44" y="28"/>
                    <a:pt x="39" y="28"/>
                  </a:cubicBezTo>
                  <a:cubicBezTo>
                    <a:pt x="35" y="28"/>
                    <a:pt x="31" y="28"/>
                    <a:pt x="32" y="27"/>
                  </a:cubicBezTo>
                  <a:cubicBezTo>
                    <a:pt x="33" y="25"/>
                    <a:pt x="39" y="25"/>
                    <a:pt x="44" y="25"/>
                  </a:cubicBezTo>
                  <a:cubicBezTo>
                    <a:pt x="48" y="25"/>
                    <a:pt x="53" y="25"/>
                    <a:pt x="53" y="25"/>
                  </a:cubicBezTo>
                  <a:cubicBezTo>
                    <a:pt x="53" y="25"/>
                    <a:pt x="59" y="20"/>
                    <a:pt x="64" y="20"/>
                  </a:cubicBezTo>
                  <a:cubicBezTo>
                    <a:pt x="70" y="20"/>
                    <a:pt x="80" y="21"/>
                    <a:pt x="78" y="23"/>
                  </a:cubicBezTo>
                  <a:cubicBezTo>
                    <a:pt x="77" y="26"/>
                    <a:pt x="72" y="27"/>
                    <a:pt x="70" y="26"/>
                  </a:cubicBezTo>
                  <a:cubicBezTo>
                    <a:pt x="68" y="25"/>
                    <a:pt x="62" y="25"/>
                    <a:pt x="61" y="26"/>
                  </a:cubicBezTo>
                  <a:cubicBezTo>
                    <a:pt x="61" y="27"/>
                    <a:pt x="62" y="30"/>
                    <a:pt x="67" y="30"/>
                  </a:cubicBezTo>
                  <a:cubicBezTo>
                    <a:pt x="72" y="29"/>
                    <a:pt x="81" y="27"/>
                    <a:pt x="84" y="28"/>
                  </a:cubicBezTo>
                  <a:cubicBezTo>
                    <a:pt x="87" y="29"/>
                    <a:pt x="91" y="32"/>
                    <a:pt x="92" y="34"/>
                  </a:cubicBezTo>
                  <a:cubicBezTo>
                    <a:pt x="93" y="35"/>
                    <a:pt x="98" y="37"/>
                    <a:pt x="99" y="33"/>
                  </a:cubicBezTo>
                  <a:cubicBezTo>
                    <a:pt x="100" y="30"/>
                    <a:pt x="103" y="26"/>
                    <a:pt x="108" y="26"/>
                  </a:cubicBezTo>
                  <a:cubicBezTo>
                    <a:pt x="113" y="27"/>
                    <a:pt x="111" y="29"/>
                    <a:pt x="110" y="30"/>
                  </a:cubicBezTo>
                  <a:cubicBezTo>
                    <a:pt x="108" y="31"/>
                    <a:pt x="106" y="35"/>
                    <a:pt x="109" y="35"/>
                  </a:cubicBezTo>
                  <a:cubicBezTo>
                    <a:pt x="112" y="35"/>
                    <a:pt x="115" y="35"/>
                    <a:pt x="114" y="37"/>
                  </a:cubicBezTo>
                  <a:cubicBezTo>
                    <a:pt x="113" y="38"/>
                    <a:pt x="110" y="40"/>
                    <a:pt x="108" y="38"/>
                  </a:cubicBezTo>
                  <a:cubicBezTo>
                    <a:pt x="106" y="37"/>
                    <a:pt x="102" y="35"/>
                    <a:pt x="102" y="35"/>
                  </a:cubicBezTo>
                  <a:cubicBezTo>
                    <a:pt x="102" y="35"/>
                    <a:pt x="100" y="38"/>
                    <a:pt x="101" y="40"/>
                  </a:cubicBezTo>
                  <a:cubicBezTo>
                    <a:pt x="103" y="42"/>
                    <a:pt x="109" y="46"/>
                    <a:pt x="107" y="49"/>
                  </a:cubicBezTo>
                  <a:cubicBezTo>
                    <a:pt x="105" y="52"/>
                    <a:pt x="104" y="55"/>
                    <a:pt x="104" y="55"/>
                  </a:cubicBezTo>
                  <a:cubicBezTo>
                    <a:pt x="104" y="55"/>
                    <a:pt x="102" y="58"/>
                    <a:pt x="106" y="57"/>
                  </a:cubicBezTo>
                  <a:cubicBezTo>
                    <a:pt x="110" y="56"/>
                    <a:pt x="114" y="55"/>
                    <a:pt x="117" y="55"/>
                  </a:cubicBezTo>
                  <a:cubicBezTo>
                    <a:pt x="121" y="55"/>
                    <a:pt x="123" y="53"/>
                    <a:pt x="123" y="53"/>
                  </a:cubicBezTo>
                  <a:cubicBezTo>
                    <a:pt x="123" y="53"/>
                    <a:pt x="125" y="53"/>
                    <a:pt x="127" y="53"/>
                  </a:cubicBezTo>
                  <a:cubicBezTo>
                    <a:pt x="129" y="54"/>
                    <a:pt x="134" y="52"/>
                    <a:pt x="135" y="51"/>
                  </a:cubicBezTo>
                  <a:cubicBezTo>
                    <a:pt x="137" y="51"/>
                    <a:pt x="140" y="51"/>
                    <a:pt x="139" y="52"/>
                  </a:cubicBezTo>
                  <a:cubicBezTo>
                    <a:pt x="139" y="53"/>
                    <a:pt x="139" y="54"/>
                    <a:pt x="136" y="55"/>
                  </a:cubicBezTo>
                  <a:cubicBezTo>
                    <a:pt x="133" y="56"/>
                    <a:pt x="127" y="58"/>
                    <a:pt x="129" y="58"/>
                  </a:cubicBezTo>
                  <a:cubicBezTo>
                    <a:pt x="130" y="59"/>
                    <a:pt x="135" y="60"/>
                    <a:pt x="139" y="58"/>
                  </a:cubicBezTo>
                  <a:cubicBezTo>
                    <a:pt x="144" y="56"/>
                    <a:pt x="147" y="53"/>
                    <a:pt x="146" y="52"/>
                  </a:cubicBezTo>
                  <a:cubicBezTo>
                    <a:pt x="146" y="52"/>
                    <a:pt x="151" y="51"/>
                    <a:pt x="152" y="49"/>
                  </a:cubicBezTo>
                  <a:cubicBezTo>
                    <a:pt x="152" y="47"/>
                    <a:pt x="159" y="46"/>
                    <a:pt x="163" y="47"/>
                  </a:cubicBezTo>
                  <a:cubicBezTo>
                    <a:pt x="166" y="47"/>
                    <a:pt x="169" y="47"/>
                    <a:pt x="170" y="44"/>
                  </a:cubicBezTo>
                  <a:cubicBezTo>
                    <a:pt x="171" y="41"/>
                    <a:pt x="172" y="39"/>
                    <a:pt x="176" y="39"/>
                  </a:cubicBezTo>
                  <a:cubicBezTo>
                    <a:pt x="180" y="39"/>
                    <a:pt x="181" y="38"/>
                    <a:pt x="182" y="37"/>
                  </a:cubicBezTo>
                  <a:cubicBezTo>
                    <a:pt x="182" y="36"/>
                    <a:pt x="187" y="36"/>
                    <a:pt x="189" y="37"/>
                  </a:cubicBezTo>
                  <a:cubicBezTo>
                    <a:pt x="191" y="38"/>
                    <a:pt x="193" y="39"/>
                    <a:pt x="195" y="39"/>
                  </a:cubicBezTo>
                  <a:cubicBezTo>
                    <a:pt x="197" y="39"/>
                    <a:pt x="204" y="38"/>
                    <a:pt x="202" y="41"/>
                  </a:cubicBezTo>
                  <a:cubicBezTo>
                    <a:pt x="200" y="44"/>
                    <a:pt x="195" y="49"/>
                    <a:pt x="200" y="50"/>
                  </a:cubicBezTo>
                  <a:cubicBezTo>
                    <a:pt x="205" y="50"/>
                    <a:pt x="205" y="50"/>
                    <a:pt x="207" y="52"/>
                  </a:cubicBezTo>
                  <a:cubicBezTo>
                    <a:pt x="209" y="53"/>
                    <a:pt x="212" y="52"/>
                    <a:pt x="213" y="52"/>
                  </a:cubicBezTo>
                  <a:cubicBezTo>
                    <a:pt x="214" y="51"/>
                    <a:pt x="218" y="52"/>
                    <a:pt x="215" y="54"/>
                  </a:cubicBezTo>
                  <a:cubicBezTo>
                    <a:pt x="212" y="57"/>
                    <a:pt x="209" y="59"/>
                    <a:pt x="213" y="62"/>
                  </a:cubicBezTo>
                  <a:cubicBezTo>
                    <a:pt x="217" y="65"/>
                    <a:pt x="224" y="66"/>
                    <a:pt x="221" y="69"/>
                  </a:cubicBezTo>
                  <a:cubicBezTo>
                    <a:pt x="219" y="72"/>
                    <a:pt x="216" y="78"/>
                    <a:pt x="216" y="78"/>
                  </a:cubicBezTo>
                  <a:cubicBezTo>
                    <a:pt x="216" y="78"/>
                    <a:pt x="225" y="79"/>
                    <a:pt x="233" y="75"/>
                  </a:cubicBezTo>
                  <a:cubicBezTo>
                    <a:pt x="233" y="75"/>
                    <a:pt x="236" y="74"/>
                    <a:pt x="237" y="75"/>
                  </a:cubicBezTo>
                  <a:cubicBezTo>
                    <a:pt x="239" y="76"/>
                    <a:pt x="239" y="77"/>
                    <a:pt x="236" y="79"/>
                  </a:cubicBezTo>
                  <a:cubicBezTo>
                    <a:pt x="233" y="80"/>
                    <a:pt x="234" y="82"/>
                    <a:pt x="235" y="84"/>
                  </a:cubicBezTo>
                  <a:cubicBezTo>
                    <a:pt x="237" y="85"/>
                    <a:pt x="239" y="87"/>
                    <a:pt x="237" y="92"/>
                  </a:cubicBezTo>
                  <a:cubicBezTo>
                    <a:pt x="234" y="96"/>
                    <a:pt x="233" y="100"/>
                    <a:pt x="230" y="103"/>
                  </a:cubicBezTo>
                  <a:cubicBezTo>
                    <a:pt x="228" y="106"/>
                    <a:pt x="226" y="108"/>
                    <a:pt x="222" y="111"/>
                  </a:cubicBezTo>
                  <a:cubicBezTo>
                    <a:pt x="217" y="114"/>
                    <a:pt x="214" y="116"/>
                    <a:pt x="212" y="118"/>
                  </a:cubicBezTo>
                  <a:cubicBezTo>
                    <a:pt x="209" y="121"/>
                    <a:pt x="206" y="122"/>
                    <a:pt x="204" y="125"/>
                  </a:cubicBezTo>
                  <a:cubicBezTo>
                    <a:pt x="203" y="128"/>
                    <a:pt x="200" y="130"/>
                    <a:pt x="204" y="132"/>
                  </a:cubicBezTo>
                  <a:cubicBezTo>
                    <a:pt x="208" y="133"/>
                    <a:pt x="209" y="133"/>
                    <a:pt x="208" y="135"/>
                  </a:cubicBezTo>
                  <a:cubicBezTo>
                    <a:pt x="208" y="136"/>
                    <a:pt x="207" y="139"/>
                    <a:pt x="210" y="139"/>
                  </a:cubicBezTo>
                  <a:cubicBezTo>
                    <a:pt x="212" y="139"/>
                    <a:pt x="217" y="136"/>
                    <a:pt x="217" y="132"/>
                  </a:cubicBezTo>
                  <a:cubicBezTo>
                    <a:pt x="216" y="128"/>
                    <a:pt x="216" y="126"/>
                    <a:pt x="217" y="124"/>
                  </a:cubicBezTo>
                  <a:cubicBezTo>
                    <a:pt x="218" y="122"/>
                    <a:pt x="222" y="121"/>
                    <a:pt x="223" y="123"/>
                  </a:cubicBezTo>
                  <a:cubicBezTo>
                    <a:pt x="224" y="125"/>
                    <a:pt x="219" y="131"/>
                    <a:pt x="221" y="132"/>
                  </a:cubicBezTo>
                  <a:cubicBezTo>
                    <a:pt x="224" y="132"/>
                    <a:pt x="225" y="132"/>
                    <a:pt x="226" y="130"/>
                  </a:cubicBezTo>
                  <a:cubicBezTo>
                    <a:pt x="226" y="129"/>
                    <a:pt x="228" y="127"/>
                    <a:pt x="230" y="127"/>
                  </a:cubicBezTo>
                  <a:cubicBezTo>
                    <a:pt x="231" y="127"/>
                    <a:pt x="233" y="129"/>
                    <a:pt x="231" y="132"/>
                  </a:cubicBezTo>
                  <a:cubicBezTo>
                    <a:pt x="228" y="135"/>
                    <a:pt x="225" y="137"/>
                    <a:pt x="223" y="139"/>
                  </a:cubicBezTo>
                  <a:cubicBezTo>
                    <a:pt x="221" y="140"/>
                    <a:pt x="219" y="142"/>
                    <a:pt x="221" y="143"/>
                  </a:cubicBezTo>
                  <a:cubicBezTo>
                    <a:pt x="224" y="143"/>
                    <a:pt x="225" y="146"/>
                    <a:pt x="222" y="146"/>
                  </a:cubicBezTo>
                  <a:cubicBezTo>
                    <a:pt x="218" y="147"/>
                    <a:pt x="218" y="144"/>
                    <a:pt x="216" y="146"/>
                  </a:cubicBezTo>
                  <a:cubicBezTo>
                    <a:pt x="214" y="148"/>
                    <a:pt x="214" y="149"/>
                    <a:pt x="212" y="148"/>
                  </a:cubicBezTo>
                  <a:cubicBezTo>
                    <a:pt x="210" y="148"/>
                    <a:pt x="208" y="146"/>
                    <a:pt x="205" y="147"/>
                  </a:cubicBezTo>
                  <a:cubicBezTo>
                    <a:pt x="203" y="147"/>
                    <a:pt x="204" y="149"/>
                    <a:pt x="204" y="149"/>
                  </a:cubicBezTo>
                  <a:cubicBezTo>
                    <a:pt x="204" y="149"/>
                    <a:pt x="206" y="151"/>
                    <a:pt x="205" y="153"/>
                  </a:cubicBezTo>
                  <a:cubicBezTo>
                    <a:pt x="203" y="155"/>
                    <a:pt x="199" y="157"/>
                    <a:pt x="199" y="157"/>
                  </a:cubicBezTo>
                  <a:cubicBezTo>
                    <a:pt x="199" y="157"/>
                    <a:pt x="199" y="159"/>
                    <a:pt x="200" y="160"/>
                  </a:cubicBezTo>
                  <a:cubicBezTo>
                    <a:pt x="200" y="161"/>
                    <a:pt x="200" y="163"/>
                    <a:pt x="202" y="163"/>
                  </a:cubicBezTo>
                  <a:cubicBezTo>
                    <a:pt x="203" y="164"/>
                    <a:pt x="204" y="164"/>
                    <a:pt x="205" y="166"/>
                  </a:cubicBezTo>
                  <a:cubicBezTo>
                    <a:pt x="205" y="168"/>
                    <a:pt x="204" y="169"/>
                    <a:pt x="207" y="169"/>
                  </a:cubicBezTo>
                  <a:cubicBezTo>
                    <a:pt x="209" y="169"/>
                    <a:pt x="213" y="168"/>
                    <a:pt x="213" y="170"/>
                  </a:cubicBezTo>
                  <a:cubicBezTo>
                    <a:pt x="213" y="172"/>
                    <a:pt x="213" y="173"/>
                    <a:pt x="214" y="173"/>
                  </a:cubicBezTo>
                  <a:cubicBezTo>
                    <a:pt x="216" y="173"/>
                    <a:pt x="218" y="172"/>
                    <a:pt x="219" y="171"/>
                  </a:cubicBezTo>
                  <a:cubicBezTo>
                    <a:pt x="220" y="169"/>
                    <a:pt x="223" y="165"/>
                    <a:pt x="229" y="166"/>
                  </a:cubicBezTo>
                  <a:cubicBezTo>
                    <a:pt x="235" y="166"/>
                    <a:pt x="235" y="169"/>
                    <a:pt x="231" y="171"/>
                  </a:cubicBezTo>
                  <a:cubicBezTo>
                    <a:pt x="226" y="173"/>
                    <a:pt x="222" y="175"/>
                    <a:pt x="224" y="176"/>
                  </a:cubicBezTo>
                  <a:cubicBezTo>
                    <a:pt x="227" y="176"/>
                    <a:pt x="228" y="179"/>
                    <a:pt x="225" y="181"/>
                  </a:cubicBezTo>
                  <a:cubicBezTo>
                    <a:pt x="222" y="183"/>
                    <a:pt x="217" y="183"/>
                    <a:pt x="215" y="180"/>
                  </a:cubicBezTo>
                  <a:cubicBezTo>
                    <a:pt x="213" y="178"/>
                    <a:pt x="212" y="176"/>
                    <a:pt x="209" y="178"/>
                  </a:cubicBezTo>
                  <a:cubicBezTo>
                    <a:pt x="205" y="180"/>
                    <a:pt x="208" y="185"/>
                    <a:pt x="208" y="185"/>
                  </a:cubicBezTo>
                  <a:cubicBezTo>
                    <a:pt x="208" y="185"/>
                    <a:pt x="203" y="189"/>
                    <a:pt x="206" y="191"/>
                  </a:cubicBezTo>
                  <a:cubicBezTo>
                    <a:pt x="208" y="192"/>
                    <a:pt x="211" y="192"/>
                    <a:pt x="214" y="192"/>
                  </a:cubicBezTo>
                  <a:cubicBezTo>
                    <a:pt x="216" y="191"/>
                    <a:pt x="219" y="192"/>
                    <a:pt x="219" y="193"/>
                  </a:cubicBezTo>
                  <a:cubicBezTo>
                    <a:pt x="219" y="194"/>
                    <a:pt x="222" y="194"/>
                    <a:pt x="225" y="191"/>
                  </a:cubicBezTo>
                  <a:cubicBezTo>
                    <a:pt x="228" y="188"/>
                    <a:pt x="232" y="185"/>
                    <a:pt x="234" y="186"/>
                  </a:cubicBezTo>
                  <a:cubicBezTo>
                    <a:pt x="237" y="187"/>
                    <a:pt x="235" y="189"/>
                    <a:pt x="234" y="191"/>
                  </a:cubicBezTo>
                  <a:cubicBezTo>
                    <a:pt x="234" y="192"/>
                    <a:pt x="230" y="199"/>
                    <a:pt x="230" y="202"/>
                  </a:cubicBezTo>
                  <a:cubicBezTo>
                    <a:pt x="230" y="205"/>
                    <a:pt x="230" y="208"/>
                    <a:pt x="233" y="208"/>
                  </a:cubicBezTo>
                  <a:cubicBezTo>
                    <a:pt x="235" y="208"/>
                    <a:pt x="235" y="209"/>
                    <a:pt x="235" y="210"/>
                  </a:cubicBezTo>
                  <a:cubicBezTo>
                    <a:pt x="234" y="210"/>
                    <a:pt x="235" y="212"/>
                    <a:pt x="237" y="211"/>
                  </a:cubicBezTo>
                  <a:cubicBezTo>
                    <a:pt x="240" y="210"/>
                    <a:pt x="245" y="210"/>
                    <a:pt x="242" y="212"/>
                  </a:cubicBezTo>
                  <a:cubicBezTo>
                    <a:pt x="239" y="214"/>
                    <a:pt x="236" y="215"/>
                    <a:pt x="239" y="215"/>
                  </a:cubicBezTo>
                  <a:cubicBezTo>
                    <a:pt x="243" y="216"/>
                    <a:pt x="249" y="216"/>
                    <a:pt x="250" y="216"/>
                  </a:cubicBezTo>
                  <a:cubicBezTo>
                    <a:pt x="252" y="216"/>
                    <a:pt x="257" y="214"/>
                    <a:pt x="259" y="215"/>
                  </a:cubicBezTo>
                  <a:cubicBezTo>
                    <a:pt x="261" y="215"/>
                    <a:pt x="259" y="219"/>
                    <a:pt x="258" y="220"/>
                  </a:cubicBezTo>
                  <a:cubicBezTo>
                    <a:pt x="257" y="221"/>
                    <a:pt x="257" y="224"/>
                    <a:pt x="252" y="225"/>
                  </a:cubicBezTo>
                  <a:cubicBezTo>
                    <a:pt x="247" y="226"/>
                    <a:pt x="237" y="228"/>
                    <a:pt x="238" y="230"/>
                  </a:cubicBezTo>
                  <a:cubicBezTo>
                    <a:pt x="239" y="232"/>
                    <a:pt x="248" y="229"/>
                    <a:pt x="250" y="229"/>
                  </a:cubicBezTo>
                  <a:cubicBezTo>
                    <a:pt x="252" y="228"/>
                    <a:pt x="254" y="227"/>
                    <a:pt x="255" y="228"/>
                  </a:cubicBezTo>
                  <a:cubicBezTo>
                    <a:pt x="255" y="229"/>
                    <a:pt x="253" y="230"/>
                    <a:pt x="245" y="232"/>
                  </a:cubicBezTo>
                  <a:cubicBezTo>
                    <a:pt x="238" y="235"/>
                    <a:pt x="244" y="237"/>
                    <a:pt x="251" y="235"/>
                  </a:cubicBezTo>
                  <a:cubicBezTo>
                    <a:pt x="258" y="232"/>
                    <a:pt x="260" y="232"/>
                    <a:pt x="261" y="233"/>
                  </a:cubicBezTo>
                  <a:cubicBezTo>
                    <a:pt x="262" y="235"/>
                    <a:pt x="262" y="238"/>
                    <a:pt x="256" y="239"/>
                  </a:cubicBezTo>
                  <a:cubicBezTo>
                    <a:pt x="251" y="239"/>
                    <a:pt x="244" y="238"/>
                    <a:pt x="240" y="239"/>
                  </a:cubicBezTo>
                  <a:cubicBezTo>
                    <a:pt x="236" y="240"/>
                    <a:pt x="234" y="242"/>
                    <a:pt x="234" y="242"/>
                  </a:cubicBezTo>
                  <a:cubicBezTo>
                    <a:pt x="234" y="242"/>
                    <a:pt x="236" y="244"/>
                    <a:pt x="237" y="245"/>
                  </a:cubicBezTo>
                  <a:cubicBezTo>
                    <a:pt x="239" y="247"/>
                    <a:pt x="242" y="247"/>
                    <a:pt x="244" y="247"/>
                  </a:cubicBezTo>
                  <a:cubicBezTo>
                    <a:pt x="246" y="247"/>
                    <a:pt x="252" y="244"/>
                    <a:pt x="254" y="244"/>
                  </a:cubicBezTo>
                  <a:cubicBezTo>
                    <a:pt x="256" y="244"/>
                    <a:pt x="255" y="248"/>
                    <a:pt x="259" y="247"/>
                  </a:cubicBezTo>
                  <a:cubicBezTo>
                    <a:pt x="263" y="247"/>
                    <a:pt x="265" y="243"/>
                    <a:pt x="265" y="243"/>
                  </a:cubicBezTo>
                  <a:cubicBezTo>
                    <a:pt x="265" y="243"/>
                    <a:pt x="267" y="241"/>
                    <a:pt x="274" y="240"/>
                  </a:cubicBezTo>
                  <a:cubicBezTo>
                    <a:pt x="281" y="239"/>
                    <a:pt x="290" y="235"/>
                    <a:pt x="290" y="235"/>
                  </a:cubicBezTo>
                  <a:cubicBezTo>
                    <a:pt x="290" y="235"/>
                    <a:pt x="293" y="234"/>
                    <a:pt x="291" y="232"/>
                  </a:cubicBezTo>
                  <a:cubicBezTo>
                    <a:pt x="290" y="231"/>
                    <a:pt x="289" y="228"/>
                    <a:pt x="290" y="226"/>
                  </a:cubicBezTo>
                  <a:cubicBezTo>
                    <a:pt x="291" y="224"/>
                    <a:pt x="292" y="222"/>
                    <a:pt x="296" y="219"/>
                  </a:cubicBezTo>
                  <a:cubicBezTo>
                    <a:pt x="299" y="216"/>
                    <a:pt x="306" y="211"/>
                    <a:pt x="311" y="208"/>
                  </a:cubicBezTo>
                  <a:cubicBezTo>
                    <a:pt x="316" y="205"/>
                    <a:pt x="318" y="209"/>
                    <a:pt x="320" y="206"/>
                  </a:cubicBezTo>
                  <a:cubicBezTo>
                    <a:pt x="323" y="203"/>
                    <a:pt x="323" y="198"/>
                    <a:pt x="324" y="196"/>
                  </a:cubicBezTo>
                  <a:cubicBezTo>
                    <a:pt x="325" y="194"/>
                    <a:pt x="325" y="193"/>
                    <a:pt x="327" y="191"/>
                  </a:cubicBezTo>
                  <a:cubicBezTo>
                    <a:pt x="328" y="189"/>
                    <a:pt x="333" y="185"/>
                    <a:pt x="333" y="184"/>
                  </a:cubicBezTo>
                  <a:cubicBezTo>
                    <a:pt x="333" y="183"/>
                    <a:pt x="329" y="185"/>
                    <a:pt x="328" y="185"/>
                  </a:cubicBezTo>
                  <a:cubicBezTo>
                    <a:pt x="327" y="185"/>
                    <a:pt x="328" y="181"/>
                    <a:pt x="330" y="179"/>
                  </a:cubicBezTo>
                  <a:cubicBezTo>
                    <a:pt x="332" y="178"/>
                    <a:pt x="335" y="179"/>
                    <a:pt x="335" y="177"/>
                  </a:cubicBezTo>
                  <a:cubicBezTo>
                    <a:pt x="336" y="176"/>
                    <a:pt x="339" y="172"/>
                    <a:pt x="334" y="173"/>
                  </a:cubicBezTo>
                  <a:cubicBezTo>
                    <a:pt x="329" y="173"/>
                    <a:pt x="328" y="172"/>
                    <a:pt x="329" y="169"/>
                  </a:cubicBezTo>
                  <a:cubicBezTo>
                    <a:pt x="331" y="166"/>
                    <a:pt x="333" y="162"/>
                    <a:pt x="334" y="160"/>
                  </a:cubicBezTo>
                  <a:cubicBezTo>
                    <a:pt x="335" y="157"/>
                    <a:pt x="336" y="156"/>
                    <a:pt x="335" y="153"/>
                  </a:cubicBezTo>
                  <a:cubicBezTo>
                    <a:pt x="334" y="151"/>
                    <a:pt x="333" y="150"/>
                    <a:pt x="334" y="148"/>
                  </a:cubicBezTo>
                  <a:cubicBezTo>
                    <a:pt x="336" y="146"/>
                    <a:pt x="338" y="145"/>
                    <a:pt x="338" y="147"/>
                  </a:cubicBezTo>
                  <a:cubicBezTo>
                    <a:pt x="338" y="149"/>
                    <a:pt x="340" y="154"/>
                    <a:pt x="340" y="156"/>
                  </a:cubicBezTo>
                  <a:cubicBezTo>
                    <a:pt x="339" y="158"/>
                    <a:pt x="333" y="167"/>
                    <a:pt x="340" y="166"/>
                  </a:cubicBezTo>
                  <a:cubicBezTo>
                    <a:pt x="347" y="165"/>
                    <a:pt x="344" y="154"/>
                    <a:pt x="343" y="151"/>
                  </a:cubicBezTo>
                  <a:cubicBezTo>
                    <a:pt x="343" y="148"/>
                    <a:pt x="344" y="142"/>
                    <a:pt x="342" y="139"/>
                  </a:cubicBezTo>
                  <a:cubicBezTo>
                    <a:pt x="341" y="136"/>
                    <a:pt x="343" y="132"/>
                    <a:pt x="343" y="129"/>
                  </a:cubicBezTo>
                  <a:cubicBezTo>
                    <a:pt x="343" y="127"/>
                    <a:pt x="343" y="125"/>
                    <a:pt x="341" y="125"/>
                  </a:cubicBezTo>
                  <a:cubicBezTo>
                    <a:pt x="339" y="125"/>
                    <a:pt x="338" y="127"/>
                    <a:pt x="338" y="129"/>
                  </a:cubicBezTo>
                  <a:cubicBezTo>
                    <a:pt x="339" y="132"/>
                    <a:pt x="337" y="136"/>
                    <a:pt x="336" y="135"/>
                  </a:cubicBezTo>
                  <a:cubicBezTo>
                    <a:pt x="335" y="135"/>
                    <a:pt x="334" y="132"/>
                    <a:pt x="333" y="129"/>
                  </a:cubicBezTo>
                  <a:cubicBezTo>
                    <a:pt x="332" y="126"/>
                    <a:pt x="334" y="123"/>
                    <a:pt x="334" y="123"/>
                  </a:cubicBezTo>
                  <a:cubicBezTo>
                    <a:pt x="334" y="123"/>
                    <a:pt x="336" y="124"/>
                    <a:pt x="338" y="123"/>
                  </a:cubicBezTo>
                  <a:cubicBezTo>
                    <a:pt x="340" y="122"/>
                    <a:pt x="341" y="120"/>
                    <a:pt x="341" y="119"/>
                  </a:cubicBezTo>
                  <a:cubicBezTo>
                    <a:pt x="341" y="118"/>
                    <a:pt x="342" y="110"/>
                    <a:pt x="340" y="110"/>
                  </a:cubicBezTo>
                  <a:cubicBezTo>
                    <a:pt x="337" y="110"/>
                    <a:pt x="338" y="112"/>
                    <a:pt x="338" y="112"/>
                  </a:cubicBezTo>
                  <a:cubicBezTo>
                    <a:pt x="338" y="112"/>
                    <a:pt x="337" y="116"/>
                    <a:pt x="335" y="117"/>
                  </a:cubicBezTo>
                  <a:cubicBezTo>
                    <a:pt x="334" y="119"/>
                    <a:pt x="333" y="119"/>
                    <a:pt x="333" y="119"/>
                  </a:cubicBezTo>
                  <a:cubicBezTo>
                    <a:pt x="333" y="119"/>
                    <a:pt x="329" y="118"/>
                    <a:pt x="330" y="114"/>
                  </a:cubicBezTo>
                  <a:cubicBezTo>
                    <a:pt x="331" y="110"/>
                    <a:pt x="331" y="108"/>
                    <a:pt x="330" y="105"/>
                  </a:cubicBezTo>
                  <a:cubicBezTo>
                    <a:pt x="329" y="101"/>
                    <a:pt x="329" y="95"/>
                    <a:pt x="330" y="94"/>
                  </a:cubicBezTo>
                  <a:cubicBezTo>
                    <a:pt x="331" y="92"/>
                    <a:pt x="333" y="92"/>
                    <a:pt x="334" y="93"/>
                  </a:cubicBezTo>
                  <a:cubicBezTo>
                    <a:pt x="334" y="95"/>
                    <a:pt x="336" y="96"/>
                    <a:pt x="338" y="96"/>
                  </a:cubicBezTo>
                  <a:cubicBezTo>
                    <a:pt x="339" y="96"/>
                    <a:pt x="338" y="100"/>
                    <a:pt x="341" y="99"/>
                  </a:cubicBezTo>
                  <a:cubicBezTo>
                    <a:pt x="345" y="97"/>
                    <a:pt x="346" y="94"/>
                    <a:pt x="344" y="88"/>
                  </a:cubicBezTo>
                  <a:cubicBezTo>
                    <a:pt x="341" y="82"/>
                    <a:pt x="341" y="81"/>
                    <a:pt x="339" y="82"/>
                  </a:cubicBezTo>
                  <a:cubicBezTo>
                    <a:pt x="337" y="82"/>
                    <a:pt x="336" y="84"/>
                    <a:pt x="336" y="84"/>
                  </a:cubicBezTo>
                  <a:cubicBezTo>
                    <a:pt x="336" y="84"/>
                    <a:pt x="334" y="84"/>
                    <a:pt x="334" y="82"/>
                  </a:cubicBezTo>
                  <a:cubicBezTo>
                    <a:pt x="334" y="80"/>
                    <a:pt x="332" y="78"/>
                    <a:pt x="328" y="79"/>
                  </a:cubicBezTo>
                  <a:cubicBezTo>
                    <a:pt x="327" y="75"/>
                    <a:pt x="327" y="75"/>
                    <a:pt x="327" y="75"/>
                  </a:cubicBezTo>
                  <a:cubicBezTo>
                    <a:pt x="327" y="75"/>
                    <a:pt x="326" y="74"/>
                    <a:pt x="328" y="73"/>
                  </a:cubicBezTo>
                  <a:cubicBezTo>
                    <a:pt x="331" y="71"/>
                    <a:pt x="332" y="73"/>
                    <a:pt x="332" y="73"/>
                  </a:cubicBezTo>
                  <a:cubicBezTo>
                    <a:pt x="332" y="73"/>
                    <a:pt x="335" y="76"/>
                    <a:pt x="337" y="75"/>
                  </a:cubicBezTo>
                  <a:cubicBezTo>
                    <a:pt x="339" y="74"/>
                    <a:pt x="337" y="72"/>
                    <a:pt x="337" y="72"/>
                  </a:cubicBezTo>
                  <a:cubicBezTo>
                    <a:pt x="337" y="72"/>
                    <a:pt x="335" y="69"/>
                    <a:pt x="336" y="68"/>
                  </a:cubicBezTo>
                  <a:cubicBezTo>
                    <a:pt x="336" y="66"/>
                    <a:pt x="335" y="66"/>
                    <a:pt x="334" y="64"/>
                  </a:cubicBezTo>
                  <a:cubicBezTo>
                    <a:pt x="334" y="62"/>
                    <a:pt x="332" y="59"/>
                    <a:pt x="333" y="56"/>
                  </a:cubicBezTo>
                  <a:cubicBezTo>
                    <a:pt x="334" y="53"/>
                    <a:pt x="336" y="50"/>
                    <a:pt x="336" y="48"/>
                  </a:cubicBezTo>
                  <a:cubicBezTo>
                    <a:pt x="336" y="45"/>
                    <a:pt x="337" y="42"/>
                    <a:pt x="336" y="41"/>
                  </a:cubicBezTo>
                  <a:cubicBezTo>
                    <a:pt x="335" y="39"/>
                    <a:pt x="335" y="37"/>
                    <a:pt x="336" y="36"/>
                  </a:cubicBezTo>
                  <a:cubicBezTo>
                    <a:pt x="337" y="34"/>
                    <a:pt x="341" y="29"/>
                    <a:pt x="341" y="26"/>
                  </a:cubicBezTo>
                  <a:cubicBezTo>
                    <a:pt x="341" y="24"/>
                    <a:pt x="341" y="23"/>
                    <a:pt x="341" y="21"/>
                  </a:cubicBezTo>
                  <a:cubicBezTo>
                    <a:pt x="341" y="19"/>
                    <a:pt x="342" y="16"/>
                    <a:pt x="344" y="15"/>
                  </a:cubicBezTo>
                  <a:cubicBezTo>
                    <a:pt x="345" y="14"/>
                    <a:pt x="348" y="9"/>
                    <a:pt x="348" y="9"/>
                  </a:cubicBezTo>
                  <a:cubicBezTo>
                    <a:pt x="346" y="9"/>
                    <a:pt x="346" y="9"/>
                    <a:pt x="346" y="9"/>
                  </a:cubicBezTo>
                  <a:cubicBezTo>
                    <a:pt x="332" y="12"/>
                    <a:pt x="327" y="6"/>
                    <a:pt x="323" y="6"/>
                  </a:cubicBez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1"/>
            <p:cNvSpPr/>
            <p:nvPr/>
          </p:nvSpPr>
          <p:spPr bwMode="auto">
            <a:xfrm>
              <a:off x="4493" y="2265"/>
              <a:ext cx="440" cy="330"/>
            </a:xfrm>
            <a:custGeom>
              <a:avLst/>
              <a:gdLst>
                <a:gd name="T0" fmla="*/ 697 w 257"/>
                <a:gd name="T1" fmla="*/ 239 h 193"/>
                <a:gd name="T2" fmla="*/ 666 w 257"/>
                <a:gd name="T3" fmla="*/ 214 h 193"/>
                <a:gd name="T4" fmla="*/ 647 w 257"/>
                <a:gd name="T5" fmla="*/ 178 h 193"/>
                <a:gd name="T6" fmla="*/ 544 w 257"/>
                <a:gd name="T7" fmla="*/ 38 h 193"/>
                <a:gd name="T8" fmla="*/ 572 w 257"/>
                <a:gd name="T9" fmla="*/ 12 h 193"/>
                <a:gd name="T10" fmla="*/ 580 w 257"/>
                <a:gd name="T11" fmla="*/ 0 h 193"/>
                <a:gd name="T12" fmla="*/ 202 w 257"/>
                <a:gd name="T13" fmla="*/ 5 h 193"/>
                <a:gd name="T14" fmla="*/ 115 w 257"/>
                <a:gd name="T15" fmla="*/ 251 h 193"/>
                <a:gd name="T16" fmla="*/ 127 w 257"/>
                <a:gd name="T17" fmla="*/ 325 h 193"/>
                <a:gd name="T18" fmla="*/ 103 w 257"/>
                <a:gd name="T19" fmla="*/ 347 h 193"/>
                <a:gd name="T20" fmla="*/ 33 w 257"/>
                <a:gd name="T21" fmla="*/ 424 h 193"/>
                <a:gd name="T22" fmla="*/ 0 w 257"/>
                <a:gd name="T23" fmla="*/ 503 h 193"/>
                <a:gd name="T24" fmla="*/ 5 w 257"/>
                <a:gd name="T25" fmla="*/ 532 h 193"/>
                <a:gd name="T26" fmla="*/ 428 w 257"/>
                <a:gd name="T27" fmla="*/ 544 h 193"/>
                <a:gd name="T28" fmla="*/ 433 w 257"/>
                <a:gd name="T29" fmla="*/ 561 h 193"/>
                <a:gd name="T30" fmla="*/ 474 w 257"/>
                <a:gd name="T31" fmla="*/ 532 h 193"/>
                <a:gd name="T32" fmla="*/ 495 w 257"/>
                <a:gd name="T33" fmla="*/ 518 h 193"/>
                <a:gd name="T34" fmla="*/ 563 w 257"/>
                <a:gd name="T35" fmla="*/ 527 h 193"/>
                <a:gd name="T36" fmla="*/ 568 w 257"/>
                <a:gd name="T37" fmla="*/ 527 h 193"/>
                <a:gd name="T38" fmla="*/ 565 w 257"/>
                <a:gd name="T39" fmla="*/ 511 h 193"/>
                <a:gd name="T40" fmla="*/ 580 w 257"/>
                <a:gd name="T41" fmla="*/ 486 h 193"/>
                <a:gd name="T42" fmla="*/ 606 w 257"/>
                <a:gd name="T43" fmla="*/ 465 h 193"/>
                <a:gd name="T44" fmla="*/ 616 w 257"/>
                <a:gd name="T45" fmla="*/ 450 h 193"/>
                <a:gd name="T46" fmla="*/ 627 w 257"/>
                <a:gd name="T47" fmla="*/ 436 h 193"/>
                <a:gd name="T48" fmla="*/ 663 w 257"/>
                <a:gd name="T49" fmla="*/ 415 h 193"/>
                <a:gd name="T50" fmla="*/ 687 w 257"/>
                <a:gd name="T51" fmla="*/ 398 h 193"/>
                <a:gd name="T52" fmla="*/ 700 w 257"/>
                <a:gd name="T53" fmla="*/ 383 h 193"/>
                <a:gd name="T54" fmla="*/ 745 w 257"/>
                <a:gd name="T55" fmla="*/ 357 h 193"/>
                <a:gd name="T56" fmla="*/ 707 w 257"/>
                <a:gd name="T57" fmla="*/ 339 h 193"/>
                <a:gd name="T58" fmla="*/ 700 w 257"/>
                <a:gd name="T59" fmla="*/ 333 h 193"/>
                <a:gd name="T60" fmla="*/ 717 w 257"/>
                <a:gd name="T61" fmla="*/ 304 h 193"/>
                <a:gd name="T62" fmla="*/ 724 w 257"/>
                <a:gd name="T63" fmla="*/ 298 h 193"/>
                <a:gd name="T64" fmla="*/ 704 w 257"/>
                <a:gd name="T65" fmla="*/ 277 h 193"/>
                <a:gd name="T66" fmla="*/ 697 w 257"/>
                <a:gd name="T67" fmla="*/ 239 h 19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7"/>
                <a:gd name="T103" fmla="*/ 0 h 193"/>
                <a:gd name="T104" fmla="*/ 257 w 257"/>
                <a:gd name="T105" fmla="*/ 193 h 19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7" h="193">
                  <a:moveTo>
                    <a:pt x="238" y="82"/>
                  </a:moveTo>
                  <a:cubicBezTo>
                    <a:pt x="238" y="78"/>
                    <a:pt x="232" y="75"/>
                    <a:pt x="227" y="73"/>
                  </a:cubicBezTo>
                  <a:cubicBezTo>
                    <a:pt x="221" y="70"/>
                    <a:pt x="221" y="61"/>
                    <a:pt x="221" y="61"/>
                  </a:cubicBezTo>
                  <a:cubicBezTo>
                    <a:pt x="221" y="61"/>
                    <a:pt x="188" y="19"/>
                    <a:pt x="186" y="13"/>
                  </a:cubicBezTo>
                  <a:cubicBezTo>
                    <a:pt x="184" y="6"/>
                    <a:pt x="195" y="4"/>
                    <a:pt x="195" y="4"/>
                  </a:cubicBezTo>
                  <a:cubicBezTo>
                    <a:pt x="198" y="0"/>
                    <a:pt x="198" y="0"/>
                    <a:pt x="198" y="0"/>
                  </a:cubicBezTo>
                  <a:cubicBezTo>
                    <a:pt x="69" y="2"/>
                    <a:pt x="69" y="2"/>
                    <a:pt x="69" y="2"/>
                  </a:cubicBezTo>
                  <a:cubicBezTo>
                    <a:pt x="39" y="86"/>
                    <a:pt x="39" y="86"/>
                    <a:pt x="39" y="86"/>
                  </a:cubicBezTo>
                  <a:cubicBezTo>
                    <a:pt x="43" y="111"/>
                    <a:pt x="43" y="111"/>
                    <a:pt x="43" y="111"/>
                  </a:cubicBezTo>
                  <a:cubicBezTo>
                    <a:pt x="43" y="111"/>
                    <a:pt x="43" y="116"/>
                    <a:pt x="35" y="119"/>
                  </a:cubicBezTo>
                  <a:cubicBezTo>
                    <a:pt x="27" y="122"/>
                    <a:pt x="16" y="134"/>
                    <a:pt x="11" y="145"/>
                  </a:cubicBezTo>
                  <a:cubicBezTo>
                    <a:pt x="6" y="156"/>
                    <a:pt x="7" y="165"/>
                    <a:pt x="0" y="172"/>
                  </a:cubicBezTo>
                  <a:cubicBezTo>
                    <a:pt x="2" y="182"/>
                    <a:pt x="2" y="182"/>
                    <a:pt x="2" y="182"/>
                  </a:cubicBezTo>
                  <a:cubicBezTo>
                    <a:pt x="146" y="186"/>
                    <a:pt x="146" y="186"/>
                    <a:pt x="146" y="186"/>
                  </a:cubicBezTo>
                  <a:cubicBezTo>
                    <a:pt x="146" y="186"/>
                    <a:pt x="142" y="193"/>
                    <a:pt x="148" y="192"/>
                  </a:cubicBezTo>
                  <a:cubicBezTo>
                    <a:pt x="154" y="191"/>
                    <a:pt x="162" y="182"/>
                    <a:pt x="162" y="182"/>
                  </a:cubicBezTo>
                  <a:cubicBezTo>
                    <a:pt x="162" y="182"/>
                    <a:pt x="165" y="177"/>
                    <a:pt x="169" y="177"/>
                  </a:cubicBezTo>
                  <a:cubicBezTo>
                    <a:pt x="173" y="177"/>
                    <a:pt x="178" y="183"/>
                    <a:pt x="192" y="180"/>
                  </a:cubicBezTo>
                  <a:cubicBezTo>
                    <a:pt x="194" y="180"/>
                    <a:pt x="194" y="180"/>
                    <a:pt x="194" y="180"/>
                  </a:cubicBezTo>
                  <a:cubicBezTo>
                    <a:pt x="194" y="179"/>
                    <a:pt x="194" y="178"/>
                    <a:pt x="193" y="175"/>
                  </a:cubicBezTo>
                  <a:cubicBezTo>
                    <a:pt x="191" y="172"/>
                    <a:pt x="193" y="168"/>
                    <a:pt x="198" y="166"/>
                  </a:cubicBezTo>
                  <a:cubicBezTo>
                    <a:pt x="203" y="163"/>
                    <a:pt x="207" y="162"/>
                    <a:pt x="207" y="159"/>
                  </a:cubicBezTo>
                  <a:cubicBezTo>
                    <a:pt x="206" y="156"/>
                    <a:pt x="206" y="155"/>
                    <a:pt x="210" y="154"/>
                  </a:cubicBezTo>
                  <a:cubicBezTo>
                    <a:pt x="215" y="152"/>
                    <a:pt x="214" y="151"/>
                    <a:pt x="214" y="149"/>
                  </a:cubicBezTo>
                  <a:cubicBezTo>
                    <a:pt x="214" y="147"/>
                    <a:pt x="219" y="142"/>
                    <a:pt x="226" y="142"/>
                  </a:cubicBezTo>
                  <a:cubicBezTo>
                    <a:pt x="232" y="142"/>
                    <a:pt x="233" y="139"/>
                    <a:pt x="234" y="136"/>
                  </a:cubicBezTo>
                  <a:cubicBezTo>
                    <a:pt x="235" y="134"/>
                    <a:pt x="236" y="133"/>
                    <a:pt x="239" y="131"/>
                  </a:cubicBezTo>
                  <a:cubicBezTo>
                    <a:pt x="242" y="129"/>
                    <a:pt x="252" y="125"/>
                    <a:pt x="254" y="122"/>
                  </a:cubicBezTo>
                  <a:cubicBezTo>
                    <a:pt x="257" y="119"/>
                    <a:pt x="255" y="113"/>
                    <a:pt x="241" y="116"/>
                  </a:cubicBezTo>
                  <a:cubicBezTo>
                    <a:pt x="241" y="116"/>
                    <a:pt x="238" y="117"/>
                    <a:pt x="239" y="114"/>
                  </a:cubicBezTo>
                  <a:cubicBezTo>
                    <a:pt x="241" y="111"/>
                    <a:pt x="245" y="106"/>
                    <a:pt x="245" y="104"/>
                  </a:cubicBezTo>
                  <a:cubicBezTo>
                    <a:pt x="245" y="103"/>
                    <a:pt x="247" y="102"/>
                    <a:pt x="247" y="102"/>
                  </a:cubicBezTo>
                  <a:cubicBezTo>
                    <a:pt x="246" y="100"/>
                    <a:pt x="242" y="96"/>
                    <a:pt x="240" y="95"/>
                  </a:cubicBezTo>
                  <a:cubicBezTo>
                    <a:pt x="236" y="93"/>
                    <a:pt x="239" y="86"/>
                    <a:pt x="238" y="82"/>
                  </a:cubicBez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2"/>
            <p:cNvSpPr/>
            <p:nvPr/>
          </p:nvSpPr>
          <p:spPr bwMode="auto">
            <a:xfrm>
              <a:off x="3634" y="2392"/>
              <a:ext cx="426" cy="308"/>
            </a:xfrm>
            <a:custGeom>
              <a:avLst/>
              <a:gdLst>
                <a:gd name="T0" fmla="*/ 696 w 249"/>
                <a:gd name="T1" fmla="*/ 349 h 180"/>
                <a:gd name="T2" fmla="*/ 712 w 249"/>
                <a:gd name="T3" fmla="*/ 305 h 180"/>
                <a:gd name="T4" fmla="*/ 445 w 249"/>
                <a:gd name="T5" fmla="*/ 272 h 180"/>
                <a:gd name="T6" fmla="*/ 510 w 249"/>
                <a:gd name="T7" fmla="*/ 217 h 180"/>
                <a:gd name="T8" fmla="*/ 573 w 249"/>
                <a:gd name="T9" fmla="*/ 173 h 180"/>
                <a:gd name="T10" fmla="*/ 662 w 249"/>
                <a:gd name="T11" fmla="*/ 106 h 180"/>
                <a:gd name="T12" fmla="*/ 667 w 249"/>
                <a:gd name="T13" fmla="*/ 65 h 180"/>
                <a:gd name="T14" fmla="*/ 688 w 249"/>
                <a:gd name="T15" fmla="*/ 24 h 180"/>
                <a:gd name="T16" fmla="*/ 149 w 249"/>
                <a:gd name="T17" fmla="*/ 106 h 180"/>
                <a:gd name="T18" fmla="*/ 161 w 249"/>
                <a:gd name="T19" fmla="*/ 168 h 180"/>
                <a:gd name="T20" fmla="*/ 135 w 249"/>
                <a:gd name="T21" fmla="*/ 238 h 180"/>
                <a:gd name="T22" fmla="*/ 91 w 249"/>
                <a:gd name="T23" fmla="*/ 317 h 180"/>
                <a:gd name="T24" fmla="*/ 44 w 249"/>
                <a:gd name="T25" fmla="*/ 371 h 180"/>
                <a:gd name="T26" fmla="*/ 0 w 249"/>
                <a:gd name="T27" fmla="*/ 416 h 180"/>
                <a:gd name="T28" fmla="*/ 70 w 249"/>
                <a:gd name="T29" fmla="*/ 407 h 180"/>
                <a:gd name="T30" fmla="*/ 91 w 249"/>
                <a:gd name="T31" fmla="*/ 380 h 180"/>
                <a:gd name="T32" fmla="*/ 116 w 249"/>
                <a:gd name="T33" fmla="*/ 383 h 180"/>
                <a:gd name="T34" fmla="*/ 127 w 249"/>
                <a:gd name="T35" fmla="*/ 411 h 180"/>
                <a:gd name="T36" fmla="*/ 140 w 249"/>
                <a:gd name="T37" fmla="*/ 424 h 180"/>
                <a:gd name="T38" fmla="*/ 214 w 249"/>
                <a:gd name="T39" fmla="*/ 433 h 180"/>
                <a:gd name="T40" fmla="*/ 281 w 249"/>
                <a:gd name="T41" fmla="*/ 441 h 180"/>
                <a:gd name="T42" fmla="*/ 272 w 249"/>
                <a:gd name="T43" fmla="*/ 428 h 180"/>
                <a:gd name="T44" fmla="*/ 296 w 249"/>
                <a:gd name="T45" fmla="*/ 404 h 180"/>
                <a:gd name="T46" fmla="*/ 339 w 249"/>
                <a:gd name="T47" fmla="*/ 416 h 180"/>
                <a:gd name="T48" fmla="*/ 349 w 249"/>
                <a:gd name="T49" fmla="*/ 436 h 180"/>
                <a:gd name="T50" fmla="*/ 380 w 249"/>
                <a:gd name="T51" fmla="*/ 436 h 180"/>
                <a:gd name="T52" fmla="*/ 400 w 249"/>
                <a:gd name="T53" fmla="*/ 440 h 180"/>
                <a:gd name="T54" fmla="*/ 354 w 249"/>
                <a:gd name="T55" fmla="*/ 477 h 180"/>
                <a:gd name="T56" fmla="*/ 421 w 249"/>
                <a:gd name="T57" fmla="*/ 483 h 180"/>
                <a:gd name="T58" fmla="*/ 448 w 249"/>
                <a:gd name="T59" fmla="*/ 510 h 180"/>
                <a:gd name="T60" fmla="*/ 489 w 249"/>
                <a:gd name="T61" fmla="*/ 474 h 180"/>
                <a:gd name="T62" fmla="*/ 515 w 249"/>
                <a:gd name="T63" fmla="*/ 483 h 180"/>
                <a:gd name="T64" fmla="*/ 510 w 249"/>
                <a:gd name="T65" fmla="*/ 498 h 180"/>
                <a:gd name="T66" fmla="*/ 551 w 249"/>
                <a:gd name="T67" fmla="*/ 501 h 180"/>
                <a:gd name="T68" fmla="*/ 577 w 249"/>
                <a:gd name="T69" fmla="*/ 462 h 180"/>
                <a:gd name="T70" fmla="*/ 609 w 249"/>
                <a:gd name="T71" fmla="*/ 477 h 180"/>
                <a:gd name="T72" fmla="*/ 609 w 249"/>
                <a:gd name="T73" fmla="*/ 498 h 180"/>
                <a:gd name="T74" fmla="*/ 612 w 249"/>
                <a:gd name="T75" fmla="*/ 522 h 180"/>
                <a:gd name="T76" fmla="*/ 633 w 249"/>
                <a:gd name="T77" fmla="*/ 524 h 180"/>
                <a:gd name="T78" fmla="*/ 654 w 249"/>
                <a:gd name="T79" fmla="*/ 524 h 180"/>
                <a:gd name="T80" fmla="*/ 664 w 249"/>
                <a:gd name="T81" fmla="*/ 510 h 180"/>
                <a:gd name="T82" fmla="*/ 655 w 249"/>
                <a:gd name="T83" fmla="*/ 491 h 180"/>
                <a:gd name="T84" fmla="*/ 700 w 249"/>
                <a:gd name="T85" fmla="*/ 498 h 180"/>
                <a:gd name="T86" fmla="*/ 659 w 249"/>
                <a:gd name="T87" fmla="*/ 477 h 180"/>
                <a:gd name="T88" fmla="*/ 655 w 249"/>
                <a:gd name="T89" fmla="*/ 448 h 180"/>
                <a:gd name="T90" fmla="*/ 662 w 249"/>
                <a:gd name="T91" fmla="*/ 440 h 180"/>
                <a:gd name="T92" fmla="*/ 667 w 249"/>
                <a:gd name="T93" fmla="*/ 431 h 180"/>
                <a:gd name="T94" fmla="*/ 696 w 249"/>
                <a:gd name="T95" fmla="*/ 433 h 180"/>
                <a:gd name="T96" fmla="*/ 724 w 249"/>
                <a:gd name="T97" fmla="*/ 404 h 180"/>
                <a:gd name="T98" fmla="*/ 683 w 249"/>
                <a:gd name="T99" fmla="*/ 407 h 180"/>
                <a:gd name="T100" fmla="*/ 647 w 249"/>
                <a:gd name="T101" fmla="*/ 419 h 180"/>
                <a:gd name="T102" fmla="*/ 642 w 249"/>
                <a:gd name="T103" fmla="*/ 404 h 180"/>
                <a:gd name="T104" fmla="*/ 650 w 249"/>
                <a:gd name="T105" fmla="*/ 400 h 180"/>
                <a:gd name="T106" fmla="*/ 700 w 249"/>
                <a:gd name="T107" fmla="*/ 387 h 180"/>
                <a:gd name="T108" fmla="*/ 612 w 249"/>
                <a:gd name="T109" fmla="*/ 390 h 180"/>
                <a:gd name="T110" fmla="*/ 542 w 249"/>
                <a:gd name="T111" fmla="*/ 380 h 180"/>
                <a:gd name="T112" fmla="*/ 544 w 249"/>
                <a:gd name="T113" fmla="*/ 363 h 180"/>
                <a:gd name="T114" fmla="*/ 592 w 249"/>
                <a:gd name="T115" fmla="*/ 351 h 180"/>
                <a:gd name="T116" fmla="*/ 662 w 249"/>
                <a:gd name="T117" fmla="*/ 359 h 180"/>
                <a:gd name="T118" fmla="*/ 708 w 249"/>
                <a:gd name="T119" fmla="*/ 358 h 1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9"/>
                <a:gd name="T181" fmla="*/ 0 h 180"/>
                <a:gd name="T182" fmla="*/ 249 w 249"/>
                <a:gd name="T183" fmla="*/ 180 h 18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9" h="180">
                  <a:moveTo>
                    <a:pt x="242" y="122"/>
                  </a:moveTo>
                  <a:cubicBezTo>
                    <a:pt x="240" y="122"/>
                    <a:pt x="237" y="121"/>
                    <a:pt x="238" y="119"/>
                  </a:cubicBezTo>
                  <a:cubicBezTo>
                    <a:pt x="240" y="117"/>
                    <a:pt x="241" y="115"/>
                    <a:pt x="239" y="113"/>
                  </a:cubicBezTo>
                  <a:cubicBezTo>
                    <a:pt x="236" y="110"/>
                    <a:pt x="239" y="107"/>
                    <a:pt x="243" y="104"/>
                  </a:cubicBezTo>
                  <a:cubicBezTo>
                    <a:pt x="247" y="101"/>
                    <a:pt x="248" y="96"/>
                    <a:pt x="248" y="96"/>
                  </a:cubicBezTo>
                  <a:cubicBezTo>
                    <a:pt x="248" y="96"/>
                    <a:pt x="153" y="94"/>
                    <a:pt x="152" y="93"/>
                  </a:cubicBezTo>
                  <a:cubicBezTo>
                    <a:pt x="151" y="89"/>
                    <a:pt x="159" y="89"/>
                    <a:pt x="161" y="85"/>
                  </a:cubicBezTo>
                  <a:cubicBezTo>
                    <a:pt x="163" y="82"/>
                    <a:pt x="168" y="77"/>
                    <a:pt x="174" y="74"/>
                  </a:cubicBezTo>
                  <a:cubicBezTo>
                    <a:pt x="181" y="70"/>
                    <a:pt x="182" y="69"/>
                    <a:pt x="186" y="67"/>
                  </a:cubicBezTo>
                  <a:cubicBezTo>
                    <a:pt x="189" y="64"/>
                    <a:pt x="192" y="61"/>
                    <a:pt x="196" y="59"/>
                  </a:cubicBezTo>
                  <a:cubicBezTo>
                    <a:pt x="201" y="56"/>
                    <a:pt x="205" y="51"/>
                    <a:pt x="209" y="47"/>
                  </a:cubicBezTo>
                  <a:cubicBezTo>
                    <a:pt x="212" y="43"/>
                    <a:pt x="223" y="40"/>
                    <a:pt x="226" y="36"/>
                  </a:cubicBezTo>
                  <a:cubicBezTo>
                    <a:pt x="228" y="33"/>
                    <a:pt x="226" y="31"/>
                    <a:pt x="225" y="28"/>
                  </a:cubicBezTo>
                  <a:cubicBezTo>
                    <a:pt x="224" y="26"/>
                    <a:pt x="228" y="25"/>
                    <a:pt x="228" y="22"/>
                  </a:cubicBezTo>
                  <a:cubicBezTo>
                    <a:pt x="227" y="19"/>
                    <a:pt x="227" y="17"/>
                    <a:pt x="232" y="14"/>
                  </a:cubicBezTo>
                  <a:cubicBezTo>
                    <a:pt x="237" y="12"/>
                    <a:pt x="235" y="8"/>
                    <a:pt x="235" y="8"/>
                  </a:cubicBezTo>
                  <a:cubicBezTo>
                    <a:pt x="78" y="0"/>
                    <a:pt x="78" y="0"/>
                    <a:pt x="78" y="0"/>
                  </a:cubicBezTo>
                  <a:cubicBezTo>
                    <a:pt x="51" y="36"/>
                    <a:pt x="51" y="36"/>
                    <a:pt x="51" y="36"/>
                  </a:cubicBezTo>
                  <a:cubicBezTo>
                    <a:pt x="51" y="36"/>
                    <a:pt x="57" y="42"/>
                    <a:pt x="53" y="48"/>
                  </a:cubicBezTo>
                  <a:cubicBezTo>
                    <a:pt x="50" y="54"/>
                    <a:pt x="52" y="57"/>
                    <a:pt x="55" y="57"/>
                  </a:cubicBezTo>
                  <a:cubicBezTo>
                    <a:pt x="58" y="58"/>
                    <a:pt x="53" y="66"/>
                    <a:pt x="50" y="70"/>
                  </a:cubicBezTo>
                  <a:cubicBezTo>
                    <a:pt x="48" y="74"/>
                    <a:pt x="42" y="79"/>
                    <a:pt x="46" y="81"/>
                  </a:cubicBezTo>
                  <a:cubicBezTo>
                    <a:pt x="51" y="82"/>
                    <a:pt x="52" y="86"/>
                    <a:pt x="47" y="91"/>
                  </a:cubicBezTo>
                  <a:cubicBezTo>
                    <a:pt x="41" y="95"/>
                    <a:pt x="32" y="102"/>
                    <a:pt x="31" y="108"/>
                  </a:cubicBezTo>
                  <a:cubicBezTo>
                    <a:pt x="29" y="115"/>
                    <a:pt x="21" y="126"/>
                    <a:pt x="18" y="127"/>
                  </a:cubicBezTo>
                  <a:cubicBezTo>
                    <a:pt x="16" y="127"/>
                    <a:pt x="16" y="127"/>
                    <a:pt x="15" y="127"/>
                  </a:cubicBezTo>
                  <a:cubicBezTo>
                    <a:pt x="16" y="128"/>
                    <a:pt x="19" y="130"/>
                    <a:pt x="14" y="131"/>
                  </a:cubicBezTo>
                  <a:cubicBezTo>
                    <a:pt x="7" y="133"/>
                    <a:pt x="1" y="136"/>
                    <a:pt x="0" y="142"/>
                  </a:cubicBezTo>
                  <a:cubicBezTo>
                    <a:pt x="1" y="141"/>
                    <a:pt x="2" y="143"/>
                    <a:pt x="10" y="141"/>
                  </a:cubicBezTo>
                  <a:cubicBezTo>
                    <a:pt x="17" y="140"/>
                    <a:pt x="20" y="139"/>
                    <a:pt x="24" y="139"/>
                  </a:cubicBezTo>
                  <a:cubicBezTo>
                    <a:pt x="27" y="140"/>
                    <a:pt x="35" y="139"/>
                    <a:pt x="34" y="136"/>
                  </a:cubicBezTo>
                  <a:cubicBezTo>
                    <a:pt x="33" y="134"/>
                    <a:pt x="30" y="132"/>
                    <a:pt x="31" y="130"/>
                  </a:cubicBezTo>
                  <a:cubicBezTo>
                    <a:pt x="33" y="128"/>
                    <a:pt x="34" y="125"/>
                    <a:pt x="38" y="125"/>
                  </a:cubicBezTo>
                  <a:cubicBezTo>
                    <a:pt x="42" y="125"/>
                    <a:pt x="41" y="129"/>
                    <a:pt x="40" y="131"/>
                  </a:cubicBezTo>
                  <a:cubicBezTo>
                    <a:pt x="38" y="134"/>
                    <a:pt x="35" y="136"/>
                    <a:pt x="35" y="136"/>
                  </a:cubicBezTo>
                  <a:cubicBezTo>
                    <a:pt x="35" y="136"/>
                    <a:pt x="42" y="140"/>
                    <a:pt x="43" y="140"/>
                  </a:cubicBezTo>
                  <a:cubicBezTo>
                    <a:pt x="43" y="140"/>
                    <a:pt x="43" y="141"/>
                    <a:pt x="43" y="142"/>
                  </a:cubicBezTo>
                  <a:cubicBezTo>
                    <a:pt x="42" y="144"/>
                    <a:pt x="45" y="143"/>
                    <a:pt x="48" y="145"/>
                  </a:cubicBezTo>
                  <a:cubicBezTo>
                    <a:pt x="50" y="146"/>
                    <a:pt x="52" y="147"/>
                    <a:pt x="57" y="148"/>
                  </a:cubicBezTo>
                  <a:cubicBezTo>
                    <a:pt x="61" y="148"/>
                    <a:pt x="67" y="146"/>
                    <a:pt x="73" y="148"/>
                  </a:cubicBezTo>
                  <a:cubicBezTo>
                    <a:pt x="78" y="151"/>
                    <a:pt x="84" y="151"/>
                    <a:pt x="89" y="151"/>
                  </a:cubicBezTo>
                  <a:cubicBezTo>
                    <a:pt x="93" y="150"/>
                    <a:pt x="95" y="151"/>
                    <a:pt x="96" y="151"/>
                  </a:cubicBezTo>
                  <a:cubicBezTo>
                    <a:pt x="96" y="151"/>
                    <a:pt x="96" y="150"/>
                    <a:pt x="97" y="150"/>
                  </a:cubicBezTo>
                  <a:cubicBezTo>
                    <a:pt x="98" y="149"/>
                    <a:pt x="97" y="146"/>
                    <a:pt x="93" y="146"/>
                  </a:cubicBezTo>
                  <a:cubicBezTo>
                    <a:pt x="90" y="146"/>
                    <a:pt x="87" y="144"/>
                    <a:pt x="91" y="141"/>
                  </a:cubicBezTo>
                  <a:cubicBezTo>
                    <a:pt x="94" y="139"/>
                    <a:pt x="95" y="138"/>
                    <a:pt x="101" y="138"/>
                  </a:cubicBezTo>
                  <a:cubicBezTo>
                    <a:pt x="107" y="138"/>
                    <a:pt x="109" y="137"/>
                    <a:pt x="110" y="140"/>
                  </a:cubicBezTo>
                  <a:cubicBezTo>
                    <a:pt x="112" y="143"/>
                    <a:pt x="115" y="145"/>
                    <a:pt x="116" y="142"/>
                  </a:cubicBezTo>
                  <a:cubicBezTo>
                    <a:pt x="118" y="139"/>
                    <a:pt x="121" y="136"/>
                    <a:pt x="124" y="139"/>
                  </a:cubicBezTo>
                  <a:cubicBezTo>
                    <a:pt x="127" y="141"/>
                    <a:pt x="119" y="149"/>
                    <a:pt x="119" y="149"/>
                  </a:cubicBezTo>
                  <a:cubicBezTo>
                    <a:pt x="119" y="149"/>
                    <a:pt x="113" y="152"/>
                    <a:pt x="118" y="153"/>
                  </a:cubicBezTo>
                  <a:cubicBezTo>
                    <a:pt x="123" y="153"/>
                    <a:pt x="127" y="153"/>
                    <a:pt x="130" y="149"/>
                  </a:cubicBezTo>
                  <a:cubicBezTo>
                    <a:pt x="133" y="146"/>
                    <a:pt x="136" y="145"/>
                    <a:pt x="138" y="145"/>
                  </a:cubicBezTo>
                  <a:cubicBezTo>
                    <a:pt x="139" y="146"/>
                    <a:pt x="140" y="147"/>
                    <a:pt x="137" y="150"/>
                  </a:cubicBezTo>
                  <a:cubicBezTo>
                    <a:pt x="133" y="153"/>
                    <a:pt x="129" y="158"/>
                    <a:pt x="132" y="159"/>
                  </a:cubicBezTo>
                  <a:cubicBezTo>
                    <a:pt x="132" y="159"/>
                    <a:pt x="121" y="161"/>
                    <a:pt x="121" y="163"/>
                  </a:cubicBezTo>
                  <a:cubicBezTo>
                    <a:pt x="121" y="165"/>
                    <a:pt x="124" y="167"/>
                    <a:pt x="130" y="165"/>
                  </a:cubicBezTo>
                  <a:cubicBezTo>
                    <a:pt x="137" y="164"/>
                    <a:pt x="146" y="162"/>
                    <a:pt x="144" y="165"/>
                  </a:cubicBezTo>
                  <a:cubicBezTo>
                    <a:pt x="143" y="168"/>
                    <a:pt x="137" y="170"/>
                    <a:pt x="141" y="171"/>
                  </a:cubicBezTo>
                  <a:cubicBezTo>
                    <a:pt x="144" y="172"/>
                    <a:pt x="151" y="172"/>
                    <a:pt x="153" y="174"/>
                  </a:cubicBezTo>
                  <a:cubicBezTo>
                    <a:pt x="156" y="177"/>
                    <a:pt x="165" y="173"/>
                    <a:pt x="168" y="170"/>
                  </a:cubicBezTo>
                  <a:cubicBezTo>
                    <a:pt x="170" y="167"/>
                    <a:pt x="165" y="164"/>
                    <a:pt x="167" y="162"/>
                  </a:cubicBezTo>
                  <a:cubicBezTo>
                    <a:pt x="170" y="159"/>
                    <a:pt x="173" y="164"/>
                    <a:pt x="173" y="164"/>
                  </a:cubicBezTo>
                  <a:cubicBezTo>
                    <a:pt x="173" y="165"/>
                    <a:pt x="174" y="166"/>
                    <a:pt x="176" y="165"/>
                  </a:cubicBezTo>
                  <a:cubicBezTo>
                    <a:pt x="179" y="163"/>
                    <a:pt x="182" y="164"/>
                    <a:pt x="180" y="165"/>
                  </a:cubicBezTo>
                  <a:cubicBezTo>
                    <a:pt x="178" y="167"/>
                    <a:pt x="175" y="168"/>
                    <a:pt x="174" y="170"/>
                  </a:cubicBezTo>
                  <a:cubicBezTo>
                    <a:pt x="174" y="172"/>
                    <a:pt x="174" y="174"/>
                    <a:pt x="179" y="173"/>
                  </a:cubicBezTo>
                  <a:cubicBezTo>
                    <a:pt x="183" y="173"/>
                    <a:pt x="185" y="172"/>
                    <a:pt x="188" y="171"/>
                  </a:cubicBezTo>
                  <a:cubicBezTo>
                    <a:pt x="191" y="170"/>
                    <a:pt x="194" y="170"/>
                    <a:pt x="192" y="166"/>
                  </a:cubicBezTo>
                  <a:cubicBezTo>
                    <a:pt x="191" y="163"/>
                    <a:pt x="193" y="158"/>
                    <a:pt x="197" y="158"/>
                  </a:cubicBezTo>
                  <a:cubicBezTo>
                    <a:pt x="201" y="157"/>
                    <a:pt x="203" y="158"/>
                    <a:pt x="204" y="160"/>
                  </a:cubicBezTo>
                  <a:cubicBezTo>
                    <a:pt x="205" y="161"/>
                    <a:pt x="206" y="163"/>
                    <a:pt x="208" y="163"/>
                  </a:cubicBezTo>
                  <a:cubicBezTo>
                    <a:pt x="211" y="164"/>
                    <a:pt x="213" y="165"/>
                    <a:pt x="208" y="167"/>
                  </a:cubicBezTo>
                  <a:cubicBezTo>
                    <a:pt x="204" y="168"/>
                    <a:pt x="204" y="169"/>
                    <a:pt x="208" y="170"/>
                  </a:cubicBezTo>
                  <a:cubicBezTo>
                    <a:pt x="212" y="171"/>
                    <a:pt x="213" y="174"/>
                    <a:pt x="207" y="176"/>
                  </a:cubicBezTo>
                  <a:cubicBezTo>
                    <a:pt x="202" y="179"/>
                    <a:pt x="207" y="180"/>
                    <a:pt x="209" y="178"/>
                  </a:cubicBezTo>
                  <a:cubicBezTo>
                    <a:pt x="212" y="177"/>
                    <a:pt x="215" y="177"/>
                    <a:pt x="215" y="177"/>
                  </a:cubicBezTo>
                  <a:cubicBezTo>
                    <a:pt x="215" y="177"/>
                    <a:pt x="213" y="179"/>
                    <a:pt x="216" y="179"/>
                  </a:cubicBezTo>
                  <a:cubicBezTo>
                    <a:pt x="219" y="180"/>
                    <a:pt x="223" y="177"/>
                    <a:pt x="223" y="177"/>
                  </a:cubicBezTo>
                  <a:cubicBezTo>
                    <a:pt x="223" y="177"/>
                    <a:pt x="221" y="179"/>
                    <a:pt x="223" y="179"/>
                  </a:cubicBezTo>
                  <a:cubicBezTo>
                    <a:pt x="224" y="180"/>
                    <a:pt x="232" y="179"/>
                    <a:pt x="233" y="176"/>
                  </a:cubicBezTo>
                  <a:cubicBezTo>
                    <a:pt x="235" y="172"/>
                    <a:pt x="227" y="174"/>
                    <a:pt x="227" y="174"/>
                  </a:cubicBezTo>
                  <a:cubicBezTo>
                    <a:pt x="227" y="174"/>
                    <a:pt x="221" y="172"/>
                    <a:pt x="219" y="170"/>
                  </a:cubicBezTo>
                  <a:cubicBezTo>
                    <a:pt x="218" y="167"/>
                    <a:pt x="221" y="166"/>
                    <a:pt x="224" y="168"/>
                  </a:cubicBezTo>
                  <a:cubicBezTo>
                    <a:pt x="226" y="170"/>
                    <a:pt x="231" y="171"/>
                    <a:pt x="233" y="171"/>
                  </a:cubicBezTo>
                  <a:cubicBezTo>
                    <a:pt x="235" y="171"/>
                    <a:pt x="239" y="171"/>
                    <a:pt x="239" y="170"/>
                  </a:cubicBezTo>
                  <a:cubicBezTo>
                    <a:pt x="239" y="169"/>
                    <a:pt x="238" y="168"/>
                    <a:pt x="234" y="168"/>
                  </a:cubicBezTo>
                  <a:cubicBezTo>
                    <a:pt x="231" y="167"/>
                    <a:pt x="227" y="163"/>
                    <a:pt x="225" y="163"/>
                  </a:cubicBezTo>
                  <a:cubicBezTo>
                    <a:pt x="223" y="162"/>
                    <a:pt x="219" y="159"/>
                    <a:pt x="220" y="156"/>
                  </a:cubicBezTo>
                  <a:cubicBezTo>
                    <a:pt x="221" y="154"/>
                    <a:pt x="222" y="153"/>
                    <a:pt x="224" y="153"/>
                  </a:cubicBezTo>
                  <a:cubicBezTo>
                    <a:pt x="226" y="154"/>
                    <a:pt x="230" y="154"/>
                    <a:pt x="229" y="153"/>
                  </a:cubicBezTo>
                  <a:cubicBezTo>
                    <a:pt x="228" y="152"/>
                    <a:pt x="227" y="150"/>
                    <a:pt x="226" y="150"/>
                  </a:cubicBezTo>
                  <a:cubicBezTo>
                    <a:pt x="224" y="150"/>
                    <a:pt x="222" y="149"/>
                    <a:pt x="224" y="148"/>
                  </a:cubicBezTo>
                  <a:cubicBezTo>
                    <a:pt x="225" y="147"/>
                    <a:pt x="227" y="147"/>
                    <a:pt x="228" y="147"/>
                  </a:cubicBezTo>
                  <a:cubicBezTo>
                    <a:pt x="230" y="147"/>
                    <a:pt x="230" y="150"/>
                    <a:pt x="233" y="150"/>
                  </a:cubicBezTo>
                  <a:cubicBezTo>
                    <a:pt x="233" y="150"/>
                    <a:pt x="237" y="151"/>
                    <a:pt x="238" y="148"/>
                  </a:cubicBezTo>
                  <a:cubicBezTo>
                    <a:pt x="238" y="145"/>
                    <a:pt x="237" y="145"/>
                    <a:pt x="239" y="143"/>
                  </a:cubicBezTo>
                  <a:cubicBezTo>
                    <a:pt x="241" y="141"/>
                    <a:pt x="246" y="140"/>
                    <a:pt x="247" y="138"/>
                  </a:cubicBezTo>
                  <a:cubicBezTo>
                    <a:pt x="248" y="136"/>
                    <a:pt x="249" y="133"/>
                    <a:pt x="245" y="133"/>
                  </a:cubicBezTo>
                  <a:cubicBezTo>
                    <a:pt x="242" y="134"/>
                    <a:pt x="236" y="135"/>
                    <a:pt x="233" y="139"/>
                  </a:cubicBezTo>
                  <a:cubicBezTo>
                    <a:pt x="231" y="143"/>
                    <a:pt x="228" y="145"/>
                    <a:pt x="227" y="143"/>
                  </a:cubicBezTo>
                  <a:cubicBezTo>
                    <a:pt x="227" y="141"/>
                    <a:pt x="222" y="143"/>
                    <a:pt x="221" y="143"/>
                  </a:cubicBezTo>
                  <a:cubicBezTo>
                    <a:pt x="219" y="144"/>
                    <a:pt x="213" y="145"/>
                    <a:pt x="214" y="142"/>
                  </a:cubicBezTo>
                  <a:cubicBezTo>
                    <a:pt x="214" y="139"/>
                    <a:pt x="215" y="137"/>
                    <a:pt x="219" y="138"/>
                  </a:cubicBezTo>
                  <a:cubicBezTo>
                    <a:pt x="219" y="138"/>
                    <a:pt x="220" y="138"/>
                    <a:pt x="220" y="138"/>
                  </a:cubicBezTo>
                  <a:cubicBezTo>
                    <a:pt x="222" y="137"/>
                    <a:pt x="222" y="137"/>
                    <a:pt x="222" y="137"/>
                  </a:cubicBezTo>
                  <a:cubicBezTo>
                    <a:pt x="225" y="136"/>
                    <a:pt x="225" y="136"/>
                    <a:pt x="225" y="136"/>
                  </a:cubicBezTo>
                  <a:cubicBezTo>
                    <a:pt x="225" y="136"/>
                    <a:pt x="239" y="135"/>
                    <a:pt x="239" y="132"/>
                  </a:cubicBezTo>
                  <a:cubicBezTo>
                    <a:pt x="222" y="130"/>
                    <a:pt x="222" y="130"/>
                    <a:pt x="222" y="130"/>
                  </a:cubicBezTo>
                  <a:cubicBezTo>
                    <a:pt x="222" y="130"/>
                    <a:pt x="215" y="131"/>
                    <a:pt x="209" y="133"/>
                  </a:cubicBezTo>
                  <a:cubicBezTo>
                    <a:pt x="202" y="135"/>
                    <a:pt x="198" y="138"/>
                    <a:pt x="195" y="135"/>
                  </a:cubicBezTo>
                  <a:cubicBezTo>
                    <a:pt x="191" y="133"/>
                    <a:pt x="190" y="128"/>
                    <a:pt x="185" y="130"/>
                  </a:cubicBezTo>
                  <a:cubicBezTo>
                    <a:pt x="180" y="131"/>
                    <a:pt x="173" y="131"/>
                    <a:pt x="176" y="127"/>
                  </a:cubicBezTo>
                  <a:cubicBezTo>
                    <a:pt x="179" y="123"/>
                    <a:pt x="183" y="122"/>
                    <a:pt x="186" y="124"/>
                  </a:cubicBezTo>
                  <a:cubicBezTo>
                    <a:pt x="190" y="127"/>
                    <a:pt x="197" y="128"/>
                    <a:pt x="197" y="125"/>
                  </a:cubicBezTo>
                  <a:cubicBezTo>
                    <a:pt x="197" y="122"/>
                    <a:pt x="196" y="119"/>
                    <a:pt x="202" y="120"/>
                  </a:cubicBezTo>
                  <a:cubicBezTo>
                    <a:pt x="208" y="120"/>
                    <a:pt x="218" y="121"/>
                    <a:pt x="218" y="121"/>
                  </a:cubicBezTo>
                  <a:cubicBezTo>
                    <a:pt x="218" y="121"/>
                    <a:pt x="225" y="120"/>
                    <a:pt x="226" y="123"/>
                  </a:cubicBezTo>
                  <a:cubicBezTo>
                    <a:pt x="227" y="125"/>
                    <a:pt x="233" y="130"/>
                    <a:pt x="242" y="129"/>
                  </a:cubicBezTo>
                  <a:cubicBezTo>
                    <a:pt x="242" y="126"/>
                    <a:pt x="243" y="123"/>
                    <a:pt x="242" y="122"/>
                  </a:cubicBez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3"/>
            <p:cNvSpPr/>
            <p:nvPr/>
          </p:nvSpPr>
          <p:spPr bwMode="auto">
            <a:xfrm>
              <a:off x="4808" y="2246"/>
              <a:ext cx="401" cy="218"/>
            </a:xfrm>
            <a:custGeom>
              <a:avLst/>
              <a:gdLst>
                <a:gd name="T0" fmla="*/ 415 w 234"/>
                <a:gd name="T1" fmla="*/ 41 h 127"/>
                <a:gd name="T2" fmla="*/ 355 w 234"/>
                <a:gd name="T3" fmla="*/ 3 h 127"/>
                <a:gd name="T4" fmla="*/ 161 w 234"/>
                <a:gd name="T5" fmla="*/ 0 h 127"/>
                <a:gd name="T6" fmla="*/ 41 w 234"/>
                <a:gd name="T7" fmla="*/ 33 h 127"/>
                <a:gd name="T8" fmla="*/ 33 w 234"/>
                <a:gd name="T9" fmla="*/ 45 h 127"/>
                <a:gd name="T10" fmla="*/ 5 w 234"/>
                <a:gd name="T11" fmla="*/ 70 h 127"/>
                <a:gd name="T12" fmla="*/ 108 w 234"/>
                <a:gd name="T13" fmla="*/ 213 h 127"/>
                <a:gd name="T14" fmla="*/ 127 w 234"/>
                <a:gd name="T15" fmla="*/ 247 h 127"/>
                <a:gd name="T16" fmla="*/ 159 w 234"/>
                <a:gd name="T17" fmla="*/ 275 h 127"/>
                <a:gd name="T18" fmla="*/ 165 w 234"/>
                <a:gd name="T19" fmla="*/ 312 h 127"/>
                <a:gd name="T20" fmla="*/ 185 w 234"/>
                <a:gd name="T21" fmla="*/ 333 h 127"/>
                <a:gd name="T22" fmla="*/ 189 w 234"/>
                <a:gd name="T23" fmla="*/ 336 h 127"/>
                <a:gd name="T24" fmla="*/ 185 w 234"/>
                <a:gd name="T25" fmla="*/ 357 h 127"/>
                <a:gd name="T26" fmla="*/ 211 w 234"/>
                <a:gd name="T27" fmla="*/ 369 h 127"/>
                <a:gd name="T28" fmla="*/ 230 w 234"/>
                <a:gd name="T29" fmla="*/ 366 h 127"/>
                <a:gd name="T30" fmla="*/ 238 w 234"/>
                <a:gd name="T31" fmla="*/ 374 h 127"/>
                <a:gd name="T32" fmla="*/ 247 w 234"/>
                <a:gd name="T33" fmla="*/ 369 h 127"/>
                <a:gd name="T34" fmla="*/ 267 w 234"/>
                <a:gd name="T35" fmla="*/ 359 h 127"/>
                <a:gd name="T36" fmla="*/ 284 w 234"/>
                <a:gd name="T37" fmla="*/ 357 h 127"/>
                <a:gd name="T38" fmla="*/ 264 w 234"/>
                <a:gd name="T39" fmla="*/ 342 h 127"/>
                <a:gd name="T40" fmla="*/ 250 w 234"/>
                <a:gd name="T41" fmla="*/ 333 h 127"/>
                <a:gd name="T42" fmla="*/ 272 w 234"/>
                <a:gd name="T43" fmla="*/ 328 h 127"/>
                <a:gd name="T44" fmla="*/ 293 w 234"/>
                <a:gd name="T45" fmla="*/ 336 h 127"/>
                <a:gd name="T46" fmla="*/ 308 w 234"/>
                <a:gd name="T47" fmla="*/ 324 h 127"/>
                <a:gd name="T48" fmla="*/ 320 w 234"/>
                <a:gd name="T49" fmla="*/ 333 h 127"/>
                <a:gd name="T50" fmla="*/ 379 w 234"/>
                <a:gd name="T51" fmla="*/ 316 h 127"/>
                <a:gd name="T52" fmla="*/ 428 w 234"/>
                <a:gd name="T53" fmla="*/ 295 h 127"/>
                <a:gd name="T54" fmla="*/ 464 w 234"/>
                <a:gd name="T55" fmla="*/ 268 h 127"/>
                <a:gd name="T56" fmla="*/ 482 w 234"/>
                <a:gd name="T57" fmla="*/ 251 h 127"/>
                <a:gd name="T58" fmla="*/ 494 w 234"/>
                <a:gd name="T59" fmla="*/ 256 h 127"/>
                <a:gd name="T60" fmla="*/ 506 w 234"/>
                <a:gd name="T61" fmla="*/ 256 h 127"/>
                <a:gd name="T62" fmla="*/ 528 w 234"/>
                <a:gd name="T63" fmla="*/ 239 h 127"/>
                <a:gd name="T64" fmla="*/ 555 w 234"/>
                <a:gd name="T65" fmla="*/ 223 h 127"/>
                <a:gd name="T66" fmla="*/ 567 w 234"/>
                <a:gd name="T67" fmla="*/ 209 h 127"/>
                <a:gd name="T68" fmla="*/ 584 w 234"/>
                <a:gd name="T69" fmla="*/ 197 h 127"/>
                <a:gd name="T70" fmla="*/ 600 w 234"/>
                <a:gd name="T71" fmla="*/ 192 h 127"/>
                <a:gd name="T72" fmla="*/ 631 w 234"/>
                <a:gd name="T73" fmla="*/ 172 h 127"/>
                <a:gd name="T74" fmla="*/ 687 w 234"/>
                <a:gd name="T75" fmla="*/ 144 h 127"/>
                <a:gd name="T76" fmla="*/ 564 w 234"/>
                <a:gd name="T77" fmla="*/ 33 h 127"/>
                <a:gd name="T78" fmla="*/ 415 w 234"/>
                <a:gd name="T79" fmla="*/ 41 h 12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34"/>
                <a:gd name="T121" fmla="*/ 0 h 127"/>
                <a:gd name="T122" fmla="*/ 234 w 234"/>
                <a:gd name="T123" fmla="*/ 127 h 12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34" h="127">
                  <a:moveTo>
                    <a:pt x="141" y="14"/>
                  </a:moveTo>
                  <a:cubicBezTo>
                    <a:pt x="121" y="1"/>
                    <a:pt x="121" y="1"/>
                    <a:pt x="121" y="1"/>
                  </a:cubicBezTo>
                  <a:cubicBezTo>
                    <a:pt x="55" y="0"/>
                    <a:pt x="55" y="0"/>
                    <a:pt x="55" y="0"/>
                  </a:cubicBezTo>
                  <a:cubicBezTo>
                    <a:pt x="14" y="11"/>
                    <a:pt x="14" y="11"/>
                    <a:pt x="14" y="11"/>
                  </a:cubicBezTo>
                  <a:cubicBezTo>
                    <a:pt x="11" y="15"/>
                    <a:pt x="11" y="15"/>
                    <a:pt x="11" y="15"/>
                  </a:cubicBezTo>
                  <a:cubicBezTo>
                    <a:pt x="11" y="15"/>
                    <a:pt x="0" y="17"/>
                    <a:pt x="2" y="24"/>
                  </a:cubicBezTo>
                  <a:cubicBezTo>
                    <a:pt x="4" y="30"/>
                    <a:pt x="37" y="72"/>
                    <a:pt x="37" y="72"/>
                  </a:cubicBezTo>
                  <a:cubicBezTo>
                    <a:pt x="37" y="72"/>
                    <a:pt x="37" y="81"/>
                    <a:pt x="43" y="84"/>
                  </a:cubicBezTo>
                  <a:cubicBezTo>
                    <a:pt x="48" y="86"/>
                    <a:pt x="54" y="89"/>
                    <a:pt x="54" y="93"/>
                  </a:cubicBezTo>
                  <a:cubicBezTo>
                    <a:pt x="55" y="97"/>
                    <a:pt x="52" y="104"/>
                    <a:pt x="56" y="106"/>
                  </a:cubicBezTo>
                  <a:cubicBezTo>
                    <a:pt x="58" y="107"/>
                    <a:pt x="62" y="111"/>
                    <a:pt x="63" y="113"/>
                  </a:cubicBezTo>
                  <a:cubicBezTo>
                    <a:pt x="64" y="113"/>
                    <a:pt x="64" y="114"/>
                    <a:pt x="64" y="114"/>
                  </a:cubicBezTo>
                  <a:cubicBezTo>
                    <a:pt x="64" y="116"/>
                    <a:pt x="62" y="120"/>
                    <a:pt x="63" y="121"/>
                  </a:cubicBezTo>
                  <a:cubicBezTo>
                    <a:pt x="65" y="123"/>
                    <a:pt x="68" y="125"/>
                    <a:pt x="72" y="125"/>
                  </a:cubicBezTo>
                  <a:cubicBezTo>
                    <a:pt x="76" y="125"/>
                    <a:pt x="78" y="124"/>
                    <a:pt x="78" y="124"/>
                  </a:cubicBezTo>
                  <a:cubicBezTo>
                    <a:pt x="78" y="124"/>
                    <a:pt x="79" y="127"/>
                    <a:pt x="81" y="127"/>
                  </a:cubicBezTo>
                  <a:cubicBezTo>
                    <a:pt x="84" y="126"/>
                    <a:pt x="84" y="125"/>
                    <a:pt x="84" y="125"/>
                  </a:cubicBezTo>
                  <a:cubicBezTo>
                    <a:pt x="84" y="124"/>
                    <a:pt x="85" y="122"/>
                    <a:pt x="91" y="122"/>
                  </a:cubicBezTo>
                  <a:cubicBezTo>
                    <a:pt x="91" y="122"/>
                    <a:pt x="96" y="123"/>
                    <a:pt x="97" y="121"/>
                  </a:cubicBezTo>
                  <a:cubicBezTo>
                    <a:pt x="98" y="119"/>
                    <a:pt x="98" y="117"/>
                    <a:pt x="90" y="116"/>
                  </a:cubicBezTo>
                  <a:cubicBezTo>
                    <a:pt x="82" y="116"/>
                    <a:pt x="85" y="113"/>
                    <a:pt x="85" y="113"/>
                  </a:cubicBezTo>
                  <a:cubicBezTo>
                    <a:pt x="85" y="113"/>
                    <a:pt x="89" y="110"/>
                    <a:pt x="93" y="111"/>
                  </a:cubicBezTo>
                  <a:cubicBezTo>
                    <a:pt x="97" y="112"/>
                    <a:pt x="100" y="114"/>
                    <a:pt x="100" y="114"/>
                  </a:cubicBezTo>
                  <a:cubicBezTo>
                    <a:pt x="100" y="114"/>
                    <a:pt x="103" y="110"/>
                    <a:pt x="105" y="110"/>
                  </a:cubicBezTo>
                  <a:cubicBezTo>
                    <a:pt x="108" y="110"/>
                    <a:pt x="107" y="114"/>
                    <a:pt x="109" y="113"/>
                  </a:cubicBezTo>
                  <a:cubicBezTo>
                    <a:pt x="112" y="113"/>
                    <a:pt x="119" y="112"/>
                    <a:pt x="129" y="107"/>
                  </a:cubicBezTo>
                  <a:cubicBezTo>
                    <a:pt x="140" y="102"/>
                    <a:pt x="143" y="101"/>
                    <a:pt x="146" y="100"/>
                  </a:cubicBezTo>
                  <a:cubicBezTo>
                    <a:pt x="149" y="99"/>
                    <a:pt x="155" y="96"/>
                    <a:pt x="158" y="91"/>
                  </a:cubicBezTo>
                  <a:cubicBezTo>
                    <a:pt x="161" y="87"/>
                    <a:pt x="161" y="86"/>
                    <a:pt x="164" y="85"/>
                  </a:cubicBezTo>
                  <a:cubicBezTo>
                    <a:pt x="167" y="84"/>
                    <a:pt x="168" y="86"/>
                    <a:pt x="168" y="87"/>
                  </a:cubicBezTo>
                  <a:cubicBezTo>
                    <a:pt x="168" y="88"/>
                    <a:pt x="170" y="89"/>
                    <a:pt x="172" y="87"/>
                  </a:cubicBezTo>
                  <a:cubicBezTo>
                    <a:pt x="174" y="85"/>
                    <a:pt x="175" y="83"/>
                    <a:pt x="180" y="81"/>
                  </a:cubicBezTo>
                  <a:cubicBezTo>
                    <a:pt x="185" y="79"/>
                    <a:pt x="189" y="77"/>
                    <a:pt x="189" y="76"/>
                  </a:cubicBezTo>
                  <a:cubicBezTo>
                    <a:pt x="189" y="75"/>
                    <a:pt x="190" y="73"/>
                    <a:pt x="193" y="71"/>
                  </a:cubicBezTo>
                  <a:cubicBezTo>
                    <a:pt x="195" y="70"/>
                    <a:pt x="199" y="67"/>
                    <a:pt x="199" y="67"/>
                  </a:cubicBezTo>
                  <a:cubicBezTo>
                    <a:pt x="199" y="67"/>
                    <a:pt x="202" y="66"/>
                    <a:pt x="204" y="65"/>
                  </a:cubicBezTo>
                  <a:cubicBezTo>
                    <a:pt x="206" y="63"/>
                    <a:pt x="209" y="60"/>
                    <a:pt x="215" y="58"/>
                  </a:cubicBezTo>
                  <a:cubicBezTo>
                    <a:pt x="221" y="55"/>
                    <a:pt x="234" y="49"/>
                    <a:pt x="234" y="49"/>
                  </a:cubicBezTo>
                  <a:cubicBezTo>
                    <a:pt x="192" y="11"/>
                    <a:pt x="192" y="11"/>
                    <a:pt x="192" y="11"/>
                  </a:cubicBezTo>
                  <a:lnTo>
                    <a:pt x="141" y="14"/>
                  </a:ln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
            <p:cNvSpPr/>
            <p:nvPr/>
          </p:nvSpPr>
          <p:spPr bwMode="auto">
            <a:xfrm>
              <a:off x="3893" y="2255"/>
              <a:ext cx="481" cy="359"/>
            </a:xfrm>
            <a:custGeom>
              <a:avLst/>
              <a:gdLst>
                <a:gd name="T0" fmla="*/ 823 w 281"/>
                <a:gd name="T1" fmla="*/ 38 h 210"/>
                <a:gd name="T2" fmla="*/ 823 w 281"/>
                <a:gd name="T3" fmla="*/ 24 h 210"/>
                <a:gd name="T4" fmla="*/ 548 w 281"/>
                <a:gd name="T5" fmla="*/ 3 h 210"/>
                <a:gd name="T6" fmla="*/ 539 w 281"/>
                <a:gd name="T7" fmla="*/ 9 h 210"/>
                <a:gd name="T8" fmla="*/ 515 w 281"/>
                <a:gd name="T9" fmla="*/ 24 h 210"/>
                <a:gd name="T10" fmla="*/ 493 w 281"/>
                <a:gd name="T11" fmla="*/ 36 h 210"/>
                <a:gd name="T12" fmla="*/ 486 w 281"/>
                <a:gd name="T13" fmla="*/ 44 h 210"/>
                <a:gd name="T14" fmla="*/ 454 w 281"/>
                <a:gd name="T15" fmla="*/ 67 h 210"/>
                <a:gd name="T16" fmla="*/ 387 w 281"/>
                <a:gd name="T17" fmla="*/ 106 h 210"/>
                <a:gd name="T18" fmla="*/ 305 w 281"/>
                <a:gd name="T19" fmla="*/ 164 h 210"/>
                <a:gd name="T20" fmla="*/ 301 w 281"/>
                <a:gd name="T21" fmla="*/ 198 h 210"/>
                <a:gd name="T22" fmla="*/ 293 w 281"/>
                <a:gd name="T23" fmla="*/ 219 h 210"/>
                <a:gd name="T24" fmla="*/ 246 w 281"/>
                <a:gd name="T25" fmla="*/ 256 h 210"/>
                <a:gd name="T26" fmla="*/ 238 w 281"/>
                <a:gd name="T27" fmla="*/ 275 h 210"/>
                <a:gd name="T28" fmla="*/ 226 w 281"/>
                <a:gd name="T29" fmla="*/ 297 h 210"/>
                <a:gd name="T30" fmla="*/ 217 w 281"/>
                <a:gd name="T31" fmla="*/ 316 h 210"/>
                <a:gd name="T32" fmla="*/ 219 w 281"/>
                <a:gd name="T33" fmla="*/ 338 h 210"/>
                <a:gd name="T34" fmla="*/ 169 w 281"/>
                <a:gd name="T35" fmla="*/ 371 h 210"/>
                <a:gd name="T36" fmla="*/ 132 w 281"/>
                <a:gd name="T37" fmla="*/ 407 h 210"/>
                <a:gd name="T38" fmla="*/ 103 w 281"/>
                <a:gd name="T39" fmla="*/ 429 h 210"/>
                <a:gd name="T40" fmla="*/ 67 w 281"/>
                <a:gd name="T41" fmla="*/ 450 h 210"/>
                <a:gd name="T42" fmla="*/ 29 w 281"/>
                <a:gd name="T43" fmla="*/ 482 h 210"/>
                <a:gd name="T44" fmla="*/ 3 w 281"/>
                <a:gd name="T45" fmla="*/ 506 h 210"/>
                <a:gd name="T46" fmla="*/ 284 w 281"/>
                <a:gd name="T47" fmla="*/ 515 h 210"/>
                <a:gd name="T48" fmla="*/ 269 w 281"/>
                <a:gd name="T49" fmla="*/ 539 h 210"/>
                <a:gd name="T50" fmla="*/ 258 w 281"/>
                <a:gd name="T51" fmla="*/ 564 h 210"/>
                <a:gd name="T52" fmla="*/ 255 w 281"/>
                <a:gd name="T53" fmla="*/ 581 h 210"/>
                <a:gd name="T54" fmla="*/ 267 w 281"/>
                <a:gd name="T55" fmla="*/ 590 h 210"/>
                <a:gd name="T56" fmla="*/ 267 w 281"/>
                <a:gd name="T57" fmla="*/ 610 h 210"/>
                <a:gd name="T58" fmla="*/ 293 w 281"/>
                <a:gd name="T59" fmla="*/ 609 h 210"/>
                <a:gd name="T60" fmla="*/ 341 w 281"/>
                <a:gd name="T61" fmla="*/ 597 h 210"/>
                <a:gd name="T62" fmla="*/ 371 w 281"/>
                <a:gd name="T63" fmla="*/ 598 h 210"/>
                <a:gd name="T64" fmla="*/ 413 w 281"/>
                <a:gd name="T65" fmla="*/ 593 h 210"/>
                <a:gd name="T66" fmla="*/ 445 w 281"/>
                <a:gd name="T67" fmla="*/ 602 h 210"/>
                <a:gd name="T68" fmla="*/ 551 w 281"/>
                <a:gd name="T69" fmla="*/ 415 h 210"/>
                <a:gd name="T70" fmla="*/ 823 w 281"/>
                <a:gd name="T71" fmla="*/ 38 h 2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1"/>
                <a:gd name="T109" fmla="*/ 0 h 210"/>
                <a:gd name="T110" fmla="*/ 281 w 281"/>
                <a:gd name="T111" fmla="*/ 210 h 2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1" h="210">
                  <a:moveTo>
                    <a:pt x="281" y="13"/>
                  </a:moveTo>
                  <a:cubicBezTo>
                    <a:pt x="281" y="13"/>
                    <a:pt x="279" y="11"/>
                    <a:pt x="281" y="8"/>
                  </a:cubicBezTo>
                  <a:cubicBezTo>
                    <a:pt x="187" y="1"/>
                    <a:pt x="187" y="1"/>
                    <a:pt x="187" y="1"/>
                  </a:cubicBezTo>
                  <a:cubicBezTo>
                    <a:pt x="187" y="1"/>
                    <a:pt x="185" y="0"/>
                    <a:pt x="184" y="3"/>
                  </a:cubicBezTo>
                  <a:cubicBezTo>
                    <a:pt x="182" y="6"/>
                    <a:pt x="178" y="7"/>
                    <a:pt x="176" y="8"/>
                  </a:cubicBezTo>
                  <a:cubicBezTo>
                    <a:pt x="173" y="9"/>
                    <a:pt x="168" y="12"/>
                    <a:pt x="168" y="12"/>
                  </a:cubicBezTo>
                  <a:cubicBezTo>
                    <a:pt x="168" y="12"/>
                    <a:pt x="170" y="12"/>
                    <a:pt x="166" y="15"/>
                  </a:cubicBezTo>
                  <a:cubicBezTo>
                    <a:pt x="163" y="17"/>
                    <a:pt x="156" y="21"/>
                    <a:pt x="155" y="23"/>
                  </a:cubicBezTo>
                  <a:cubicBezTo>
                    <a:pt x="154" y="24"/>
                    <a:pt x="138" y="33"/>
                    <a:pt x="132" y="36"/>
                  </a:cubicBezTo>
                  <a:cubicBezTo>
                    <a:pt x="127" y="39"/>
                    <a:pt x="109" y="48"/>
                    <a:pt x="104" y="56"/>
                  </a:cubicBezTo>
                  <a:cubicBezTo>
                    <a:pt x="99" y="64"/>
                    <a:pt x="108" y="65"/>
                    <a:pt x="103" y="68"/>
                  </a:cubicBezTo>
                  <a:cubicBezTo>
                    <a:pt x="98" y="70"/>
                    <a:pt x="100" y="73"/>
                    <a:pt x="100" y="75"/>
                  </a:cubicBezTo>
                  <a:cubicBezTo>
                    <a:pt x="99" y="76"/>
                    <a:pt x="85" y="82"/>
                    <a:pt x="84" y="88"/>
                  </a:cubicBezTo>
                  <a:cubicBezTo>
                    <a:pt x="84" y="88"/>
                    <a:pt x="86" y="92"/>
                    <a:pt x="81" y="94"/>
                  </a:cubicBezTo>
                  <a:cubicBezTo>
                    <a:pt x="76" y="97"/>
                    <a:pt x="76" y="99"/>
                    <a:pt x="77" y="102"/>
                  </a:cubicBezTo>
                  <a:cubicBezTo>
                    <a:pt x="77" y="105"/>
                    <a:pt x="73" y="106"/>
                    <a:pt x="74" y="108"/>
                  </a:cubicBezTo>
                  <a:cubicBezTo>
                    <a:pt x="75" y="111"/>
                    <a:pt x="77" y="113"/>
                    <a:pt x="75" y="116"/>
                  </a:cubicBezTo>
                  <a:cubicBezTo>
                    <a:pt x="72" y="120"/>
                    <a:pt x="61" y="123"/>
                    <a:pt x="58" y="127"/>
                  </a:cubicBezTo>
                  <a:cubicBezTo>
                    <a:pt x="54" y="131"/>
                    <a:pt x="50" y="136"/>
                    <a:pt x="45" y="139"/>
                  </a:cubicBezTo>
                  <a:cubicBezTo>
                    <a:pt x="41" y="141"/>
                    <a:pt x="38" y="144"/>
                    <a:pt x="35" y="147"/>
                  </a:cubicBezTo>
                  <a:cubicBezTo>
                    <a:pt x="31" y="149"/>
                    <a:pt x="30" y="150"/>
                    <a:pt x="23" y="154"/>
                  </a:cubicBezTo>
                  <a:cubicBezTo>
                    <a:pt x="17" y="157"/>
                    <a:pt x="12" y="162"/>
                    <a:pt x="10" y="165"/>
                  </a:cubicBezTo>
                  <a:cubicBezTo>
                    <a:pt x="8" y="169"/>
                    <a:pt x="0" y="169"/>
                    <a:pt x="1" y="173"/>
                  </a:cubicBezTo>
                  <a:cubicBezTo>
                    <a:pt x="2" y="174"/>
                    <a:pt x="97" y="176"/>
                    <a:pt x="97" y="176"/>
                  </a:cubicBezTo>
                  <a:cubicBezTo>
                    <a:pt x="97" y="176"/>
                    <a:pt x="96" y="181"/>
                    <a:pt x="92" y="184"/>
                  </a:cubicBezTo>
                  <a:cubicBezTo>
                    <a:pt x="88" y="187"/>
                    <a:pt x="85" y="190"/>
                    <a:pt x="88" y="193"/>
                  </a:cubicBezTo>
                  <a:cubicBezTo>
                    <a:pt x="90" y="195"/>
                    <a:pt x="89" y="197"/>
                    <a:pt x="87" y="199"/>
                  </a:cubicBezTo>
                  <a:cubicBezTo>
                    <a:pt x="86" y="201"/>
                    <a:pt x="89" y="202"/>
                    <a:pt x="91" y="202"/>
                  </a:cubicBezTo>
                  <a:cubicBezTo>
                    <a:pt x="92" y="203"/>
                    <a:pt x="91" y="206"/>
                    <a:pt x="91" y="209"/>
                  </a:cubicBezTo>
                  <a:cubicBezTo>
                    <a:pt x="91" y="209"/>
                    <a:pt x="94" y="210"/>
                    <a:pt x="100" y="208"/>
                  </a:cubicBezTo>
                  <a:cubicBezTo>
                    <a:pt x="106" y="206"/>
                    <a:pt x="112" y="203"/>
                    <a:pt x="116" y="204"/>
                  </a:cubicBezTo>
                  <a:cubicBezTo>
                    <a:pt x="120" y="205"/>
                    <a:pt x="122" y="205"/>
                    <a:pt x="127" y="205"/>
                  </a:cubicBezTo>
                  <a:cubicBezTo>
                    <a:pt x="131" y="205"/>
                    <a:pt x="137" y="202"/>
                    <a:pt x="141" y="203"/>
                  </a:cubicBezTo>
                  <a:cubicBezTo>
                    <a:pt x="145" y="203"/>
                    <a:pt x="147" y="206"/>
                    <a:pt x="152" y="206"/>
                  </a:cubicBezTo>
                  <a:cubicBezTo>
                    <a:pt x="188" y="142"/>
                    <a:pt x="188" y="142"/>
                    <a:pt x="188" y="142"/>
                  </a:cubicBezTo>
                  <a:lnTo>
                    <a:pt x="281" y="13"/>
                  </a:ln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p:nvPr/>
          </p:nvSpPr>
          <p:spPr bwMode="auto">
            <a:xfrm>
              <a:off x="1704" y="1366"/>
              <a:ext cx="613" cy="829"/>
            </a:xfrm>
            <a:custGeom>
              <a:avLst/>
              <a:gdLst>
                <a:gd name="T0" fmla="*/ 622 w 358"/>
                <a:gd name="T1" fmla="*/ 1391 h 484"/>
                <a:gd name="T2" fmla="*/ 675 w 358"/>
                <a:gd name="T3" fmla="*/ 1302 h 484"/>
                <a:gd name="T4" fmla="*/ 736 w 358"/>
                <a:gd name="T5" fmla="*/ 1267 h 484"/>
                <a:gd name="T6" fmla="*/ 818 w 358"/>
                <a:gd name="T7" fmla="*/ 1209 h 484"/>
                <a:gd name="T8" fmla="*/ 830 w 358"/>
                <a:gd name="T9" fmla="*/ 1153 h 484"/>
                <a:gd name="T10" fmla="*/ 659 w 358"/>
                <a:gd name="T11" fmla="*/ 498 h 484"/>
                <a:gd name="T12" fmla="*/ 728 w 358"/>
                <a:gd name="T13" fmla="*/ 452 h 484"/>
                <a:gd name="T14" fmla="*/ 1050 w 358"/>
                <a:gd name="T15" fmla="*/ 140 h 484"/>
                <a:gd name="T16" fmla="*/ 565 w 358"/>
                <a:gd name="T17" fmla="*/ 0 h 484"/>
                <a:gd name="T18" fmla="*/ 545 w 358"/>
                <a:gd name="T19" fmla="*/ 24 h 484"/>
                <a:gd name="T20" fmla="*/ 515 w 358"/>
                <a:gd name="T21" fmla="*/ 65 h 484"/>
                <a:gd name="T22" fmla="*/ 469 w 358"/>
                <a:gd name="T23" fmla="*/ 87 h 484"/>
                <a:gd name="T24" fmla="*/ 425 w 358"/>
                <a:gd name="T25" fmla="*/ 132 h 484"/>
                <a:gd name="T26" fmla="*/ 330 w 358"/>
                <a:gd name="T27" fmla="*/ 182 h 484"/>
                <a:gd name="T28" fmla="*/ 329 w 358"/>
                <a:gd name="T29" fmla="*/ 223 h 484"/>
                <a:gd name="T30" fmla="*/ 320 w 358"/>
                <a:gd name="T31" fmla="*/ 240 h 484"/>
                <a:gd name="T32" fmla="*/ 281 w 358"/>
                <a:gd name="T33" fmla="*/ 296 h 484"/>
                <a:gd name="T34" fmla="*/ 243 w 358"/>
                <a:gd name="T35" fmla="*/ 332 h 484"/>
                <a:gd name="T36" fmla="*/ 211 w 358"/>
                <a:gd name="T37" fmla="*/ 349 h 484"/>
                <a:gd name="T38" fmla="*/ 173 w 358"/>
                <a:gd name="T39" fmla="*/ 367 h 484"/>
                <a:gd name="T40" fmla="*/ 190 w 358"/>
                <a:gd name="T41" fmla="*/ 382 h 484"/>
                <a:gd name="T42" fmla="*/ 211 w 358"/>
                <a:gd name="T43" fmla="*/ 394 h 484"/>
                <a:gd name="T44" fmla="*/ 214 w 358"/>
                <a:gd name="T45" fmla="*/ 428 h 484"/>
                <a:gd name="T46" fmla="*/ 219 w 358"/>
                <a:gd name="T47" fmla="*/ 449 h 484"/>
                <a:gd name="T48" fmla="*/ 178 w 358"/>
                <a:gd name="T49" fmla="*/ 478 h 484"/>
                <a:gd name="T50" fmla="*/ 173 w 358"/>
                <a:gd name="T51" fmla="*/ 514 h 484"/>
                <a:gd name="T52" fmla="*/ 193 w 358"/>
                <a:gd name="T53" fmla="*/ 516 h 484"/>
                <a:gd name="T54" fmla="*/ 238 w 358"/>
                <a:gd name="T55" fmla="*/ 519 h 484"/>
                <a:gd name="T56" fmla="*/ 325 w 358"/>
                <a:gd name="T57" fmla="*/ 514 h 484"/>
                <a:gd name="T58" fmla="*/ 334 w 358"/>
                <a:gd name="T59" fmla="*/ 536 h 484"/>
                <a:gd name="T60" fmla="*/ 252 w 358"/>
                <a:gd name="T61" fmla="*/ 519 h 484"/>
                <a:gd name="T62" fmla="*/ 247 w 358"/>
                <a:gd name="T63" fmla="*/ 540 h 484"/>
                <a:gd name="T64" fmla="*/ 219 w 358"/>
                <a:gd name="T65" fmla="*/ 587 h 484"/>
                <a:gd name="T66" fmla="*/ 199 w 358"/>
                <a:gd name="T67" fmla="*/ 613 h 484"/>
                <a:gd name="T68" fmla="*/ 199 w 358"/>
                <a:gd name="T69" fmla="*/ 587 h 484"/>
                <a:gd name="T70" fmla="*/ 197 w 358"/>
                <a:gd name="T71" fmla="*/ 552 h 484"/>
                <a:gd name="T72" fmla="*/ 152 w 358"/>
                <a:gd name="T73" fmla="*/ 589 h 484"/>
                <a:gd name="T74" fmla="*/ 111 w 358"/>
                <a:gd name="T75" fmla="*/ 639 h 484"/>
                <a:gd name="T76" fmla="*/ 82 w 358"/>
                <a:gd name="T77" fmla="*/ 678 h 484"/>
                <a:gd name="T78" fmla="*/ 77 w 358"/>
                <a:gd name="T79" fmla="*/ 719 h 484"/>
                <a:gd name="T80" fmla="*/ 82 w 358"/>
                <a:gd name="T81" fmla="*/ 783 h 484"/>
                <a:gd name="T82" fmla="*/ 77 w 358"/>
                <a:gd name="T83" fmla="*/ 832 h 484"/>
                <a:gd name="T84" fmla="*/ 77 w 358"/>
                <a:gd name="T85" fmla="*/ 860 h 484"/>
                <a:gd name="T86" fmla="*/ 77 w 358"/>
                <a:gd name="T87" fmla="*/ 892 h 484"/>
                <a:gd name="T88" fmla="*/ 58 w 358"/>
                <a:gd name="T89" fmla="*/ 939 h 484"/>
                <a:gd name="T90" fmla="*/ 3 w 358"/>
                <a:gd name="T91" fmla="*/ 983 h 484"/>
                <a:gd name="T92" fmla="*/ 21 w 358"/>
                <a:gd name="T93" fmla="*/ 1016 h 484"/>
                <a:gd name="T94" fmla="*/ 82 w 358"/>
                <a:gd name="T95" fmla="*/ 1038 h 484"/>
                <a:gd name="T96" fmla="*/ 123 w 358"/>
                <a:gd name="T97" fmla="*/ 1059 h 484"/>
                <a:gd name="T98" fmla="*/ 147 w 358"/>
                <a:gd name="T99" fmla="*/ 1086 h 484"/>
                <a:gd name="T100" fmla="*/ 173 w 358"/>
                <a:gd name="T101" fmla="*/ 1115 h 484"/>
                <a:gd name="T102" fmla="*/ 217 w 358"/>
                <a:gd name="T103" fmla="*/ 1144 h 484"/>
                <a:gd name="T104" fmla="*/ 185 w 358"/>
                <a:gd name="T105" fmla="*/ 1165 h 484"/>
                <a:gd name="T106" fmla="*/ 199 w 358"/>
                <a:gd name="T107" fmla="*/ 1182 h 484"/>
                <a:gd name="T108" fmla="*/ 252 w 358"/>
                <a:gd name="T109" fmla="*/ 1189 h 484"/>
                <a:gd name="T110" fmla="*/ 238 w 358"/>
                <a:gd name="T111" fmla="*/ 1235 h 484"/>
                <a:gd name="T112" fmla="*/ 252 w 358"/>
                <a:gd name="T113" fmla="*/ 1293 h 484"/>
                <a:gd name="T114" fmla="*/ 193 w 358"/>
                <a:gd name="T115" fmla="*/ 1334 h 484"/>
                <a:gd name="T116" fmla="*/ 226 w 358"/>
                <a:gd name="T117" fmla="*/ 1326 h 484"/>
                <a:gd name="T118" fmla="*/ 202 w 358"/>
                <a:gd name="T119" fmla="*/ 1350 h 484"/>
                <a:gd name="T120" fmla="*/ 284 w 358"/>
                <a:gd name="T121" fmla="*/ 1367 h 484"/>
                <a:gd name="T122" fmla="*/ 565 w 358"/>
                <a:gd name="T123" fmla="*/ 1403 h 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8"/>
                <a:gd name="T187" fmla="*/ 0 h 484"/>
                <a:gd name="T188" fmla="*/ 358 w 358"/>
                <a:gd name="T189" fmla="*/ 484 h 4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8" h="484">
                  <a:moveTo>
                    <a:pt x="203" y="478"/>
                  </a:moveTo>
                  <a:cubicBezTo>
                    <a:pt x="206" y="481"/>
                    <a:pt x="212" y="476"/>
                    <a:pt x="212" y="474"/>
                  </a:cubicBezTo>
                  <a:cubicBezTo>
                    <a:pt x="211" y="472"/>
                    <a:pt x="212" y="468"/>
                    <a:pt x="210" y="461"/>
                  </a:cubicBezTo>
                  <a:cubicBezTo>
                    <a:pt x="207" y="455"/>
                    <a:pt x="230" y="444"/>
                    <a:pt x="230" y="444"/>
                  </a:cubicBezTo>
                  <a:cubicBezTo>
                    <a:pt x="236" y="438"/>
                    <a:pt x="236" y="438"/>
                    <a:pt x="236" y="438"/>
                  </a:cubicBezTo>
                  <a:cubicBezTo>
                    <a:pt x="241" y="438"/>
                    <a:pt x="249" y="436"/>
                    <a:pt x="251" y="432"/>
                  </a:cubicBezTo>
                  <a:cubicBezTo>
                    <a:pt x="254" y="427"/>
                    <a:pt x="262" y="423"/>
                    <a:pt x="271" y="421"/>
                  </a:cubicBezTo>
                  <a:cubicBezTo>
                    <a:pt x="280" y="420"/>
                    <a:pt x="282" y="413"/>
                    <a:pt x="279" y="412"/>
                  </a:cubicBezTo>
                  <a:cubicBezTo>
                    <a:pt x="276" y="410"/>
                    <a:pt x="278" y="407"/>
                    <a:pt x="278" y="403"/>
                  </a:cubicBezTo>
                  <a:cubicBezTo>
                    <a:pt x="278" y="398"/>
                    <a:pt x="280" y="397"/>
                    <a:pt x="283" y="393"/>
                  </a:cubicBezTo>
                  <a:cubicBezTo>
                    <a:pt x="286" y="388"/>
                    <a:pt x="282" y="386"/>
                    <a:pt x="282" y="386"/>
                  </a:cubicBezTo>
                  <a:cubicBezTo>
                    <a:pt x="282" y="386"/>
                    <a:pt x="222" y="171"/>
                    <a:pt x="225" y="170"/>
                  </a:cubicBezTo>
                  <a:cubicBezTo>
                    <a:pt x="227" y="169"/>
                    <a:pt x="227" y="167"/>
                    <a:pt x="229" y="165"/>
                  </a:cubicBezTo>
                  <a:cubicBezTo>
                    <a:pt x="231" y="163"/>
                    <a:pt x="248" y="154"/>
                    <a:pt x="248" y="154"/>
                  </a:cubicBezTo>
                  <a:cubicBezTo>
                    <a:pt x="241" y="154"/>
                    <a:pt x="247" y="147"/>
                    <a:pt x="247" y="147"/>
                  </a:cubicBezTo>
                  <a:cubicBezTo>
                    <a:pt x="358" y="48"/>
                    <a:pt x="358" y="48"/>
                    <a:pt x="358" y="48"/>
                  </a:cubicBezTo>
                  <a:cubicBezTo>
                    <a:pt x="198" y="0"/>
                    <a:pt x="198" y="0"/>
                    <a:pt x="198" y="0"/>
                  </a:cubicBezTo>
                  <a:cubicBezTo>
                    <a:pt x="196" y="1"/>
                    <a:pt x="194" y="1"/>
                    <a:pt x="193" y="0"/>
                  </a:cubicBezTo>
                  <a:cubicBezTo>
                    <a:pt x="191" y="0"/>
                    <a:pt x="187" y="0"/>
                    <a:pt x="186" y="2"/>
                  </a:cubicBezTo>
                  <a:cubicBezTo>
                    <a:pt x="185" y="3"/>
                    <a:pt x="185" y="6"/>
                    <a:pt x="186" y="8"/>
                  </a:cubicBezTo>
                  <a:cubicBezTo>
                    <a:pt x="187" y="10"/>
                    <a:pt x="186" y="11"/>
                    <a:pt x="184" y="13"/>
                  </a:cubicBezTo>
                  <a:cubicBezTo>
                    <a:pt x="182" y="16"/>
                    <a:pt x="177" y="21"/>
                    <a:pt x="176" y="22"/>
                  </a:cubicBezTo>
                  <a:cubicBezTo>
                    <a:pt x="174" y="23"/>
                    <a:pt x="166" y="31"/>
                    <a:pt x="161" y="30"/>
                  </a:cubicBezTo>
                  <a:cubicBezTo>
                    <a:pt x="160" y="30"/>
                    <a:pt x="160" y="30"/>
                    <a:pt x="160" y="30"/>
                  </a:cubicBezTo>
                  <a:cubicBezTo>
                    <a:pt x="160" y="30"/>
                    <a:pt x="152" y="40"/>
                    <a:pt x="152" y="41"/>
                  </a:cubicBezTo>
                  <a:cubicBezTo>
                    <a:pt x="151" y="41"/>
                    <a:pt x="150" y="43"/>
                    <a:pt x="145" y="45"/>
                  </a:cubicBezTo>
                  <a:cubicBezTo>
                    <a:pt x="140" y="47"/>
                    <a:pt x="133" y="50"/>
                    <a:pt x="126" y="53"/>
                  </a:cubicBezTo>
                  <a:cubicBezTo>
                    <a:pt x="120" y="57"/>
                    <a:pt x="114" y="61"/>
                    <a:pt x="113" y="62"/>
                  </a:cubicBezTo>
                  <a:cubicBezTo>
                    <a:pt x="113" y="63"/>
                    <a:pt x="110" y="66"/>
                    <a:pt x="110" y="69"/>
                  </a:cubicBezTo>
                  <a:cubicBezTo>
                    <a:pt x="110" y="71"/>
                    <a:pt x="112" y="76"/>
                    <a:pt x="112" y="76"/>
                  </a:cubicBezTo>
                  <a:cubicBezTo>
                    <a:pt x="109" y="79"/>
                    <a:pt x="109" y="79"/>
                    <a:pt x="109" y="79"/>
                  </a:cubicBezTo>
                  <a:cubicBezTo>
                    <a:pt x="109" y="82"/>
                    <a:pt x="109" y="82"/>
                    <a:pt x="109" y="82"/>
                  </a:cubicBezTo>
                  <a:cubicBezTo>
                    <a:pt x="109" y="82"/>
                    <a:pt x="108" y="87"/>
                    <a:pt x="105" y="91"/>
                  </a:cubicBezTo>
                  <a:cubicBezTo>
                    <a:pt x="103" y="95"/>
                    <a:pt x="101" y="98"/>
                    <a:pt x="96" y="101"/>
                  </a:cubicBezTo>
                  <a:cubicBezTo>
                    <a:pt x="92" y="104"/>
                    <a:pt x="87" y="106"/>
                    <a:pt x="85" y="108"/>
                  </a:cubicBezTo>
                  <a:cubicBezTo>
                    <a:pt x="83" y="109"/>
                    <a:pt x="84" y="111"/>
                    <a:pt x="83" y="113"/>
                  </a:cubicBezTo>
                  <a:cubicBezTo>
                    <a:pt x="82" y="115"/>
                    <a:pt x="80" y="116"/>
                    <a:pt x="77" y="117"/>
                  </a:cubicBezTo>
                  <a:cubicBezTo>
                    <a:pt x="74" y="117"/>
                    <a:pt x="73" y="118"/>
                    <a:pt x="72" y="119"/>
                  </a:cubicBezTo>
                  <a:cubicBezTo>
                    <a:pt x="71" y="121"/>
                    <a:pt x="70" y="122"/>
                    <a:pt x="68" y="122"/>
                  </a:cubicBezTo>
                  <a:cubicBezTo>
                    <a:pt x="65" y="123"/>
                    <a:pt x="60" y="124"/>
                    <a:pt x="59" y="125"/>
                  </a:cubicBezTo>
                  <a:cubicBezTo>
                    <a:pt x="58" y="126"/>
                    <a:pt x="59" y="127"/>
                    <a:pt x="61" y="128"/>
                  </a:cubicBezTo>
                  <a:cubicBezTo>
                    <a:pt x="62" y="128"/>
                    <a:pt x="64" y="130"/>
                    <a:pt x="65" y="130"/>
                  </a:cubicBezTo>
                  <a:cubicBezTo>
                    <a:pt x="66" y="129"/>
                    <a:pt x="69" y="128"/>
                    <a:pt x="71" y="128"/>
                  </a:cubicBezTo>
                  <a:cubicBezTo>
                    <a:pt x="72" y="129"/>
                    <a:pt x="73" y="132"/>
                    <a:pt x="72" y="134"/>
                  </a:cubicBezTo>
                  <a:cubicBezTo>
                    <a:pt x="71" y="136"/>
                    <a:pt x="69" y="138"/>
                    <a:pt x="70" y="140"/>
                  </a:cubicBezTo>
                  <a:cubicBezTo>
                    <a:pt x="71" y="142"/>
                    <a:pt x="73" y="144"/>
                    <a:pt x="73" y="146"/>
                  </a:cubicBezTo>
                  <a:cubicBezTo>
                    <a:pt x="72" y="148"/>
                    <a:pt x="71" y="151"/>
                    <a:pt x="73" y="152"/>
                  </a:cubicBezTo>
                  <a:cubicBezTo>
                    <a:pt x="75" y="152"/>
                    <a:pt x="76" y="152"/>
                    <a:pt x="75" y="153"/>
                  </a:cubicBezTo>
                  <a:cubicBezTo>
                    <a:pt x="75" y="153"/>
                    <a:pt x="73" y="161"/>
                    <a:pt x="73" y="162"/>
                  </a:cubicBezTo>
                  <a:cubicBezTo>
                    <a:pt x="73" y="162"/>
                    <a:pt x="67" y="160"/>
                    <a:pt x="61" y="163"/>
                  </a:cubicBezTo>
                  <a:cubicBezTo>
                    <a:pt x="56" y="166"/>
                    <a:pt x="53" y="172"/>
                    <a:pt x="54" y="174"/>
                  </a:cubicBezTo>
                  <a:cubicBezTo>
                    <a:pt x="56" y="176"/>
                    <a:pt x="58" y="176"/>
                    <a:pt x="59" y="175"/>
                  </a:cubicBezTo>
                  <a:cubicBezTo>
                    <a:pt x="61" y="173"/>
                    <a:pt x="63" y="172"/>
                    <a:pt x="65" y="172"/>
                  </a:cubicBezTo>
                  <a:cubicBezTo>
                    <a:pt x="67" y="172"/>
                    <a:pt x="68" y="173"/>
                    <a:pt x="66" y="176"/>
                  </a:cubicBezTo>
                  <a:cubicBezTo>
                    <a:pt x="63" y="179"/>
                    <a:pt x="65" y="182"/>
                    <a:pt x="69" y="182"/>
                  </a:cubicBezTo>
                  <a:cubicBezTo>
                    <a:pt x="73" y="182"/>
                    <a:pt x="78" y="180"/>
                    <a:pt x="81" y="177"/>
                  </a:cubicBezTo>
                  <a:cubicBezTo>
                    <a:pt x="84" y="174"/>
                    <a:pt x="90" y="170"/>
                    <a:pt x="94" y="173"/>
                  </a:cubicBezTo>
                  <a:cubicBezTo>
                    <a:pt x="98" y="175"/>
                    <a:pt x="105" y="176"/>
                    <a:pt x="111" y="175"/>
                  </a:cubicBezTo>
                  <a:cubicBezTo>
                    <a:pt x="117" y="175"/>
                    <a:pt x="133" y="173"/>
                    <a:pt x="129" y="177"/>
                  </a:cubicBezTo>
                  <a:cubicBezTo>
                    <a:pt x="124" y="181"/>
                    <a:pt x="118" y="184"/>
                    <a:pt x="114" y="183"/>
                  </a:cubicBezTo>
                  <a:cubicBezTo>
                    <a:pt x="109" y="183"/>
                    <a:pt x="109" y="178"/>
                    <a:pt x="102" y="178"/>
                  </a:cubicBezTo>
                  <a:cubicBezTo>
                    <a:pt x="95" y="178"/>
                    <a:pt x="89" y="175"/>
                    <a:pt x="86" y="177"/>
                  </a:cubicBezTo>
                  <a:cubicBezTo>
                    <a:pt x="83" y="179"/>
                    <a:pt x="84" y="181"/>
                    <a:pt x="84" y="181"/>
                  </a:cubicBezTo>
                  <a:cubicBezTo>
                    <a:pt x="84" y="181"/>
                    <a:pt x="86" y="182"/>
                    <a:pt x="84" y="184"/>
                  </a:cubicBezTo>
                  <a:cubicBezTo>
                    <a:pt x="82" y="186"/>
                    <a:pt x="79" y="191"/>
                    <a:pt x="78" y="192"/>
                  </a:cubicBezTo>
                  <a:cubicBezTo>
                    <a:pt x="78" y="194"/>
                    <a:pt x="76" y="198"/>
                    <a:pt x="75" y="200"/>
                  </a:cubicBezTo>
                  <a:cubicBezTo>
                    <a:pt x="75" y="203"/>
                    <a:pt x="75" y="208"/>
                    <a:pt x="73" y="209"/>
                  </a:cubicBezTo>
                  <a:cubicBezTo>
                    <a:pt x="71" y="211"/>
                    <a:pt x="66" y="211"/>
                    <a:pt x="68" y="209"/>
                  </a:cubicBezTo>
                  <a:cubicBezTo>
                    <a:pt x="69" y="207"/>
                    <a:pt x="68" y="206"/>
                    <a:pt x="67" y="205"/>
                  </a:cubicBezTo>
                  <a:cubicBezTo>
                    <a:pt x="66" y="204"/>
                    <a:pt x="67" y="203"/>
                    <a:pt x="68" y="200"/>
                  </a:cubicBezTo>
                  <a:cubicBezTo>
                    <a:pt x="70" y="197"/>
                    <a:pt x="76" y="190"/>
                    <a:pt x="76" y="187"/>
                  </a:cubicBezTo>
                  <a:cubicBezTo>
                    <a:pt x="76" y="187"/>
                    <a:pt x="69" y="187"/>
                    <a:pt x="67" y="188"/>
                  </a:cubicBezTo>
                  <a:cubicBezTo>
                    <a:pt x="65" y="190"/>
                    <a:pt x="61" y="189"/>
                    <a:pt x="59" y="192"/>
                  </a:cubicBezTo>
                  <a:cubicBezTo>
                    <a:pt x="57" y="195"/>
                    <a:pt x="53" y="198"/>
                    <a:pt x="52" y="201"/>
                  </a:cubicBezTo>
                  <a:cubicBezTo>
                    <a:pt x="50" y="204"/>
                    <a:pt x="46" y="208"/>
                    <a:pt x="40" y="210"/>
                  </a:cubicBezTo>
                  <a:cubicBezTo>
                    <a:pt x="40" y="210"/>
                    <a:pt x="41" y="214"/>
                    <a:pt x="38" y="218"/>
                  </a:cubicBezTo>
                  <a:cubicBezTo>
                    <a:pt x="35" y="222"/>
                    <a:pt x="31" y="226"/>
                    <a:pt x="29" y="227"/>
                  </a:cubicBezTo>
                  <a:cubicBezTo>
                    <a:pt x="27" y="229"/>
                    <a:pt x="26" y="231"/>
                    <a:pt x="28" y="231"/>
                  </a:cubicBezTo>
                  <a:cubicBezTo>
                    <a:pt x="31" y="231"/>
                    <a:pt x="37" y="234"/>
                    <a:pt x="33" y="241"/>
                  </a:cubicBezTo>
                  <a:cubicBezTo>
                    <a:pt x="33" y="241"/>
                    <a:pt x="28" y="242"/>
                    <a:pt x="26" y="245"/>
                  </a:cubicBezTo>
                  <a:cubicBezTo>
                    <a:pt x="25" y="248"/>
                    <a:pt x="27" y="251"/>
                    <a:pt x="28" y="254"/>
                  </a:cubicBezTo>
                  <a:cubicBezTo>
                    <a:pt x="28" y="257"/>
                    <a:pt x="28" y="264"/>
                    <a:pt x="28" y="267"/>
                  </a:cubicBezTo>
                  <a:cubicBezTo>
                    <a:pt x="27" y="270"/>
                    <a:pt x="29" y="272"/>
                    <a:pt x="28" y="274"/>
                  </a:cubicBezTo>
                  <a:cubicBezTo>
                    <a:pt x="26" y="277"/>
                    <a:pt x="21" y="283"/>
                    <a:pt x="26" y="284"/>
                  </a:cubicBezTo>
                  <a:cubicBezTo>
                    <a:pt x="30" y="284"/>
                    <a:pt x="30" y="285"/>
                    <a:pt x="28" y="287"/>
                  </a:cubicBezTo>
                  <a:cubicBezTo>
                    <a:pt x="27" y="289"/>
                    <a:pt x="24" y="291"/>
                    <a:pt x="26" y="293"/>
                  </a:cubicBezTo>
                  <a:cubicBezTo>
                    <a:pt x="28" y="295"/>
                    <a:pt x="31" y="298"/>
                    <a:pt x="30" y="299"/>
                  </a:cubicBezTo>
                  <a:cubicBezTo>
                    <a:pt x="30" y="301"/>
                    <a:pt x="31" y="301"/>
                    <a:pt x="26" y="304"/>
                  </a:cubicBezTo>
                  <a:cubicBezTo>
                    <a:pt x="21" y="308"/>
                    <a:pt x="21" y="309"/>
                    <a:pt x="23" y="310"/>
                  </a:cubicBezTo>
                  <a:cubicBezTo>
                    <a:pt x="26" y="311"/>
                    <a:pt x="25" y="316"/>
                    <a:pt x="20" y="320"/>
                  </a:cubicBezTo>
                  <a:cubicBezTo>
                    <a:pt x="15" y="323"/>
                    <a:pt x="12" y="324"/>
                    <a:pt x="10" y="330"/>
                  </a:cubicBezTo>
                  <a:cubicBezTo>
                    <a:pt x="10" y="330"/>
                    <a:pt x="3" y="333"/>
                    <a:pt x="1" y="335"/>
                  </a:cubicBezTo>
                  <a:cubicBezTo>
                    <a:pt x="0" y="337"/>
                    <a:pt x="0" y="339"/>
                    <a:pt x="1" y="342"/>
                  </a:cubicBezTo>
                  <a:cubicBezTo>
                    <a:pt x="1" y="344"/>
                    <a:pt x="4" y="346"/>
                    <a:pt x="7" y="346"/>
                  </a:cubicBezTo>
                  <a:cubicBezTo>
                    <a:pt x="11" y="347"/>
                    <a:pt x="17" y="350"/>
                    <a:pt x="21" y="352"/>
                  </a:cubicBezTo>
                  <a:cubicBezTo>
                    <a:pt x="25" y="355"/>
                    <a:pt x="24" y="355"/>
                    <a:pt x="28" y="354"/>
                  </a:cubicBezTo>
                  <a:cubicBezTo>
                    <a:pt x="31" y="354"/>
                    <a:pt x="36" y="354"/>
                    <a:pt x="38" y="356"/>
                  </a:cubicBezTo>
                  <a:cubicBezTo>
                    <a:pt x="40" y="359"/>
                    <a:pt x="42" y="361"/>
                    <a:pt x="42" y="361"/>
                  </a:cubicBezTo>
                  <a:cubicBezTo>
                    <a:pt x="42" y="361"/>
                    <a:pt x="43" y="362"/>
                    <a:pt x="45" y="362"/>
                  </a:cubicBezTo>
                  <a:cubicBezTo>
                    <a:pt x="47" y="362"/>
                    <a:pt x="49" y="367"/>
                    <a:pt x="50" y="370"/>
                  </a:cubicBezTo>
                  <a:cubicBezTo>
                    <a:pt x="51" y="373"/>
                    <a:pt x="55" y="375"/>
                    <a:pt x="55" y="375"/>
                  </a:cubicBezTo>
                  <a:cubicBezTo>
                    <a:pt x="55" y="375"/>
                    <a:pt x="52" y="380"/>
                    <a:pt x="59" y="380"/>
                  </a:cubicBezTo>
                  <a:cubicBezTo>
                    <a:pt x="65" y="379"/>
                    <a:pt x="66" y="379"/>
                    <a:pt x="68" y="381"/>
                  </a:cubicBezTo>
                  <a:cubicBezTo>
                    <a:pt x="71" y="384"/>
                    <a:pt x="77" y="388"/>
                    <a:pt x="74" y="390"/>
                  </a:cubicBezTo>
                  <a:cubicBezTo>
                    <a:pt x="72" y="393"/>
                    <a:pt x="68" y="394"/>
                    <a:pt x="66" y="394"/>
                  </a:cubicBezTo>
                  <a:cubicBezTo>
                    <a:pt x="64" y="394"/>
                    <a:pt x="64" y="396"/>
                    <a:pt x="63" y="397"/>
                  </a:cubicBezTo>
                  <a:cubicBezTo>
                    <a:pt x="62" y="398"/>
                    <a:pt x="57" y="403"/>
                    <a:pt x="60" y="403"/>
                  </a:cubicBezTo>
                  <a:cubicBezTo>
                    <a:pt x="63" y="403"/>
                    <a:pt x="64" y="403"/>
                    <a:pt x="68" y="403"/>
                  </a:cubicBezTo>
                  <a:cubicBezTo>
                    <a:pt x="71" y="403"/>
                    <a:pt x="75" y="402"/>
                    <a:pt x="78" y="404"/>
                  </a:cubicBezTo>
                  <a:cubicBezTo>
                    <a:pt x="80" y="405"/>
                    <a:pt x="85" y="405"/>
                    <a:pt x="86" y="405"/>
                  </a:cubicBezTo>
                  <a:cubicBezTo>
                    <a:pt x="87" y="405"/>
                    <a:pt x="92" y="407"/>
                    <a:pt x="87" y="410"/>
                  </a:cubicBezTo>
                  <a:cubicBezTo>
                    <a:pt x="82" y="414"/>
                    <a:pt x="79" y="418"/>
                    <a:pt x="81" y="421"/>
                  </a:cubicBezTo>
                  <a:cubicBezTo>
                    <a:pt x="83" y="424"/>
                    <a:pt x="88" y="431"/>
                    <a:pt x="88" y="431"/>
                  </a:cubicBezTo>
                  <a:cubicBezTo>
                    <a:pt x="88" y="431"/>
                    <a:pt x="92" y="437"/>
                    <a:pt x="86" y="441"/>
                  </a:cubicBezTo>
                  <a:cubicBezTo>
                    <a:pt x="80" y="445"/>
                    <a:pt x="69" y="450"/>
                    <a:pt x="69" y="450"/>
                  </a:cubicBezTo>
                  <a:cubicBezTo>
                    <a:pt x="69" y="450"/>
                    <a:pt x="64" y="453"/>
                    <a:pt x="66" y="455"/>
                  </a:cubicBezTo>
                  <a:cubicBezTo>
                    <a:pt x="67" y="456"/>
                    <a:pt x="71" y="455"/>
                    <a:pt x="72" y="454"/>
                  </a:cubicBezTo>
                  <a:cubicBezTo>
                    <a:pt x="73" y="453"/>
                    <a:pt x="77" y="452"/>
                    <a:pt x="77" y="452"/>
                  </a:cubicBezTo>
                  <a:cubicBezTo>
                    <a:pt x="77" y="452"/>
                    <a:pt x="80" y="453"/>
                    <a:pt x="77" y="455"/>
                  </a:cubicBezTo>
                  <a:cubicBezTo>
                    <a:pt x="75" y="458"/>
                    <a:pt x="69" y="460"/>
                    <a:pt x="69" y="460"/>
                  </a:cubicBezTo>
                  <a:cubicBezTo>
                    <a:pt x="69" y="463"/>
                    <a:pt x="69" y="463"/>
                    <a:pt x="69" y="463"/>
                  </a:cubicBezTo>
                  <a:cubicBezTo>
                    <a:pt x="97" y="466"/>
                    <a:pt x="97" y="466"/>
                    <a:pt x="97" y="466"/>
                  </a:cubicBezTo>
                  <a:cubicBezTo>
                    <a:pt x="188" y="476"/>
                    <a:pt x="188" y="476"/>
                    <a:pt x="188" y="476"/>
                  </a:cubicBezTo>
                  <a:cubicBezTo>
                    <a:pt x="188" y="476"/>
                    <a:pt x="193" y="476"/>
                    <a:pt x="193" y="478"/>
                  </a:cubicBezTo>
                  <a:cubicBezTo>
                    <a:pt x="198" y="484"/>
                    <a:pt x="203" y="478"/>
                    <a:pt x="203" y="478"/>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6"/>
            <p:cNvSpPr/>
            <p:nvPr/>
          </p:nvSpPr>
          <p:spPr bwMode="auto">
            <a:xfrm>
              <a:off x="2003" y="1900"/>
              <a:ext cx="757" cy="473"/>
            </a:xfrm>
            <a:custGeom>
              <a:avLst/>
              <a:gdLst>
                <a:gd name="T0" fmla="*/ 639 w 442"/>
                <a:gd name="T1" fmla="*/ 0 h 276"/>
                <a:gd name="T2" fmla="*/ 536 w 442"/>
                <a:gd name="T3" fmla="*/ 103 h 276"/>
                <a:gd name="T4" fmla="*/ 522 w 442"/>
                <a:gd name="T5" fmla="*/ 82 h 276"/>
                <a:gd name="T6" fmla="*/ 490 w 442"/>
                <a:gd name="T7" fmla="*/ 70 h 276"/>
                <a:gd name="T8" fmla="*/ 420 w 442"/>
                <a:gd name="T9" fmla="*/ 103 h 276"/>
                <a:gd name="T10" fmla="*/ 387 w 442"/>
                <a:gd name="T11" fmla="*/ 129 h 276"/>
                <a:gd name="T12" fmla="*/ 367 w 442"/>
                <a:gd name="T13" fmla="*/ 159 h 276"/>
                <a:gd name="T14" fmla="*/ 343 w 442"/>
                <a:gd name="T15" fmla="*/ 206 h 276"/>
                <a:gd name="T16" fmla="*/ 313 w 442"/>
                <a:gd name="T17" fmla="*/ 218 h 276"/>
                <a:gd name="T18" fmla="*/ 317 w 442"/>
                <a:gd name="T19" fmla="*/ 238 h 276"/>
                <a:gd name="T20" fmla="*/ 301 w 442"/>
                <a:gd name="T21" fmla="*/ 267 h 276"/>
                <a:gd name="T22" fmla="*/ 305 w 442"/>
                <a:gd name="T23" fmla="*/ 293 h 276"/>
                <a:gd name="T24" fmla="*/ 281 w 442"/>
                <a:gd name="T25" fmla="*/ 320 h 276"/>
                <a:gd name="T26" fmla="*/ 223 w 442"/>
                <a:gd name="T27" fmla="*/ 353 h 276"/>
                <a:gd name="T28" fmla="*/ 178 w 442"/>
                <a:gd name="T29" fmla="*/ 370 h 276"/>
                <a:gd name="T30" fmla="*/ 161 w 442"/>
                <a:gd name="T31" fmla="*/ 387 h 276"/>
                <a:gd name="T32" fmla="*/ 103 w 442"/>
                <a:gd name="T33" fmla="*/ 437 h 276"/>
                <a:gd name="T34" fmla="*/ 108 w 442"/>
                <a:gd name="T35" fmla="*/ 476 h 276"/>
                <a:gd name="T36" fmla="*/ 82 w 442"/>
                <a:gd name="T37" fmla="*/ 487 h 276"/>
                <a:gd name="T38" fmla="*/ 53 w 442"/>
                <a:gd name="T39" fmla="*/ 487 h 276"/>
                <a:gd name="T40" fmla="*/ 0 w 442"/>
                <a:gd name="T41" fmla="*/ 518 h 276"/>
                <a:gd name="T42" fmla="*/ 404 w 442"/>
                <a:gd name="T43" fmla="*/ 757 h 276"/>
                <a:gd name="T44" fmla="*/ 695 w 442"/>
                <a:gd name="T45" fmla="*/ 811 h 276"/>
                <a:gd name="T46" fmla="*/ 1296 w 442"/>
                <a:gd name="T47" fmla="*/ 129 h 276"/>
                <a:gd name="T48" fmla="*/ 639 w 442"/>
                <a:gd name="T49" fmla="*/ 0 h 2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2"/>
                <a:gd name="T76" fmla="*/ 0 h 276"/>
                <a:gd name="T77" fmla="*/ 442 w 442"/>
                <a:gd name="T78" fmla="*/ 276 h 2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2" h="276">
                  <a:moveTo>
                    <a:pt x="218" y="0"/>
                  </a:moveTo>
                  <a:cubicBezTo>
                    <a:pt x="183" y="35"/>
                    <a:pt x="183" y="35"/>
                    <a:pt x="183" y="35"/>
                  </a:cubicBezTo>
                  <a:cubicBezTo>
                    <a:pt x="183" y="35"/>
                    <a:pt x="178" y="32"/>
                    <a:pt x="178" y="28"/>
                  </a:cubicBezTo>
                  <a:cubicBezTo>
                    <a:pt x="178" y="24"/>
                    <a:pt x="178" y="25"/>
                    <a:pt x="167" y="24"/>
                  </a:cubicBezTo>
                  <a:cubicBezTo>
                    <a:pt x="156" y="23"/>
                    <a:pt x="145" y="31"/>
                    <a:pt x="143" y="35"/>
                  </a:cubicBezTo>
                  <a:cubicBezTo>
                    <a:pt x="140" y="39"/>
                    <a:pt x="136" y="41"/>
                    <a:pt x="132" y="44"/>
                  </a:cubicBezTo>
                  <a:cubicBezTo>
                    <a:pt x="129" y="46"/>
                    <a:pt x="125" y="50"/>
                    <a:pt x="125" y="54"/>
                  </a:cubicBezTo>
                  <a:cubicBezTo>
                    <a:pt x="124" y="57"/>
                    <a:pt x="121" y="63"/>
                    <a:pt x="117" y="70"/>
                  </a:cubicBezTo>
                  <a:cubicBezTo>
                    <a:pt x="113" y="76"/>
                    <a:pt x="107" y="74"/>
                    <a:pt x="107" y="74"/>
                  </a:cubicBezTo>
                  <a:cubicBezTo>
                    <a:pt x="107" y="74"/>
                    <a:pt x="111" y="76"/>
                    <a:pt x="108" y="81"/>
                  </a:cubicBezTo>
                  <a:cubicBezTo>
                    <a:pt x="105" y="85"/>
                    <a:pt x="103" y="86"/>
                    <a:pt x="103" y="91"/>
                  </a:cubicBezTo>
                  <a:cubicBezTo>
                    <a:pt x="103" y="95"/>
                    <a:pt x="101" y="98"/>
                    <a:pt x="104" y="100"/>
                  </a:cubicBezTo>
                  <a:cubicBezTo>
                    <a:pt x="107" y="101"/>
                    <a:pt x="105" y="108"/>
                    <a:pt x="96" y="109"/>
                  </a:cubicBezTo>
                  <a:cubicBezTo>
                    <a:pt x="87" y="111"/>
                    <a:pt x="79" y="115"/>
                    <a:pt x="76" y="120"/>
                  </a:cubicBezTo>
                  <a:cubicBezTo>
                    <a:pt x="74" y="124"/>
                    <a:pt x="66" y="126"/>
                    <a:pt x="61" y="126"/>
                  </a:cubicBezTo>
                  <a:cubicBezTo>
                    <a:pt x="55" y="132"/>
                    <a:pt x="55" y="132"/>
                    <a:pt x="55" y="132"/>
                  </a:cubicBezTo>
                  <a:cubicBezTo>
                    <a:pt x="55" y="132"/>
                    <a:pt x="32" y="143"/>
                    <a:pt x="35" y="149"/>
                  </a:cubicBezTo>
                  <a:cubicBezTo>
                    <a:pt x="37" y="156"/>
                    <a:pt x="36" y="160"/>
                    <a:pt x="37" y="162"/>
                  </a:cubicBezTo>
                  <a:cubicBezTo>
                    <a:pt x="37" y="164"/>
                    <a:pt x="31" y="169"/>
                    <a:pt x="28" y="166"/>
                  </a:cubicBezTo>
                  <a:cubicBezTo>
                    <a:pt x="28" y="166"/>
                    <a:pt x="23" y="172"/>
                    <a:pt x="18" y="166"/>
                  </a:cubicBezTo>
                  <a:cubicBezTo>
                    <a:pt x="18" y="166"/>
                    <a:pt x="5" y="170"/>
                    <a:pt x="0" y="176"/>
                  </a:cubicBezTo>
                  <a:cubicBezTo>
                    <a:pt x="138" y="258"/>
                    <a:pt x="138" y="258"/>
                    <a:pt x="138" y="258"/>
                  </a:cubicBezTo>
                  <a:cubicBezTo>
                    <a:pt x="237" y="276"/>
                    <a:pt x="237" y="276"/>
                    <a:pt x="237" y="276"/>
                  </a:cubicBezTo>
                  <a:cubicBezTo>
                    <a:pt x="442" y="44"/>
                    <a:pt x="442" y="44"/>
                    <a:pt x="442" y="44"/>
                  </a:cubicBezTo>
                  <a:lnTo>
                    <a:pt x="218" y="0"/>
                  </a:ln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7"/>
            <p:cNvSpPr/>
            <p:nvPr/>
          </p:nvSpPr>
          <p:spPr bwMode="auto">
            <a:xfrm>
              <a:off x="2635" y="2078"/>
              <a:ext cx="1152" cy="814"/>
            </a:xfrm>
            <a:custGeom>
              <a:avLst/>
              <a:gdLst>
                <a:gd name="T0" fmla="*/ 1922 w 673"/>
                <a:gd name="T1" fmla="*/ 470 h 475"/>
                <a:gd name="T2" fmla="*/ 1837 w 673"/>
                <a:gd name="T3" fmla="*/ 428 h 475"/>
                <a:gd name="T4" fmla="*/ 1725 w 673"/>
                <a:gd name="T5" fmla="*/ 428 h 475"/>
                <a:gd name="T6" fmla="*/ 1667 w 673"/>
                <a:gd name="T7" fmla="*/ 437 h 475"/>
                <a:gd name="T8" fmla="*/ 1623 w 673"/>
                <a:gd name="T9" fmla="*/ 404 h 475"/>
                <a:gd name="T10" fmla="*/ 1577 w 673"/>
                <a:gd name="T11" fmla="*/ 423 h 475"/>
                <a:gd name="T12" fmla="*/ 1511 w 673"/>
                <a:gd name="T13" fmla="*/ 411 h 475"/>
                <a:gd name="T14" fmla="*/ 1458 w 673"/>
                <a:gd name="T15" fmla="*/ 416 h 475"/>
                <a:gd name="T16" fmla="*/ 1416 w 673"/>
                <a:gd name="T17" fmla="*/ 370 h 475"/>
                <a:gd name="T18" fmla="*/ 1388 w 673"/>
                <a:gd name="T19" fmla="*/ 384 h 475"/>
                <a:gd name="T20" fmla="*/ 1337 w 673"/>
                <a:gd name="T21" fmla="*/ 362 h 475"/>
                <a:gd name="T22" fmla="*/ 1296 w 673"/>
                <a:gd name="T23" fmla="*/ 329 h 475"/>
                <a:gd name="T24" fmla="*/ 1207 w 673"/>
                <a:gd name="T25" fmla="*/ 296 h 475"/>
                <a:gd name="T26" fmla="*/ 955 w 673"/>
                <a:gd name="T27" fmla="*/ 0 h 475"/>
                <a:gd name="T28" fmla="*/ 0 w 673"/>
                <a:gd name="T29" fmla="*/ 511 h 475"/>
                <a:gd name="T30" fmla="*/ 21 w 673"/>
                <a:gd name="T31" fmla="*/ 564 h 475"/>
                <a:gd name="T32" fmla="*/ 70 w 673"/>
                <a:gd name="T33" fmla="*/ 651 h 475"/>
                <a:gd name="T34" fmla="*/ 82 w 673"/>
                <a:gd name="T35" fmla="*/ 752 h 475"/>
                <a:gd name="T36" fmla="*/ 108 w 673"/>
                <a:gd name="T37" fmla="*/ 864 h 475"/>
                <a:gd name="T38" fmla="*/ 169 w 673"/>
                <a:gd name="T39" fmla="*/ 905 h 475"/>
                <a:gd name="T40" fmla="*/ 334 w 673"/>
                <a:gd name="T41" fmla="*/ 848 h 475"/>
                <a:gd name="T42" fmla="*/ 445 w 673"/>
                <a:gd name="T43" fmla="*/ 843 h 475"/>
                <a:gd name="T44" fmla="*/ 534 w 673"/>
                <a:gd name="T45" fmla="*/ 867 h 475"/>
                <a:gd name="T46" fmla="*/ 584 w 673"/>
                <a:gd name="T47" fmla="*/ 943 h 475"/>
                <a:gd name="T48" fmla="*/ 613 w 673"/>
                <a:gd name="T49" fmla="*/ 1050 h 475"/>
                <a:gd name="T50" fmla="*/ 638 w 673"/>
                <a:gd name="T51" fmla="*/ 1160 h 475"/>
                <a:gd name="T52" fmla="*/ 621 w 673"/>
                <a:gd name="T53" fmla="*/ 1260 h 475"/>
                <a:gd name="T54" fmla="*/ 662 w 673"/>
                <a:gd name="T55" fmla="*/ 1337 h 475"/>
                <a:gd name="T56" fmla="*/ 815 w 673"/>
                <a:gd name="T57" fmla="*/ 1366 h 475"/>
                <a:gd name="T58" fmla="*/ 906 w 673"/>
                <a:gd name="T59" fmla="*/ 1333 h 475"/>
                <a:gd name="T60" fmla="*/ 984 w 673"/>
                <a:gd name="T61" fmla="*/ 1189 h 475"/>
                <a:gd name="T62" fmla="*/ 882 w 673"/>
                <a:gd name="T63" fmla="*/ 1342 h 475"/>
                <a:gd name="T64" fmla="*/ 902 w 673"/>
                <a:gd name="T65" fmla="*/ 1242 h 475"/>
                <a:gd name="T66" fmla="*/ 906 w 673"/>
                <a:gd name="T67" fmla="*/ 1206 h 475"/>
                <a:gd name="T68" fmla="*/ 984 w 673"/>
                <a:gd name="T69" fmla="*/ 1181 h 475"/>
                <a:gd name="T70" fmla="*/ 1025 w 673"/>
                <a:gd name="T71" fmla="*/ 1143 h 475"/>
                <a:gd name="T72" fmla="*/ 1131 w 673"/>
                <a:gd name="T73" fmla="*/ 1092 h 475"/>
                <a:gd name="T74" fmla="*/ 1061 w 673"/>
                <a:gd name="T75" fmla="*/ 1143 h 475"/>
                <a:gd name="T76" fmla="*/ 1193 w 673"/>
                <a:gd name="T77" fmla="*/ 1086 h 475"/>
                <a:gd name="T78" fmla="*/ 1227 w 673"/>
                <a:gd name="T79" fmla="*/ 1042 h 475"/>
                <a:gd name="T80" fmla="*/ 1198 w 673"/>
                <a:gd name="T81" fmla="*/ 1081 h 475"/>
                <a:gd name="T82" fmla="*/ 1268 w 673"/>
                <a:gd name="T83" fmla="*/ 1066 h 475"/>
                <a:gd name="T84" fmla="*/ 1345 w 673"/>
                <a:gd name="T85" fmla="*/ 1045 h 475"/>
                <a:gd name="T86" fmla="*/ 1458 w 673"/>
                <a:gd name="T87" fmla="*/ 1020 h 475"/>
                <a:gd name="T88" fmla="*/ 1499 w 673"/>
                <a:gd name="T89" fmla="*/ 1001 h 475"/>
                <a:gd name="T90" fmla="*/ 1573 w 673"/>
                <a:gd name="T91" fmla="*/ 934 h 475"/>
                <a:gd name="T92" fmla="*/ 1551 w 673"/>
                <a:gd name="T93" fmla="*/ 975 h 475"/>
                <a:gd name="T94" fmla="*/ 1684 w 673"/>
                <a:gd name="T95" fmla="*/ 960 h 475"/>
                <a:gd name="T96" fmla="*/ 1753 w 673"/>
                <a:gd name="T97" fmla="*/ 910 h 475"/>
                <a:gd name="T98" fmla="*/ 1849 w 673"/>
                <a:gd name="T99" fmla="*/ 805 h 475"/>
                <a:gd name="T100" fmla="*/ 1866 w 673"/>
                <a:gd name="T101" fmla="*/ 679 h 475"/>
                <a:gd name="T102" fmla="*/ 1963 w 673"/>
                <a:gd name="T103" fmla="*/ 478 h 47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3"/>
                <a:gd name="T157" fmla="*/ 0 h 475"/>
                <a:gd name="T158" fmla="*/ 673 w 673"/>
                <a:gd name="T159" fmla="*/ 475 h 47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3" h="475">
                  <a:moveTo>
                    <a:pt x="670" y="163"/>
                  </a:moveTo>
                  <a:cubicBezTo>
                    <a:pt x="666" y="161"/>
                    <a:pt x="666" y="161"/>
                    <a:pt x="666" y="161"/>
                  </a:cubicBezTo>
                  <a:cubicBezTo>
                    <a:pt x="659" y="158"/>
                    <a:pt x="659" y="158"/>
                    <a:pt x="659" y="158"/>
                  </a:cubicBezTo>
                  <a:cubicBezTo>
                    <a:pt x="659" y="159"/>
                    <a:pt x="657" y="160"/>
                    <a:pt x="656" y="160"/>
                  </a:cubicBezTo>
                  <a:cubicBezTo>
                    <a:pt x="654" y="161"/>
                    <a:pt x="650" y="160"/>
                    <a:pt x="646" y="156"/>
                  </a:cubicBezTo>
                  <a:cubicBezTo>
                    <a:pt x="643" y="154"/>
                    <a:pt x="641" y="151"/>
                    <a:pt x="640" y="150"/>
                  </a:cubicBezTo>
                  <a:cubicBezTo>
                    <a:pt x="637" y="147"/>
                    <a:pt x="634" y="146"/>
                    <a:pt x="631" y="146"/>
                  </a:cubicBezTo>
                  <a:cubicBezTo>
                    <a:pt x="630" y="146"/>
                    <a:pt x="629" y="146"/>
                    <a:pt x="627" y="146"/>
                  </a:cubicBezTo>
                  <a:cubicBezTo>
                    <a:pt x="627" y="146"/>
                    <a:pt x="627" y="146"/>
                    <a:pt x="627" y="146"/>
                  </a:cubicBezTo>
                  <a:cubicBezTo>
                    <a:pt x="622" y="146"/>
                    <a:pt x="617" y="146"/>
                    <a:pt x="614" y="146"/>
                  </a:cubicBezTo>
                  <a:cubicBezTo>
                    <a:pt x="607" y="146"/>
                    <a:pt x="610" y="147"/>
                    <a:pt x="603" y="146"/>
                  </a:cubicBezTo>
                  <a:cubicBezTo>
                    <a:pt x="596" y="146"/>
                    <a:pt x="594" y="146"/>
                    <a:pt x="589" y="146"/>
                  </a:cubicBezTo>
                  <a:cubicBezTo>
                    <a:pt x="586" y="146"/>
                    <a:pt x="582" y="147"/>
                    <a:pt x="578" y="148"/>
                  </a:cubicBezTo>
                  <a:cubicBezTo>
                    <a:pt x="575" y="149"/>
                    <a:pt x="572" y="149"/>
                    <a:pt x="571" y="149"/>
                  </a:cubicBezTo>
                  <a:cubicBezTo>
                    <a:pt x="571" y="149"/>
                    <a:pt x="571" y="149"/>
                    <a:pt x="571" y="149"/>
                  </a:cubicBezTo>
                  <a:cubicBezTo>
                    <a:pt x="570" y="149"/>
                    <a:pt x="570" y="149"/>
                    <a:pt x="569" y="149"/>
                  </a:cubicBezTo>
                  <a:cubicBezTo>
                    <a:pt x="566" y="149"/>
                    <a:pt x="566" y="147"/>
                    <a:pt x="567" y="145"/>
                  </a:cubicBezTo>
                  <a:cubicBezTo>
                    <a:pt x="568" y="144"/>
                    <a:pt x="567" y="142"/>
                    <a:pt x="564" y="141"/>
                  </a:cubicBezTo>
                  <a:cubicBezTo>
                    <a:pt x="564" y="141"/>
                    <a:pt x="563" y="141"/>
                    <a:pt x="561" y="141"/>
                  </a:cubicBezTo>
                  <a:cubicBezTo>
                    <a:pt x="558" y="140"/>
                    <a:pt x="556" y="140"/>
                    <a:pt x="554" y="138"/>
                  </a:cubicBezTo>
                  <a:cubicBezTo>
                    <a:pt x="552" y="137"/>
                    <a:pt x="551" y="136"/>
                    <a:pt x="549" y="136"/>
                  </a:cubicBezTo>
                  <a:cubicBezTo>
                    <a:pt x="546" y="137"/>
                    <a:pt x="543" y="139"/>
                    <a:pt x="542" y="142"/>
                  </a:cubicBezTo>
                  <a:cubicBezTo>
                    <a:pt x="541" y="142"/>
                    <a:pt x="541" y="142"/>
                    <a:pt x="541" y="142"/>
                  </a:cubicBezTo>
                  <a:cubicBezTo>
                    <a:pt x="540" y="144"/>
                    <a:pt x="539" y="144"/>
                    <a:pt x="538" y="144"/>
                  </a:cubicBezTo>
                  <a:cubicBezTo>
                    <a:pt x="536" y="145"/>
                    <a:pt x="535" y="145"/>
                    <a:pt x="535" y="143"/>
                  </a:cubicBezTo>
                  <a:cubicBezTo>
                    <a:pt x="535" y="141"/>
                    <a:pt x="536" y="139"/>
                    <a:pt x="532" y="140"/>
                  </a:cubicBezTo>
                  <a:cubicBezTo>
                    <a:pt x="530" y="140"/>
                    <a:pt x="529" y="141"/>
                    <a:pt x="527" y="142"/>
                  </a:cubicBezTo>
                  <a:cubicBezTo>
                    <a:pt x="524" y="143"/>
                    <a:pt x="520" y="142"/>
                    <a:pt x="516" y="140"/>
                  </a:cubicBezTo>
                  <a:cubicBezTo>
                    <a:pt x="515" y="140"/>
                    <a:pt x="515" y="140"/>
                    <a:pt x="515" y="140"/>
                  </a:cubicBezTo>
                  <a:cubicBezTo>
                    <a:pt x="514" y="140"/>
                    <a:pt x="514" y="140"/>
                    <a:pt x="513" y="140"/>
                  </a:cubicBezTo>
                  <a:cubicBezTo>
                    <a:pt x="512" y="140"/>
                    <a:pt x="511" y="140"/>
                    <a:pt x="510" y="140"/>
                  </a:cubicBezTo>
                  <a:cubicBezTo>
                    <a:pt x="507" y="141"/>
                    <a:pt x="503" y="142"/>
                    <a:pt x="498" y="142"/>
                  </a:cubicBezTo>
                  <a:cubicBezTo>
                    <a:pt x="493" y="142"/>
                    <a:pt x="493" y="139"/>
                    <a:pt x="492" y="136"/>
                  </a:cubicBezTo>
                  <a:cubicBezTo>
                    <a:pt x="492" y="135"/>
                    <a:pt x="492" y="134"/>
                    <a:pt x="492" y="133"/>
                  </a:cubicBezTo>
                  <a:cubicBezTo>
                    <a:pt x="492" y="131"/>
                    <a:pt x="492" y="129"/>
                    <a:pt x="492" y="127"/>
                  </a:cubicBezTo>
                  <a:cubicBezTo>
                    <a:pt x="491" y="125"/>
                    <a:pt x="489" y="124"/>
                    <a:pt x="483" y="126"/>
                  </a:cubicBezTo>
                  <a:cubicBezTo>
                    <a:pt x="481" y="127"/>
                    <a:pt x="480" y="127"/>
                    <a:pt x="479" y="128"/>
                  </a:cubicBezTo>
                  <a:cubicBezTo>
                    <a:pt x="478" y="130"/>
                    <a:pt x="477" y="133"/>
                    <a:pt x="476" y="132"/>
                  </a:cubicBezTo>
                  <a:cubicBezTo>
                    <a:pt x="475" y="133"/>
                    <a:pt x="476" y="134"/>
                    <a:pt x="475" y="132"/>
                  </a:cubicBezTo>
                  <a:cubicBezTo>
                    <a:pt x="475" y="132"/>
                    <a:pt x="474" y="131"/>
                    <a:pt x="474" y="131"/>
                  </a:cubicBezTo>
                  <a:cubicBezTo>
                    <a:pt x="471" y="127"/>
                    <a:pt x="466" y="125"/>
                    <a:pt x="462" y="124"/>
                  </a:cubicBezTo>
                  <a:cubicBezTo>
                    <a:pt x="460" y="124"/>
                    <a:pt x="459" y="124"/>
                    <a:pt x="458" y="124"/>
                  </a:cubicBezTo>
                  <a:cubicBezTo>
                    <a:pt x="458" y="124"/>
                    <a:pt x="458" y="124"/>
                    <a:pt x="457" y="124"/>
                  </a:cubicBezTo>
                  <a:cubicBezTo>
                    <a:pt x="457" y="124"/>
                    <a:pt x="457" y="124"/>
                    <a:pt x="456" y="123"/>
                  </a:cubicBezTo>
                  <a:cubicBezTo>
                    <a:pt x="455" y="122"/>
                    <a:pt x="453" y="121"/>
                    <a:pt x="450" y="120"/>
                  </a:cubicBezTo>
                  <a:cubicBezTo>
                    <a:pt x="449" y="120"/>
                    <a:pt x="449" y="120"/>
                    <a:pt x="449" y="120"/>
                  </a:cubicBezTo>
                  <a:cubicBezTo>
                    <a:pt x="449" y="120"/>
                    <a:pt x="448" y="120"/>
                    <a:pt x="448" y="120"/>
                  </a:cubicBezTo>
                  <a:cubicBezTo>
                    <a:pt x="442" y="119"/>
                    <a:pt x="442" y="113"/>
                    <a:pt x="442" y="112"/>
                  </a:cubicBezTo>
                  <a:cubicBezTo>
                    <a:pt x="442" y="111"/>
                    <a:pt x="441" y="108"/>
                    <a:pt x="438" y="106"/>
                  </a:cubicBezTo>
                  <a:cubicBezTo>
                    <a:pt x="437" y="105"/>
                    <a:pt x="435" y="105"/>
                    <a:pt x="433" y="104"/>
                  </a:cubicBezTo>
                  <a:cubicBezTo>
                    <a:pt x="433" y="104"/>
                    <a:pt x="432" y="104"/>
                    <a:pt x="432" y="104"/>
                  </a:cubicBezTo>
                  <a:cubicBezTo>
                    <a:pt x="425" y="104"/>
                    <a:pt x="415" y="102"/>
                    <a:pt x="412" y="101"/>
                  </a:cubicBezTo>
                  <a:cubicBezTo>
                    <a:pt x="411" y="101"/>
                    <a:pt x="410" y="100"/>
                    <a:pt x="410" y="100"/>
                  </a:cubicBezTo>
                  <a:cubicBezTo>
                    <a:pt x="408" y="100"/>
                    <a:pt x="407" y="99"/>
                    <a:pt x="407" y="99"/>
                  </a:cubicBezTo>
                  <a:cubicBezTo>
                    <a:pt x="465" y="18"/>
                    <a:pt x="465" y="18"/>
                    <a:pt x="465" y="18"/>
                  </a:cubicBezTo>
                  <a:cubicBezTo>
                    <a:pt x="326" y="0"/>
                    <a:pt x="326" y="0"/>
                    <a:pt x="326" y="0"/>
                  </a:cubicBezTo>
                  <a:cubicBezTo>
                    <a:pt x="177" y="188"/>
                    <a:pt x="177" y="188"/>
                    <a:pt x="177" y="188"/>
                  </a:cubicBezTo>
                  <a:cubicBezTo>
                    <a:pt x="8" y="167"/>
                    <a:pt x="8" y="167"/>
                    <a:pt x="8" y="167"/>
                  </a:cubicBezTo>
                  <a:cubicBezTo>
                    <a:pt x="2" y="174"/>
                    <a:pt x="2" y="174"/>
                    <a:pt x="2" y="174"/>
                  </a:cubicBezTo>
                  <a:cubicBezTo>
                    <a:pt x="0" y="174"/>
                    <a:pt x="0" y="174"/>
                    <a:pt x="0" y="174"/>
                  </a:cubicBezTo>
                  <a:cubicBezTo>
                    <a:pt x="1" y="175"/>
                    <a:pt x="3" y="176"/>
                    <a:pt x="2" y="177"/>
                  </a:cubicBezTo>
                  <a:cubicBezTo>
                    <a:pt x="2" y="178"/>
                    <a:pt x="0" y="181"/>
                    <a:pt x="0" y="181"/>
                  </a:cubicBezTo>
                  <a:cubicBezTo>
                    <a:pt x="2" y="189"/>
                    <a:pt x="2" y="189"/>
                    <a:pt x="2" y="189"/>
                  </a:cubicBezTo>
                  <a:cubicBezTo>
                    <a:pt x="2" y="189"/>
                    <a:pt x="5" y="191"/>
                    <a:pt x="7" y="192"/>
                  </a:cubicBezTo>
                  <a:cubicBezTo>
                    <a:pt x="10" y="192"/>
                    <a:pt x="15" y="199"/>
                    <a:pt x="15" y="204"/>
                  </a:cubicBezTo>
                  <a:cubicBezTo>
                    <a:pt x="14" y="208"/>
                    <a:pt x="14" y="210"/>
                    <a:pt x="16" y="212"/>
                  </a:cubicBezTo>
                  <a:cubicBezTo>
                    <a:pt x="18" y="214"/>
                    <a:pt x="22" y="220"/>
                    <a:pt x="22" y="221"/>
                  </a:cubicBezTo>
                  <a:cubicBezTo>
                    <a:pt x="21" y="222"/>
                    <a:pt x="23" y="222"/>
                    <a:pt x="24" y="222"/>
                  </a:cubicBezTo>
                  <a:cubicBezTo>
                    <a:pt x="25" y="222"/>
                    <a:pt x="26" y="223"/>
                    <a:pt x="26" y="224"/>
                  </a:cubicBezTo>
                  <a:cubicBezTo>
                    <a:pt x="26" y="226"/>
                    <a:pt x="26" y="228"/>
                    <a:pt x="29" y="230"/>
                  </a:cubicBezTo>
                  <a:cubicBezTo>
                    <a:pt x="32" y="232"/>
                    <a:pt x="36" y="236"/>
                    <a:pt x="34" y="239"/>
                  </a:cubicBezTo>
                  <a:cubicBezTo>
                    <a:pt x="33" y="242"/>
                    <a:pt x="29" y="253"/>
                    <a:pt x="28" y="256"/>
                  </a:cubicBezTo>
                  <a:cubicBezTo>
                    <a:pt x="27" y="260"/>
                    <a:pt x="25" y="268"/>
                    <a:pt x="24" y="271"/>
                  </a:cubicBezTo>
                  <a:cubicBezTo>
                    <a:pt x="22" y="274"/>
                    <a:pt x="23" y="278"/>
                    <a:pt x="23" y="278"/>
                  </a:cubicBezTo>
                  <a:cubicBezTo>
                    <a:pt x="24" y="279"/>
                    <a:pt x="23" y="282"/>
                    <a:pt x="25" y="286"/>
                  </a:cubicBezTo>
                  <a:cubicBezTo>
                    <a:pt x="28" y="290"/>
                    <a:pt x="34" y="294"/>
                    <a:pt x="37" y="294"/>
                  </a:cubicBezTo>
                  <a:cubicBezTo>
                    <a:pt x="42" y="299"/>
                    <a:pt x="42" y="299"/>
                    <a:pt x="42" y="299"/>
                  </a:cubicBezTo>
                  <a:cubicBezTo>
                    <a:pt x="42" y="299"/>
                    <a:pt x="47" y="300"/>
                    <a:pt x="49" y="300"/>
                  </a:cubicBezTo>
                  <a:cubicBezTo>
                    <a:pt x="49" y="300"/>
                    <a:pt x="51" y="303"/>
                    <a:pt x="55" y="303"/>
                  </a:cubicBezTo>
                  <a:cubicBezTo>
                    <a:pt x="58" y="304"/>
                    <a:pt x="57" y="307"/>
                    <a:pt x="58" y="308"/>
                  </a:cubicBezTo>
                  <a:cubicBezTo>
                    <a:pt x="59" y="310"/>
                    <a:pt x="63" y="316"/>
                    <a:pt x="69" y="316"/>
                  </a:cubicBezTo>
                  <a:cubicBezTo>
                    <a:pt x="75" y="315"/>
                    <a:pt x="81" y="309"/>
                    <a:pt x="85" y="307"/>
                  </a:cubicBezTo>
                  <a:cubicBezTo>
                    <a:pt x="90" y="306"/>
                    <a:pt x="98" y="300"/>
                    <a:pt x="100" y="297"/>
                  </a:cubicBezTo>
                  <a:cubicBezTo>
                    <a:pt x="102" y="294"/>
                    <a:pt x="108" y="290"/>
                    <a:pt x="114" y="289"/>
                  </a:cubicBezTo>
                  <a:cubicBezTo>
                    <a:pt x="119" y="287"/>
                    <a:pt x="124" y="283"/>
                    <a:pt x="124" y="283"/>
                  </a:cubicBezTo>
                  <a:cubicBezTo>
                    <a:pt x="124" y="283"/>
                    <a:pt x="133" y="279"/>
                    <a:pt x="137" y="282"/>
                  </a:cubicBezTo>
                  <a:cubicBezTo>
                    <a:pt x="142" y="285"/>
                    <a:pt x="147" y="284"/>
                    <a:pt x="147" y="284"/>
                  </a:cubicBezTo>
                  <a:cubicBezTo>
                    <a:pt x="147" y="284"/>
                    <a:pt x="147" y="286"/>
                    <a:pt x="152" y="287"/>
                  </a:cubicBezTo>
                  <a:cubicBezTo>
                    <a:pt x="157" y="288"/>
                    <a:pt x="162" y="289"/>
                    <a:pt x="161" y="290"/>
                  </a:cubicBezTo>
                  <a:cubicBezTo>
                    <a:pt x="161" y="290"/>
                    <a:pt x="167" y="288"/>
                    <a:pt x="168" y="291"/>
                  </a:cubicBezTo>
                  <a:cubicBezTo>
                    <a:pt x="169" y="293"/>
                    <a:pt x="173" y="292"/>
                    <a:pt x="173" y="291"/>
                  </a:cubicBezTo>
                  <a:cubicBezTo>
                    <a:pt x="174" y="291"/>
                    <a:pt x="179" y="292"/>
                    <a:pt x="182" y="295"/>
                  </a:cubicBezTo>
                  <a:cubicBezTo>
                    <a:pt x="185" y="298"/>
                    <a:pt x="189" y="299"/>
                    <a:pt x="192" y="300"/>
                  </a:cubicBezTo>
                  <a:cubicBezTo>
                    <a:pt x="195" y="301"/>
                    <a:pt x="197" y="301"/>
                    <a:pt x="196" y="305"/>
                  </a:cubicBezTo>
                  <a:cubicBezTo>
                    <a:pt x="195" y="308"/>
                    <a:pt x="202" y="314"/>
                    <a:pt x="204" y="316"/>
                  </a:cubicBezTo>
                  <a:cubicBezTo>
                    <a:pt x="206" y="317"/>
                    <a:pt x="203" y="322"/>
                    <a:pt x="199" y="321"/>
                  </a:cubicBezTo>
                  <a:cubicBezTo>
                    <a:pt x="199" y="321"/>
                    <a:pt x="213" y="330"/>
                    <a:pt x="205" y="335"/>
                  </a:cubicBezTo>
                  <a:cubicBezTo>
                    <a:pt x="205" y="335"/>
                    <a:pt x="204" y="336"/>
                    <a:pt x="204" y="338"/>
                  </a:cubicBezTo>
                  <a:cubicBezTo>
                    <a:pt x="205" y="340"/>
                    <a:pt x="207" y="350"/>
                    <a:pt x="207" y="353"/>
                  </a:cubicBezTo>
                  <a:cubicBezTo>
                    <a:pt x="207" y="356"/>
                    <a:pt x="208" y="357"/>
                    <a:pt x="209" y="358"/>
                  </a:cubicBezTo>
                  <a:cubicBezTo>
                    <a:pt x="209" y="358"/>
                    <a:pt x="208" y="360"/>
                    <a:pt x="208" y="362"/>
                  </a:cubicBezTo>
                  <a:cubicBezTo>
                    <a:pt x="207" y="363"/>
                    <a:pt x="209" y="377"/>
                    <a:pt x="209" y="377"/>
                  </a:cubicBezTo>
                  <a:cubicBezTo>
                    <a:pt x="209" y="377"/>
                    <a:pt x="208" y="382"/>
                    <a:pt x="211" y="384"/>
                  </a:cubicBezTo>
                  <a:cubicBezTo>
                    <a:pt x="215" y="387"/>
                    <a:pt x="222" y="390"/>
                    <a:pt x="218" y="395"/>
                  </a:cubicBezTo>
                  <a:cubicBezTo>
                    <a:pt x="215" y="400"/>
                    <a:pt x="212" y="405"/>
                    <a:pt x="213" y="408"/>
                  </a:cubicBezTo>
                  <a:cubicBezTo>
                    <a:pt x="214" y="411"/>
                    <a:pt x="210" y="417"/>
                    <a:pt x="209" y="418"/>
                  </a:cubicBezTo>
                  <a:cubicBezTo>
                    <a:pt x="207" y="419"/>
                    <a:pt x="207" y="420"/>
                    <a:pt x="208" y="422"/>
                  </a:cubicBezTo>
                  <a:cubicBezTo>
                    <a:pt x="209" y="423"/>
                    <a:pt x="209" y="428"/>
                    <a:pt x="212" y="429"/>
                  </a:cubicBezTo>
                  <a:cubicBezTo>
                    <a:pt x="215" y="429"/>
                    <a:pt x="218" y="433"/>
                    <a:pt x="215" y="437"/>
                  </a:cubicBezTo>
                  <a:cubicBezTo>
                    <a:pt x="212" y="441"/>
                    <a:pt x="216" y="446"/>
                    <a:pt x="220" y="447"/>
                  </a:cubicBezTo>
                  <a:cubicBezTo>
                    <a:pt x="224" y="448"/>
                    <a:pt x="225" y="451"/>
                    <a:pt x="223" y="453"/>
                  </a:cubicBezTo>
                  <a:cubicBezTo>
                    <a:pt x="222" y="455"/>
                    <a:pt x="225" y="456"/>
                    <a:pt x="226" y="455"/>
                  </a:cubicBezTo>
                  <a:cubicBezTo>
                    <a:pt x="227" y="454"/>
                    <a:pt x="233" y="455"/>
                    <a:pt x="234" y="457"/>
                  </a:cubicBezTo>
                  <a:cubicBezTo>
                    <a:pt x="234" y="460"/>
                    <a:pt x="238" y="460"/>
                    <a:pt x="240" y="460"/>
                  </a:cubicBezTo>
                  <a:cubicBezTo>
                    <a:pt x="243" y="460"/>
                    <a:pt x="268" y="461"/>
                    <a:pt x="268" y="461"/>
                  </a:cubicBezTo>
                  <a:cubicBezTo>
                    <a:pt x="268" y="461"/>
                    <a:pt x="278" y="461"/>
                    <a:pt x="278" y="465"/>
                  </a:cubicBezTo>
                  <a:cubicBezTo>
                    <a:pt x="278" y="469"/>
                    <a:pt x="281" y="475"/>
                    <a:pt x="289" y="473"/>
                  </a:cubicBezTo>
                  <a:cubicBezTo>
                    <a:pt x="297" y="471"/>
                    <a:pt x="296" y="465"/>
                    <a:pt x="295" y="465"/>
                  </a:cubicBezTo>
                  <a:cubicBezTo>
                    <a:pt x="295" y="465"/>
                    <a:pt x="304" y="460"/>
                    <a:pt x="304" y="460"/>
                  </a:cubicBezTo>
                  <a:cubicBezTo>
                    <a:pt x="304" y="460"/>
                    <a:pt x="308" y="458"/>
                    <a:pt x="309" y="454"/>
                  </a:cubicBezTo>
                  <a:cubicBezTo>
                    <a:pt x="311" y="449"/>
                    <a:pt x="310" y="448"/>
                    <a:pt x="313" y="444"/>
                  </a:cubicBezTo>
                  <a:cubicBezTo>
                    <a:pt x="317" y="440"/>
                    <a:pt x="316" y="432"/>
                    <a:pt x="323" y="424"/>
                  </a:cubicBezTo>
                  <a:cubicBezTo>
                    <a:pt x="330" y="415"/>
                    <a:pt x="334" y="411"/>
                    <a:pt x="341" y="406"/>
                  </a:cubicBezTo>
                  <a:cubicBezTo>
                    <a:pt x="347" y="402"/>
                    <a:pt x="343" y="401"/>
                    <a:pt x="336" y="405"/>
                  </a:cubicBezTo>
                  <a:cubicBezTo>
                    <a:pt x="329" y="410"/>
                    <a:pt x="321" y="416"/>
                    <a:pt x="316" y="425"/>
                  </a:cubicBezTo>
                  <a:cubicBezTo>
                    <a:pt x="311" y="433"/>
                    <a:pt x="311" y="437"/>
                    <a:pt x="308" y="443"/>
                  </a:cubicBezTo>
                  <a:cubicBezTo>
                    <a:pt x="305" y="448"/>
                    <a:pt x="304" y="452"/>
                    <a:pt x="305" y="454"/>
                  </a:cubicBezTo>
                  <a:cubicBezTo>
                    <a:pt x="306" y="455"/>
                    <a:pt x="302" y="458"/>
                    <a:pt x="301" y="457"/>
                  </a:cubicBezTo>
                  <a:cubicBezTo>
                    <a:pt x="301" y="456"/>
                    <a:pt x="301" y="451"/>
                    <a:pt x="300" y="450"/>
                  </a:cubicBezTo>
                  <a:cubicBezTo>
                    <a:pt x="299" y="448"/>
                    <a:pt x="301" y="446"/>
                    <a:pt x="302" y="443"/>
                  </a:cubicBezTo>
                  <a:cubicBezTo>
                    <a:pt x="304" y="441"/>
                    <a:pt x="308" y="436"/>
                    <a:pt x="307" y="433"/>
                  </a:cubicBezTo>
                  <a:cubicBezTo>
                    <a:pt x="305" y="430"/>
                    <a:pt x="305" y="427"/>
                    <a:pt x="308" y="423"/>
                  </a:cubicBezTo>
                  <a:cubicBezTo>
                    <a:pt x="311" y="418"/>
                    <a:pt x="311" y="417"/>
                    <a:pt x="307" y="415"/>
                  </a:cubicBezTo>
                  <a:cubicBezTo>
                    <a:pt x="304" y="414"/>
                    <a:pt x="304" y="411"/>
                    <a:pt x="304" y="410"/>
                  </a:cubicBezTo>
                  <a:cubicBezTo>
                    <a:pt x="305" y="409"/>
                    <a:pt x="306" y="409"/>
                    <a:pt x="307" y="410"/>
                  </a:cubicBezTo>
                  <a:cubicBezTo>
                    <a:pt x="307" y="411"/>
                    <a:pt x="308" y="411"/>
                    <a:pt x="309" y="411"/>
                  </a:cubicBezTo>
                  <a:cubicBezTo>
                    <a:pt x="311" y="411"/>
                    <a:pt x="321" y="404"/>
                    <a:pt x="321" y="404"/>
                  </a:cubicBezTo>
                  <a:cubicBezTo>
                    <a:pt x="315" y="416"/>
                    <a:pt x="315" y="416"/>
                    <a:pt x="315" y="416"/>
                  </a:cubicBezTo>
                  <a:cubicBezTo>
                    <a:pt x="315" y="416"/>
                    <a:pt x="317" y="419"/>
                    <a:pt x="320" y="416"/>
                  </a:cubicBezTo>
                  <a:cubicBezTo>
                    <a:pt x="322" y="413"/>
                    <a:pt x="330" y="406"/>
                    <a:pt x="336" y="402"/>
                  </a:cubicBezTo>
                  <a:cubicBezTo>
                    <a:pt x="341" y="398"/>
                    <a:pt x="344" y="391"/>
                    <a:pt x="338" y="390"/>
                  </a:cubicBezTo>
                  <a:cubicBezTo>
                    <a:pt x="331" y="389"/>
                    <a:pt x="328" y="386"/>
                    <a:pt x="328" y="386"/>
                  </a:cubicBezTo>
                  <a:cubicBezTo>
                    <a:pt x="328" y="386"/>
                    <a:pt x="336" y="388"/>
                    <a:pt x="341" y="387"/>
                  </a:cubicBezTo>
                  <a:cubicBezTo>
                    <a:pt x="346" y="385"/>
                    <a:pt x="351" y="386"/>
                    <a:pt x="350" y="389"/>
                  </a:cubicBezTo>
                  <a:cubicBezTo>
                    <a:pt x="349" y="391"/>
                    <a:pt x="352" y="391"/>
                    <a:pt x="354" y="389"/>
                  </a:cubicBezTo>
                  <a:cubicBezTo>
                    <a:pt x="357" y="387"/>
                    <a:pt x="362" y="387"/>
                    <a:pt x="374" y="374"/>
                  </a:cubicBezTo>
                  <a:cubicBezTo>
                    <a:pt x="374" y="374"/>
                    <a:pt x="375" y="373"/>
                    <a:pt x="378" y="373"/>
                  </a:cubicBezTo>
                  <a:cubicBezTo>
                    <a:pt x="382" y="374"/>
                    <a:pt x="383" y="374"/>
                    <a:pt x="386" y="372"/>
                  </a:cubicBezTo>
                  <a:cubicBezTo>
                    <a:pt x="389" y="369"/>
                    <a:pt x="395" y="362"/>
                    <a:pt x="397" y="369"/>
                  </a:cubicBezTo>
                  <a:cubicBezTo>
                    <a:pt x="397" y="370"/>
                    <a:pt x="397" y="370"/>
                    <a:pt x="397" y="370"/>
                  </a:cubicBezTo>
                  <a:cubicBezTo>
                    <a:pt x="397" y="370"/>
                    <a:pt x="383" y="374"/>
                    <a:pt x="372" y="381"/>
                  </a:cubicBezTo>
                  <a:cubicBezTo>
                    <a:pt x="372" y="381"/>
                    <a:pt x="364" y="386"/>
                    <a:pt x="362" y="389"/>
                  </a:cubicBezTo>
                  <a:cubicBezTo>
                    <a:pt x="359" y="391"/>
                    <a:pt x="364" y="391"/>
                    <a:pt x="367" y="389"/>
                  </a:cubicBezTo>
                  <a:cubicBezTo>
                    <a:pt x="370" y="387"/>
                    <a:pt x="371" y="384"/>
                    <a:pt x="377" y="382"/>
                  </a:cubicBezTo>
                  <a:cubicBezTo>
                    <a:pt x="384" y="379"/>
                    <a:pt x="399" y="375"/>
                    <a:pt x="401" y="373"/>
                  </a:cubicBezTo>
                  <a:cubicBezTo>
                    <a:pt x="404" y="371"/>
                    <a:pt x="407" y="370"/>
                    <a:pt x="407" y="370"/>
                  </a:cubicBezTo>
                  <a:cubicBezTo>
                    <a:pt x="407" y="370"/>
                    <a:pt x="408" y="369"/>
                    <a:pt x="407" y="366"/>
                  </a:cubicBezTo>
                  <a:cubicBezTo>
                    <a:pt x="405" y="362"/>
                    <a:pt x="405" y="356"/>
                    <a:pt x="407" y="355"/>
                  </a:cubicBezTo>
                  <a:cubicBezTo>
                    <a:pt x="410" y="354"/>
                    <a:pt x="413" y="357"/>
                    <a:pt x="414" y="359"/>
                  </a:cubicBezTo>
                  <a:cubicBezTo>
                    <a:pt x="415" y="361"/>
                    <a:pt x="415" y="354"/>
                    <a:pt x="419" y="355"/>
                  </a:cubicBezTo>
                  <a:cubicBezTo>
                    <a:pt x="423" y="356"/>
                    <a:pt x="421" y="357"/>
                    <a:pt x="421" y="357"/>
                  </a:cubicBezTo>
                  <a:cubicBezTo>
                    <a:pt x="421" y="357"/>
                    <a:pt x="431" y="353"/>
                    <a:pt x="431" y="355"/>
                  </a:cubicBezTo>
                  <a:cubicBezTo>
                    <a:pt x="432" y="357"/>
                    <a:pt x="422" y="361"/>
                    <a:pt x="421" y="362"/>
                  </a:cubicBezTo>
                  <a:cubicBezTo>
                    <a:pt x="420" y="363"/>
                    <a:pt x="410" y="367"/>
                    <a:pt x="409" y="368"/>
                  </a:cubicBezTo>
                  <a:cubicBezTo>
                    <a:pt x="408" y="370"/>
                    <a:pt x="408" y="370"/>
                    <a:pt x="412" y="369"/>
                  </a:cubicBezTo>
                  <a:cubicBezTo>
                    <a:pt x="416" y="369"/>
                    <a:pt x="445" y="361"/>
                    <a:pt x="445" y="361"/>
                  </a:cubicBezTo>
                  <a:cubicBezTo>
                    <a:pt x="445" y="361"/>
                    <a:pt x="447" y="360"/>
                    <a:pt x="443" y="361"/>
                  </a:cubicBezTo>
                  <a:cubicBezTo>
                    <a:pt x="439" y="361"/>
                    <a:pt x="433" y="363"/>
                    <a:pt x="433" y="363"/>
                  </a:cubicBezTo>
                  <a:cubicBezTo>
                    <a:pt x="433" y="363"/>
                    <a:pt x="425" y="363"/>
                    <a:pt x="429" y="361"/>
                  </a:cubicBezTo>
                  <a:cubicBezTo>
                    <a:pt x="433" y="360"/>
                    <a:pt x="446" y="357"/>
                    <a:pt x="446" y="358"/>
                  </a:cubicBezTo>
                  <a:cubicBezTo>
                    <a:pt x="446" y="360"/>
                    <a:pt x="445" y="361"/>
                    <a:pt x="446" y="361"/>
                  </a:cubicBezTo>
                  <a:cubicBezTo>
                    <a:pt x="447" y="361"/>
                    <a:pt x="456" y="358"/>
                    <a:pt x="459" y="356"/>
                  </a:cubicBezTo>
                  <a:cubicBezTo>
                    <a:pt x="463" y="354"/>
                    <a:pt x="468" y="354"/>
                    <a:pt x="469" y="355"/>
                  </a:cubicBezTo>
                  <a:cubicBezTo>
                    <a:pt x="471" y="355"/>
                    <a:pt x="473" y="355"/>
                    <a:pt x="477" y="354"/>
                  </a:cubicBezTo>
                  <a:cubicBezTo>
                    <a:pt x="481" y="353"/>
                    <a:pt x="483" y="352"/>
                    <a:pt x="485" y="353"/>
                  </a:cubicBezTo>
                  <a:cubicBezTo>
                    <a:pt x="488" y="353"/>
                    <a:pt x="496" y="350"/>
                    <a:pt x="498" y="347"/>
                  </a:cubicBezTo>
                  <a:cubicBezTo>
                    <a:pt x="498" y="347"/>
                    <a:pt x="504" y="346"/>
                    <a:pt x="506" y="345"/>
                  </a:cubicBezTo>
                  <a:cubicBezTo>
                    <a:pt x="506" y="345"/>
                    <a:pt x="506" y="350"/>
                    <a:pt x="513" y="346"/>
                  </a:cubicBezTo>
                  <a:cubicBezTo>
                    <a:pt x="519" y="343"/>
                    <a:pt x="526" y="341"/>
                    <a:pt x="524" y="340"/>
                  </a:cubicBezTo>
                  <a:cubicBezTo>
                    <a:pt x="521" y="339"/>
                    <a:pt x="514" y="340"/>
                    <a:pt x="512" y="341"/>
                  </a:cubicBezTo>
                  <a:cubicBezTo>
                    <a:pt x="511" y="342"/>
                    <a:pt x="511" y="340"/>
                    <a:pt x="514" y="337"/>
                  </a:cubicBezTo>
                  <a:cubicBezTo>
                    <a:pt x="516" y="334"/>
                    <a:pt x="520" y="328"/>
                    <a:pt x="517" y="325"/>
                  </a:cubicBezTo>
                  <a:cubicBezTo>
                    <a:pt x="514" y="322"/>
                    <a:pt x="520" y="321"/>
                    <a:pt x="524" y="321"/>
                  </a:cubicBezTo>
                  <a:cubicBezTo>
                    <a:pt x="527" y="321"/>
                    <a:pt x="537" y="318"/>
                    <a:pt x="537" y="318"/>
                  </a:cubicBezTo>
                  <a:cubicBezTo>
                    <a:pt x="537" y="318"/>
                    <a:pt x="546" y="315"/>
                    <a:pt x="542" y="319"/>
                  </a:cubicBezTo>
                  <a:cubicBezTo>
                    <a:pt x="538" y="322"/>
                    <a:pt x="534" y="326"/>
                    <a:pt x="534" y="327"/>
                  </a:cubicBezTo>
                  <a:cubicBezTo>
                    <a:pt x="535" y="329"/>
                    <a:pt x="538" y="330"/>
                    <a:pt x="542" y="329"/>
                  </a:cubicBezTo>
                  <a:cubicBezTo>
                    <a:pt x="542" y="329"/>
                    <a:pt x="534" y="331"/>
                    <a:pt x="529" y="332"/>
                  </a:cubicBezTo>
                  <a:cubicBezTo>
                    <a:pt x="524" y="333"/>
                    <a:pt x="523" y="336"/>
                    <a:pt x="529" y="335"/>
                  </a:cubicBezTo>
                  <a:cubicBezTo>
                    <a:pt x="535" y="335"/>
                    <a:pt x="547" y="332"/>
                    <a:pt x="547" y="332"/>
                  </a:cubicBezTo>
                  <a:cubicBezTo>
                    <a:pt x="547" y="332"/>
                    <a:pt x="555" y="327"/>
                    <a:pt x="560" y="326"/>
                  </a:cubicBezTo>
                  <a:cubicBezTo>
                    <a:pt x="564" y="325"/>
                    <a:pt x="572" y="327"/>
                    <a:pt x="575" y="327"/>
                  </a:cubicBezTo>
                  <a:cubicBezTo>
                    <a:pt x="577" y="327"/>
                    <a:pt x="583" y="326"/>
                    <a:pt x="584" y="325"/>
                  </a:cubicBezTo>
                  <a:cubicBezTo>
                    <a:pt x="585" y="319"/>
                    <a:pt x="591" y="316"/>
                    <a:pt x="598" y="314"/>
                  </a:cubicBezTo>
                  <a:cubicBezTo>
                    <a:pt x="603" y="313"/>
                    <a:pt x="600" y="311"/>
                    <a:pt x="599" y="310"/>
                  </a:cubicBezTo>
                  <a:cubicBezTo>
                    <a:pt x="598" y="310"/>
                    <a:pt x="598" y="310"/>
                    <a:pt x="598" y="310"/>
                  </a:cubicBezTo>
                  <a:cubicBezTo>
                    <a:pt x="598" y="310"/>
                    <a:pt x="598" y="310"/>
                    <a:pt x="599" y="310"/>
                  </a:cubicBezTo>
                  <a:cubicBezTo>
                    <a:pt x="600" y="310"/>
                    <a:pt x="600" y="310"/>
                    <a:pt x="602" y="310"/>
                  </a:cubicBezTo>
                  <a:cubicBezTo>
                    <a:pt x="605" y="309"/>
                    <a:pt x="613" y="298"/>
                    <a:pt x="615" y="291"/>
                  </a:cubicBezTo>
                  <a:cubicBezTo>
                    <a:pt x="616" y="285"/>
                    <a:pt x="625" y="278"/>
                    <a:pt x="631" y="274"/>
                  </a:cubicBezTo>
                  <a:cubicBezTo>
                    <a:pt x="636" y="269"/>
                    <a:pt x="635" y="265"/>
                    <a:pt x="630" y="264"/>
                  </a:cubicBezTo>
                  <a:cubicBezTo>
                    <a:pt x="626" y="262"/>
                    <a:pt x="632" y="257"/>
                    <a:pt x="634" y="253"/>
                  </a:cubicBezTo>
                  <a:cubicBezTo>
                    <a:pt x="637" y="249"/>
                    <a:pt x="642" y="241"/>
                    <a:pt x="639" y="240"/>
                  </a:cubicBezTo>
                  <a:cubicBezTo>
                    <a:pt x="636" y="240"/>
                    <a:pt x="634" y="237"/>
                    <a:pt x="637" y="231"/>
                  </a:cubicBezTo>
                  <a:cubicBezTo>
                    <a:pt x="641" y="225"/>
                    <a:pt x="635" y="219"/>
                    <a:pt x="635" y="219"/>
                  </a:cubicBezTo>
                  <a:cubicBezTo>
                    <a:pt x="662" y="183"/>
                    <a:pt x="662" y="183"/>
                    <a:pt x="662" y="183"/>
                  </a:cubicBezTo>
                  <a:cubicBezTo>
                    <a:pt x="673" y="165"/>
                    <a:pt x="673" y="165"/>
                    <a:pt x="673" y="165"/>
                  </a:cubicBezTo>
                  <a:lnTo>
                    <a:pt x="670" y="163"/>
                  </a:ln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8"/>
            <p:cNvSpPr/>
            <p:nvPr/>
          </p:nvSpPr>
          <p:spPr bwMode="auto">
            <a:xfrm>
              <a:off x="2409" y="1974"/>
              <a:ext cx="809" cy="426"/>
            </a:xfrm>
            <a:custGeom>
              <a:avLst/>
              <a:gdLst>
                <a:gd name="T0" fmla="*/ 409 w 473"/>
                <a:gd name="T1" fmla="*/ 667 h 249"/>
                <a:gd name="T2" fmla="*/ 905 w 473"/>
                <a:gd name="T3" fmla="*/ 729 h 249"/>
                <a:gd name="T4" fmla="*/ 1384 w 473"/>
                <a:gd name="T5" fmla="*/ 123 h 249"/>
                <a:gd name="T6" fmla="*/ 1368 w 473"/>
                <a:gd name="T7" fmla="*/ 120 h 249"/>
                <a:gd name="T8" fmla="*/ 602 w 473"/>
                <a:gd name="T9" fmla="*/ 0 h 249"/>
                <a:gd name="T10" fmla="*/ 0 w 473"/>
                <a:gd name="T11" fmla="*/ 683 h 249"/>
                <a:gd name="T12" fmla="*/ 96 w 473"/>
                <a:gd name="T13" fmla="*/ 700 h 249"/>
                <a:gd name="T14" fmla="*/ 149 w 473"/>
                <a:gd name="T15" fmla="*/ 650 h 249"/>
                <a:gd name="T16" fmla="*/ 387 w 473"/>
                <a:gd name="T17" fmla="*/ 688 h 249"/>
                <a:gd name="T18" fmla="*/ 387 w 473"/>
                <a:gd name="T19" fmla="*/ 688 h 249"/>
                <a:gd name="T20" fmla="*/ 392 w 473"/>
                <a:gd name="T21" fmla="*/ 688 h 249"/>
                <a:gd name="T22" fmla="*/ 409 w 473"/>
                <a:gd name="T23" fmla="*/ 667 h 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3"/>
                <a:gd name="T37" fmla="*/ 0 h 249"/>
                <a:gd name="T38" fmla="*/ 473 w 473"/>
                <a:gd name="T39" fmla="*/ 249 h 2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3" h="249">
                  <a:moveTo>
                    <a:pt x="140" y="228"/>
                  </a:moveTo>
                  <a:cubicBezTo>
                    <a:pt x="309" y="249"/>
                    <a:pt x="309" y="249"/>
                    <a:pt x="309" y="249"/>
                  </a:cubicBezTo>
                  <a:cubicBezTo>
                    <a:pt x="473" y="42"/>
                    <a:pt x="473" y="42"/>
                    <a:pt x="473" y="42"/>
                  </a:cubicBezTo>
                  <a:cubicBezTo>
                    <a:pt x="468" y="41"/>
                    <a:pt x="468" y="41"/>
                    <a:pt x="468" y="41"/>
                  </a:cubicBezTo>
                  <a:cubicBezTo>
                    <a:pt x="362" y="27"/>
                    <a:pt x="219" y="2"/>
                    <a:pt x="206" y="0"/>
                  </a:cubicBezTo>
                  <a:cubicBezTo>
                    <a:pt x="0" y="233"/>
                    <a:pt x="0" y="233"/>
                    <a:pt x="0" y="233"/>
                  </a:cubicBezTo>
                  <a:cubicBezTo>
                    <a:pt x="33" y="239"/>
                    <a:pt x="33" y="239"/>
                    <a:pt x="33" y="239"/>
                  </a:cubicBezTo>
                  <a:cubicBezTo>
                    <a:pt x="51" y="222"/>
                    <a:pt x="51" y="222"/>
                    <a:pt x="51" y="222"/>
                  </a:cubicBezTo>
                  <a:cubicBezTo>
                    <a:pt x="132" y="235"/>
                    <a:pt x="132" y="235"/>
                    <a:pt x="132" y="235"/>
                  </a:cubicBezTo>
                  <a:cubicBezTo>
                    <a:pt x="132" y="235"/>
                    <a:pt x="132" y="235"/>
                    <a:pt x="132" y="235"/>
                  </a:cubicBezTo>
                  <a:cubicBezTo>
                    <a:pt x="134" y="235"/>
                    <a:pt x="134" y="235"/>
                    <a:pt x="134" y="235"/>
                  </a:cubicBezTo>
                  <a:lnTo>
                    <a:pt x="140" y="228"/>
                  </a:ln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9"/>
            <p:cNvSpPr/>
            <p:nvPr/>
          </p:nvSpPr>
          <p:spPr bwMode="auto">
            <a:xfrm>
              <a:off x="3193" y="2046"/>
              <a:ext cx="720" cy="306"/>
            </a:xfrm>
            <a:custGeom>
              <a:avLst/>
              <a:gdLst>
                <a:gd name="T0" fmla="*/ 407 w 421"/>
                <a:gd name="T1" fmla="*/ 108 h 179"/>
                <a:gd name="T2" fmla="*/ 246 w 421"/>
                <a:gd name="T3" fmla="*/ 347 h 179"/>
                <a:gd name="T4" fmla="*/ 313 w 421"/>
                <a:gd name="T5" fmla="*/ 359 h 179"/>
                <a:gd name="T6" fmla="*/ 339 w 421"/>
                <a:gd name="T7" fmla="*/ 378 h 179"/>
                <a:gd name="T8" fmla="*/ 380 w 421"/>
                <a:gd name="T9" fmla="*/ 415 h 179"/>
                <a:gd name="T10" fmla="*/ 387 w 421"/>
                <a:gd name="T11" fmla="*/ 417 h 179"/>
                <a:gd name="T12" fmla="*/ 433 w 421"/>
                <a:gd name="T13" fmla="*/ 436 h 179"/>
                <a:gd name="T14" fmla="*/ 433 w 421"/>
                <a:gd name="T15" fmla="*/ 438 h 179"/>
                <a:gd name="T16" fmla="*/ 440 w 421"/>
                <a:gd name="T17" fmla="*/ 441 h 179"/>
                <a:gd name="T18" fmla="*/ 448 w 421"/>
                <a:gd name="T19" fmla="*/ 427 h 179"/>
                <a:gd name="T20" fmla="*/ 486 w 421"/>
                <a:gd name="T21" fmla="*/ 427 h 179"/>
                <a:gd name="T22" fmla="*/ 503 w 421"/>
                <a:gd name="T23" fmla="*/ 470 h 179"/>
                <a:gd name="T24" fmla="*/ 552 w 421"/>
                <a:gd name="T25" fmla="*/ 465 h 179"/>
                <a:gd name="T26" fmla="*/ 588 w 421"/>
                <a:gd name="T27" fmla="*/ 470 h 179"/>
                <a:gd name="T28" fmla="*/ 611 w 421"/>
                <a:gd name="T29" fmla="*/ 468 h 179"/>
                <a:gd name="T30" fmla="*/ 629 w 421"/>
                <a:gd name="T31" fmla="*/ 470 h 179"/>
                <a:gd name="T32" fmla="*/ 650 w 421"/>
                <a:gd name="T33" fmla="*/ 456 h 179"/>
                <a:gd name="T34" fmla="*/ 662 w 421"/>
                <a:gd name="T35" fmla="*/ 456 h 179"/>
                <a:gd name="T36" fmla="*/ 693 w 421"/>
                <a:gd name="T37" fmla="*/ 468 h 179"/>
                <a:gd name="T38" fmla="*/ 696 w 421"/>
                <a:gd name="T39" fmla="*/ 468 h 179"/>
                <a:gd name="T40" fmla="*/ 717 w 421"/>
                <a:gd name="T41" fmla="*/ 491 h 179"/>
                <a:gd name="T42" fmla="*/ 763 w 421"/>
                <a:gd name="T43" fmla="*/ 482 h 179"/>
                <a:gd name="T44" fmla="*/ 833 w 421"/>
                <a:gd name="T45" fmla="*/ 482 h 179"/>
                <a:gd name="T46" fmla="*/ 843 w 421"/>
                <a:gd name="T47" fmla="*/ 482 h 179"/>
                <a:gd name="T48" fmla="*/ 893 w 421"/>
                <a:gd name="T49" fmla="*/ 482 h 179"/>
                <a:gd name="T50" fmla="*/ 918 w 421"/>
                <a:gd name="T51" fmla="*/ 491 h 179"/>
                <a:gd name="T52" fmla="*/ 935 w 421"/>
                <a:gd name="T53" fmla="*/ 511 h 179"/>
                <a:gd name="T54" fmla="*/ 965 w 421"/>
                <a:gd name="T55" fmla="*/ 523 h 179"/>
                <a:gd name="T56" fmla="*/ 975 w 421"/>
                <a:gd name="T57" fmla="*/ 515 h 179"/>
                <a:gd name="T58" fmla="*/ 1231 w 421"/>
                <a:gd name="T59" fmla="*/ 96 h 179"/>
                <a:gd name="T60" fmla="*/ 181 w 421"/>
                <a:gd name="T61" fmla="*/ 17 h 179"/>
                <a:gd name="T62" fmla="*/ 44 w 421"/>
                <a:gd name="T63" fmla="*/ 0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1"/>
                <a:gd name="T97" fmla="*/ 0 h 179"/>
                <a:gd name="T98" fmla="*/ 421 w 421"/>
                <a:gd name="T99" fmla="*/ 179 h 1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1" h="179">
                  <a:moveTo>
                    <a:pt x="0" y="19"/>
                  </a:moveTo>
                  <a:cubicBezTo>
                    <a:pt x="139" y="37"/>
                    <a:pt x="139" y="37"/>
                    <a:pt x="139" y="37"/>
                  </a:cubicBezTo>
                  <a:cubicBezTo>
                    <a:pt x="81" y="118"/>
                    <a:pt x="81" y="118"/>
                    <a:pt x="81" y="118"/>
                  </a:cubicBezTo>
                  <a:cubicBezTo>
                    <a:pt x="81" y="118"/>
                    <a:pt x="82" y="119"/>
                    <a:pt x="84" y="119"/>
                  </a:cubicBezTo>
                  <a:cubicBezTo>
                    <a:pt x="86" y="120"/>
                    <a:pt x="90" y="121"/>
                    <a:pt x="94" y="121"/>
                  </a:cubicBezTo>
                  <a:cubicBezTo>
                    <a:pt x="97" y="121"/>
                    <a:pt x="102" y="122"/>
                    <a:pt x="107" y="123"/>
                  </a:cubicBezTo>
                  <a:cubicBezTo>
                    <a:pt x="109" y="123"/>
                    <a:pt x="111" y="124"/>
                    <a:pt x="112" y="125"/>
                  </a:cubicBezTo>
                  <a:cubicBezTo>
                    <a:pt x="114" y="126"/>
                    <a:pt x="115" y="127"/>
                    <a:pt x="116" y="129"/>
                  </a:cubicBezTo>
                  <a:cubicBezTo>
                    <a:pt x="117" y="134"/>
                    <a:pt x="117" y="136"/>
                    <a:pt x="123" y="139"/>
                  </a:cubicBezTo>
                  <a:cubicBezTo>
                    <a:pt x="126" y="139"/>
                    <a:pt x="128" y="141"/>
                    <a:pt x="130" y="142"/>
                  </a:cubicBezTo>
                  <a:cubicBezTo>
                    <a:pt x="131" y="143"/>
                    <a:pt x="131" y="143"/>
                    <a:pt x="131" y="143"/>
                  </a:cubicBezTo>
                  <a:cubicBezTo>
                    <a:pt x="131" y="143"/>
                    <a:pt x="132" y="143"/>
                    <a:pt x="132" y="143"/>
                  </a:cubicBezTo>
                  <a:cubicBezTo>
                    <a:pt x="133" y="143"/>
                    <a:pt x="134" y="143"/>
                    <a:pt x="136" y="143"/>
                  </a:cubicBezTo>
                  <a:cubicBezTo>
                    <a:pt x="140" y="144"/>
                    <a:pt x="147" y="145"/>
                    <a:pt x="148" y="149"/>
                  </a:cubicBezTo>
                  <a:cubicBezTo>
                    <a:pt x="148" y="149"/>
                    <a:pt x="148" y="150"/>
                    <a:pt x="148" y="150"/>
                  </a:cubicBezTo>
                  <a:cubicBezTo>
                    <a:pt x="148" y="150"/>
                    <a:pt x="148" y="150"/>
                    <a:pt x="148" y="150"/>
                  </a:cubicBezTo>
                  <a:cubicBezTo>
                    <a:pt x="149" y="150"/>
                    <a:pt x="149" y="151"/>
                    <a:pt x="149" y="151"/>
                  </a:cubicBezTo>
                  <a:cubicBezTo>
                    <a:pt x="149" y="151"/>
                    <a:pt x="149" y="151"/>
                    <a:pt x="150" y="151"/>
                  </a:cubicBezTo>
                  <a:cubicBezTo>
                    <a:pt x="150" y="151"/>
                    <a:pt x="150" y="149"/>
                    <a:pt x="153" y="147"/>
                  </a:cubicBezTo>
                  <a:cubicBezTo>
                    <a:pt x="153" y="147"/>
                    <a:pt x="153" y="147"/>
                    <a:pt x="153" y="146"/>
                  </a:cubicBezTo>
                  <a:cubicBezTo>
                    <a:pt x="154" y="145"/>
                    <a:pt x="165" y="141"/>
                    <a:pt x="166" y="146"/>
                  </a:cubicBezTo>
                  <a:cubicBezTo>
                    <a:pt x="166" y="146"/>
                    <a:pt x="166" y="146"/>
                    <a:pt x="166" y="146"/>
                  </a:cubicBezTo>
                  <a:cubicBezTo>
                    <a:pt x="166" y="148"/>
                    <a:pt x="166" y="150"/>
                    <a:pt x="166" y="152"/>
                  </a:cubicBezTo>
                  <a:cubicBezTo>
                    <a:pt x="166" y="156"/>
                    <a:pt x="167" y="161"/>
                    <a:pt x="172" y="161"/>
                  </a:cubicBezTo>
                  <a:cubicBezTo>
                    <a:pt x="176" y="161"/>
                    <a:pt x="180" y="160"/>
                    <a:pt x="184" y="159"/>
                  </a:cubicBezTo>
                  <a:cubicBezTo>
                    <a:pt x="186" y="159"/>
                    <a:pt x="187" y="158"/>
                    <a:pt x="189" y="159"/>
                  </a:cubicBezTo>
                  <a:cubicBezTo>
                    <a:pt x="192" y="160"/>
                    <a:pt x="195" y="161"/>
                    <a:pt x="198" y="161"/>
                  </a:cubicBezTo>
                  <a:cubicBezTo>
                    <a:pt x="199" y="161"/>
                    <a:pt x="200" y="161"/>
                    <a:pt x="201" y="161"/>
                  </a:cubicBezTo>
                  <a:cubicBezTo>
                    <a:pt x="201" y="161"/>
                    <a:pt x="201" y="161"/>
                    <a:pt x="202" y="160"/>
                  </a:cubicBezTo>
                  <a:cubicBezTo>
                    <a:pt x="205" y="158"/>
                    <a:pt x="210" y="157"/>
                    <a:pt x="209" y="160"/>
                  </a:cubicBezTo>
                  <a:cubicBezTo>
                    <a:pt x="209" y="162"/>
                    <a:pt x="210" y="163"/>
                    <a:pt x="212" y="163"/>
                  </a:cubicBezTo>
                  <a:cubicBezTo>
                    <a:pt x="213" y="163"/>
                    <a:pt x="214" y="162"/>
                    <a:pt x="215" y="161"/>
                  </a:cubicBezTo>
                  <a:cubicBezTo>
                    <a:pt x="215" y="161"/>
                    <a:pt x="215" y="161"/>
                    <a:pt x="216" y="161"/>
                  </a:cubicBezTo>
                  <a:cubicBezTo>
                    <a:pt x="216" y="159"/>
                    <a:pt x="220" y="156"/>
                    <a:pt x="222" y="156"/>
                  </a:cubicBezTo>
                  <a:cubicBezTo>
                    <a:pt x="222" y="155"/>
                    <a:pt x="222" y="155"/>
                    <a:pt x="223" y="155"/>
                  </a:cubicBezTo>
                  <a:cubicBezTo>
                    <a:pt x="224" y="155"/>
                    <a:pt x="226" y="155"/>
                    <a:pt x="226" y="156"/>
                  </a:cubicBezTo>
                  <a:cubicBezTo>
                    <a:pt x="228" y="158"/>
                    <a:pt x="232" y="159"/>
                    <a:pt x="235" y="160"/>
                  </a:cubicBezTo>
                  <a:cubicBezTo>
                    <a:pt x="236" y="160"/>
                    <a:pt x="236" y="160"/>
                    <a:pt x="237" y="160"/>
                  </a:cubicBezTo>
                  <a:cubicBezTo>
                    <a:pt x="237" y="160"/>
                    <a:pt x="238" y="160"/>
                    <a:pt x="238" y="160"/>
                  </a:cubicBezTo>
                  <a:cubicBezTo>
                    <a:pt x="238" y="160"/>
                    <a:pt x="238" y="160"/>
                    <a:pt x="238" y="160"/>
                  </a:cubicBezTo>
                  <a:cubicBezTo>
                    <a:pt x="240" y="160"/>
                    <a:pt x="242" y="162"/>
                    <a:pt x="241" y="164"/>
                  </a:cubicBezTo>
                  <a:cubicBezTo>
                    <a:pt x="241" y="166"/>
                    <a:pt x="242" y="168"/>
                    <a:pt x="245" y="168"/>
                  </a:cubicBezTo>
                  <a:cubicBezTo>
                    <a:pt x="246" y="168"/>
                    <a:pt x="249" y="167"/>
                    <a:pt x="252" y="167"/>
                  </a:cubicBezTo>
                  <a:cubicBezTo>
                    <a:pt x="255" y="166"/>
                    <a:pt x="259" y="165"/>
                    <a:pt x="261" y="165"/>
                  </a:cubicBezTo>
                  <a:cubicBezTo>
                    <a:pt x="265" y="165"/>
                    <a:pt x="277" y="165"/>
                    <a:pt x="277" y="165"/>
                  </a:cubicBezTo>
                  <a:cubicBezTo>
                    <a:pt x="285" y="165"/>
                    <a:pt x="285" y="165"/>
                    <a:pt x="285" y="165"/>
                  </a:cubicBezTo>
                  <a:cubicBezTo>
                    <a:pt x="285" y="165"/>
                    <a:pt x="286" y="165"/>
                    <a:pt x="288" y="165"/>
                  </a:cubicBezTo>
                  <a:cubicBezTo>
                    <a:pt x="288" y="165"/>
                    <a:pt x="288" y="165"/>
                    <a:pt x="288" y="165"/>
                  </a:cubicBezTo>
                  <a:cubicBezTo>
                    <a:pt x="292" y="165"/>
                    <a:pt x="298" y="165"/>
                    <a:pt x="301" y="165"/>
                  </a:cubicBezTo>
                  <a:cubicBezTo>
                    <a:pt x="303" y="165"/>
                    <a:pt x="304" y="165"/>
                    <a:pt x="305" y="165"/>
                  </a:cubicBezTo>
                  <a:cubicBezTo>
                    <a:pt x="305" y="165"/>
                    <a:pt x="305" y="165"/>
                    <a:pt x="305" y="165"/>
                  </a:cubicBezTo>
                  <a:cubicBezTo>
                    <a:pt x="305" y="165"/>
                    <a:pt x="310" y="164"/>
                    <a:pt x="314" y="168"/>
                  </a:cubicBezTo>
                  <a:cubicBezTo>
                    <a:pt x="314" y="169"/>
                    <a:pt x="314" y="169"/>
                    <a:pt x="314" y="169"/>
                  </a:cubicBezTo>
                  <a:cubicBezTo>
                    <a:pt x="316" y="170"/>
                    <a:pt x="317" y="172"/>
                    <a:pt x="320" y="175"/>
                  </a:cubicBezTo>
                  <a:cubicBezTo>
                    <a:pt x="320" y="175"/>
                    <a:pt x="320" y="175"/>
                    <a:pt x="320" y="175"/>
                  </a:cubicBezTo>
                  <a:cubicBezTo>
                    <a:pt x="323" y="177"/>
                    <a:pt x="327" y="179"/>
                    <a:pt x="330" y="179"/>
                  </a:cubicBezTo>
                  <a:cubicBezTo>
                    <a:pt x="332" y="178"/>
                    <a:pt x="333" y="177"/>
                    <a:pt x="333" y="177"/>
                  </a:cubicBezTo>
                  <a:cubicBezTo>
                    <a:pt x="333" y="176"/>
                    <a:pt x="333" y="176"/>
                    <a:pt x="333" y="176"/>
                  </a:cubicBezTo>
                  <a:cubicBezTo>
                    <a:pt x="406" y="56"/>
                    <a:pt x="406" y="56"/>
                    <a:pt x="406" y="56"/>
                  </a:cubicBezTo>
                  <a:cubicBezTo>
                    <a:pt x="421" y="33"/>
                    <a:pt x="421" y="33"/>
                    <a:pt x="421" y="33"/>
                  </a:cubicBezTo>
                  <a:cubicBezTo>
                    <a:pt x="63" y="4"/>
                    <a:pt x="63" y="4"/>
                    <a:pt x="63" y="4"/>
                  </a:cubicBezTo>
                  <a:cubicBezTo>
                    <a:pt x="62" y="6"/>
                    <a:pt x="62" y="6"/>
                    <a:pt x="62" y="6"/>
                  </a:cubicBezTo>
                  <a:cubicBezTo>
                    <a:pt x="52" y="4"/>
                    <a:pt x="40" y="3"/>
                    <a:pt x="28" y="1"/>
                  </a:cubicBezTo>
                  <a:cubicBezTo>
                    <a:pt x="15" y="0"/>
                    <a:pt x="15" y="0"/>
                    <a:pt x="15" y="0"/>
                  </a:cubicBezTo>
                  <a:lnTo>
                    <a:pt x="0" y="19"/>
                  </a:ln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0"/>
            <p:cNvSpPr/>
            <p:nvPr/>
          </p:nvSpPr>
          <p:spPr bwMode="auto">
            <a:xfrm>
              <a:off x="3763" y="2142"/>
              <a:ext cx="535" cy="263"/>
            </a:xfrm>
            <a:custGeom>
              <a:avLst/>
              <a:gdLst>
                <a:gd name="T0" fmla="*/ 897 w 313"/>
                <a:gd name="T1" fmla="*/ 102 h 154"/>
                <a:gd name="T2" fmla="*/ 899 w 313"/>
                <a:gd name="T3" fmla="*/ 91 h 154"/>
                <a:gd name="T4" fmla="*/ 909 w 313"/>
                <a:gd name="T5" fmla="*/ 73 h 154"/>
                <a:gd name="T6" fmla="*/ 914 w 313"/>
                <a:gd name="T7" fmla="*/ 67 h 154"/>
                <a:gd name="T8" fmla="*/ 853 w 313"/>
                <a:gd name="T9" fmla="*/ 67 h 154"/>
                <a:gd name="T10" fmla="*/ 856 w 313"/>
                <a:gd name="T11" fmla="*/ 46 h 154"/>
                <a:gd name="T12" fmla="*/ 865 w 313"/>
                <a:gd name="T13" fmla="*/ 32 h 154"/>
                <a:gd name="T14" fmla="*/ 865 w 313"/>
                <a:gd name="T15" fmla="*/ 20 h 154"/>
                <a:gd name="T16" fmla="*/ 214 w 313"/>
                <a:gd name="T17" fmla="*/ 0 h 154"/>
                <a:gd name="T18" fmla="*/ 82 w 313"/>
                <a:gd name="T19" fmla="*/ 227 h 154"/>
                <a:gd name="T20" fmla="*/ 3 w 313"/>
                <a:gd name="T21" fmla="*/ 350 h 154"/>
                <a:gd name="T22" fmla="*/ 0 w 313"/>
                <a:gd name="T23" fmla="*/ 354 h 154"/>
                <a:gd name="T24" fmla="*/ 21 w 313"/>
                <a:gd name="T25" fmla="*/ 362 h 154"/>
                <a:gd name="T26" fmla="*/ 3 w 313"/>
                <a:gd name="T27" fmla="*/ 354 h 154"/>
                <a:gd name="T28" fmla="*/ 21 w 313"/>
                <a:gd name="T29" fmla="*/ 362 h 154"/>
                <a:gd name="T30" fmla="*/ 41 w 313"/>
                <a:gd name="T31" fmla="*/ 374 h 154"/>
                <a:gd name="T32" fmla="*/ 44 w 313"/>
                <a:gd name="T33" fmla="*/ 371 h 154"/>
                <a:gd name="T34" fmla="*/ 44 w 313"/>
                <a:gd name="T35" fmla="*/ 374 h 154"/>
                <a:gd name="T36" fmla="*/ 9 w 313"/>
                <a:gd name="T37" fmla="*/ 425 h 154"/>
                <a:gd name="T38" fmla="*/ 467 w 313"/>
                <a:gd name="T39" fmla="*/ 449 h 154"/>
                <a:gd name="T40" fmla="*/ 514 w 313"/>
                <a:gd name="T41" fmla="*/ 412 h 154"/>
                <a:gd name="T42" fmla="*/ 514 w 313"/>
                <a:gd name="T43" fmla="*/ 408 h 154"/>
                <a:gd name="T44" fmla="*/ 518 w 313"/>
                <a:gd name="T45" fmla="*/ 394 h 154"/>
                <a:gd name="T46" fmla="*/ 520 w 313"/>
                <a:gd name="T47" fmla="*/ 394 h 154"/>
                <a:gd name="T48" fmla="*/ 520 w 313"/>
                <a:gd name="T49" fmla="*/ 391 h 154"/>
                <a:gd name="T50" fmla="*/ 523 w 313"/>
                <a:gd name="T51" fmla="*/ 379 h 154"/>
                <a:gd name="T52" fmla="*/ 523 w 313"/>
                <a:gd name="T53" fmla="*/ 374 h 154"/>
                <a:gd name="T54" fmla="*/ 526 w 313"/>
                <a:gd name="T55" fmla="*/ 355 h 154"/>
                <a:gd name="T56" fmla="*/ 535 w 313"/>
                <a:gd name="T57" fmla="*/ 347 h 154"/>
                <a:gd name="T58" fmla="*/ 552 w 313"/>
                <a:gd name="T59" fmla="*/ 333 h 154"/>
                <a:gd name="T60" fmla="*/ 598 w 313"/>
                <a:gd name="T61" fmla="*/ 304 h 154"/>
                <a:gd name="T62" fmla="*/ 648 w 313"/>
                <a:gd name="T63" fmla="*/ 275 h 154"/>
                <a:gd name="T64" fmla="*/ 651 w 313"/>
                <a:gd name="T65" fmla="*/ 275 h 154"/>
                <a:gd name="T66" fmla="*/ 660 w 313"/>
                <a:gd name="T67" fmla="*/ 268 h 154"/>
                <a:gd name="T68" fmla="*/ 684 w 313"/>
                <a:gd name="T69" fmla="*/ 251 h 154"/>
                <a:gd name="T70" fmla="*/ 704 w 313"/>
                <a:gd name="T71" fmla="*/ 239 h 154"/>
                <a:gd name="T72" fmla="*/ 713 w 313"/>
                <a:gd name="T73" fmla="*/ 227 h 154"/>
                <a:gd name="T74" fmla="*/ 716 w 313"/>
                <a:gd name="T75" fmla="*/ 225 h 154"/>
                <a:gd name="T76" fmla="*/ 737 w 313"/>
                <a:gd name="T77" fmla="*/ 215 h 154"/>
                <a:gd name="T78" fmla="*/ 757 w 313"/>
                <a:gd name="T79" fmla="*/ 205 h 154"/>
                <a:gd name="T80" fmla="*/ 757 w 313"/>
                <a:gd name="T81" fmla="*/ 205 h 154"/>
                <a:gd name="T82" fmla="*/ 757 w 313"/>
                <a:gd name="T83" fmla="*/ 205 h 154"/>
                <a:gd name="T84" fmla="*/ 759 w 313"/>
                <a:gd name="T85" fmla="*/ 202 h 154"/>
                <a:gd name="T86" fmla="*/ 766 w 313"/>
                <a:gd name="T87" fmla="*/ 195 h 154"/>
                <a:gd name="T88" fmla="*/ 769 w 313"/>
                <a:gd name="T89" fmla="*/ 193 h 154"/>
                <a:gd name="T90" fmla="*/ 791 w 313"/>
                <a:gd name="T91" fmla="*/ 174 h 154"/>
                <a:gd name="T92" fmla="*/ 803 w 313"/>
                <a:gd name="T93" fmla="*/ 164 h 154"/>
                <a:gd name="T94" fmla="*/ 829 w 313"/>
                <a:gd name="T95" fmla="*/ 145 h 154"/>
                <a:gd name="T96" fmla="*/ 861 w 313"/>
                <a:gd name="T97" fmla="*/ 125 h 154"/>
                <a:gd name="T98" fmla="*/ 870 w 313"/>
                <a:gd name="T99" fmla="*/ 123 h 154"/>
                <a:gd name="T100" fmla="*/ 877 w 313"/>
                <a:gd name="T101" fmla="*/ 111 h 154"/>
                <a:gd name="T102" fmla="*/ 897 w 313"/>
                <a:gd name="T103" fmla="*/ 102 h 15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13"/>
                <a:gd name="T157" fmla="*/ 0 h 154"/>
                <a:gd name="T158" fmla="*/ 313 w 313"/>
                <a:gd name="T159" fmla="*/ 154 h 15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13" h="154">
                  <a:moveTo>
                    <a:pt x="307" y="35"/>
                  </a:moveTo>
                  <a:cubicBezTo>
                    <a:pt x="308" y="34"/>
                    <a:pt x="308" y="33"/>
                    <a:pt x="308" y="31"/>
                  </a:cubicBezTo>
                  <a:cubicBezTo>
                    <a:pt x="308" y="30"/>
                    <a:pt x="309" y="28"/>
                    <a:pt x="311" y="25"/>
                  </a:cubicBezTo>
                  <a:cubicBezTo>
                    <a:pt x="312" y="24"/>
                    <a:pt x="313" y="23"/>
                    <a:pt x="313" y="23"/>
                  </a:cubicBezTo>
                  <a:cubicBezTo>
                    <a:pt x="313" y="23"/>
                    <a:pt x="296" y="23"/>
                    <a:pt x="292" y="23"/>
                  </a:cubicBezTo>
                  <a:cubicBezTo>
                    <a:pt x="286" y="23"/>
                    <a:pt x="290" y="18"/>
                    <a:pt x="293" y="16"/>
                  </a:cubicBezTo>
                  <a:cubicBezTo>
                    <a:pt x="296" y="14"/>
                    <a:pt x="297" y="13"/>
                    <a:pt x="296" y="11"/>
                  </a:cubicBezTo>
                  <a:cubicBezTo>
                    <a:pt x="294" y="10"/>
                    <a:pt x="296" y="7"/>
                    <a:pt x="296" y="7"/>
                  </a:cubicBezTo>
                  <a:cubicBezTo>
                    <a:pt x="73" y="0"/>
                    <a:pt x="73" y="0"/>
                    <a:pt x="73" y="0"/>
                  </a:cubicBezTo>
                  <a:cubicBezTo>
                    <a:pt x="59" y="27"/>
                    <a:pt x="42" y="55"/>
                    <a:pt x="28" y="78"/>
                  </a:cubicBezTo>
                  <a:cubicBezTo>
                    <a:pt x="17" y="96"/>
                    <a:pt x="7" y="112"/>
                    <a:pt x="1" y="120"/>
                  </a:cubicBezTo>
                  <a:cubicBezTo>
                    <a:pt x="1" y="120"/>
                    <a:pt x="1" y="120"/>
                    <a:pt x="0" y="121"/>
                  </a:cubicBezTo>
                  <a:cubicBezTo>
                    <a:pt x="7" y="124"/>
                    <a:pt x="7" y="124"/>
                    <a:pt x="7" y="124"/>
                  </a:cubicBezTo>
                  <a:cubicBezTo>
                    <a:pt x="1" y="121"/>
                    <a:pt x="1" y="121"/>
                    <a:pt x="1" y="121"/>
                  </a:cubicBezTo>
                  <a:cubicBezTo>
                    <a:pt x="7" y="124"/>
                    <a:pt x="7" y="124"/>
                    <a:pt x="7" y="124"/>
                  </a:cubicBezTo>
                  <a:cubicBezTo>
                    <a:pt x="14" y="128"/>
                    <a:pt x="14" y="128"/>
                    <a:pt x="14" y="128"/>
                  </a:cubicBezTo>
                  <a:cubicBezTo>
                    <a:pt x="15" y="127"/>
                    <a:pt x="15" y="127"/>
                    <a:pt x="15" y="127"/>
                  </a:cubicBezTo>
                  <a:cubicBezTo>
                    <a:pt x="15" y="128"/>
                    <a:pt x="15" y="128"/>
                    <a:pt x="15" y="128"/>
                  </a:cubicBezTo>
                  <a:cubicBezTo>
                    <a:pt x="3" y="146"/>
                    <a:pt x="3" y="146"/>
                    <a:pt x="3" y="146"/>
                  </a:cubicBezTo>
                  <a:cubicBezTo>
                    <a:pt x="160" y="154"/>
                    <a:pt x="160" y="154"/>
                    <a:pt x="160" y="154"/>
                  </a:cubicBezTo>
                  <a:cubicBezTo>
                    <a:pt x="159" y="149"/>
                    <a:pt x="175" y="141"/>
                    <a:pt x="176" y="141"/>
                  </a:cubicBezTo>
                  <a:cubicBezTo>
                    <a:pt x="176" y="141"/>
                    <a:pt x="176" y="141"/>
                    <a:pt x="176" y="140"/>
                  </a:cubicBezTo>
                  <a:cubicBezTo>
                    <a:pt x="176" y="140"/>
                    <a:pt x="173" y="138"/>
                    <a:pt x="177" y="135"/>
                  </a:cubicBezTo>
                  <a:cubicBezTo>
                    <a:pt x="177" y="135"/>
                    <a:pt x="177" y="135"/>
                    <a:pt x="178" y="135"/>
                  </a:cubicBezTo>
                  <a:cubicBezTo>
                    <a:pt x="178" y="135"/>
                    <a:pt x="178" y="134"/>
                    <a:pt x="178" y="134"/>
                  </a:cubicBezTo>
                  <a:cubicBezTo>
                    <a:pt x="181" y="131"/>
                    <a:pt x="179" y="130"/>
                    <a:pt x="179" y="130"/>
                  </a:cubicBezTo>
                  <a:cubicBezTo>
                    <a:pt x="179" y="129"/>
                    <a:pt x="179" y="129"/>
                    <a:pt x="179" y="128"/>
                  </a:cubicBezTo>
                  <a:cubicBezTo>
                    <a:pt x="178" y="127"/>
                    <a:pt x="178" y="125"/>
                    <a:pt x="180" y="122"/>
                  </a:cubicBezTo>
                  <a:cubicBezTo>
                    <a:pt x="181" y="121"/>
                    <a:pt x="182" y="120"/>
                    <a:pt x="183" y="119"/>
                  </a:cubicBezTo>
                  <a:cubicBezTo>
                    <a:pt x="185" y="117"/>
                    <a:pt x="187" y="115"/>
                    <a:pt x="189" y="114"/>
                  </a:cubicBezTo>
                  <a:cubicBezTo>
                    <a:pt x="194" y="110"/>
                    <a:pt x="201" y="106"/>
                    <a:pt x="205" y="104"/>
                  </a:cubicBezTo>
                  <a:cubicBezTo>
                    <a:pt x="211" y="100"/>
                    <a:pt x="217" y="97"/>
                    <a:pt x="222" y="94"/>
                  </a:cubicBezTo>
                  <a:cubicBezTo>
                    <a:pt x="222" y="94"/>
                    <a:pt x="223" y="94"/>
                    <a:pt x="223" y="94"/>
                  </a:cubicBezTo>
                  <a:cubicBezTo>
                    <a:pt x="224" y="93"/>
                    <a:pt x="225" y="93"/>
                    <a:pt x="226" y="92"/>
                  </a:cubicBezTo>
                  <a:cubicBezTo>
                    <a:pt x="227" y="91"/>
                    <a:pt x="227" y="90"/>
                    <a:pt x="234" y="86"/>
                  </a:cubicBezTo>
                  <a:cubicBezTo>
                    <a:pt x="236" y="85"/>
                    <a:pt x="238" y="83"/>
                    <a:pt x="241" y="82"/>
                  </a:cubicBezTo>
                  <a:cubicBezTo>
                    <a:pt x="245" y="79"/>
                    <a:pt x="243" y="78"/>
                    <a:pt x="244" y="78"/>
                  </a:cubicBezTo>
                  <a:cubicBezTo>
                    <a:pt x="244" y="77"/>
                    <a:pt x="245" y="77"/>
                    <a:pt x="245" y="77"/>
                  </a:cubicBezTo>
                  <a:cubicBezTo>
                    <a:pt x="247" y="76"/>
                    <a:pt x="250" y="75"/>
                    <a:pt x="252" y="74"/>
                  </a:cubicBezTo>
                  <a:cubicBezTo>
                    <a:pt x="254" y="73"/>
                    <a:pt x="257" y="72"/>
                    <a:pt x="259" y="70"/>
                  </a:cubicBezTo>
                  <a:cubicBezTo>
                    <a:pt x="259" y="70"/>
                    <a:pt x="259" y="70"/>
                    <a:pt x="259" y="70"/>
                  </a:cubicBezTo>
                  <a:cubicBezTo>
                    <a:pt x="259" y="70"/>
                    <a:pt x="259" y="70"/>
                    <a:pt x="259" y="70"/>
                  </a:cubicBezTo>
                  <a:cubicBezTo>
                    <a:pt x="259" y="69"/>
                    <a:pt x="260" y="69"/>
                    <a:pt x="260" y="69"/>
                  </a:cubicBezTo>
                  <a:cubicBezTo>
                    <a:pt x="260" y="68"/>
                    <a:pt x="261" y="67"/>
                    <a:pt x="262" y="67"/>
                  </a:cubicBezTo>
                  <a:cubicBezTo>
                    <a:pt x="263" y="66"/>
                    <a:pt x="263" y="66"/>
                    <a:pt x="263" y="66"/>
                  </a:cubicBezTo>
                  <a:cubicBezTo>
                    <a:pt x="263" y="66"/>
                    <a:pt x="267" y="63"/>
                    <a:pt x="271" y="60"/>
                  </a:cubicBezTo>
                  <a:cubicBezTo>
                    <a:pt x="272" y="59"/>
                    <a:pt x="273" y="57"/>
                    <a:pt x="275" y="56"/>
                  </a:cubicBezTo>
                  <a:cubicBezTo>
                    <a:pt x="277" y="53"/>
                    <a:pt x="280" y="51"/>
                    <a:pt x="284" y="50"/>
                  </a:cubicBezTo>
                  <a:cubicBezTo>
                    <a:pt x="290" y="48"/>
                    <a:pt x="295" y="43"/>
                    <a:pt x="295" y="43"/>
                  </a:cubicBezTo>
                  <a:cubicBezTo>
                    <a:pt x="298" y="42"/>
                    <a:pt x="298" y="42"/>
                    <a:pt x="298" y="42"/>
                  </a:cubicBezTo>
                  <a:cubicBezTo>
                    <a:pt x="300" y="38"/>
                    <a:pt x="300" y="38"/>
                    <a:pt x="300" y="38"/>
                  </a:cubicBezTo>
                  <a:cubicBezTo>
                    <a:pt x="300" y="38"/>
                    <a:pt x="305" y="37"/>
                    <a:pt x="307" y="35"/>
                  </a:cubicBez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1"/>
            <p:cNvSpPr/>
            <p:nvPr/>
          </p:nvSpPr>
          <p:spPr bwMode="auto">
            <a:xfrm>
              <a:off x="4300" y="1722"/>
              <a:ext cx="406" cy="401"/>
            </a:xfrm>
            <a:custGeom>
              <a:avLst/>
              <a:gdLst>
                <a:gd name="T0" fmla="*/ 140 w 237"/>
                <a:gd name="T1" fmla="*/ 687 h 234"/>
                <a:gd name="T2" fmla="*/ 173 w 237"/>
                <a:gd name="T3" fmla="*/ 661 h 234"/>
                <a:gd name="T4" fmla="*/ 230 w 237"/>
                <a:gd name="T5" fmla="*/ 670 h 234"/>
                <a:gd name="T6" fmla="*/ 288 w 237"/>
                <a:gd name="T7" fmla="*/ 646 h 234"/>
                <a:gd name="T8" fmla="*/ 325 w 237"/>
                <a:gd name="T9" fmla="*/ 613 h 234"/>
                <a:gd name="T10" fmla="*/ 353 w 237"/>
                <a:gd name="T11" fmla="*/ 590 h 234"/>
                <a:gd name="T12" fmla="*/ 375 w 237"/>
                <a:gd name="T13" fmla="*/ 560 h 234"/>
                <a:gd name="T14" fmla="*/ 384 w 237"/>
                <a:gd name="T15" fmla="*/ 552 h 234"/>
                <a:gd name="T16" fmla="*/ 394 w 237"/>
                <a:gd name="T17" fmla="*/ 543 h 234"/>
                <a:gd name="T18" fmla="*/ 408 w 237"/>
                <a:gd name="T19" fmla="*/ 531 h 234"/>
                <a:gd name="T20" fmla="*/ 469 w 237"/>
                <a:gd name="T21" fmla="*/ 487 h 234"/>
                <a:gd name="T22" fmla="*/ 507 w 237"/>
                <a:gd name="T23" fmla="*/ 444 h 234"/>
                <a:gd name="T24" fmla="*/ 510 w 237"/>
                <a:gd name="T25" fmla="*/ 420 h 234"/>
                <a:gd name="T26" fmla="*/ 696 w 237"/>
                <a:gd name="T27" fmla="*/ 98 h 234"/>
                <a:gd name="T28" fmla="*/ 687 w 237"/>
                <a:gd name="T29" fmla="*/ 36 h 234"/>
                <a:gd name="T30" fmla="*/ 690 w 237"/>
                <a:gd name="T31" fmla="*/ 12 h 234"/>
                <a:gd name="T32" fmla="*/ 308 w 237"/>
                <a:gd name="T33" fmla="*/ 0 h 234"/>
                <a:gd name="T34" fmla="*/ 334 w 237"/>
                <a:gd name="T35" fmla="*/ 46 h 234"/>
                <a:gd name="T36" fmla="*/ 341 w 237"/>
                <a:gd name="T37" fmla="*/ 65 h 234"/>
                <a:gd name="T38" fmla="*/ 343 w 237"/>
                <a:gd name="T39" fmla="*/ 91 h 234"/>
                <a:gd name="T40" fmla="*/ 337 w 237"/>
                <a:gd name="T41" fmla="*/ 98 h 234"/>
                <a:gd name="T42" fmla="*/ 267 w 237"/>
                <a:gd name="T43" fmla="*/ 127 h 234"/>
                <a:gd name="T44" fmla="*/ 214 w 237"/>
                <a:gd name="T45" fmla="*/ 147 h 234"/>
                <a:gd name="T46" fmla="*/ 206 w 237"/>
                <a:gd name="T47" fmla="*/ 147 h 234"/>
                <a:gd name="T48" fmla="*/ 168 w 237"/>
                <a:gd name="T49" fmla="*/ 180 h 234"/>
                <a:gd name="T50" fmla="*/ 132 w 237"/>
                <a:gd name="T51" fmla="*/ 211 h 234"/>
                <a:gd name="T52" fmla="*/ 103 w 237"/>
                <a:gd name="T53" fmla="*/ 226 h 234"/>
                <a:gd name="T54" fmla="*/ 46 w 237"/>
                <a:gd name="T55" fmla="*/ 272 h 234"/>
                <a:gd name="T56" fmla="*/ 9 w 237"/>
                <a:gd name="T57" fmla="*/ 346 h 234"/>
                <a:gd name="T58" fmla="*/ 57 w 237"/>
                <a:gd name="T59" fmla="*/ 382 h 234"/>
                <a:gd name="T60" fmla="*/ 65 w 237"/>
                <a:gd name="T61" fmla="*/ 425 h 234"/>
                <a:gd name="T62" fmla="*/ 115 w 237"/>
                <a:gd name="T63" fmla="*/ 470 h 234"/>
                <a:gd name="T64" fmla="*/ 65 w 237"/>
                <a:gd name="T65" fmla="*/ 523 h 234"/>
                <a:gd name="T66" fmla="*/ 108 w 237"/>
                <a:gd name="T67" fmla="*/ 581 h 234"/>
                <a:gd name="T68" fmla="*/ 99 w 237"/>
                <a:gd name="T69" fmla="*/ 649 h 234"/>
                <a:gd name="T70" fmla="*/ 139 w 237"/>
                <a:gd name="T71" fmla="*/ 687 h 2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7"/>
                <a:gd name="T109" fmla="*/ 0 h 234"/>
                <a:gd name="T110" fmla="*/ 237 w 237"/>
                <a:gd name="T111" fmla="*/ 234 h 23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7" h="234">
                  <a:moveTo>
                    <a:pt x="47" y="234"/>
                  </a:moveTo>
                  <a:cubicBezTo>
                    <a:pt x="47" y="234"/>
                    <a:pt x="48" y="234"/>
                    <a:pt x="48" y="234"/>
                  </a:cubicBezTo>
                  <a:cubicBezTo>
                    <a:pt x="50" y="232"/>
                    <a:pt x="51" y="230"/>
                    <a:pt x="54" y="227"/>
                  </a:cubicBezTo>
                  <a:cubicBezTo>
                    <a:pt x="56" y="226"/>
                    <a:pt x="57" y="225"/>
                    <a:pt x="59" y="225"/>
                  </a:cubicBezTo>
                  <a:cubicBezTo>
                    <a:pt x="61" y="224"/>
                    <a:pt x="63" y="224"/>
                    <a:pt x="66" y="225"/>
                  </a:cubicBezTo>
                  <a:cubicBezTo>
                    <a:pt x="73" y="227"/>
                    <a:pt x="72" y="229"/>
                    <a:pt x="78" y="228"/>
                  </a:cubicBezTo>
                  <a:cubicBezTo>
                    <a:pt x="81" y="227"/>
                    <a:pt x="85" y="224"/>
                    <a:pt x="87" y="222"/>
                  </a:cubicBezTo>
                  <a:cubicBezTo>
                    <a:pt x="92" y="219"/>
                    <a:pt x="95" y="219"/>
                    <a:pt x="98" y="220"/>
                  </a:cubicBezTo>
                  <a:cubicBezTo>
                    <a:pt x="99" y="220"/>
                    <a:pt x="100" y="219"/>
                    <a:pt x="101" y="219"/>
                  </a:cubicBezTo>
                  <a:cubicBezTo>
                    <a:pt x="104" y="218"/>
                    <a:pt x="108" y="215"/>
                    <a:pt x="111" y="209"/>
                  </a:cubicBezTo>
                  <a:cubicBezTo>
                    <a:pt x="111" y="209"/>
                    <a:pt x="114" y="203"/>
                    <a:pt x="119" y="202"/>
                  </a:cubicBezTo>
                  <a:cubicBezTo>
                    <a:pt x="120" y="201"/>
                    <a:pt x="120" y="201"/>
                    <a:pt x="120" y="201"/>
                  </a:cubicBezTo>
                  <a:cubicBezTo>
                    <a:pt x="120" y="201"/>
                    <a:pt x="122" y="198"/>
                    <a:pt x="124" y="195"/>
                  </a:cubicBezTo>
                  <a:cubicBezTo>
                    <a:pt x="125" y="194"/>
                    <a:pt x="126" y="192"/>
                    <a:pt x="128" y="191"/>
                  </a:cubicBezTo>
                  <a:cubicBezTo>
                    <a:pt x="128" y="190"/>
                    <a:pt x="129" y="189"/>
                    <a:pt x="130" y="188"/>
                  </a:cubicBezTo>
                  <a:cubicBezTo>
                    <a:pt x="130" y="188"/>
                    <a:pt x="130" y="188"/>
                    <a:pt x="131" y="188"/>
                  </a:cubicBezTo>
                  <a:cubicBezTo>
                    <a:pt x="131" y="187"/>
                    <a:pt x="131" y="187"/>
                    <a:pt x="131" y="187"/>
                  </a:cubicBezTo>
                  <a:cubicBezTo>
                    <a:pt x="132" y="186"/>
                    <a:pt x="133" y="186"/>
                    <a:pt x="134" y="185"/>
                  </a:cubicBezTo>
                  <a:cubicBezTo>
                    <a:pt x="135" y="184"/>
                    <a:pt x="137" y="183"/>
                    <a:pt x="138" y="181"/>
                  </a:cubicBezTo>
                  <a:cubicBezTo>
                    <a:pt x="138" y="181"/>
                    <a:pt x="138" y="181"/>
                    <a:pt x="139" y="181"/>
                  </a:cubicBezTo>
                  <a:cubicBezTo>
                    <a:pt x="141" y="177"/>
                    <a:pt x="147" y="175"/>
                    <a:pt x="149" y="173"/>
                  </a:cubicBezTo>
                  <a:cubicBezTo>
                    <a:pt x="150" y="172"/>
                    <a:pt x="154" y="170"/>
                    <a:pt x="160" y="166"/>
                  </a:cubicBezTo>
                  <a:cubicBezTo>
                    <a:pt x="160" y="165"/>
                    <a:pt x="161" y="165"/>
                    <a:pt x="161" y="164"/>
                  </a:cubicBezTo>
                  <a:cubicBezTo>
                    <a:pt x="168" y="159"/>
                    <a:pt x="171" y="154"/>
                    <a:pt x="173" y="151"/>
                  </a:cubicBezTo>
                  <a:cubicBezTo>
                    <a:pt x="174" y="147"/>
                    <a:pt x="174" y="143"/>
                    <a:pt x="174" y="143"/>
                  </a:cubicBezTo>
                  <a:cubicBezTo>
                    <a:pt x="174" y="143"/>
                    <a:pt x="174" y="143"/>
                    <a:pt x="174" y="143"/>
                  </a:cubicBezTo>
                  <a:cubicBezTo>
                    <a:pt x="174" y="143"/>
                    <a:pt x="174" y="143"/>
                    <a:pt x="174" y="143"/>
                  </a:cubicBezTo>
                  <a:cubicBezTo>
                    <a:pt x="237" y="33"/>
                    <a:pt x="237" y="33"/>
                    <a:pt x="237" y="33"/>
                  </a:cubicBezTo>
                  <a:cubicBezTo>
                    <a:pt x="237" y="33"/>
                    <a:pt x="235" y="33"/>
                    <a:pt x="235" y="30"/>
                  </a:cubicBezTo>
                  <a:cubicBezTo>
                    <a:pt x="236" y="27"/>
                    <a:pt x="235" y="18"/>
                    <a:pt x="234" y="12"/>
                  </a:cubicBezTo>
                  <a:cubicBezTo>
                    <a:pt x="233" y="6"/>
                    <a:pt x="235" y="4"/>
                    <a:pt x="235" y="4"/>
                  </a:cubicBezTo>
                  <a:cubicBezTo>
                    <a:pt x="235" y="4"/>
                    <a:pt x="235" y="4"/>
                    <a:pt x="235" y="4"/>
                  </a:cubicBezTo>
                  <a:cubicBezTo>
                    <a:pt x="235" y="4"/>
                    <a:pt x="235" y="4"/>
                    <a:pt x="235" y="4"/>
                  </a:cubicBezTo>
                  <a:cubicBezTo>
                    <a:pt x="235" y="4"/>
                    <a:pt x="116" y="1"/>
                    <a:pt x="105" y="0"/>
                  </a:cubicBezTo>
                  <a:cubicBezTo>
                    <a:pt x="115" y="9"/>
                    <a:pt x="115" y="9"/>
                    <a:pt x="115" y="9"/>
                  </a:cubicBezTo>
                  <a:cubicBezTo>
                    <a:pt x="115" y="9"/>
                    <a:pt x="115" y="14"/>
                    <a:pt x="114" y="16"/>
                  </a:cubicBezTo>
                  <a:cubicBezTo>
                    <a:pt x="115" y="21"/>
                    <a:pt x="115" y="21"/>
                    <a:pt x="115" y="21"/>
                  </a:cubicBezTo>
                  <a:cubicBezTo>
                    <a:pt x="115" y="22"/>
                    <a:pt x="116" y="22"/>
                    <a:pt x="116" y="22"/>
                  </a:cubicBezTo>
                  <a:cubicBezTo>
                    <a:pt x="119" y="23"/>
                    <a:pt x="119" y="23"/>
                    <a:pt x="119" y="23"/>
                  </a:cubicBezTo>
                  <a:cubicBezTo>
                    <a:pt x="119" y="23"/>
                    <a:pt x="121" y="26"/>
                    <a:pt x="117" y="31"/>
                  </a:cubicBezTo>
                  <a:cubicBezTo>
                    <a:pt x="116" y="32"/>
                    <a:pt x="116" y="32"/>
                    <a:pt x="115" y="33"/>
                  </a:cubicBezTo>
                  <a:cubicBezTo>
                    <a:pt x="115" y="33"/>
                    <a:pt x="115" y="33"/>
                    <a:pt x="115" y="33"/>
                  </a:cubicBezTo>
                  <a:cubicBezTo>
                    <a:pt x="112" y="36"/>
                    <a:pt x="104" y="39"/>
                    <a:pt x="98" y="41"/>
                  </a:cubicBezTo>
                  <a:cubicBezTo>
                    <a:pt x="95" y="42"/>
                    <a:pt x="92" y="42"/>
                    <a:pt x="91" y="43"/>
                  </a:cubicBezTo>
                  <a:cubicBezTo>
                    <a:pt x="88" y="44"/>
                    <a:pt x="83" y="44"/>
                    <a:pt x="82" y="46"/>
                  </a:cubicBezTo>
                  <a:cubicBezTo>
                    <a:pt x="81" y="47"/>
                    <a:pt x="79" y="49"/>
                    <a:pt x="73" y="50"/>
                  </a:cubicBezTo>
                  <a:cubicBezTo>
                    <a:pt x="72" y="50"/>
                    <a:pt x="71" y="50"/>
                    <a:pt x="70" y="50"/>
                  </a:cubicBezTo>
                  <a:cubicBezTo>
                    <a:pt x="70" y="50"/>
                    <a:pt x="70" y="50"/>
                    <a:pt x="70" y="50"/>
                  </a:cubicBezTo>
                  <a:cubicBezTo>
                    <a:pt x="68" y="51"/>
                    <a:pt x="66" y="52"/>
                    <a:pt x="65" y="52"/>
                  </a:cubicBezTo>
                  <a:cubicBezTo>
                    <a:pt x="63" y="54"/>
                    <a:pt x="60" y="57"/>
                    <a:pt x="57" y="61"/>
                  </a:cubicBezTo>
                  <a:cubicBezTo>
                    <a:pt x="56" y="63"/>
                    <a:pt x="54" y="66"/>
                    <a:pt x="52" y="68"/>
                  </a:cubicBezTo>
                  <a:cubicBezTo>
                    <a:pt x="50" y="70"/>
                    <a:pt x="48" y="71"/>
                    <a:pt x="45" y="72"/>
                  </a:cubicBezTo>
                  <a:cubicBezTo>
                    <a:pt x="42" y="74"/>
                    <a:pt x="39" y="75"/>
                    <a:pt x="36" y="77"/>
                  </a:cubicBezTo>
                  <a:cubicBezTo>
                    <a:pt x="36" y="77"/>
                    <a:pt x="36" y="77"/>
                    <a:pt x="35" y="77"/>
                  </a:cubicBezTo>
                  <a:cubicBezTo>
                    <a:pt x="28" y="81"/>
                    <a:pt x="17" y="93"/>
                    <a:pt x="17" y="93"/>
                  </a:cubicBezTo>
                  <a:cubicBezTo>
                    <a:pt x="16" y="93"/>
                    <a:pt x="16" y="93"/>
                    <a:pt x="16" y="93"/>
                  </a:cubicBezTo>
                  <a:cubicBezTo>
                    <a:pt x="16" y="93"/>
                    <a:pt x="14" y="102"/>
                    <a:pt x="12" y="106"/>
                  </a:cubicBezTo>
                  <a:cubicBezTo>
                    <a:pt x="10" y="110"/>
                    <a:pt x="0" y="116"/>
                    <a:pt x="3" y="118"/>
                  </a:cubicBezTo>
                  <a:cubicBezTo>
                    <a:pt x="6" y="121"/>
                    <a:pt x="7" y="124"/>
                    <a:pt x="10" y="125"/>
                  </a:cubicBezTo>
                  <a:cubicBezTo>
                    <a:pt x="12" y="126"/>
                    <a:pt x="19" y="130"/>
                    <a:pt x="19" y="130"/>
                  </a:cubicBezTo>
                  <a:cubicBezTo>
                    <a:pt x="19" y="130"/>
                    <a:pt x="16" y="134"/>
                    <a:pt x="20" y="136"/>
                  </a:cubicBezTo>
                  <a:cubicBezTo>
                    <a:pt x="24" y="138"/>
                    <a:pt x="23" y="142"/>
                    <a:pt x="22" y="145"/>
                  </a:cubicBezTo>
                  <a:cubicBezTo>
                    <a:pt x="20" y="148"/>
                    <a:pt x="24" y="151"/>
                    <a:pt x="29" y="150"/>
                  </a:cubicBezTo>
                  <a:cubicBezTo>
                    <a:pt x="35" y="150"/>
                    <a:pt x="42" y="152"/>
                    <a:pt x="39" y="160"/>
                  </a:cubicBezTo>
                  <a:cubicBezTo>
                    <a:pt x="36" y="169"/>
                    <a:pt x="25" y="173"/>
                    <a:pt x="25" y="173"/>
                  </a:cubicBezTo>
                  <a:cubicBezTo>
                    <a:pt x="25" y="173"/>
                    <a:pt x="19" y="173"/>
                    <a:pt x="22" y="178"/>
                  </a:cubicBezTo>
                  <a:cubicBezTo>
                    <a:pt x="25" y="183"/>
                    <a:pt x="32" y="194"/>
                    <a:pt x="32" y="194"/>
                  </a:cubicBezTo>
                  <a:cubicBezTo>
                    <a:pt x="32" y="194"/>
                    <a:pt x="34" y="197"/>
                    <a:pt x="37" y="198"/>
                  </a:cubicBezTo>
                  <a:cubicBezTo>
                    <a:pt x="41" y="198"/>
                    <a:pt x="42" y="202"/>
                    <a:pt x="41" y="206"/>
                  </a:cubicBezTo>
                  <a:cubicBezTo>
                    <a:pt x="41" y="210"/>
                    <a:pt x="34" y="217"/>
                    <a:pt x="34" y="221"/>
                  </a:cubicBezTo>
                  <a:cubicBezTo>
                    <a:pt x="34" y="225"/>
                    <a:pt x="42" y="232"/>
                    <a:pt x="45" y="234"/>
                  </a:cubicBezTo>
                  <a:cubicBezTo>
                    <a:pt x="46" y="234"/>
                    <a:pt x="46" y="234"/>
                    <a:pt x="47" y="234"/>
                  </a:cubicBez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2"/>
            <p:cNvSpPr/>
            <p:nvPr/>
          </p:nvSpPr>
          <p:spPr bwMode="auto">
            <a:xfrm>
              <a:off x="4839" y="1931"/>
              <a:ext cx="714" cy="218"/>
            </a:xfrm>
            <a:custGeom>
              <a:avLst/>
              <a:gdLst>
                <a:gd name="T0" fmla="*/ 1217 w 417"/>
                <a:gd name="T1" fmla="*/ 283 h 127"/>
                <a:gd name="T2" fmla="*/ 1205 w 417"/>
                <a:gd name="T3" fmla="*/ 295 h 127"/>
                <a:gd name="T4" fmla="*/ 1190 w 417"/>
                <a:gd name="T5" fmla="*/ 292 h 127"/>
                <a:gd name="T6" fmla="*/ 1164 w 417"/>
                <a:gd name="T7" fmla="*/ 292 h 127"/>
                <a:gd name="T8" fmla="*/ 1120 w 417"/>
                <a:gd name="T9" fmla="*/ 288 h 127"/>
                <a:gd name="T10" fmla="*/ 1014 w 417"/>
                <a:gd name="T11" fmla="*/ 251 h 127"/>
                <a:gd name="T12" fmla="*/ 1106 w 417"/>
                <a:gd name="T13" fmla="*/ 247 h 127"/>
                <a:gd name="T14" fmla="*/ 1157 w 417"/>
                <a:gd name="T15" fmla="*/ 280 h 127"/>
                <a:gd name="T16" fmla="*/ 1145 w 417"/>
                <a:gd name="T17" fmla="*/ 242 h 127"/>
                <a:gd name="T18" fmla="*/ 1144 w 417"/>
                <a:gd name="T19" fmla="*/ 221 h 127"/>
                <a:gd name="T20" fmla="*/ 1111 w 417"/>
                <a:gd name="T21" fmla="*/ 201 h 127"/>
                <a:gd name="T22" fmla="*/ 1161 w 417"/>
                <a:gd name="T23" fmla="*/ 203 h 127"/>
                <a:gd name="T24" fmla="*/ 1178 w 417"/>
                <a:gd name="T25" fmla="*/ 203 h 127"/>
                <a:gd name="T26" fmla="*/ 1164 w 417"/>
                <a:gd name="T27" fmla="*/ 192 h 127"/>
                <a:gd name="T28" fmla="*/ 1185 w 417"/>
                <a:gd name="T29" fmla="*/ 160 h 127"/>
                <a:gd name="T30" fmla="*/ 1123 w 417"/>
                <a:gd name="T31" fmla="*/ 132 h 127"/>
                <a:gd name="T32" fmla="*/ 1091 w 417"/>
                <a:gd name="T33" fmla="*/ 120 h 127"/>
                <a:gd name="T34" fmla="*/ 1067 w 417"/>
                <a:gd name="T35" fmla="*/ 103 h 127"/>
                <a:gd name="T36" fmla="*/ 1108 w 417"/>
                <a:gd name="T37" fmla="*/ 70 h 127"/>
                <a:gd name="T38" fmla="*/ 1091 w 417"/>
                <a:gd name="T39" fmla="*/ 38 h 127"/>
                <a:gd name="T40" fmla="*/ 1058 w 417"/>
                <a:gd name="T41" fmla="*/ 15 h 127"/>
                <a:gd name="T42" fmla="*/ 1029 w 417"/>
                <a:gd name="T43" fmla="*/ 0 h 127"/>
                <a:gd name="T44" fmla="*/ 988 w 417"/>
                <a:gd name="T45" fmla="*/ 21 h 127"/>
                <a:gd name="T46" fmla="*/ 950 w 417"/>
                <a:gd name="T47" fmla="*/ 36 h 127"/>
                <a:gd name="T48" fmla="*/ 906 w 417"/>
                <a:gd name="T49" fmla="*/ 50 h 127"/>
                <a:gd name="T50" fmla="*/ 861 w 417"/>
                <a:gd name="T51" fmla="*/ 79 h 127"/>
                <a:gd name="T52" fmla="*/ 810 w 417"/>
                <a:gd name="T53" fmla="*/ 110 h 127"/>
                <a:gd name="T54" fmla="*/ 741 w 417"/>
                <a:gd name="T55" fmla="*/ 124 h 127"/>
                <a:gd name="T56" fmla="*/ 700 w 417"/>
                <a:gd name="T57" fmla="*/ 130 h 127"/>
                <a:gd name="T58" fmla="*/ 646 w 417"/>
                <a:gd name="T59" fmla="*/ 161 h 127"/>
                <a:gd name="T60" fmla="*/ 560 w 417"/>
                <a:gd name="T61" fmla="*/ 201 h 127"/>
                <a:gd name="T62" fmla="*/ 507 w 417"/>
                <a:gd name="T63" fmla="*/ 233 h 127"/>
                <a:gd name="T64" fmla="*/ 473 w 417"/>
                <a:gd name="T65" fmla="*/ 230 h 127"/>
                <a:gd name="T66" fmla="*/ 449 w 417"/>
                <a:gd name="T67" fmla="*/ 244 h 127"/>
                <a:gd name="T68" fmla="*/ 419 w 417"/>
                <a:gd name="T69" fmla="*/ 230 h 127"/>
                <a:gd name="T70" fmla="*/ 358 w 417"/>
                <a:gd name="T71" fmla="*/ 263 h 127"/>
                <a:gd name="T72" fmla="*/ 320 w 417"/>
                <a:gd name="T73" fmla="*/ 254 h 127"/>
                <a:gd name="T74" fmla="*/ 296 w 417"/>
                <a:gd name="T75" fmla="*/ 223 h 127"/>
                <a:gd name="T76" fmla="*/ 293 w 417"/>
                <a:gd name="T77" fmla="*/ 227 h 127"/>
                <a:gd name="T78" fmla="*/ 252 w 417"/>
                <a:gd name="T79" fmla="*/ 263 h 127"/>
                <a:gd name="T80" fmla="*/ 161 w 417"/>
                <a:gd name="T81" fmla="*/ 297 h 127"/>
                <a:gd name="T82" fmla="*/ 156 w 417"/>
                <a:gd name="T83" fmla="*/ 304 h 127"/>
                <a:gd name="T84" fmla="*/ 152 w 417"/>
                <a:gd name="T85" fmla="*/ 304 h 127"/>
                <a:gd name="T86" fmla="*/ 128 w 417"/>
                <a:gd name="T87" fmla="*/ 318 h 127"/>
                <a:gd name="T88" fmla="*/ 116 w 417"/>
                <a:gd name="T89" fmla="*/ 316 h 127"/>
                <a:gd name="T90" fmla="*/ 94 w 417"/>
                <a:gd name="T91" fmla="*/ 333 h 127"/>
                <a:gd name="T92" fmla="*/ 9 w 417"/>
                <a:gd name="T93" fmla="*/ 366 h 127"/>
                <a:gd name="T94" fmla="*/ 0 w 417"/>
                <a:gd name="T95" fmla="*/ 374 h 127"/>
                <a:gd name="T96" fmla="*/ 317 w 417"/>
                <a:gd name="T97" fmla="*/ 369 h 127"/>
                <a:gd name="T98" fmla="*/ 322 w 417"/>
                <a:gd name="T99" fmla="*/ 369 h 127"/>
                <a:gd name="T100" fmla="*/ 322 w 417"/>
                <a:gd name="T101" fmla="*/ 369 h 127"/>
                <a:gd name="T102" fmla="*/ 322 w 417"/>
                <a:gd name="T103" fmla="*/ 369 h 127"/>
                <a:gd name="T104" fmla="*/ 1202 w 417"/>
                <a:gd name="T105" fmla="*/ 324 h 127"/>
                <a:gd name="T106" fmla="*/ 1223 w 417"/>
                <a:gd name="T107" fmla="*/ 297 h 127"/>
                <a:gd name="T108" fmla="*/ 1217 w 417"/>
                <a:gd name="T109" fmla="*/ 283 h 1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7"/>
                <a:gd name="T166" fmla="*/ 0 h 127"/>
                <a:gd name="T167" fmla="*/ 417 w 417"/>
                <a:gd name="T168" fmla="*/ 127 h 12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7" h="127">
                  <a:moveTo>
                    <a:pt x="415" y="96"/>
                  </a:moveTo>
                  <a:cubicBezTo>
                    <a:pt x="415" y="96"/>
                    <a:pt x="414" y="99"/>
                    <a:pt x="411" y="100"/>
                  </a:cubicBezTo>
                  <a:cubicBezTo>
                    <a:pt x="408" y="101"/>
                    <a:pt x="407" y="100"/>
                    <a:pt x="406" y="99"/>
                  </a:cubicBezTo>
                  <a:cubicBezTo>
                    <a:pt x="405" y="98"/>
                    <a:pt x="401" y="97"/>
                    <a:pt x="397" y="99"/>
                  </a:cubicBezTo>
                  <a:cubicBezTo>
                    <a:pt x="393" y="100"/>
                    <a:pt x="386" y="102"/>
                    <a:pt x="382" y="98"/>
                  </a:cubicBezTo>
                  <a:cubicBezTo>
                    <a:pt x="379" y="95"/>
                    <a:pt x="376" y="84"/>
                    <a:pt x="346" y="85"/>
                  </a:cubicBezTo>
                  <a:cubicBezTo>
                    <a:pt x="346" y="85"/>
                    <a:pt x="365" y="79"/>
                    <a:pt x="377" y="84"/>
                  </a:cubicBezTo>
                  <a:cubicBezTo>
                    <a:pt x="389" y="89"/>
                    <a:pt x="385" y="96"/>
                    <a:pt x="395" y="95"/>
                  </a:cubicBezTo>
                  <a:cubicBezTo>
                    <a:pt x="395" y="95"/>
                    <a:pt x="402" y="88"/>
                    <a:pt x="391" y="82"/>
                  </a:cubicBezTo>
                  <a:cubicBezTo>
                    <a:pt x="391" y="82"/>
                    <a:pt x="404" y="79"/>
                    <a:pt x="390" y="75"/>
                  </a:cubicBezTo>
                  <a:cubicBezTo>
                    <a:pt x="376" y="72"/>
                    <a:pt x="378" y="71"/>
                    <a:pt x="379" y="68"/>
                  </a:cubicBezTo>
                  <a:cubicBezTo>
                    <a:pt x="379" y="68"/>
                    <a:pt x="391" y="67"/>
                    <a:pt x="396" y="69"/>
                  </a:cubicBezTo>
                  <a:cubicBezTo>
                    <a:pt x="396" y="69"/>
                    <a:pt x="400" y="70"/>
                    <a:pt x="402" y="69"/>
                  </a:cubicBezTo>
                  <a:cubicBezTo>
                    <a:pt x="402" y="69"/>
                    <a:pt x="403" y="66"/>
                    <a:pt x="397" y="65"/>
                  </a:cubicBezTo>
                  <a:cubicBezTo>
                    <a:pt x="397" y="65"/>
                    <a:pt x="404" y="63"/>
                    <a:pt x="404" y="54"/>
                  </a:cubicBezTo>
                  <a:cubicBezTo>
                    <a:pt x="400" y="48"/>
                    <a:pt x="388" y="49"/>
                    <a:pt x="383" y="45"/>
                  </a:cubicBezTo>
                  <a:cubicBezTo>
                    <a:pt x="378" y="42"/>
                    <a:pt x="377" y="41"/>
                    <a:pt x="372" y="41"/>
                  </a:cubicBezTo>
                  <a:cubicBezTo>
                    <a:pt x="367" y="41"/>
                    <a:pt x="364" y="41"/>
                    <a:pt x="364" y="35"/>
                  </a:cubicBezTo>
                  <a:cubicBezTo>
                    <a:pt x="364" y="30"/>
                    <a:pt x="375" y="28"/>
                    <a:pt x="378" y="24"/>
                  </a:cubicBezTo>
                  <a:cubicBezTo>
                    <a:pt x="382" y="20"/>
                    <a:pt x="376" y="13"/>
                    <a:pt x="372" y="13"/>
                  </a:cubicBezTo>
                  <a:cubicBezTo>
                    <a:pt x="368" y="13"/>
                    <a:pt x="361" y="11"/>
                    <a:pt x="361" y="5"/>
                  </a:cubicBezTo>
                  <a:cubicBezTo>
                    <a:pt x="361" y="0"/>
                    <a:pt x="354" y="1"/>
                    <a:pt x="351" y="0"/>
                  </a:cubicBezTo>
                  <a:cubicBezTo>
                    <a:pt x="351" y="0"/>
                    <a:pt x="342" y="4"/>
                    <a:pt x="337" y="7"/>
                  </a:cubicBezTo>
                  <a:cubicBezTo>
                    <a:pt x="332" y="11"/>
                    <a:pt x="331" y="11"/>
                    <a:pt x="324" y="12"/>
                  </a:cubicBezTo>
                  <a:cubicBezTo>
                    <a:pt x="317" y="12"/>
                    <a:pt x="311" y="15"/>
                    <a:pt x="309" y="17"/>
                  </a:cubicBezTo>
                  <a:cubicBezTo>
                    <a:pt x="307" y="19"/>
                    <a:pt x="300" y="26"/>
                    <a:pt x="294" y="27"/>
                  </a:cubicBezTo>
                  <a:cubicBezTo>
                    <a:pt x="288" y="28"/>
                    <a:pt x="279" y="32"/>
                    <a:pt x="276" y="37"/>
                  </a:cubicBezTo>
                  <a:cubicBezTo>
                    <a:pt x="273" y="41"/>
                    <a:pt x="258" y="45"/>
                    <a:pt x="253" y="42"/>
                  </a:cubicBezTo>
                  <a:cubicBezTo>
                    <a:pt x="248" y="39"/>
                    <a:pt x="240" y="38"/>
                    <a:pt x="239" y="44"/>
                  </a:cubicBezTo>
                  <a:cubicBezTo>
                    <a:pt x="237" y="51"/>
                    <a:pt x="229" y="55"/>
                    <a:pt x="220" y="55"/>
                  </a:cubicBezTo>
                  <a:cubicBezTo>
                    <a:pt x="212" y="54"/>
                    <a:pt x="197" y="61"/>
                    <a:pt x="191" y="68"/>
                  </a:cubicBezTo>
                  <a:cubicBezTo>
                    <a:pt x="185" y="75"/>
                    <a:pt x="182" y="79"/>
                    <a:pt x="173" y="79"/>
                  </a:cubicBezTo>
                  <a:cubicBezTo>
                    <a:pt x="165" y="78"/>
                    <a:pt x="161" y="78"/>
                    <a:pt x="161" y="78"/>
                  </a:cubicBezTo>
                  <a:cubicBezTo>
                    <a:pt x="161" y="78"/>
                    <a:pt x="155" y="80"/>
                    <a:pt x="153" y="83"/>
                  </a:cubicBezTo>
                  <a:cubicBezTo>
                    <a:pt x="153" y="83"/>
                    <a:pt x="143" y="84"/>
                    <a:pt x="143" y="78"/>
                  </a:cubicBezTo>
                  <a:cubicBezTo>
                    <a:pt x="143" y="78"/>
                    <a:pt x="129" y="83"/>
                    <a:pt x="122" y="89"/>
                  </a:cubicBezTo>
                  <a:cubicBezTo>
                    <a:pt x="116" y="95"/>
                    <a:pt x="110" y="88"/>
                    <a:pt x="109" y="86"/>
                  </a:cubicBezTo>
                  <a:cubicBezTo>
                    <a:pt x="107" y="83"/>
                    <a:pt x="107" y="77"/>
                    <a:pt x="101" y="76"/>
                  </a:cubicBezTo>
                  <a:cubicBezTo>
                    <a:pt x="101" y="76"/>
                    <a:pt x="100" y="77"/>
                    <a:pt x="100" y="77"/>
                  </a:cubicBezTo>
                  <a:cubicBezTo>
                    <a:pt x="98" y="80"/>
                    <a:pt x="93" y="87"/>
                    <a:pt x="86" y="89"/>
                  </a:cubicBezTo>
                  <a:cubicBezTo>
                    <a:pt x="78" y="92"/>
                    <a:pt x="61" y="96"/>
                    <a:pt x="55" y="101"/>
                  </a:cubicBezTo>
                  <a:cubicBezTo>
                    <a:pt x="54" y="102"/>
                    <a:pt x="54" y="102"/>
                    <a:pt x="53" y="103"/>
                  </a:cubicBezTo>
                  <a:cubicBezTo>
                    <a:pt x="53" y="103"/>
                    <a:pt x="53" y="103"/>
                    <a:pt x="52" y="103"/>
                  </a:cubicBezTo>
                  <a:cubicBezTo>
                    <a:pt x="49" y="107"/>
                    <a:pt x="47" y="108"/>
                    <a:pt x="44" y="108"/>
                  </a:cubicBezTo>
                  <a:cubicBezTo>
                    <a:pt x="43" y="108"/>
                    <a:pt x="42" y="108"/>
                    <a:pt x="40" y="107"/>
                  </a:cubicBezTo>
                  <a:cubicBezTo>
                    <a:pt x="40" y="107"/>
                    <a:pt x="37" y="112"/>
                    <a:pt x="32" y="113"/>
                  </a:cubicBezTo>
                  <a:cubicBezTo>
                    <a:pt x="28" y="114"/>
                    <a:pt x="11" y="120"/>
                    <a:pt x="3" y="124"/>
                  </a:cubicBezTo>
                  <a:cubicBezTo>
                    <a:pt x="1" y="125"/>
                    <a:pt x="0" y="126"/>
                    <a:pt x="0" y="127"/>
                  </a:cubicBezTo>
                  <a:cubicBezTo>
                    <a:pt x="108" y="125"/>
                    <a:pt x="108" y="125"/>
                    <a:pt x="108" y="125"/>
                  </a:cubicBezTo>
                  <a:cubicBezTo>
                    <a:pt x="110" y="125"/>
                    <a:pt x="110" y="125"/>
                    <a:pt x="110" y="125"/>
                  </a:cubicBezTo>
                  <a:cubicBezTo>
                    <a:pt x="110" y="125"/>
                    <a:pt x="110" y="125"/>
                    <a:pt x="110" y="125"/>
                  </a:cubicBezTo>
                  <a:cubicBezTo>
                    <a:pt x="110" y="125"/>
                    <a:pt x="110" y="125"/>
                    <a:pt x="110" y="125"/>
                  </a:cubicBezTo>
                  <a:cubicBezTo>
                    <a:pt x="410" y="110"/>
                    <a:pt x="410" y="110"/>
                    <a:pt x="410" y="110"/>
                  </a:cubicBezTo>
                  <a:cubicBezTo>
                    <a:pt x="417" y="101"/>
                    <a:pt x="417" y="101"/>
                    <a:pt x="417" y="101"/>
                  </a:cubicBezTo>
                  <a:cubicBezTo>
                    <a:pt x="417" y="101"/>
                    <a:pt x="417" y="98"/>
                    <a:pt x="415" y="96"/>
                  </a:cubicBez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3"/>
            <p:cNvSpPr/>
            <p:nvPr/>
          </p:nvSpPr>
          <p:spPr bwMode="auto">
            <a:xfrm>
              <a:off x="4322" y="1964"/>
              <a:ext cx="700" cy="195"/>
            </a:xfrm>
            <a:custGeom>
              <a:avLst/>
              <a:gdLst>
                <a:gd name="T0" fmla="*/ 893 w 409"/>
                <a:gd name="T1" fmla="*/ 308 h 114"/>
                <a:gd name="T2" fmla="*/ 1001 w 409"/>
                <a:gd name="T3" fmla="*/ 258 h 114"/>
                <a:gd name="T4" fmla="*/ 1041 w 409"/>
                <a:gd name="T5" fmla="*/ 246 h 114"/>
                <a:gd name="T6" fmla="*/ 1178 w 409"/>
                <a:gd name="T7" fmla="*/ 169 h 114"/>
                <a:gd name="T8" fmla="*/ 1174 w 409"/>
                <a:gd name="T9" fmla="*/ 156 h 114"/>
                <a:gd name="T10" fmla="*/ 1160 w 409"/>
                <a:gd name="T11" fmla="*/ 140 h 114"/>
                <a:gd name="T12" fmla="*/ 1198 w 409"/>
                <a:gd name="T13" fmla="*/ 86 h 114"/>
                <a:gd name="T14" fmla="*/ 1123 w 409"/>
                <a:gd name="T15" fmla="*/ 46 h 114"/>
                <a:gd name="T16" fmla="*/ 1054 w 409"/>
                <a:gd name="T17" fmla="*/ 46 h 114"/>
                <a:gd name="T18" fmla="*/ 988 w 409"/>
                <a:gd name="T19" fmla="*/ 33 h 114"/>
                <a:gd name="T20" fmla="*/ 873 w 409"/>
                <a:gd name="T21" fmla="*/ 5 h 114"/>
                <a:gd name="T22" fmla="*/ 868 w 409"/>
                <a:gd name="T23" fmla="*/ 17 h 114"/>
                <a:gd name="T24" fmla="*/ 868 w 409"/>
                <a:gd name="T25" fmla="*/ 21 h 114"/>
                <a:gd name="T26" fmla="*/ 849 w 409"/>
                <a:gd name="T27" fmla="*/ 36 h 114"/>
                <a:gd name="T28" fmla="*/ 770 w 409"/>
                <a:gd name="T29" fmla="*/ 62 h 114"/>
                <a:gd name="T30" fmla="*/ 733 w 409"/>
                <a:gd name="T31" fmla="*/ 94 h 114"/>
                <a:gd name="T32" fmla="*/ 712 w 409"/>
                <a:gd name="T33" fmla="*/ 111 h 114"/>
                <a:gd name="T34" fmla="*/ 630 w 409"/>
                <a:gd name="T35" fmla="*/ 149 h 114"/>
                <a:gd name="T36" fmla="*/ 618 w 409"/>
                <a:gd name="T37" fmla="*/ 147 h 114"/>
                <a:gd name="T38" fmla="*/ 594 w 409"/>
                <a:gd name="T39" fmla="*/ 120 h 114"/>
                <a:gd name="T40" fmla="*/ 543 w 409"/>
                <a:gd name="T41" fmla="*/ 161 h 114"/>
                <a:gd name="T42" fmla="*/ 532 w 409"/>
                <a:gd name="T43" fmla="*/ 164 h 114"/>
                <a:gd name="T44" fmla="*/ 481 w 409"/>
                <a:gd name="T45" fmla="*/ 168 h 114"/>
                <a:gd name="T46" fmla="*/ 472 w 409"/>
                <a:gd name="T47" fmla="*/ 168 h 114"/>
                <a:gd name="T48" fmla="*/ 380 w 409"/>
                <a:gd name="T49" fmla="*/ 164 h 114"/>
                <a:gd name="T50" fmla="*/ 363 w 409"/>
                <a:gd name="T51" fmla="*/ 161 h 114"/>
                <a:gd name="T52" fmla="*/ 313 w 409"/>
                <a:gd name="T53" fmla="*/ 176 h 114"/>
                <a:gd name="T54" fmla="*/ 288 w 409"/>
                <a:gd name="T55" fmla="*/ 198 h 114"/>
                <a:gd name="T56" fmla="*/ 248 w 409"/>
                <a:gd name="T57" fmla="*/ 231 h 114"/>
                <a:gd name="T58" fmla="*/ 246 w 409"/>
                <a:gd name="T59" fmla="*/ 231 h 114"/>
                <a:gd name="T60" fmla="*/ 190 w 409"/>
                <a:gd name="T61" fmla="*/ 255 h 114"/>
                <a:gd name="T62" fmla="*/ 135 w 409"/>
                <a:gd name="T63" fmla="*/ 246 h 114"/>
                <a:gd name="T64" fmla="*/ 103 w 409"/>
                <a:gd name="T65" fmla="*/ 272 h 114"/>
                <a:gd name="T66" fmla="*/ 94 w 409"/>
                <a:gd name="T67" fmla="*/ 275 h 114"/>
                <a:gd name="T68" fmla="*/ 94 w 409"/>
                <a:gd name="T69" fmla="*/ 272 h 114"/>
                <a:gd name="T70" fmla="*/ 29 w 409"/>
                <a:gd name="T71" fmla="*/ 313 h 114"/>
                <a:gd name="T72" fmla="*/ 3 w 409"/>
                <a:gd name="T73" fmla="*/ 330 h 114"/>
                <a:gd name="T74" fmla="*/ 214 w 409"/>
                <a:gd name="T75" fmla="*/ 330 h 114"/>
                <a:gd name="T76" fmla="*/ 878 w 409"/>
                <a:gd name="T77" fmla="*/ 316 h 114"/>
                <a:gd name="T78" fmla="*/ 893 w 409"/>
                <a:gd name="T79" fmla="*/ 308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09"/>
                <a:gd name="T121" fmla="*/ 0 h 114"/>
                <a:gd name="T122" fmla="*/ 409 w 409"/>
                <a:gd name="T123" fmla="*/ 114 h 1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09" h="114">
                  <a:moveTo>
                    <a:pt x="302" y="107"/>
                  </a:moveTo>
                  <a:cubicBezTo>
                    <a:pt x="302" y="107"/>
                    <a:pt x="304" y="106"/>
                    <a:pt x="305" y="105"/>
                  </a:cubicBezTo>
                  <a:cubicBezTo>
                    <a:pt x="313" y="101"/>
                    <a:pt x="329" y="95"/>
                    <a:pt x="334" y="94"/>
                  </a:cubicBezTo>
                  <a:cubicBezTo>
                    <a:pt x="338" y="93"/>
                    <a:pt x="342" y="88"/>
                    <a:pt x="342" y="88"/>
                  </a:cubicBezTo>
                  <a:cubicBezTo>
                    <a:pt x="342" y="88"/>
                    <a:pt x="344" y="89"/>
                    <a:pt x="346" y="89"/>
                  </a:cubicBezTo>
                  <a:cubicBezTo>
                    <a:pt x="349" y="88"/>
                    <a:pt x="352" y="87"/>
                    <a:pt x="355" y="84"/>
                  </a:cubicBezTo>
                  <a:cubicBezTo>
                    <a:pt x="362" y="77"/>
                    <a:pt x="380" y="72"/>
                    <a:pt x="387" y="70"/>
                  </a:cubicBezTo>
                  <a:cubicBezTo>
                    <a:pt x="394" y="69"/>
                    <a:pt x="400" y="60"/>
                    <a:pt x="402" y="58"/>
                  </a:cubicBezTo>
                  <a:cubicBezTo>
                    <a:pt x="402" y="58"/>
                    <a:pt x="403" y="57"/>
                    <a:pt x="403" y="57"/>
                  </a:cubicBezTo>
                  <a:cubicBezTo>
                    <a:pt x="403" y="56"/>
                    <a:pt x="404" y="54"/>
                    <a:pt x="401" y="53"/>
                  </a:cubicBezTo>
                  <a:cubicBezTo>
                    <a:pt x="396" y="53"/>
                    <a:pt x="397" y="53"/>
                    <a:pt x="399" y="50"/>
                  </a:cubicBezTo>
                  <a:cubicBezTo>
                    <a:pt x="400" y="47"/>
                    <a:pt x="396" y="48"/>
                    <a:pt x="396" y="48"/>
                  </a:cubicBezTo>
                  <a:cubicBezTo>
                    <a:pt x="396" y="48"/>
                    <a:pt x="397" y="42"/>
                    <a:pt x="400" y="37"/>
                  </a:cubicBezTo>
                  <a:cubicBezTo>
                    <a:pt x="403" y="33"/>
                    <a:pt x="408" y="29"/>
                    <a:pt x="409" y="29"/>
                  </a:cubicBezTo>
                  <a:cubicBezTo>
                    <a:pt x="406" y="29"/>
                    <a:pt x="399" y="28"/>
                    <a:pt x="396" y="25"/>
                  </a:cubicBezTo>
                  <a:cubicBezTo>
                    <a:pt x="390" y="20"/>
                    <a:pt x="388" y="15"/>
                    <a:pt x="383" y="16"/>
                  </a:cubicBezTo>
                  <a:cubicBezTo>
                    <a:pt x="379" y="17"/>
                    <a:pt x="377" y="19"/>
                    <a:pt x="373" y="19"/>
                  </a:cubicBezTo>
                  <a:cubicBezTo>
                    <a:pt x="368" y="18"/>
                    <a:pt x="365" y="16"/>
                    <a:pt x="360" y="16"/>
                  </a:cubicBezTo>
                  <a:cubicBezTo>
                    <a:pt x="355" y="16"/>
                    <a:pt x="350" y="19"/>
                    <a:pt x="347" y="16"/>
                  </a:cubicBezTo>
                  <a:cubicBezTo>
                    <a:pt x="345" y="13"/>
                    <a:pt x="344" y="11"/>
                    <a:pt x="337" y="11"/>
                  </a:cubicBezTo>
                  <a:cubicBezTo>
                    <a:pt x="330" y="10"/>
                    <a:pt x="314" y="9"/>
                    <a:pt x="313" y="6"/>
                  </a:cubicBezTo>
                  <a:cubicBezTo>
                    <a:pt x="311" y="4"/>
                    <a:pt x="306" y="0"/>
                    <a:pt x="298" y="2"/>
                  </a:cubicBezTo>
                  <a:cubicBezTo>
                    <a:pt x="297" y="3"/>
                    <a:pt x="297" y="4"/>
                    <a:pt x="296" y="6"/>
                  </a:cubicBezTo>
                  <a:cubicBezTo>
                    <a:pt x="296" y="6"/>
                    <a:pt x="296" y="6"/>
                    <a:pt x="296" y="6"/>
                  </a:cubicBezTo>
                  <a:cubicBezTo>
                    <a:pt x="296" y="6"/>
                    <a:pt x="296" y="6"/>
                    <a:pt x="296" y="6"/>
                  </a:cubicBezTo>
                  <a:cubicBezTo>
                    <a:pt x="296" y="6"/>
                    <a:pt x="296" y="6"/>
                    <a:pt x="296" y="7"/>
                  </a:cubicBezTo>
                  <a:cubicBezTo>
                    <a:pt x="295" y="7"/>
                    <a:pt x="295" y="7"/>
                    <a:pt x="295" y="7"/>
                  </a:cubicBezTo>
                  <a:cubicBezTo>
                    <a:pt x="294" y="9"/>
                    <a:pt x="292" y="11"/>
                    <a:pt x="290" y="12"/>
                  </a:cubicBezTo>
                  <a:cubicBezTo>
                    <a:pt x="285" y="15"/>
                    <a:pt x="280" y="17"/>
                    <a:pt x="273" y="18"/>
                  </a:cubicBezTo>
                  <a:cubicBezTo>
                    <a:pt x="270" y="18"/>
                    <a:pt x="266" y="19"/>
                    <a:pt x="263" y="21"/>
                  </a:cubicBezTo>
                  <a:cubicBezTo>
                    <a:pt x="258" y="22"/>
                    <a:pt x="255" y="25"/>
                    <a:pt x="253" y="28"/>
                  </a:cubicBezTo>
                  <a:cubicBezTo>
                    <a:pt x="253" y="30"/>
                    <a:pt x="252" y="31"/>
                    <a:pt x="250" y="32"/>
                  </a:cubicBezTo>
                  <a:cubicBezTo>
                    <a:pt x="249" y="34"/>
                    <a:pt x="248" y="35"/>
                    <a:pt x="246" y="36"/>
                  </a:cubicBezTo>
                  <a:cubicBezTo>
                    <a:pt x="246" y="36"/>
                    <a:pt x="245" y="37"/>
                    <a:pt x="243" y="38"/>
                  </a:cubicBezTo>
                  <a:cubicBezTo>
                    <a:pt x="242" y="38"/>
                    <a:pt x="241" y="39"/>
                    <a:pt x="240" y="40"/>
                  </a:cubicBezTo>
                  <a:cubicBezTo>
                    <a:pt x="235" y="42"/>
                    <a:pt x="222" y="49"/>
                    <a:pt x="215" y="51"/>
                  </a:cubicBezTo>
                  <a:cubicBezTo>
                    <a:pt x="214" y="51"/>
                    <a:pt x="213" y="51"/>
                    <a:pt x="212" y="51"/>
                  </a:cubicBezTo>
                  <a:cubicBezTo>
                    <a:pt x="212" y="51"/>
                    <a:pt x="211" y="51"/>
                    <a:pt x="211" y="50"/>
                  </a:cubicBezTo>
                  <a:cubicBezTo>
                    <a:pt x="208" y="49"/>
                    <a:pt x="207" y="46"/>
                    <a:pt x="206" y="43"/>
                  </a:cubicBezTo>
                  <a:cubicBezTo>
                    <a:pt x="205" y="42"/>
                    <a:pt x="204" y="41"/>
                    <a:pt x="203" y="41"/>
                  </a:cubicBezTo>
                  <a:cubicBezTo>
                    <a:pt x="202" y="41"/>
                    <a:pt x="201" y="41"/>
                    <a:pt x="200" y="42"/>
                  </a:cubicBezTo>
                  <a:cubicBezTo>
                    <a:pt x="197" y="46"/>
                    <a:pt x="190" y="54"/>
                    <a:pt x="185" y="55"/>
                  </a:cubicBezTo>
                  <a:cubicBezTo>
                    <a:pt x="185" y="55"/>
                    <a:pt x="185" y="55"/>
                    <a:pt x="185" y="55"/>
                  </a:cubicBezTo>
                  <a:cubicBezTo>
                    <a:pt x="184" y="55"/>
                    <a:pt x="183" y="56"/>
                    <a:pt x="182" y="56"/>
                  </a:cubicBezTo>
                  <a:cubicBezTo>
                    <a:pt x="178" y="55"/>
                    <a:pt x="177" y="53"/>
                    <a:pt x="175" y="53"/>
                  </a:cubicBezTo>
                  <a:cubicBezTo>
                    <a:pt x="171" y="53"/>
                    <a:pt x="168" y="56"/>
                    <a:pt x="164" y="57"/>
                  </a:cubicBezTo>
                  <a:cubicBezTo>
                    <a:pt x="164" y="57"/>
                    <a:pt x="163" y="57"/>
                    <a:pt x="163" y="57"/>
                  </a:cubicBezTo>
                  <a:cubicBezTo>
                    <a:pt x="162" y="57"/>
                    <a:pt x="162" y="57"/>
                    <a:pt x="161" y="57"/>
                  </a:cubicBezTo>
                  <a:cubicBezTo>
                    <a:pt x="155" y="56"/>
                    <a:pt x="149" y="53"/>
                    <a:pt x="145" y="53"/>
                  </a:cubicBezTo>
                  <a:cubicBezTo>
                    <a:pt x="139" y="53"/>
                    <a:pt x="133" y="57"/>
                    <a:pt x="130" y="56"/>
                  </a:cubicBezTo>
                  <a:cubicBezTo>
                    <a:pt x="129" y="56"/>
                    <a:pt x="128" y="56"/>
                    <a:pt x="128" y="55"/>
                  </a:cubicBezTo>
                  <a:cubicBezTo>
                    <a:pt x="126" y="54"/>
                    <a:pt x="126" y="54"/>
                    <a:pt x="124" y="55"/>
                  </a:cubicBezTo>
                  <a:cubicBezTo>
                    <a:pt x="120" y="57"/>
                    <a:pt x="118" y="61"/>
                    <a:pt x="110" y="61"/>
                  </a:cubicBezTo>
                  <a:cubicBezTo>
                    <a:pt x="109" y="61"/>
                    <a:pt x="108" y="61"/>
                    <a:pt x="107" y="60"/>
                  </a:cubicBezTo>
                  <a:cubicBezTo>
                    <a:pt x="107" y="60"/>
                    <a:pt x="106" y="61"/>
                    <a:pt x="106" y="61"/>
                  </a:cubicBezTo>
                  <a:cubicBezTo>
                    <a:pt x="105" y="61"/>
                    <a:pt x="101" y="62"/>
                    <a:pt x="98" y="68"/>
                  </a:cubicBezTo>
                  <a:cubicBezTo>
                    <a:pt x="98" y="68"/>
                    <a:pt x="94" y="76"/>
                    <a:pt x="88" y="78"/>
                  </a:cubicBezTo>
                  <a:cubicBezTo>
                    <a:pt x="87" y="78"/>
                    <a:pt x="86" y="79"/>
                    <a:pt x="85" y="79"/>
                  </a:cubicBezTo>
                  <a:cubicBezTo>
                    <a:pt x="85" y="79"/>
                    <a:pt x="85" y="79"/>
                    <a:pt x="85" y="79"/>
                  </a:cubicBezTo>
                  <a:cubicBezTo>
                    <a:pt x="85" y="79"/>
                    <a:pt x="85" y="79"/>
                    <a:pt x="84" y="79"/>
                  </a:cubicBezTo>
                  <a:cubicBezTo>
                    <a:pt x="76" y="78"/>
                    <a:pt x="72" y="85"/>
                    <a:pt x="66" y="87"/>
                  </a:cubicBezTo>
                  <a:cubicBezTo>
                    <a:pt x="65" y="87"/>
                    <a:pt x="65" y="87"/>
                    <a:pt x="65" y="87"/>
                  </a:cubicBezTo>
                  <a:cubicBezTo>
                    <a:pt x="63" y="88"/>
                    <a:pt x="61" y="88"/>
                    <a:pt x="60" y="87"/>
                  </a:cubicBezTo>
                  <a:cubicBezTo>
                    <a:pt x="57" y="86"/>
                    <a:pt x="51" y="83"/>
                    <a:pt x="46" y="84"/>
                  </a:cubicBezTo>
                  <a:cubicBezTo>
                    <a:pt x="43" y="85"/>
                    <a:pt x="41" y="88"/>
                    <a:pt x="39" y="90"/>
                  </a:cubicBezTo>
                  <a:cubicBezTo>
                    <a:pt x="38" y="91"/>
                    <a:pt x="36" y="92"/>
                    <a:pt x="35" y="93"/>
                  </a:cubicBezTo>
                  <a:cubicBezTo>
                    <a:pt x="35" y="93"/>
                    <a:pt x="34" y="93"/>
                    <a:pt x="34" y="93"/>
                  </a:cubicBezTo>
                  <a:cubicBezTo>
                    <a:pt x="33" y="93"/>
                    <a:pt x="32" y="94"/>
                    <a:pt x="32" y="94"/>
                  </a:cubicBezTo>
                  <a:cubicBezTo>
                    <a:pt x="32" y="94"/>
                    <a:pt x="33" y="93"/>
                    <a:pt x="34" y="93"/>
                  </a:cubicBezTo>
                  <a:cubicBezTo>
                    <a:pt x="33" y="93"/>
                    <a:pt x="33" y="93"/>
                    <a:pt x="32" y="93"/>
                  </a:cubicBezTo>
                  <a:cubicBezTo>
                    <a:pt x="34" y="95"/>
                    <a:pt x="30" y="107"/>
                    <a:pt x="16" y="108"/>
                  </a:cubicBezTo>
                  <a:cubicBezTo>
                    <a:pt x="10" y="107"/>
                    <a:pt x="10" y="107"/>
                    <a:pt x="10" y="107"/>
                  </a:cubicBezTo>
                  <a:cubicBezTo>
                    <a:pt x="10" y="107"/>
                    <a:pt x="5" y="106"/>
                    <a:pt x="2" y="110"/>
                  </a:cubicBezTo>
                  <a:cubicBezTo>
                    <a:pt x="0" y="113"/>
                    <a:pt x="0" y="114"/>
                    <a:pt x="1" y="113"/>
                  </a:cubicBezTo>
                  <a:cubicBezTo>
                    <a:pt x="1" y="113"/>
                    <a:pt x="1" y="113"/>
                    <a:pt x="1" y="113"/>
                  </a:cubicBezTo>
                  <a:cubicBezTo>
                    <a:pt x="73" y="113"/>
                    <a:pt x="73" y="113"/>
                    <a:pt x="73" y="113"/>
                  </a:cubicBezTo>
                  <a:cubicBezTo>
                    <a:pt x="70" y="107"/>
                    <a:pt x="70" y="107"/>
                    <a:pt x="70" y="107"/>
                  </a:cubicBezTo>
                  <a:cubicBezTo>
                    <a:pt x="300" y="108"/>
                    <a:pt x="300" y="108"/>
                    <a:pt x="300" y="108"/>
                  </a:cubicBezTo>
                  <a:cubicBezTo>
                    <a:pt x="302" y="108"/>
                    <a:pt x="302" y="108"/>
                    <a:pt x="302" y="108"/>
                  </a:cubicBezTo>
                  <a:cubicBezTo>
                    <a:pt x="302" y="107"/>
                    <a:pt x="303" y="106"/>
                    <a:pt x="305" y="105"/>
                  </a:cubicBezTo>
                  <a:cubicBezTo>
                    <a:pt x="304" y="106"/>
                    <a:pt x="302" y="107"/>
                    <a:pt x="302" y="107"/>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4"/>
            <p:cNvSpPr/>
            <p:nvPr/>
          </p:nvSpPr>
          <p:spPr bwMode="auto">
            <a:xfrm>
              <a:off x="4002" y="1630"/>
              <a:ext cx="503" cy="252"/>
            </a:xfrm>
            <a:custGeom>
              <a:avLst/>
              <a:gdLst>
                <a:gd name="T0" fmla="*/ 559 w 294"/>
                <a:gd name="T1" fmla="*/ 432 h 147"/>
                <a:gd name="T2" fmla="*/ 609 w 294"/>
                <a:gd name="T3" fmla="*/ 387 h 147"/>
                <a:gd name="T4" fmla="*/ 614 w 294"/>
                <a:gd name="T5" fmla="*/ 386 h 147"/>
                <a:gd name="T6" fmla="*/ 642 w 294"/>
                <a:gd name="T7" fmla="*/ 370 h 147"/>
                <a:gd name="T8" fmla="*/ 671 w 294"/>
                <a:gd name="T9" fmla="*/ 346 h 147"/>
                <a:gd name="T10" fmla="*/ 676 w 294"/>
                <a:gd name="T11" fmla="*/ 338 h 147"/>
                <a:gd name="T12" fmla="*/ 684 w 294"/>
                <a:gd name="T13" fmla="*/ 326 h 147"/>
                <a:gd name="T14" fmla="*/ 700 w 294"/>
                <a:gd name="T15" fmla="*/ 312 h 147"/>
                <a:gd name="T16" fmla="*/ 713 w 294"/>
                <a:gd name="T17" fmla="*/ 305 h 147"/>
                <a:gd name="T18" fmla="*/ 720 w 294"/>
                <a:gd name="T19" fmla="*/ 305 h 147"/>
                <a:gd name="T20" fmla="*/ 724 w 294"/>
                <a:gd name="T21" fmla="*/ 305 h 147"/>
                <a:gd name="T22" fmla="*/ 761 w 294"/>
                <a:gd name="T23" fmla="*/ 288 h 147"/>
                <a:gd name="T24" fmla="*/ 796 w 294"/>
                <a:gd name="T25" fmla="*/ 279 h 147"/>
                <a:gd name="T26" fmla="*/ 845 w 294"/>
                <a:gd name="T27" fmla="*/ 255 h 147"/>
                <a:gd name="T28" fmla="*/ 852 w 294"/>
                <a:gd name="T29" fmla="*/ 226 h 147"/>
                <a:gd name="T30" fmla="*/ 849 w 294"/>
                <a:gd name="T31" fmla="*/ 223 h 147"/>
                <a:gd name="T32" fmla="*/ 845 w 294"/>
                <a:gd name="T33" fmla="*/ 223 h 147"/>
                <a:gd name="T34" fmla="*/ 845 w 294"/>
                <a:gd name="T35" fmla="*/ 221 h 147"/>
                <a:gd name="T36" fmla="*/ 843 w 294"/>
                <a:gd name="T37" fmla="*/ 214 h 147"/>
                <a:gd name="T38" fmla="*/ 843 w 294"/>
                <a:gd name="T39" fmla="*/ 206 h 147"/>
                <a:gd name="T40" fmla="*/ 843 w 294"/>
                <a:gd name="T41" fmla="*/ 202 h 147"/>
                <a:gd name="T42" fmla="*/ 845 w 294"/>
                <a:gd name="T43" fmla="*/ 185 h 147"/>
                <a:gd name="T44" fmla="*/ 814 w 294"/>
                <a:gd name="T45" fmla="*/ 159 h 147"/>
                <a:gd name="T46" fmla="*/ 794 w 294"/>
                <a:gd name="T47" fmla="*/ 141 h 147"/>
                <a:gd name="T48" fmla="*/ 787 w 294"/>
                <a:gd name="T49" fmla="*/ 129 h 147"/>
                <a:gd name="T50" fmla="*/ 787 w 294"/>
                <a:gd name="T51" fmla="*/ 127 h 147"/>
                <a:gd name="T52" fmla="*/ 785 w 294"/>
                <a:gd name="T53" fmla="*/ 118 h 147"/>
                <a:gd name="T54" fmla="*/ 820 w 294"/>
                <a:gd name="T55" fmla="*/ 67 h 147"/>
                <a:gd name="T56" fmla="*/ 823 w 294"/>
                <a:gd name="T57" fmla="*/ 67 h 147"/>
                <a:gd name="T58" fmla="*/ 820 w 294"/>
                <a:gd name="T59" fmla="*/ 41 h 147"/>
                <a:gd name="T60" fmla="*/ 144 w 294"/>
                <a:gd name="T61" fmla="*/ 3 h 147"/>
                <a:gd name="T62" fmla="*/ 116 w 294"/>
                <a:gd name="T63" fmla="*/ 0 h 147"/>
                <a:gd name="T64" fmla="*/ 127 w 294"/>
                <a:gd name="T65" fmla="*/ 12 h 147"/>
                <a:gd name="T66" fmla="*/ 103 w 294"/>
                <a:gd name="T67" fmla="*/ 67 h 147"/>
                <a:gd name="T68" fmla="*/ 96 w 294"/>
                <a:gd name="T69" fmla="*/ 74 h 147"/>
                <a:gd name="T70" fmla="*/ 94 w 294"/>
                <a:gd name="T71" fmla="*/ 77 h 147"/>
                <a:gd name="T72" fmla="*/ 74 w 294"/>
                <a:gd name="T73" fmla="*/ 106 h 147"/>
                <a:gd name="T74" fmla="*/ 65 w 294"/>
                <a:gd name="T75" fmla="*/ 123 h 147"/>
                <a:gd name="T76" fmla="*/ 53 w 294"/>
                <a:gd name="T77" fmla="*/ 147 h 147"/>
                <a:gd name="T78" fmla="*/ 56 w 294"/>
                <a:gd name="T79" fmla="*/ 180 h 147"/>
                <a:gd name="T80" fmla="*/ 53 w 294"/>
                <a:gd name="T81" fmla="*/ 185 h 147"/>
                <a:gd name="T82" fmla="*/ 50 w 294"/>
                <a:gd name="T83" fmla="*/ 190 h 147"/>
                <a:gd name="T84" fmla="*/ 50 w 294"/>
                <a:gd name="T85" fmla="*/ 218 h 147"/>
                <a:gd name="T86" fmla="*/ 41 w 294"/>
                <a:gd name="T87" fmla="*/ 231 h 147"/>
                <a:gd name="T88" fmla="*/ 36 w 294"/>
                <a:gd name="T89" fmla="*/ 247 h 147"/>
                <a:gd name="T90" fmla="*/ 38 w 294"/>
                <a:gd name="T91" fmla="*/ 259 h 147"/>
                <a:gd name="T92" fmla="*/ 5 w 294"/>
                <a:gd name="T93" fmla="*/ 329 h 147"/>
                <a:gd name="T94" fmla="*/ 3 w 294"/>
                <a:gd name="T95" fmla="*/ 333 h 147"/>
                <a:gd name="T96" fmla="*/ 0 w 294"/>
                <a:gd name="T97" fmla="*/ 345 h 147"/>
                <a:gd name="T98" fmla="*/ 5 w 294"/>
                <a:gd name="T99" fmla="*/ 362 h 147"/>
                <a:gd name="T100" fmla="*/ 15 w 294"/>
                <a:gd name="T101" fmla="*/ 370 h 147"/>
                <a:gd name="T102" fmla="*/ 15 w 294"/>
                <a:gd name="T103" fmla="*/ 374 h 147"/>
                <a:gd name="T104" fmla="*/ 428 w 294"/>
                <a:gd name="T105" fmla="*/ 387 h 147"/>
                <a:gd name="T106" fmla="*/ 489 w 294"/>
                <a:gd name="T107" fmla="*/ 391 h 147"/>
                <a:gd name="T108" fmla="*/ 527 w 294"/>
                <a:gd name="T109" fmla="*/ 394 h 147"/>
                <a:gd name="T110" fmla="*/ 539 w 294"/>
                <a:gd name="T111" fmla="*/ 411 h 147"/>
                <a:gd name="T112" fmla="*/ 551 w 294"/>
                <a:gd name="T113" fmla="*/ 415 h 147"/>
                <a:gd name="T114" fmla="*/ 551 w 294"/>
                <a:gd name="T115" fmla="*/ 420 h 147"/>
                <a:gd name="T116" fmla="*/ 551 w 294"/>
                <a:gd name="T117" fmla="*/ 423 h 147"/>
                <a:gd name="T118" fmla="*/ 559 w 294"/>
                <a:gd name="T119" fmla="*/ 432 h 1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4"/>
                <a:gd name="T181" fmla="*/ 0 h 147"/>
                <a:gd name="T182" fmla="*/ 294 w 294"/>
                <a:gd name="T183" fmla="*/ 147 h 1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4" h="147">
                  <a:moveTo>
                    <a:pt x="191" y="147"/>
                  </a:moveTo>
                  <a:cubicBezTo>
                    <a:pt x="191" y="147"/>
                    <a:pt x="199" y="136"/>
                    <a:pt x="208" y="132"/>
                  </a:cubicBezTo>
                  <a:cubicBezTo>
                    <a:pt x="209" y="131"/>
                    <a:pt x="210" y="131"/>
                    <a:pt x="210" y="131"/>
                  </a:cubicBezTo>
                  <a:cubicBezTo>
                    <a:pt x="213" y="129"/>
                    <a:pt x="216" y="128"/>
                    <a:pt x="219" y="126"/>
                  </a:cubicBezTo>
                  <a:cubicBezTo>
                    <a:pt x="223" y="124"/>
                    <a:pt x="226" y="122"/>
                    <a:pt x="229" y="118"/>
                  </a:cubicBezTo>
                  <a:cubicBezTo>
                    <a:pt x="230" y="117"/>
                    <a:pt x="231" y="116"/>
                    <a:pt x="231" y="115"/>
                  </a:cubicBezTo>
                  <a:cubicBezTo>
                    <a:pt x="233" y="112"/>
                    <a:pt x="234" y="111"/>
                    <a:pt x="234" y="111"/>
                  </a:cubicBezTo>
                  <a:cubicBezTo>
                    <a:pt x="234" y="111"/>
                    <a:pt x="236" y="108"/>
                    <a:pt x="239" y="106"/>
                  </a:cubicBezTo>
                  <a:cubicBezTo>
                    <a:pt x="241" y="105"/>
                    <a:pt x="242" y="105"/>
                    <a:pt x="244" y="104"/>
                  </a:cubicBezTo>
                  <a:cubicBezTo>
                    <a:pt x="245" y="104"/>
                    <a:pt x="245" y="104"/>
                    <a:pt x="246" y="104"/>
                  </a:cubicBezTo>
                  <a:cubicBezTo>
                    <a:pt x="246" y="104"/>
                    <a:pt x="246" y="104"/>
                    <a:pt x="247" y="104"/>
                  </a:cubicBezTo>
                  <a:cubicBezTo>
                    <a:pt x="251" y="102"/>
                    <a:pt x="255" y="99"/>
                    <a:pt x="260" y="98"/>
                  </a:cubicBezTo>
                  <a:cubicBezTo>
                    <a:pt x="262" y="97"/>
                    <a:pt x="267" y="96"/>
                    <a:pt x="272" y="95"/>
                  </a:cubicBezTo>
                  <a:cubicBezTo>
                    <a:pt x="277" y="93"/>
                    <a:pt x="285" y="90"/>
                    <a:pt x="289" y="87"/>
                  </a:cubicBezTo>
                  <a:cubicBezTo>
                    <a:pt x="294" y="81"/>
                    <a:pt x="294" y="78"/>
                    <a:pt x="291" y="77"/>
                  </a:cubicBezTo>
                  <a:cubicBezTo>
                    <a:pt x="291" y="77"/>
                    <a:pt x="290" y="76"/>
                    <a:pt x="290" y="76"/>
                  </a:cubicBezTo>
                  <a:cubicBezTo>
                    <a:pt x="289" y="76"/>
                    <a:pt x="289" y="76"/>
                    <a:pt x="289" y="76"/>
                  </a:cubicBezTo>
                  <a:cubicBezTo>
                    <a:pt x="289" y="75"/>
                    <a:pt x="289" y="75"/>
                    <a:pt x="289" y="75"/>
                  </a:cubicBezTo>
                  <a:cubicBezTo>
                    <a:pt x="289" y="75"/>
                    <a:pt x="289" y="74"/>
                    <a:pt x="288" y="73"/>
                  </a:cubicBezTo>
                  <a:cubicBezTo>
                    <a:pt x="288" y="72"/>
                    <a:pt x="288" y="71"/>
                    <a:pt x="288" y="70"/>
                  </a:cubicBezTo>
                  <a:cubicBezTo>
                    <a:pt x="288" y="69"/>
                    <a:pt x="288" y="69"/>
                    <a:pt x="288" y="69"/>
                  </a:cubicBezTo>
                  <a:cubicBezTo>
                    <a:pt x="288" y="69"/>
                    <a:pt x="289" y="65"/>
                    <a:pt x="289" y="63"/>
                  </a:cubicBezTo>
                  <a:cubicBezTo>
                    <a:pt x="289" y="63"/>
                    <a:pt x="278" y="57"/>
                    <a:pt x="278" y="54"/>
                  </a:cubicBezTo>
                  <a:cubicBezTo>
                    <a:pt x="275" y="54"/>
                    <a:pt x="273" y="51"/>
                    <a:pt x="271" y="48"/>
                  </a:cubicBezTo>
                  <a:cubicBezTo>
                    <a:pt x="270" y="46"/>
                    <a:pt x="269" y="45"/>
                    <a:pt x="269" y="44"/>
                  </a:cubicBezTo>
                  <a:cubicBezTo>
                    <a:pt x="269" y="43"/>
                    <a:pt x="269" y="43"/>
                    <a:pt x="269" y="43"/>
                  </a:cubicBezTo>
                  <a:cubicBezTo>
                    <a:pt x="269" y="42"/>
                    <a:pt x="268" y="41"/>
                    <a:pt x="268" y="40"/>
                  </a:cubicBezTo>
                  <a:cubicBezTo>
                    <a:pt x="266" y="34"/>
                    <a:pt x="276" y="27"/>
                    <a:pt x="280" y="23"/>
                  </a:cubicBezTo>
                  <a:cubicBezTo>
                    <a:pt x="281" y="23"/>
                    <a:pt x="281" y="23"/>
                    <a:pt x="281" y="23"/>
                  </a:cubicBezTo>
                  <a:cubicBezTo>
                    <a:pt x="282" y="21"/>
                    <a:pt x="280" y="14"/>
                    <a:pt x="280" y="14"/>
                  </a:cubicBezTo>
                  <a:cubicBezTo>
                    <a:pt x="49" y="1"/>
                    <a:pt x="49" y="1"/>
                    <a:pt x="49" y="1"/>
                  </a:cubicBezTo>
                  <a:cubicBezTo>
                    <a:pt x="40" y="0"/>
                    <a:pt x="40" y="0"/>
                    <a:pt x="40" y="0"/>
                  </a:cubicBezTo>
                  <a:cubicBezTo>
                    <a:pt x="41" y="1"/>
                    <a:pt x="42" y="3"/>
                    <a:pt x="43" y="4"/>
                  </a:cubicBezTo>
                  <a:cubicBezTo>
                    <a:pt x="44" y="7"/>
                    <a:pt x="44" y="13"/>
                    <a:pt x="35" y="23"/>
                  </a:cubicBezTo>
                  <a:cubicBezTo>
                    <a:pt x="34" y="23"/>
                    <a:pt x="34" y="24"/>
                    <a:pt x="33" y="25"/>
                  </a:cubicBezTo>
                  <a:cubicBezTo>
                    <a:pt x="33" y="25"/>
                    <a:pt x="32" y="26"/>
                    <a:pt x="32" y="26"/>
                  </a:cubicBezTo>
                  <a:cubicBezTo>
                    <a:pt x="29" y="29"/>
                    <a:pt x="25" y="33"/>
                    <a:pt x="25" y="36"/>
                  </a:cubicBezTo>
                  <a:cubicBezTo>
                    <a:pt x="25" y="39"/>
                    <a:pt x="22" y="42"/>
                    <a:pt x="22" y="42"/>
                  </a:cubicBezTo>
                  <a:cubicBezTo>
                    <a:pt x="25" y="45"/>
                    <a:pt x="18" y="50"/>
                    <a:pt x="18" y="50"/>
                  </a:cubicBezTo>
                  <a:cubicBezTo>
                    <a:pt x="21" y="53"/>
                    <a:pt x="21" y="58"/>
                    <a:pt x="19" y="61"/>
                  </a:cubicBezTo>
                  <a:cubicBezTo>
                    <a:pt x="19" y="61"/>
                    <a:pt x="18" y="62"/>
                    <a:pt x="18" y="63"/>
                  </a:cubicBezTo>
                  <a:cubicBezTo>
                    <a:pt x="17" y="64"/>
                    <a:pt x="17" y="65"/>
                    <a:pt x="17" y="65"/>
                  </a:cubicBezTo>
                  <a:cubicBezTo>
                    <a:pt x="21" y="66"/>
                    <a:pt x="20" y="71"/>
                    <a:pt x="17" y="74"/>
                  </a:cubicBezTo>
                  <a:cubicBezTo>
                    <a:pt x="16" y="76"/>
                    <a:pt x="15" y="77"/>
                    <a:pt x="14" y="79"/>
                  </a:cubicBezTo>
                  <a:cubicBezTo>
                    <a:pt x="14" y="81"/>
                    <a:pt x="13" y="83"/>
                    <a:pt x="12" y="84"/>
                  </a:cubicBezTo>
                  <a:cubicBezTo>
                    <a:pt x="12" y="86"/>
                    <a:pt x="13" y="87"/>
                    <a:pt x="13" y="88"/>
                  </a:cubicBezTo>
                  <a:cubicBezTo>
                    <a:pt x="17" y="92"/>
                    <a:pt x="8" y="103"/>
                    <a:pt x="2" y="112"/>
                  </a:cubicBezTo>
                  <a:cubicBezTo>
                    <a:pt x="2" y="112"/>
                    <a:pt x="1" y="113"/>
                    <a:pt x="1" y="113"/>
                  </a:cubicBezTo>
                  <a:cubicBezTo>
                    <a:pt x="1" y="115"/>
                    <a:pt x="0" y="116"/>
                    <a:pt x="0" y="117"/>
                  </a:cubicBezTo>
                  <a:cubicBezTo>
                    <a:pt x="0" y="120"/>
                    <a:pt x="1" y="122"/>
                    <a:pt x="2" y="123"/>
                  </a:cubicBezTo>
                  <a:cubicBezTo>
                    <a:pt x="3" y="124"/>
                    <a:pt x="4" y="125"/>
                    <a:pt x="5" y="126"/>
                  </a:cubicBezTo>
                  <a:cubicBezTo>
                    <a:pt x="5" y="126"/>
                    <a:pt x="5" y="126"/>
                    <a:pt x="5" y="127"/>
                  </a:cubicBezTo>
                  <a:cubicBezTo>
                    <a:pt x="146" y="132"/>
                    <a:pt x="146" y="132"/>
                    <a:pt x="146" y="132"/>
                  </a:cubicBezTo>
                  <a:cubicBezTo>
                    <a:pt x="167" y="133"/>
                    <a:pt x="167" y="133"/>
                    <a:pt x="167" y="133"/>
                  </a:cubicBezTo>
                  <a:cubicBezTo>
                    <a:pt x="167" y="133"/>
                    <a:pt x="179" y="133"/>
                    <a:pt x="180" y="134"/>
                  </a:cubicBezTo>
                  <a:cubicBezTo>
                    <a:pt x="182" y="135"/>
                    <a:pt x="183" y="140"/>
                    <a:pt x="184" y="140"/>
                  </a:cubicBezTo>
                  <a:cubicBezTo>
                    <a:pt x="184" y="140"/>
                    <a:pt x="188" y="138"/>
                    <a:pt x="188" y="141"/>
                  </a:cubicBezTo>
                  <a:cubicBezTo>
                    <a:pt x="188" y="142"/>
                    <a:pt x="188" y="142"/>
                    <a:pt x="188" y="143"/>
                  </a:cubicBezTo>
                  <a:cubicBezTo>
                    <a:pt x="188" y="144"/>
                    <a:pt x="188" y="144"/>
                    <a:pt x="188" y="144"/>
                  </a:cubicBezTo>
                  <a:cubicBezTo>
                    <a:pt x="188" y="146"/>
                    <a:pt x="191" y="147"/>
                    <a:pt x="191" y="147"/>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35"/>
            <p:cNvSpPr/>
            <p:nvPr/>
          </p:nvSpPr>
          <p:spPr bwMode="auto">
            <a:xfrm>
              <a:off x="3492" y="1400"/>
              <a:ext cx="714" cy="315"/>
            </a:xfrm>
            <a:custGeom>
              <a:avLst/>
              <a:gdLst>
                <a:gd name="T0" fmla="*/ 938 w 417"/>
                <a:gd name="T1" fmla="*/ 515 h 184"/>
                <a:gd name="T2" fmla="*/ 971 w 417"/>
                <a:gd name="T3" fmla="*/ 466 h 184"/>
                <a:gd name="T4" fmla="*/ 1000 w 417"/>
                <a:gd name="T5" fmla="*/ 404 h 184"/>
                <a:gd name="T6" fmla="*/ 983 w 417"/>
                <a:gd name="T7" fmla="*/ 392 h 184"/>
                <a:gd name="T8" fmla="*/ 1017 w 417"/>
                <a:gd name="T9" fmla="*/ 392 h 184"/>
                <a:gd name="T10" fmla="*/ 1176 w 417"/>
                <a:gd name="T11" fmla="*/ 168 h 184"/>
                <a:gd name="T12" fmla="*/ 1181 w 417"/>
                <a:gd name="T13" fmla="*/ 137 h 184"/>
                <a:gd name="T14" fmla="*/ 1219 w 417"/>
                <a:gd name="T15" fmla="*/ 86 h 184"/>
                <a:gd name="T16" fmla="*/ 310 w 417"/>
                <a:gd name="T17" fmla="*/ 0 h 184"/>
                <a:gd name="T18" fmla="*/ 214 w 417"/>
                <a:gd name="T19" fmla="*/ 111 h 184"/>
                <a:gd name="T20" fmla="*/ 205 w 417"/>
                <a:gd name="T21" fmla="*/ 120 h 184"/>
                <a:gd name="T22" fmla="*/ 0 w 417"/>
                <a:gd name="T23" fmla="*/ 361 h 184"/>
                <a:gd name="T24" fmla="*/ 539 w 417"/>
                <a:gd name="T25" fmla="*/ 419 h 184"/>
                <a:gd name="T26" fmla="*/ 565 w 417"/>
                <a:gd name="T27" fmla="*/ 431 h 184"/>
                <a:gd name="T28" fmla="*/ 589 w 417"/>
                <a:gd name="T29" fmla="*/ 443 h 184"/>
                <a:gd name="T30" fmla="*/ 637 w 417"/>
                <a:gd name="T31" fmla="*/ 454 h 184"/>
                <a:gd name="T32" fmla="*/ 671 w 417"/>
                <a:gd name="T33" fmla="*/ 466 h 184"/>
                <a:gd name="T34" fmla="*/ 709 w 417"/>
                <a:gd name="T35" fmla="*/ 483 h 184"/>
                <a:gd name="T36" fmla="*/ 779 w 417"/>
                <a:gd name="T37" fmla="*/ 478 h 184"/>
                <a:gd name="T38" fmla="*/ 839 w 417"/>
                <a:gd name="T39" fmla="*/ 481 h 184"/>
                <a:gd name="T40" fmla="*/ 873 w 417"/>
                <a:gd name="T41" fmla="*/ 486 h 184"/>
                <a:gd name="T42" fmla="*/ 938 w 417"/>
                <a:gd name="T43" fmla="*/ 519 h 184"/>
                <a:gd name="T44" fmla="*/ 926 w 417"/>
                <a:gd name="T45" fmla="*/ 539 h 184"/>
                <a:gd name="T46" fmla="*/ 938 w 417"/>
                <a:gd name="T47" fmla="*/ 515 h 1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7"/>
                <a:gd name="T73" fmla="*/ 0 h 184"/>
                <a:gd name="T74" fmla="*/ 417 w 417"/>
                <a:gd name="T75" fmla="*/ 184 h 18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7" h="184">
                  <a:moveTo>
                    <a:pt x="320" y="176"/>
                  </a:moveTo>
                  <a:cubicBezTo>
                    <a:pt x="316" y="172"/>
                    <a:pt x="318" y="173"/>
                    <a:pt x="331" y="159"/>
                  </a:cubicBezTo>
                  <a:cubicBezTo>
                    <a:pt x="335" y="155"/>
                    <a:pt x="343" y="145"/>
                    <a:pt x="341" y="138"/>
                  </a:cubicBezTo>
                  <a:cubicBezTo>
                    <a:pt x="339" y="135"/>
                    <a:pt x="335" y="134"/>
                    <a:pt x="335" y="134"/>
                  </a:cubicBezTo>
                  <a:cubicBezTo>
                    <a:pt x="347" y="134"/>
                    <a:pt x="347" y="134"/>
                    <a:pt x="347" y="134"/>
                  </a:cubicBezTo>
                  <a:cubicBezTo>
                    <a:pt x="401" y="57"/>
                    <a:pt x="401" y="57"/>
                    <a:pt x="401" y="57"/>
                  </a:cubicBezTo>
                  <a:cubicBezTo>
                    <a:pt x="401" y="57"/>
                    <a:pt x="399" y="52"/>
                    <a:pt x="403" y="47"/>
                  </a:cubicBezTo>
                  <a:cubicBezTo>
                    <a:pt x="408" y="42"/>
                    <a:pt x="417" y="33"/>
                    <a:pt x="416" y="29"/>
                  </a:cubicBezTo>
                  <a:cubicBezTo>
                    <a:pt x="416" y="29"/>
                    <a:pt x="201" y="15"/>
                    <a:pt x="106" y="0"/>
                  </a:cubicBezTo>
                  <a:cubicBezTo>
                    <a:pt x="88" y="21"/>
                    <a:pt x="74" y="37"/>
                    <a:pt x="73" y="38"/>
                  </a:cubicBezTo>
                  <a:cubicBezTo>
                    <a:pt x="72" y="40"/>
                    <a:pt x="71" y="41"/>
                    <a:pt x="70" y="41"/>
                  </a:cubicBezTo>
                  <a:cubicBezTo>
                    <a:pt x="0" y="123"/>
                    <a:pt x="0" y="123"/>
                    <a:pt x="0" y="123"/>
                  </a:cubicBezTo>
                  <a:cubicBezTo>
                    <a:pt x="184" y="143"/>
                    <a:pt x="184" y="143"/>
                    <a:pt x="184" y="143"/>
                  </a:cubicBezTo>
                  <a:cubicBezTo>
                    <a:pt x="184" y="143"/>
                    <a:pt x="188" y="147"/>
                    <a:pt x="193" y="147"/>
                  </a:cubicBezTo>
                  <a:cubicBezTo>
                    <a:pt x="197" y="147"/>
                    <a:pt x="198" y="148"/>
                    <a:pt x="201" y="151"/>
                  </a:cubicBezTo>
                  <a:cubicBezTo>
                    <a:pt x="204" y="153"/>
                    <a:pt x="211" y="155"/>
                    <a:pt x="217" y="155"/>
                  </a:cubicBezTo>
                  <a:cubicBezTo>
                    <a:pt x="222" y="155"/>
                    <a:pt x="225" y="158"/>
                    <a:pt x="229" y="159"/>
                  </a:cubicBezTo>
                  <a:cubicBezTo>
                    <a:pt x="233" y="159"/>
                    <a:pt x="240" y="162"/>
                    <a:pt x="242" y="165"/>
                  </a:cubicBezTo>
                  <a:cubicBezTo>
                    <a:pt x="245" y="167"/>
                    <a:pt x="253" y="166"/>
                    <a:pt x="266" y="163"/>
                  </a:cubicBezTo>
                  <a:cubicBezTo>
                    <a:pt x="279" y="160"/>
                    <a:pt x="282" y="164"/>
                    <a:pt x="286" y="164"/>
                  </a:cubicBezTo>
                  <a:cubicBezTo>
                    <a:pt x="290" y="165"/>
                    <a:pt x="298" y="166"/>
                    <a:pt x="298" y="166"/>
                  </a:cubicBezTo>
                  <a:cubicBezTo>
                    <a:pt x="298" y="166"/>
                    <a:pt x="319" y="176"/>
                    <a:pt x="320" y="177"/>
                  </a:cubicBezTo>
                  <a:cubicBezTo>
                    <a:pt x="321" y="178"/>
                    <a:pt x="316" y="184"/>
                    <a:pt x="316" y="184"/>
                  </a:cubicBezTo>
                  <a:cubicBezTo>
                    <a:pt x="316" y="184"/>
                    <a:pt x="323" y="179"/>
                    <a:pt x="320" y="176"/>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6"/>
            <p:cNvSpPr/>
            <p:nvPr/>
          </p:nvSpPr>
          <p:spPr bwMode="auto">
            <a:xfrm>
              <a:off x="4505" y="1777"/>
              <a:ext cx="420" cy="291"/>
            </a:xfrm>
            <a:custGeom>
              <a:avLst/>
              <a:gdLst>
                <a:gd name="T0" fmla="*/ 159 w 245"/>
                <a:gd name="T1" fmla="*/ 325 h 170"/>
                <a:gd name="T2" fmla="*/ 156 w 245"/>
                <a:gd name="T3" fmla="*/ 349 h 170"/>
                <a:gd name="T4" fmla="*/ 135 w 245"/>
                <a:gd name="T5" fmla="*/ 375 h 170"/>
                <a:gd name="T6" fmla="*/ 118 w 245"/>
                <a:gd name="T7" fmla="*/ 392 h 170"/>
                <a:gd name="T8" fmla="*/ 58 w 245"/>
                <a:gd name="T9" fmla="*/ 431 h 170"/>
                <a:gd name="T10" fmla="*/ 53 w 245"/>
                <a:gd name="T11" fmla="*/ 436 h 170"/>
                <a:gd name="T12" fmla="*/ 41 w 245"/>
                <a:gd name="T13" fmla="*/ 448 h 170"/>
                <a:gd name="T14" fmla="*/ 33 w 245"/>
                <a:gd name="T15" fmla="*/ 457 h 170"/>
                <a:gd name="T16" fmla="*/ 24 w 245"/>
                <a:gd name="T17" fmla="*/ 466 h 170"/>
                <a:gd name="T18" fmla="*/ 0 w 245"/>
                <a:gd name="T19" fmla="*/ 495 h 170"/>
                <a:gd name="T20" fmla="*/ 9 w 245"/>
                <a:gd name="T21" fmla="*/ 498 h 170"/>
                <a:gd name="T22" fmla="*/ 50 w 245"/>
                <a:gd name="T23" fmla="*/ 481 h 170"/>
                <a:gd name="T24" fmla="*/ 62 w 245"/>
                <a:gd name="T25" fmla="*/ 481 h 170"/>
                <a:gd name="T26" fmla="*/ 65 w 245"/>
                <a:gd name="T27" fmla="*/ 483 h 170"/>
                <a:gd name="T28" fmla="*/ 67 w 245"/>
                <a:gd name="T29" fmla="*/ 483 h 170"/>
                <a:gd name="T30" fmla="*/ 74 w 245"/>
                <a:gd name="T31" fmla="*/ 483 h 170"/>
                <a:gd name="T32" fmla="*/ 111 w 245"/>
                <a:gd name="T33" fmla="*/ 472 h 170"/>
                <a:gd name="T34" fmla="*/ 111 w 245"/>
                <a:gd name="T35" fmla="*/ 474 h 170"/>
                <a:gd name="T36" fmla="*/ 111 w 245"/>
                <a:gd name="T37" fmla="*/ 474 h 170"/>
                <a:gd name="T38" fmla="*/ 165 w 245"/>
                <a:gd name="T39" fmla="*/ 486 h 170"/>
                <a:gd name="T40" fmla="*/ 197 w 245"/>
                <a:gd name="T41" fmla="*/ 474 h 170"/>
                <a:gd name="T42" fmla="*/ 201 w 245"/>
                <a:gd name="T43" fmla="*/ 474 h 170"/>
                <a:gd name="T44" fmla="*/ 201 w 245"/>
                <a:gd name="T45" fmla="*/ 474 h 170"/>
                <a:gd name="T46" fmla="*/ 230 w 245"/>
                <a:gd name="T47" fmla="*/ 481 h 170"/>
                <a:gd name="T48" fmla="*/ 255 w 245"/>
                <a:gd name="T49" fmla="*/ 460 h 170"/>
                <a:gd name="T50" fmla="*/ 273 w 245"/>
                <a:gd name="T51" fmla="*/ 442 h 170"/>
                <a:gd name="T52" fmla="*/ 273 w 245"/>
                <a:gd name="T53" fmla="*/ 442 h 170"/>
                <a:gd name="T54" fmla="*/ 283 w 245"/>
                <a:gd name="T55" fmla="*/ 440 h 170"/>
                <a:gd name="T56" fmla="*/ 283 w 245"/>
                <a:gd name="T57" fmla="*/ 440 h 170"/>
                <a:gd name="T58" fmla="*/ 291 w 245"/>
                <a:gd name="T59" fmla="*/ 445 h 170"/>
                <a:gd name="T60" fmla="*/ 300 w 245"/>
                <a:gd name="T61" fmla="*/ 460 h 170"/>
                <a:gd name="T62" fmla="*/ 309 w 245"/>
                <a:gd name="T63" fmla="*/ 469 h 170"/>
                <a:gd name="T64" fmla="*/ 317 w 245"/>
                <a:gd name="T65" fmla="*/ 469 h 170"/>
                <a:gd name="T66" fmla="*/ 334 w 245"/>
                <a:gd name="T67" fmla="*/ 460 h 170"/>
                <a:gd name="T68" fmla="*/ 399 w 245"/>
                <a:gd name="T69" fmla="*/ 431 h 170"/>
                <a:gd name="T70" fmla="*/ 420 w 245"/>
                <a:gd name="T71" fmla="*/ 413 h 170"/>
                <a:gd name="T72" fmla="*/ 435 w 245"/>
                <a:gd name="T73" fmla="*/ 392 h 170"/>
                <a:gd name="T74" fmla="*/ 458 w 245"/>
                <a:gd name="T75" fmla="*/ 382 h 170"/>
                <a:gd name="T76" fmla="*/ 477 w 245"/>
                <a:gd name="T77" fmla="*/ 375 h 170"/>
                <a:gd name="T78" fmla="*/ 538 w 245"/>
                <a:gd name="T79" fmla="*/ 354 h 170"/>
                <a:gd name="T80" fmla="*/ 552 w 245"/>
                <a:gd name="T81" fmla="*/ 341 h 170"/>
                <a:gd name="T82" fmla="*/ 555 w 245"/>
                <a:gd name="T83" fmla="*/ 341 h 170"/>
                <a:gd name="T84" fmla="*/ 555 w 245"/>
                <a:gd name="T85" fmla="*/ 337 h 170"/>
                <a:gd name="T86" fmla="*/ 555 w 245"/>
                <a:gd name="T87" fmla="*/ 337 h 170"/>
                <a:gd name="T88" fmla="*/ 555 w 245"/>
                <a:gd name="T89" fmla="*/ 337 h 170"/>
                <a:gd name="T90" fmla="*/ 559 w 245"/>
                <a:gd name="T91" fmla="*/ 325 h 170"/>
                <a:gd name="T92" fmla="*/ 720 w 245"/>
                <a:gd name="T93" fmla="*/ 9 h 170"/>
                <a:gd name="T94" fmla="*/ 720 w 245"/>
                <a:gd name="T95" fmla="*/ 3 h 170"/>
                <a:gd name="T96" fmla="*/ 429 w 245"/>
                <a:gd name="T97" fmla="*/ 0 h 170"/>
                <a:gd name="T98" fmla="*/ 406 w 245"/>
                <a:gd name="T99" fmla="*/ 9 h 170"/>
                <a:gd name="T100" fmla="*/ 394 w 245"/>
                <a:gd name="T101" fmla="*/ 12 h 170"/>
                <a:gd name="T102" fmla="*/ 394 w 245"/>
                <a:gd name="T103" fmla="*/ 12 h 170"/>
                <a:gd name="T104" fmla="*/ 391 w 245"/>
                <a:gd name="T105" fmla="*/ 12 h 170"/>
                <a:gd name="T106" fmla="*/ 365 w 245"/>
                <a:gd name="T107" fmla="*/ 15 h 170"/>
                <a:gd name="T108" fmla="*/ 346 w 245"/>
                <a:gd name="T109" fmla="*/ 5 h 170"/>
                <a:gd name="T110" fmla="*/ 345 w 245"/>
                <a:gd name="T111" fmla="*/ 3 h 170"/>
                <a:gd name="T112" fmla="*/ 159 w 245"/>
                <a:gd name="T113" fmla="*/ 325 h 1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170"/>
                <a:gd name="T173" fmla="*/ 245 w 245"/>
                <a:gd name="T174" fmla="*/ 170 h 1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170">
                  <a:moveTo>
                    <a:pt x="54" y="111"/>
                  </a:moveTo>
                  <a:cubicBezTo>
                    <a:pt x="54" y="112"/>
                    <a:pt x="55" y="114"/>
                    <a:pt x="53" y="119"/>
                  </a:cubicBezTo>
                  <a:cubicBezTo>
                    <a:pt x="52" y="122"/>
                    <a:pt x="50" y="125"/>
                    <a:pt x="46" y="128"/>
                  </a:cubicBezTo>
                  <a:cubicBezTo>
                    <a:pt x="44" y="130"/>
                    <a:pt x="42" y="132"/>
                    <a:pt x="40" y="134"/>
                  </a:cubicBezTo>
                  <a:cubicBezTo>
                    <a:pt x="26" y="145"/>
                    <a:pt x="24" y="143"/>
                    <a:pt x="20" y="147"/>
                  </a:cubicBezTo>
                  <a:cubicBezTo>
                    <a:pt x="19" y="148"/>
                    <a:pt x="19" y="149"/>
                    <a:pt x="18" y="149"/>
                  </a:cubicBezTo>
                  <a:cubicBezTo>
                    <a:pt x="17" y="151"/>
                    <a:pt x="15" y="152"/>
                    <a:pt x="14" y="153"/>
                  </a:cubicBezTo>
                  <a:cubicBezTo>
                    <a:pt x="13" y="154"/>
                    <a:pt x="12" y="155"/>
                    <a:pt x="11" y="156"/>
                  </a:cubicBezTo>
                  <a:cubicBezTo>
                    <a:pt x="10" y="156"/>
                    <a:pt x="9" y="158"/>
                    <a:pt x="8" y="159"/>
                  </a:cubicBezTo>
                  <a:cubicBezTo>
                    <a:pt x="4" y="163"/>
                    <a:pt x="0" y="169"/>
                    <a:pt x="0" y="169"/>
                  </a:cubicBezTo>
                  <a:cubicBezTo>
                    <a:pt x="1" y="170"/>
                    <a:pt x="2" y="170"/>
                    <a:pt x="3" y="170"/>
                  </a:cubicBezTo>
                  <a:cubicBezTo>
                    <a:pt x="9" y="169"/>
                    <a:pt x="15" y="165"/>
                    <a:pt x="17" y="164"/>
                  </a:cubicBezTo>
                  <a:cubicBezTo>
                    <a:pt x="19" y="162"/>
                    <a:pt x="20" y="163"/>
                    <a:pt x="21" y="164"/>
                  </a:cubicBezTo>
                  <a:cubicBezTo>
                    <a:pt x="21" y="164"/>
                    <a:pt x="22" y="165"/>
                    <a:pt x="22" y="165"/>
                  </a:cubicBezTo>
                  <a:cubicBezTo>
                    <a:pt x="23" y="165"/>
                    <a:pt x="23" y="165"/>
                    <a:pt x="23" y="165"/>
                  </a:cubicBezTo>
                  <a:cubicBezTo>
                    <a:pt x="23" y="165"/>
                    <a:pt x="24" y="165"/>
                    <a:pt x="25" y="165"/>
                  </a:cubicBezTo>
                  <a:cubicBezTo>
                    <a:pt x="29" y="163"/>
                    <a:pt x="35" y="161"/>
                    <a:pt x="38" y="161"/>
                  </a:cubicBezTo>
                  <a:cubicBezTo>
                    <a:pt x="38" y="161"/>
                    <a:pt x="38" y="162"/>
                    <a:pt x="38" y="162"/>
                  </a:cubicBezTo>
                  <a:cubicBezTo>
                    <a:pt x="38" y="162"/>
                    <a:pt x="38" y="162"/>
                    <a:pt x="38" y="162"/>
                  </a:cubicBezTo>
                  <a:cubicBezTo>
                    <a:pt x="44" y="161"/>
                    <a:pt x="52" y="165"/>
                    <a:pt x="56" y="166"/>
                  </a:cubicBezTo>
                  <a:cubicBezTo>
                    <a:pt x="61" y="165"/>
                    <a:pt x="64" y="162"/>
                    <a:pt x="67" y="162"/>
                  </a:cubicBezTo>
                  <a:cubicBezTo>
                    <a:pt x="67" y="162"/>
                    <a:pt x="67" y="162"/>
                    <a:pt x="68" y="162"/>
                  </a:cubicBezTo>
                  <a:cubicBezTo>
                    <a:pt x="68" y="162"/>
                    <a:pt x="68" y="162"/>
                    <a:pt x="68" y="162"/>
                  </a:cubicBezTo>
                  <a:cubicBezTo>
                    <a:pt x="72" y="161"/>
                    <a:pt x="74" y="164"/>
                    <a:pt x="78" y="164"/>
                  </a:cubicBezTo>
                  <a:cubicBezTo>
                    <a:pt x="81" y="162"/>
                    <a:pt x="85" y="159"/>
                    <a:pt x="87" y="157"/>
                  </a:cubicBezTo>
                  <a:cubicBezTo>
                    <a:pt x="88" y="156"/>
                    <a:pt x="91" y="153"/>
                    <a:pt x="93" y="151"/>
                  </a:cubicBezTo>
                  <a:cubicBezTo>
                    <a:pt x="93" y="151"/>
                    <a:pt x="93" y="151"/>
                    <a:pt x="93" y="151"/>
                  </a:cubicBezTo>
                  <a:cubicBezTo>
                    <a:pt x="94" y="150"/>
                    <a:pt x="95" y="149"/>
                    <a:pt x="96" y="150"/>
                  </a:cubicBezTo>
                  <a:cubicBezTo>
                    <a:pt x="96" y="150"/>
                    <a:pt x="96" y="150"/>
                    <a:pt x="96" y="150"/>
                  </a:cubicBezTo>
                  <a:cubicBezTo>
                    <a:pt x="98" y="150"/>
                    <a:pt x="98" y="151"/>
                    <a:pt x="99" y="152"/>
                  </a:cubicBezTo>
                  <a:cubicBezTo>
                    <a:pt x="100" y="154"/>
                    <a:pt x="101" y="155"/>
                    <a:pt x="102" y="157"/>
                  </a:cubicBezTo>
                  <a:cubicBezTo>
                    <a:pt x="103" y="159"/>
                    <a:pt x="104" y="160"/>
                    <a:pt x="105" y="160"/>
                  </a:cubicBezTo>
                  <a:cubicBezTo>
                    <a:pt x="106" y="160"/>
                    <a:pt x="107" y="160"/>
                    <a:pt x="108" y="160"/>
                  </a:cubicBezTo>
                  <a:cubicBezTo>
                    <a:pt x="109" y="159"/>
                    <a:pt x="111" y="158"/>
                    <a:pt x="114" y="157"/>
                  </a:cubicBezTo>
                  <a:cubicBezTo>
                    <a:pt x="118" y="156"/>
                    <a:pt x="130" y="150"/>
                    <a:pt x="136" y="147"/>
                  </a:cubicBezTo>
                  <a:cubicBezTo>
                    <a:pt x="139" y="145"/>
                    <a:pt x="141" y="143"/>
                    <a:pt x="143" y="141"/>
                  </a:cubicBezTo>
                  <a:cubicBezTo>
                    <a:pt x="145" y="139"/>
                    <a:pt x="146" y="136"/>
                    <a:pt x="148" y="134"/>
                  </a:cubicBezTo>
                  <a:cubicBezTo>
                    <a:pt x="149" y="132"/>
                    <a:pt x="152" y="131"/>
                    <a:pt x="156" y="130"/>
                  </a:cubicBezTo>
                  <a:cubicBezTo>
                    <a:pt x="158" y="129"/>
                    <a:pt x="160" y="128"/>
                    <a:pt x="162" y="128"/>
                  </a:cubicBezTo>
                  <a:cubicBezTo>
                    <a:pt x="169" y="127"/>
                    <a:pt x="176" y="125"/>
                    <a:pt x="183" y="121"/>
                  </a:cubicBezTo>
                  <a:cubicBezTo>
                    <a:pt x="185" y="120"/>
                    <a:pt x="187" y="118"/>
                    <a:pt x="188" y="116"/>
                  </a:cubicBezTo>
                  <a:cubicBezTo>
                    <a:pt x="188" y="116"/>
                    <a:pt x="188" y="116"/>
                    <a:pt x="189" y="116"/>
                  </a:cubicBezTo>
                  <a:cubicBezTo>
                    <a:pt x="189" y="115"/>
                    <a:pt x="189" y="115"/>
                    <a:pt x="189" y="115"/>
                  </a:cubicBezTo>
                  <a:cubicBezTo>
                    <a:pt x="189" y="115"/>
                    <a:pt x="189" y="115"/>
                    <a:pt x="189" y="115"/>
                  </a:cubicBezTo>
                  <a:cubicBezTo>
                    <a:pt x="189" y="115"/>
                    <a:pt x="189" y="115"/>
                    <a:pt x="189" y="115"/>
                  </a:cubicBezTo>
                  <a:cubicBezTo>
                    <a:pt x="190" y="113"/>
                    <a:pt x="190" y="111"/>
                    <a:pt x="190" y="111"/>
                  </a:cubicBezTo>
                  <a:cubicBezTo>
                    <a:pt x="245" y="3"/>
                    <a:pt x="245" y="3"/>
                    <a:pt x="245" y="3"/>
                  </a:cubicBezTo>
                  <a:cubicBezTo>
                    <a:pt x="245" y="1"/>
                    <a:pt x="245" y="1"/>
                    <a:pt x="245" y="1"/>
                  </a:cubicBezTo>
                  <a:cubicBezTo>
                    <a:pt x="146" y="0"/>
                    <a:pt x="146" y="0"/>
                    <a:pt x="146" y="0"/>
                  </a:cubicBezTo>
                  <a:cubicBezTo>
                    <a:pt x="144" y="0"/>
                    <a:pt x="141" y="2"/>
                    <a:pt x="138" y="3"/>
                  </a:cubicBezTo>
                  <a:cubicBezTo>
                    <a:pt x="136" y="3"/>
                    <a:pt x="135" y="4"/>
                    <a:pt x="134" y="4"/>
                  </a:cubicBezTo>
                  <a:cubicBezTo>
                    <a:pt x="134" y="4"/>
                    <a:pt x="134" y="4"/>
                    <a:pt x="134" y="4"/>
                  </a:cubicBezTo>
                  <a:cubicBezTo>
                    <a:pt x="134" y="4"/>
                    <a:pt x="134" y="4"/>
                    <a:pt x="133" y="4"/>
                  </a:cubicBezTo>
                  <a:cubicBezTo>
                    <a:pt x="130" y="5"/>
                    <a:pt x="127" y="5"/>
                    <a:pt x="124" y="5"/>
                  </a:cubicBezTo>
                  <a:cubicBezTo>
                    <a:pt x="121" y="4"/>
                    <a:pt x="119" y="4"/>
                    <a:pt x="118" y="2"/>
                  </a:cubicBezTo>
                  <a:cubicBezTo>
                    <a:pt x="117" y="2"/>
                    <a:pt x="117" y="1"/>
                    <a:pt x="117" y="1"/>
                  </a:cubicBezTo>
                  <a:lnTo>
                    <a:pt x="54" y="111"/>
                  </a:ln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37"/>
            <p:cNvSpPr/>
            <p:nvPr/>
          </p:nvSpPr>
          <p:spPr bwMode="auto">
            <a:xfrm>
              <a:off x="5624" y="1876"/>
              <a:ext cx="76" cy="115"/>
            </a:xfrm>
            <a:custGeom>
              <a:avLst/>
              <a:gdLst>
                <a:gd name="T0" fmla="*/ 98 w 44"/>
                <a:gd name="T1" fmla="*/ 177 h 67"/>
                <a:gd name="T2" fmla="*/ 81 w 44"/>
                <a:gd name="T3" fmla="*/ 173 h 67"/>
                <a:gd name="T4" fmla="*/ 93 w 44"/>
                <a:gd name="T5" fmla="*/ 168 h 67"/>
                <a:gd name="T6" fmla="*/ 102 w 44"/>
                <a:gd name="T7" fmla="*/ 160 h 67"/>
                <a:gd name="T8" fmla="*/ 111 w 44"/>
                <a:gd name="T9" fmla="*/ 156 h 67"/>
                <a:gd name="T10" fmla="*/ 116 w 44"/>
                <a:gd name="T11" fmla="*/ 144 h 67"/>
                <a:gd name="T12" fmla="*/ 90 w 44"/>
                <a:gd name="T13" fmla="*/ 130 h 67"/>
                <a:gd name="T14" fmla="*/ 83 w 44"/>
                <a:gd name="T15" fmla="*/ 115 h 67"/>
                <a:gd name="T16" fmla="*/ 83 w 44"/>
                <a:gd name="T17" fmla="*/ 98 h 67"/>
                <a:gd name="T18" fmla="*/ 81 w 44"/>
                <a:gd name="T19" fmla="*/ 74 h 67"/>
                <a:gd name="T20" fmla="*/ 66 w 44"/>
                <a:gd name="T21" fmla="*/ 58 h 67"/>
                <a:gd name="T22" fmla="*/ 66 w 44"/>
                <a:gd name="T23" fmla="*/ 41 h 67"/>
                <a:gd name="T24" fmla="*/ 71 w 44"/>
                <a:gd name="T25" fmla="*/ 36 h 67"/>
                <a:gd name="T26" fmla="*/ 62 w 44"/>
                <a:gd name="T27" fmla="*/ 21 h 67"/>
                <a:gd name="T28" fmla="*/ 74 w 44"/>
                <a:gd name="T29" fmla="*/ 0 h 67"/>
                <a:gd name="T30" fmla="*/ 36 w 44"/>
                <a:gd name="T31" fmla="*/ 21 h 67"/>
                <a:gd name="T32" fmla="*/ 38 w 44"/>
                <a:gd name="T33" fmla="*/ 21 h 67"/>
                <a:gd name="T34" fmla="*/ 69 w 44"/>
                <a:gd name="T35" fmla="*/ 3 h 67"/>
                <a:gd name="T36" fmla="*/ 38 w 44"/>
                <a:gd name="T37" fmla="*/ 21 h 67"/>
                <a:gd name="T38" fmla="*/ 41 w 44"/>
                <a:gd name="T39" fmla="*/ 21 h 67"/>
                <a:gd name="T40" fmla="*/ 0 w 44"/>
                <a:gd name="T41" fmla="*/ 197 h 67"/>
                <a:gd name="T42" fmla="*/ 104 w 44"/>
                <a:gd name="T43" fmla="*/ 192 h 67"/>
                <a:gd name="T44" fmla="*/ 114 w 44"/>
                <a:gd name="T45" fmla="*/ 182 h 67"/>
                <a:gd name="T46" fmla="*/ 98 w 44"/>
                <a:gd name="T47" fmla="*/ 177 h 6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4"/>
                <a:gd name="T73" fmla="*/ 0 h 67"/>
                <a:gd name="T74" fmla="*/ 44 w 44"/>
                <a:gd name="T75" fmla="*/ 67 h 6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4" h="67">
                  <a:moveTo>
                    <a:pt x="33" y="60"/>
                  </a:moveTo>
                  <a:cubicBezTo>
                    <a:pt x="30" y="61"/>
                    <a:pt x="27" y="61"/>
                    <a:pt x="27" y="59"/>
                  </a:cubicBezTo>
                  <a:cubicBezTo>
                    <a:pt x="28" y="58"/>
                    <a:pt x="30" y="57"/>
                    <a:pt x="31" y="57"/>
                  </a:cubicBezTo>
                  <a:cubicBezTo>
                    <a:pt x="33" y="58"/>
                    <a:pt x="36" y="56"/>
                    <a:pt x="34" y="54"/>
                  </a:cubicBezTo>
                  <a:cubicBezTo>
                    <a:pt x="33" y="53"/>
                    <a:pt x="36" y="53"/>
                    <a:pt x="37" y="53"/>
                  </a:cubicBezTo>
                  <a:cubicBezTo>
                    <a:pt x="38" y="53"/>
                    <a:pt x="44" y="50"/>
                    <a:pt x="39" y="49"/>
                  </a:cubicBezTo>
                  <a:cubicBezTo>
                    <a:pt x="33" y="48"/>
                    <a:pt x="30" y="46"/>
                    <a:pt x="30" y="44"/>
                  </a:cubicBezTo>
                  <a:cubicBezTo>
                    <a:pt x="29" y="42"/>
                    <a:pt x="30" y="40"/>
                    <a:pt x="28" y="39"/>
                  </a:cubicBezTo>
                  <a:cubicBezTo>
                    <a:pt x="26" y="38"/>
                    <a:pt x="27" y="35"/>
                    <a:pt x="28" y="33"/>
                  </a:cubicBezTo>
                  <a:cubicBezTo>
                    <a:pt x="29" y="31"/>
                    <a:pt x="30" y="27"/>
                    <a:pt x="27" y="25"/>
                  </a:cubicBezTo>
                  <a:cubicBezTo>
                    <a:pt x="24" y="23"/>
                    <a:pt x="22" y="20"/>
                    <a:pt x="22" y="20"/>
                  </a:cubicBezTo>
                  <a:cubicBezTo>
                    <a:pt x="23" y="19"/>
                    <a:pt x="28" y="15"/>
                    <a:pt x="22" y="14"/>
                  </a:cubicBezTo>
                  <a:cubicBezTo>
                    <a:pt x="22" y="14"/>
                    <a:pt x="23" y="13"/>
                    <a:pt x="24" y="12"/>
                  </a:cubicBezTo>
                  <a:cubicBezTo>
                    <a:pt x="24" y="12"/>
                    <a:pt x="23" y="11"/>
                    <a:pt x="21" y="7"/>
                  </a:cubicBezTo>
                  <a:cubicBezTo>
                    <a:pt x="18" y="4"/>
                    <a:pt x="21" y="3"/>
                    <a:pt x="25" y="0"/>
                  </a:cubicBezTo>
                  <a:cubicBezTo>
                    <a:pt x="12" y="7"/>
                    <a:pt x="12" y="7"/>
                    <a:pt x="12" y="7"/>
                  </a:cubicBezTo>
                  <a:cubicBezTo>
                    <a:pt x="13" y="7"/>
                    <a:pt x="13" y="7"/>
                    <a:pt x="13" y="7"/>
                  </a:cubicBezTo>
                  <a:cubicBezTo>
                    <a:pt x="23" y="1"/>
                    <a:pt x="23" y="1"/>
                    <a:pt x="23" y="1"/>
                  </a:cubicBezTo>
                  <a:cubicBezTo>
                    <a:pt x="13" y="7"/>
                    <a:pt x="13" y="7"/>
                    <a:pt x="13" y="7"/>
                  </a:cubicBezTo>
                  <a:cubicBezTo>
                    <a:pt x="14" y="7"/>
                    <a:pt x="14" y="7"/>
                    <a:pt x="14" y="7"/>
                  </a:cubicBezTo>
                  <a:cubicBezTo>
                    <a:pt x="0" y="67"/>
                    <a:pt x="0" y="67"/>
                    <a:pt x="0" y="67"/>
                  </a:cubicBezTo>
                  <a:cubicBezTo>
                    <a:pt x="35" y="65"/>
                    <a:pt x="35" y="65"/>
                    <a:pt x="35" y="65"/>
                  </a:cubicBezTo>
                  <a:cubicBezTo>
                    <a:pt x="35" y="64"/>
                    <a:pt x="37" y="64"/>
                    <a:pt x="38" y="62"/>
                  </a:cubicBezTo>
                  <a:cubicBezTo>
                    <a:pt x="39" y="60"/>
                    <a:pt x="36" y="59"/>
                    <a:pt x="33" y="60"/>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38"/>
            <p:cNvSpPr/>
            <p:nvPr/>
          </p:nvSpPr>
          <p:spPr bwMode="auto">
            <a:xfrm>
              <a:off x="5212" y="1721"/>
              <a:ext cx="539" cy="191"/>
            </a:xfrm>
            <a:custGeom>
              <a:avLst/>
              <a:gdLst>
                <a:gd name="T0" fmla="*/ 782 w 315"/>
                <a:gd name="T1" fmla="*/ 261 h 112"/>
                <a:gd name="T2" fmla="*/ 796 w 315"/>
                <a:gd name="T3" fmla="*/ 256 h 112"/>
                <a:gd name="T4" fmla="*/ 823 w 315"/>
                <a:gd name="T5" fmla="*/ 251 h 112"/>
                <a:gd name="T6" fmla="*/ 823 w 315"/>
                <a:gd name="T7" fmla="*/ 251 h 112"/>
                <a:gd name="T8" fmla="*/ 835 w 315"/>
                <a:gd name="T9" fmla="*/ 247 h 112"/>
                <a:gd name="T10" fmla="*/ 861 w 315"/>
                <a:gd name="T11" fmla="*/ 230 h 112"/>
                <a:gd name="T12" fmla="*/ 864 w 315"/>
                <a:gd name="T13" fmla="*/ 218 h 112"/>
                <a:gd name="T14" fmla="*/ 864 w 315"/>
                <a:gd name="T15" fmla="*/ 215 h 112"/>
                <a:gd name="T16" fmla="*/ 864 w 315"/>
                <a:gd name="T17" fmla="*/ 215 h 112"/>
                <a:gd name="T18" fmla="*/ 847 w 315"/>
                <a:gd name="T19" fmla="*/ 193 h 112"/>
                <a:gd name="T20" fmla="*/ 837 w 315"/>
                <a:gd name="T21" fmla="*/ 172 h 112"/>
                <a:gd name="T22" fmla="*/ 890 w 315"/>
                <a:gd name="T23" fmla="*/ 104 h 112"/>
                <a:gd name="T24" fmla="*/ 905 w 315"/>
                <a:gd name="T25" fmla="*/ 96 h 112"/>
                <a:gd name="T26" fmla="*/ 922 w 315"/>
                <a:gd name="T27" fmla="*/ 82 h 112"/>
                <a:gd name="T28" fmla="*/ 922 w 315"/>
                <a:gd name="T29" fmla="*/ 75 h 112"/>
                <a:gd name="T30" fmla="*/ 922 w 315"/>
                <a:gd name="T31" fmla="*/ 82 h 112"/>
                <a:gd name="T32" fmla="*/ 922 w 315"/>
                <a:gd name="T33" fmla="*/ 75 h 112"/>
                <a:gd name="T34" fmla="*/ 919 w 315"/>
                <a:gd name="T35" fmla="*/ 73 h 112"/>
                <a:gd name="T36" fmla="*/ 890 w 315"/>
                <a:gd name="T37" fmla="*/ 58 h 112"/>
                <a:gd name="T38" fmla="*/ 873 w 315"/>
                <a:gd name="T39" fmla="*/ 15 h 112"/>
                <a:gd name="T40" fmla="*/ 826 w 315"/>
                <a:gd name="T41" fmla="*/ 3 h 112"/>
                <a:gd name="T42" fmla="*/ 231 w 315"/>
                <a:gd name="T43" fmla="*/ 49 h 112"/>
                <a:gd name="T44" fmla="*/ 240 w 315"/>
                <a:gd name="T45" fmla="*/ 24 h 112"/>
                <a:gd name="T46" fmla="*/ 207 w 315"/>
                <a:gd name="T47" fmla="*/ 34 h 112"/>
                <a:gd name="T48" fmla="*/ 178 w 315"/>
                <a:gd name="T49" fmla="*/ 46 h 112"/>
                <a:gd name="T50" fmla="*/ 140 w 315"/>
                <a:gd name="T51" fmla="*/ 58 h 112"/>
                <a:gd name="T52" fmla="*/ 127 w 315"/>
                <a:gd name="T53" fmla="*/ 58 h 112"/>
                <a:gd name="T54" fmla="*/ 0 w 315"/>
                <a:gd name="T55" fmla="*/ 326 h 112"/>
                <a:gd name="T56" fmla="*/ 741 w 315"/>
                <a:gd name="T57" fmla="*/ 285 h 112"/>
                <a:gd name="T58" fmla="*/ 779 w 315"/>
                <a:gd name="T59" fmla="*/ 264 h 112"/>
                <a:gd name="T60" fmla="*/ 782 w 315"/>
                <a:gd name="T61" fmla="*/ 261 h 1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5"/>
                <a:gd name="T94" fmla="*/ 0 h 112"/>
                <a:gd name="T95" fmla="*/ 315 w 315"/>
                <a:gd name="T96" fmla="*/ 112 h 1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5" h="112">
                  <a:moveTo>
                    <a:pt x="267" y="90"/>
                  </a:moveTo>
                  <a:cubicBezTo>
                    <a:pt x="268" y="89"/>
                    <a:pt x="270" y="88"/>
                    <a:pt x="272" y="88"/>
                  </a:cubicBezTo>
                  <a:cubicBezTo>
                    <a:pt x="274" y="87"/>
                    <a:pt x="277" y="86"/>
                    <a:pt x="281" y="86"/>
                  </a:cubicBezTo>
                  <a:cubicBezTo>
                    <a:pt x="281" y="86"/>
                    <a:pt x="281" y="86"/>
                    <a:pt x="281" y="86"/>
                  </a:cubicBezTo>
                  <a:cubicBezTo>
                    <a:pt x="282" y="86"/>
                    <a:pt x="283" y="86"/>
                    <a:pt x="285" y="85"/>
                  </a:cubicBezTo>
                  <a:cubicBezTo>
                    <a:pt x="288" y="84"/>
                    <a:pt x="292" y="82"/>
                    <a:pt x="294" y="79"/>
                  </a:cubicBezTo>
                  <a:cubicBezTo>
                    <a:pt x="294" y="77"/>
                    <a:pt x="295" y="76"/>
                    <a:pt x="295" y="75"/>
                  </a:cubicBezTo>
                  <a:cubicBezTo>
                    <a:pt x="295" y="75"/>
                    <a:pt x="295" y="74"/>
                    <a:pt x="295" y="74"/>
                  </a:cubicBezTo>
                  <a:cubicBezTo>
                    <a:pt x="295" y="74"/>
                    <a:pt x="295" y="74"/>
                    <a:pt x="295" y="74"/>
                  </a:cubicBezTo>
                  <a:cubicBezTo>
                    <a:pt x="295" y="71"/>
                    <a:pt x="293" y="68"/>
                    <a:pt x="289" y="66"/>
                  </a:cubicBezTo>
                  <a:cubicBezTo>
                    <a:pt x="286" y="65"/>
                    <a:pt x="286" y="62"/>
                    <a:pt x="286" y="59"/>
                  </a:cubicBezTo>
                  <a:cubicBezTo>
                    <a:pt x="287" y="51"/>
                    <a:pt x="296" y="38"/>
                    <a:pt x="304" y="36"/>
                  </a:cubicBezTo>
                  <a:cubicBezTo>
                    <a:pt x="306" y="35"/>
                    <a:pt x="308" y="34"/>
                    <a:pt x="309" y="33"/>
                  </a:cubicBezTo>
                  <a:cubicBezTo>
                    <a:pt x="312" y="31"/>
                    <a:pt x="314" y="29"/>
                    <a:pt x="315" y="28"/>
                  </a:cubicBezTo>
                  <a:cubicBezTo>
                    <a:pt x="315" y="27"/>
                    <a:pt x="315" y="27"/>
                    <a:pt x="315" y="26"/>
                  </a:cubicBezTo>
                  <a:cubicBezTo>
                    <a:pt x="315" y="27"/>
                    <a:pt x="315" y="27"/>
                    <a:pt x="315" y="28"/>
                  </a:cubicBezTo>
                  <a:cubicBezTo>
                    <a:pt x="315" y="27"/>
                    <a:pt x="315" y="26"/>
                    <a:pt x="315" y="26"/>
                  </a:cubicBezTo>
                  <a:cubicBezTo>
                    <a:pt x="315" y="26"/>
                    <a:pt x="314" y="25"/>
                    <a:pt x="314" y="25"/>
                  </a:cubicBezTo>
                  <a:cubicBezTo>
                    <a:pt x="313" y="23"/>
                    <a:pt x="306" y="23"/>
                    <a:pt x="304" y="20"/>
                  </a:cubicBezTo>
                  <a:cubicBezTo>
                    <a:pt x="302" y="17"/>
                    <a:pt x="302" y="10"/>
                    <a:pt x="298" y="5"/>
                  </a:cubicBezTo>
                  <a:cubicBezTo>
                    <a:pt x="293" y="0"/>
                    <a:pt x="282" y="1"/>
                    <a:pt x="282" y="1"/>
                  </a:cubicBezTo>
                  <a:cubicBezTo>
                    <a:pt x="79" y="17"/>
                    <a:pt x="79" y="17"/>
                    <a:pt x="79" y="17"/>
                  </a:cubicBezTo>
                  <a:cubicBezTo>
                    <a:pt x="82" y="8"/>
                    <a:pt x="82" y="8"/>
                    <a:pt x="82" y="8"/>
                  </a:cubicBezTo>
                  <a:cubicBezTo>
                    <a:pt x="82" y="8"/>
                    <a:pt x="75" y="10"/>
                    <a:pt x="71" y="12"/>
                  </a:cubicBezTo>
                  <a:cubicBezTo>
                    <a:pt x="67" y="14"/>
                    <a:pt x="64" y="15"/>
                    <a:pt x="61" y="16"/>
                  </a:cubicBezTo>
                  <a:cubicBezTo>
                    <a:pt x="57" y="16"/>
                    <a:pt x="49" y="20"/>
                    <a:pt x="48" y="20"/>
                  </a:cubicBezTo>
                  <a:cubicBezTo>
                    <a:pt x="46" y="20"/>
                    <a:pt x="43" y="20"/>
                    <a:pt x="43" y="20"/>
                  </a:cubicBezTo>
                  <a:cubicBezTo>
                    <a:pt x="0" y="112"/>
                    <a:pt x="0" y="112"/>
                    <a:pt x="0" y="112"/>
                  </a:cubicBezTo>
                  <a:cubicBezTo>
                    <a:pt x="253" y="98"/>
                    <a:pt x="253" y="98"/>
                    <a:pt x="253" y="98"/>
                  </a:cubicBezTo>
                  <a:cubicBezTo>
                    <a:pt x="266" y="91"/>
                    <a:pt x="266" y="91"/>
                    <a:pt x="266" y="91"/>
                  </a:cubicBezTo>
                  <a:cubicBezTo>
                    <a:pt x="266" y="91"/>
                    <a:pt x="266" y="90"/>
                    <a:pt x="267" y="90"/>
                  </a:cubicBez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9"/>
            <p:cNvSpPr>
              <a:spLocks noEditPoints="1"/>
            </p:cNvSpPr>
            <p:nvPr/>
          </p:nvSpPr>
          <p:spPr bwMode="auto">
            <a:xfrm>
              <a:off x="5655" y="1765"/>
              <a:ext cx="156" cy="152"/>
            </a:xfrm>
            <a:custGeom>
              <a:avLst/>
              <a:gdLst>
                <a:gd name="T0" fmla="*/ 147 w 91"/>
                <a:gd name="T1" fmla="*/ 20 h 89"/>
                <a:gd name="T2" fmla="*/ 132 w 91"/>
                <a:gd name="T3" fmla="*/ 29 h 89"/>
                <a:gd name="T4" fmla="*/ 91 w 91"/>
                <a:gd name="T5" fmla="*/ 73 h 89"/>
                <a:gd name="T6" fmla="*/ 79 w 91"/>
                <a:gd name="T7" fmla="*/ 96 h 89"/>
                <a:gd name="T8" fmla="*/ 91 w 91"/>
                <a:gd name="T9" fmla="*/ 120 h 89"/>
                <a:gd name="T10" fmla="*/ 106 w 91"/>
                <a:gd name="T11" fmla="*/ 140 h 89"/>
                <a:gd name="T12" fmla="*/ 106 w 91"/>
                <a:gd name="T13" fmla="*/ 140 h 89"/>
                <a:gd name="T14" fmla="*/ 106 w 91"/>
                <a:gd name="T15" fmla="*/ 143 h 89"/>
                <a:gd name="T16" fmla="*/ 103 w 91"/>
                <a:gd name="T17" fmla="*/ 149 h 89"/>
                <a:gd name="T18" fmla="*/ 103 w 91"/>
                <a:gd name="T19" fmla="*/ 155 h 89"/>
                <a:gd name="T20" fmla="*/ 77 w 91"/>
                <a:gd name="T21" fmla="*/ 172 h 89"/>
                <a:gd name="T22" fmla="*/ 77 w 91"/>
                <a:gd name="T23" fmla="*/ 172 h 89"/>
                <a:gd name="T24" fmla="*/ 65 w 91"/>
                <a:gd name="T25" fmla="*/ 174 h 89"/>
                <a:gd name="T26" fmla="*/ 38 w 91"/>
                <a:gd name="T27" fmla="*/ 181 h 89"/>
                <a:gd name="T28" fmla="*/ 33 w 91"/>
                <a:gd name="T29" fmla="*/ 181 h 89"/>
                <a:gd name="T30" fmla="*/ 21 w 91"/>
                <a:gd name="T31" fmla="*/ 190 h 89"/>
                <a:gd name="T32" fmla="*/ 9 w 91"/>
                <a:gd name="T33" fmla="*/ 210 h 89"/>
                <a:gd name="T34" fmla="*/ 17 w 91"/>
                <a:gd name="T35" fmla="*/ 225 h 89"/>
                <a:gd name="T36" fmla="*/ 24 w 91"/>
                <a:gd name="T37" fmla="*/ 225 h 89"/>
                <a:gd name="T38" fmla="*/ 38 w 91"/>
                <a:gd name="T39" fmla="*/ 227 h 89"/>
                <a:gd name="T40" fmla="*/ 50 w 91"/>
                <a:gd name="T41" fmla="*/ 234 h 89"/>
                <a:gd name="T42" fmla="*/ 77 w 91"/>
                <a:gd name="T43" fmla="*/ 234 h 89"/>
                <a:gd name="T44" fmla="*/ 77 w 91"/>
                <a:gd name="T45" fmla="*/ 243 h 89"/>
                <a:gd name="T46" fmla="*/ 67 w 91"/>
                <a:gd name="T47" fmla="*/ 260 h 89"/>
                <a:gd name="T48" fmla="*/ 94 w 91"/>
                <a:gd name="T49" fmla="*/ 236 h 89"/>
                <a:gd name="T50" fmla="*/ 115 w 91"/>
                <a:gd name="T51" fmla="*/ 225 h 89"/>
                <a:gd name="T52" fmla="*/ 115 w 91"/>
                <a:gd name="T53" fmla="*/ 215 h 89"/>
                <a:gd name="T54" fmla="*/ 129 w 91"/>
                <a:gd name="T55" fmla="*/ 213 h 89"/>
                <a:gd name="T56" fmla="*/ 153 w 91"/>
                <a:gd name="T57" fmla="*/ 195 h 89"/>
                <a:gd name="T58" fmla="*/ 149 w 91"/>
                <a:gd name="T59" fmla="*/ 190 h 89"/>
                <a:gd name="T60" fmla="*/ 159 w 91"/>
                <a:gd name="T61" fmla="*/ 184 h 89"/>
                <a:gd name="T62" fmla="*/ 189 w 91"/>
                <a:gd name="T63" fmla="*/ 166 h 89"/>
                <a:gd name="T64" fmla="*/ 197 w 91"/>
                <a:gd name="T65" fmla="*/ 140 h 89"/>
                <a:gd name="T66" fmla="*/ 221 w 91"/>
                <a:gd name="T67" fmla="*/ 125 h 89"/>
                <a:gd name="T68" fmla="*/ 235 w 91"/>
                <a:gd name="T69" fmla="*/ 99 h 89"/>
                <a:gd name="T70" fmla="*/ 231 w 91"/>
                <a:gd name="T71" fmla="*/ 87 h 89"/>
                <a:gd name="T72" fmla="*/ 206 w 91"/>
                <a:gd name="T73" fmla="*/ 94 h 89"/>
                <a:gd name="T74" fmla="*/ 194 w 91"/>
                <a:gd name="T75" fmla="*/ 87 h 89"/>
                <a:gd name="T76" fmla="*/ 209 w 91"/>
                <a:gd name="T77" fmla="*/ 75 h 89"/>
                <a:gd name="T78" fmla="*/ 226 w 91"/>
                <a:gd name="T79" fmla="*/ 61 h 89"/>
                <a:gd name="T80" fmla="*/ 259 w 91"/>
                <a:gd name="T81" fmla="*/ 38 h 89"/>
                <a:gd name="T82" fmla="*/ 267 w 91"/>
                <a:gd name="T83" fmla="*/ 29 h 89"/>
                <a:gd name="T84" fmla="*/ 165 w 91"/>
                <a:gd name="T85" fmla="*/ 0 h 89"/>
                <a:gd name="T86" fmla="*/ 165 w 91"/>
                <a:gd name="T87" fmla="*/ 5 h 89"/>
                <a:gd name="T88" fmla="*/ 147 w 91"/>
                <a:gd name="T89" fmla="*/ 20 h 89"/>
                <a:gd name="T90" fmla="*/ 17 w 91"/>
                <a:gd name="T91" fmla="*/ 225 h 89"/>
                <a:gd name="T92" fmla="*/ 12 w 91"/>
                <a:gd name="T93" fmla="*/ 213 h 89"/>
                <a:gd name="T94" fmla="*/ 15 w 91"/>
                <a:gd name="T95" fmla="*/ 195 h 89"/>
                <a:gd name="T96" fmla="*/ 12 w 91"/>
                <a:gd name="T97" fmla="*/ 213 h 89"/>
                <a:gd name="T98" fmla="*/ 17 w 91"/>
                <a:gd name="T99" fmla="*/ 225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1"/>
                <a:gd name="T151" fmla="*/ 0 h 89"/>
                <a:gd name="T152" fmla="*/ 91 w 91"/>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1" h="89">
                  <a:moveTo>
                    <a:pt x="50" y="7"/>
                  </a:moveTo>
                  <a:cubicBezTo>
                    <a:pt x="49" y="8"/>
                    <a:pt x="47" y="9"/>
                    <a:pt x="45" y="10"/>
                  </a:cubicBezTo>
                  <a:cubicBezTo>
                    <a:pt x="40" y="12"/>
                    <a:pt x="35" y="19"/>
                    <a:pt x="31" y="25"/>
                  </a:cubicBezTo>
                  <a:cubicBezTo>
                    <a:pt x="30" y="27"/>
                    <a:pt x="28" y="30"/>
                    <a:pt x="27" y="33"/>
                  </a:cubicBezTo>
                  <a:cubicBezTo>
                    <a:pt x="27" y="37"/>
                    <a:pt x="28" y="40"/>
                    <a:pt x="31" y="41"/>
                  </a:cubicBezTo>
                  <a:cubicBezTo>
                    <a:pt x="35" y="43"/>
                    <a:pt x="36" y="45"/>
                    <a:pt x="36" y="48"/>
                  </a:cubicBezTo>
                  <a:cubicBezTo>
                    <a:pt x="36" y="48"/>
                    <a:pt x="36" y="48"/>
                    <a:pt x="36" y="48"/>
                  </a:cubicBezTo>
                  <a:cubicBezTo>
                    <a:pt x="36" y="48"/>
                    <a:pt x="36" y="49"/>
                    <a:pt x="36" y="49"/>
                  </a:cubicBezTo>
                  <a:cubicBezTo>
                    <a:pt x="36" y="49"/>
                    <a:pt x="36" y="50"/>
                    <a:pt x="35" y="51"/>
                  </a:cubicBezTo>
                  <a:cubicBezTo>
                    <a:pt x="35" y="52"/>
                    <a:pt x="35" y="52"/>
                    <a:pt x="35" y="53"/>
                  </a:cubicBezTo>
                  <a:cubicBezTo>
                    <a:pt x="33" y="56"/>
                    <a:pt x="29" y="59"/>
                    <a:pt x="26" y="59"/>
                  </a:cubicBezTo>
                  <a:cubicBezTo>
                    <a:pt x="26" y="59"/>
                    <a:pt x="26" y="59"/>
                    <a:pt x="26" y="59"/>
                  </a:cubicBezTo>
                  <a:cubicBezTo>
                    <a:pt x="24" y="60"/>
                    <a:pt x="23" y="60"/>
                    <a:pt x="22" y="60"/>
                  </a:cubicBezTo>
                  <a:cubicBezTo>
                    <a:pt x="19" y="60"/>
                    <a:pt x="15" y="61"/>
                    <a:pt x="13" y="62"/>
                  </a:cubicBezTo>
                  <a:cubicBezTo>
                    <a:pt x="12" y="62"/>
                    <a:pt x="11" y="62"/>
                    <a:pt x="11" y="62"/>
                  </a:cubicBezTo>
                  <a:cubicBezTo>
                    <a:pt x="7" y="65"/>
                    <a:pt x="7" y="65"/>
                    <a:pt x="7" y="65"/>
                  </a:cubicBezTo>
                  <a:cubicBezTo>
                    <a:pt x="3" y="68"/>
                    <a:pt x="0" y="69"/>
                    <a:pt x="3" y="72"/>
                  </a:cubicBezTo>
                  <a:cubicBezTo>
                    <a:pt x="5" y="76"/>
                    <a:pt x="6" y="77"/>
                    <a:pt x="6" y="77"/>
                  </a:cubicBezTo>
                  <a:cubicBezTo>
                    <a:pt x="7" y="77"/>
                    <a:pt x="7" y="77"/>
                    <a:pt x="8" y="77"/>
                  </a:cubicBezTo>
                  <a:cubicBezTo>
                    <a:pt x="9" y="77"/>
                    <a:pt x="12" y="77"/>
                    <a:pt x="13" y="78"/>
                  </a:cubicBezTo>
                  <a:cubicBezTo>
                    <a:pt x="13" y="79"/>
                    <a:pt x="14" y="81"/>
                    <a:pt x="17" y="80"/>
                  </a:cubicBezTo>
                  <a:cubicBezTo>
                    <a:pt x="20" y="79"/>
                    <a:pt x="26" y="80"/>
                    <a:pt x="26" y="80"/>
                  </a:cubicBezTo>
                  <a:cubicBezTo>
                    <a:pt x="26" y="80"/>
                    <a:pt x="28" y="80"/>
                    <a:pt x="26" y="83"/>
                  </a:cubicBezTo>
                  <a:cubicBezTo>
                    <a:pt x="23" y="85"/>
                    <a:pt x="20" y="89"/>
                    <a:pt x="23" y="89"/>
                  </a:cubicBezTo>
                  <a:cubicBezTo>
                    <a:pt x="25" y="89"/>
                    <a:pt x="31" y="82"/>
                    <a:pt x="32" y="81"/>
                  </a:cubicBezTo>
                  <a:cubicBezTo>
                    <a:pt x="32" y="81"/>
                    <a:pt x="37" y="79"/>
                    <a:pt x="39" y="77"/>
                  </a:cubicBezTo>
                  <a:cubicBezTo>
                    <a:pt x="40" y="75"/>
                    <a:pt x="39" y="74"/>
                    <a:pt x="39" y="74"/>
                  </a:cubicBezTo>
                  <a:cubicBezTo>
                    <a:pt x="39" y="74"/>
                    <a:pt x="42" y="75"/>
                    <a:pt x="44" y="73"/>
                  </a:cubicBezTo>
                  <a:cubicBezTo>
                    <a:pt x="46" y="71"/>
                    <a:pt x="52" y="67"/>
                    <a:pt x="52" y="67"/>
                  </a:cubicBezTo>
                  <a:cubicBezTo>
                    <a:pt x="52" y="67"/>
                    <a:pt x="53" y="65"/>
                    <a:pt x="51" y="65"/>
                  </a:cubicBezTo>
                  <a:cubicBezTo>
                    <a:pt x="50" y="64"/>
                    <a:pt x="50" y="63"/>
                    <a:pt x="54" y="63"/>
                  </a:cubicBezTo>
                  <a:cubicBezTo>
                    <a:pt x="58" y="63"/>
                    <a:pt x="62" y="60"/>
                    <a:pt x="64" y="57"/>
                  </a:cubicBezTo>
                  <a:cubicBezTo>
                    <a:pt x="66" y="55"/>
                    <a:pt x="66" y="50"/>
                    <a:pt x="67" y="48"/>
                  </a:cubicBezTo>
                  <a:cubicBezTo>
                    <a:pt x="69" y="45"/>
                    <a:pt x="73" y="46"/>
                    <a:pt x="75" y="43"/>
                  </a:cubicBezTo>
                  <a:cubicBezTo>
                    <a:pt x="77" y="40"/>
                    <a:pt x="80" y="34"/>
                    <a:pt x="80" y="34"/>
                  </a:cubicBezTo>
                  <a:cubicBezTo>
                    <a:pt x="80" y="34"/>
                    <a:pt x="83" y="30"/>
                    <a:pt x="79" y="30"/>
                  </a:cubicBezTo>
                  <a:cubicBezTo>
                    <a:pt x="75" y="30"/>
                    <a:pt x="72" y="32"/>
                    <a:pt x="70" y="32"/>
                  </a:cubicBezTo>
                  <a:cubicBezTo>
                    <a:pt x="68" y="32"/>
                    <a:pt x="66" y="30"/>
                    <a:pt x="66" y="30"/>
                  </a:cubicBezTo>
                  <a:cubicBezTo>
                    <a:pt x="65" y="30"/>
                    <a:pt x="69" y="28"/>
                    <a:pt x="71" y="26"/>
                  </a:cubicBezTo>
                  <a:cubicBezTo>
                    <a:pt x="73" y="23"/>
                    <a:pt x="76" y="22"/>
                    <a:pt x="77" y="21"/>
                  </a:cubicBezTo>
                  <a:cubicBezTo>
                    <a:pt x="79" y="19"/>
                    <a:pt x="87" y="14"/>
                    <a:pt x="88" y="13"/>
                  </a:cubicBezTo>
                  <a:cubicBezTo>
                    <a:pt x="91" y="10"/>
                    <a:pt x="91" y="10"/>
                    <a:pt x="91" y="10"/>
                  </a:cubicBezTo>
                  <a:cubicBezTo>
                    <a:pt x="91" y="10"/>
                    <a:pt x="63" y="3"/>
                    <a:pt x="56" y="0"/>
                  </a:cubicBezTo>
                  <a:cubicBezTo>
                    <a:pt x="56" y="0"/>
                    <a:pt x="56" y="1"/>
                    <a:pt x="56" y="2"/>
                  </a:cubicBezTo>
                  <a:cubicBezTo>
                    <a:pt x="55" y="4"/>
                    <a:pt x="53" y="6"/>
                    <a:pt x="50" y="7"/>
                  </a:cubicBezTo>
                  <a:close/>
                  <a:moveTo>
                    <a:pt x="6" y="77"/>
                  </a:moveTo>
                  <a:cubicBezTo>
                    <a:pt x="6" y="77"/>
                    <a:pt x="7" y="76"/>
                    <a:pt x="4" y="73"/>
                  </a:cubicBezTo>
                  <a:cubicBezTo>
                    <a:pt x="0" y="69"/>
                    <a:pt x="5" y="67"/>
                    <a:pt x="5" y="67"/>
                  </a:cubicBezTo>
                  <a:cubicBezTo>
                    <a:pt x="5" y="67"/>
                    <a:pt x="0" y="69"/>
                    <a:pt x="4" y="73"/>
                  </a:cubicBezTo>
                  <a:cubicBezTo>
                    <a:pt x="7" y="76"/>
                    <a:pt x="6" y="77"/>
                    <a:pt x="6" y="77"/>
                  </a:cubicBez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0"/>
            <p:cNvSpPr/>
            <p:nvPr/>
          </p:nvSpPr>
          <p:spPr bwMode="auto">
            <a:xfrm>
              <a:off x="6003" y="1683"/>
              <a:ext cx="68" cy="56"/>
            </a:xfrm>
            <a:custGeom>
              <a:avLst/>
              <a:gdLst>
                <a:gd name="T0" fmla="*/ 87 w 40"/>
                <a:gd name="T1" fmla="*/ 29 h 33"/>
                <a:gd name="T2" fmla="*/ 90 w 40"/>
                <a:gd name="T3" fmla="*/ 14 h 33"/>
                <a:gd name="T4" fmla="*/ 87 w 40"/>
                <a:gd name="T5" fmla="*/ 0 h 33"/>
                <a:gd name="T6" fmla="*/ 25 w 40"/>
                <a:gd name="T7" fmla="*/ 12 h 33"/>
                <a:gd name="T8" fmla="*/ 9 w 40"/>
                <a:gd name="T9" fmla="*/ 81 h 33"/>
                <a:gd name="T10" fmla="*/ 0 w 40"/>
                <a:gd name="T11" fmla="*/ 95 h 33"/>
                <a:gd name="T12" fmla="*/ 12 w 40"/>
                <a:gd name="T13" fmla="*/ 92 h 33"/>
                <a:gd name="T14" fmla="*/ 46 w 40"/>
                <a:gd name="T15" fmla="*/ 83 h 33"/>
                <a:gd name="T16" fmla="*/ 63 w 40"/>
                <a:gd name="T17" fmla="*/ 71 h 33"/>
                <a:gd name="T18" fmla="*/ 71 w 40"/>
                <a:gd name="T19" fmla="*/ 53 h 33"/>
                <a:gd name="T20" fmla="*/ 90 w 40"/>
                <a:gd name="T21" fmla="*/ 49 h 33"/>
                <a:gd name="T22" fmla="*/ 83 w 40"/>
                <a:gd name="T23" fmla="*/ 70 h 33"/>
                <a:gd name="T24" fmla="*/ 99 w 40"/>
                <a:gd name="T25" fmla="*/ 61 h 33"/>
                <a:gd name="T26" fmla="*/ 116 w 40"/>
                <a:gd name="T27" fmla="*/ 58 h 33"/>
                <a:gd name="T28" fmla="*/ 112 w 40"/>
                <a:gd name="T29" fmla="*/ 32 h 33"/>
                <a:gd name="T30" fmla="*/ 87 w 40"/>
                <a:gd name="T31" fmla="*/ 29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33"/>
                <a:gd name="T50" fmla="*/ 40 w 40"/>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33">
                  <a:moveTo>
                    <a:pt x="30" y="10"/>
                  </a:moveTo>
                  <a:cubicBezTo>
                    <a:pt x="31" y="5"/>
                    <a:pt x="31" y="5"/>
                    <a:pt x="31" y="5"/>
                  </a:cubicBezTo>
                  <a:cubicBezTo>
                    <a:pt x="30" y="0"/>
                    <a:pt x="30" y="0"/>
                    <a:pt x="30" y="0"/>
                  </a:cubicBezTo>
                  <a:cubicBezTo>
                    <a:pt x="9" y="4"/>
                    <a:pt x="9" y="4"/>
                    <a:pt x="9" y="4"/>
                  </a:cubicBezTo>
                  <a:cubicBezTo>
                    <a:pt x="9" y="7"/>
                    <a:pt x="5" y="28"/>
                    <a:pt x="3" y="28"/>
                  </a:cubicBezTo>
                  <a:cubicBezTo>
                    <a:pt x="0" y="29"/>
                    <a:pt x="0" y="33"/>
                    <a:pt x="0" y="33"/>
                  </a:cubicBezTo>
                  <a:cubicBezTo>
                    <a:pt x="0" y="33"/>
                    <a:pt x="3" y="33"/>
                    <a:pt x="4" y="32"/>
                  </a:cubicBezTo>
                  <a:cubicBezTo>
                    <a:pt x="6" y="31"/>
                    <a:pt x="14" y="30"/>
                    <a:pt x="16" y="29"/>
                  </a:cubicBezTo>
                  <a:cubicBezTo>
                    <a:pt x="18" y="27"/>
                    <a:pt x="21" y="27"/>
                    <a:pt x="22" y="25"/>
                  </a:cubicBezTo>
                  <a:cubicBezTo>
                    <a:pt x="24" y="23"/>
                    <a:pt x="23" y="20"/>
                    <a:pt x="25" y="18"/>
                  </a:cubicBezTo>
                  <a:cubicBezTo>
                    <a:pt x="26" y="15"/>
                    <a:pt x="32" y="14"/>
                    <a:pt x="31" y="17"/>
                  </a:cubicBezTo>
                  <a:cubicBezTo>
                    <a:pt x="30" y="19"/>
                    <a:pt x="27" y="24"/>
                    <a:pt x="29" y="24"/>
                  </a:cubicBezTo>
                  <a:cubicBezTo>
                    <a:pt x="32" y="23"/>
                    <a:pt x="34" y="21"/>
                    <a:pt x="34" y="21"/>
                  </a:cubicBezTo>
                  <a:cubicBezTo>
                    <a:pt x="34" y="21"/>
                    <a:pt x="39" y="21"/>
                    <a:pt x="40" y="20"/>
                  </a:cubicBezTo>
                  <a:cubicBezTo>
                    <a:pt x="39" y="11"/>
                    <a:pt x="39" y="11"/>
                    <a:pt x="39" y="11"/>
                  </a:cubicBezTo>
                  <a:lnTo>
                    <a:pt x="30" y="10"/>
                  </a:ln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1"/>
            <p:cNvSpPr/>
            <p:nvPr/>
          </p:nvSpPr>
          <p:spPr bwMode="auto">
            <a:xfrm>
              <a:off x="5867" y="1616"/>
              <a:ext cx="312" cy="103"/>
            </a:xfrm>
            <a:custGeom>
              <a:avLst/>
              <a:gdLst>
                <a:gd name="T0" fmla="*/ 530 w 182"/>
                <a:gd name="T1" fmla="*/ 141 h 60"/>
                <a:gd name="T2" fmla="*/ 531 w 182"/>
                <a:gd name="T3" fmla="*/ 118 h 60"/>
                <a:gd name="T4" fmla="*/ 530 w 182"/>
                <a:gd name="T5" fmla="*/ 94 h 60"/>
                <a:gd name="T6" fmla="*/ 506 w 182"/>
                <a:gd name="T7" fmla="*/ 82 h 60"/>
                <a:gd name="T8" fmla="*/ 499 w 182"/>
                <a:gd name="T9" fmla="*/ 94 h 60"/>
                <a:gd name="T10" fmla="*/ 518 w 182"/>
                <a:gd name="T11" fmla="*/ 98 h 60"/>
                <a:gd name="T12" fmla="*/ 514 w 182"/>
                <a:gd name="T13" fmla="*/ 106 h 60"/>
                <a:gd name="T14" fmla="*/ 519 w 182"/>
                <a:gd name="T15" fmla="*/ 115 h 60"/>
                <a:gd name="T16" fmla="*/ 509 w 182"/>
                <a:gd name="T17" fmla="*/ 127 h 60"/>
                <a:gd name="T18" fmla="*/ 490 w 182"/>
                <a:gd name="T19" fmla="*/ 130 h 60"/>
                <a:gd name="T20" fmla="*/ 468 w 182"/>
                <a:gd name="T21" fmla="*/ 136 h 60"/>
                <a:gd name="T22" fmla="*/ 444 w 182"/>
                <a:gd name="T23" fmla="*/ 124 h 60"/>
                <a:gd name="T24" fmla="*/ 435 w 182"/>
                <a:gd name="T25" fmla="*/ 112 h 60"/>
                <a:gd name="T26" fmla="*/ 432 w 182"/>
                <a:gd name="T27" fmla="*/ 103 h 60"/>
                <a:gd name="T28" fmla="*/ 437 w 182"/>
                <a:gd name="T29" fmla="*/ 94 h 60"/>
                <a:gd name="T30" fmla="*/ 429 w 182"/>
                <a:gd name="T31" fmla="*/ 89 h 60"/>
                <a:gd name="T32" fmla="*/ 427 w 182"/>
                <a:gd name="T33" fmla="*/ 79 h 60"/>
                <a:gd name="T34" fmla="*/ 403 w 182"/>
                <a:gd name="T35" fmla="*/ 77 h 60"/>
                <a:gd name="T36" fmla="*/ 396 w 182"/>
                <a:gd name="T37" fmla="*/ 79 h 60"/>
                <a:gd name="T38" fmla="*/ 382 w 182"/>
                <a:gd name="T39" fmla="*/ 67 h 60"/>
                <a:gd name="T40" fmla="*/ 396 w 182"/>
                <a:gd name="T41" fmla="*/ 57 h 60"/>
                <a:gd name="T42" fmla="*/ 417 w 182"/>
                <a:gd name="T43" fmla="*/ 46 h 60"/>
                <a:gd name="T44" fmla="*/ 417 w 182"/>
                <a:gd name="T45" fmla="*/ 38 h 60"/>
                <a:gd name="T46" fmla="*/ 441 w 182"/>
                <a:gd name="T47" fmla="*/ 29 h 60"/>
                <a:gd name="T48" fmla="*/ 429 w 182"/>
                <a:gd name="T49" fmla="*/ 21 h 60"/>
                <a:gd name="T50" fmla="*/ 427 w 182"/>
                <a:gd name="T51" fmla="*/ 3 h 60"/>
                <a:gd name="T52" fmla="*/ 429 w 182"/>
                <a:gd name="T53" fmla="*/ 3 h 60"/>
                <a:gd name="T54" fmla="*/ 408 w 182"/>
                <a:gd name="T55" fmla="*/ 0 h 60"/>
                <a:gd name="T56" fmla="*/ 403 w 182"/>
                <a:gd name="T57" fmla="*/ 0 h 60"/>
                <a:gd name="T58" fmla="*/ 387 w 182"/>
                <a:gd name="T59" fmla="*/ 9 h 60"/>
                <a:gd name="T60" fmla="*/ 386 w 182"/>
                <a:gd name="T61" fmla="*/ 9 h 60"/>
                <a:gd name="T62" fmla="*/ 374 w 182"/>
                <a:gd name="T63" fmla="*/ 9 h 60"/>
                <a:gd name="T64" fmla="*/ 358 w 182"/>
                <a:gd name="T65" fmla="*/ 24 h 60"/>
                <a:gd name="T66" fmla="*/ 62 w 182"/>
                <a:gd name="T67" fmla="*/ 46 h 60"/>
                <a:gd name="T68" fmla="*/ 46 w 182"/>
                <a:gd name="T69" fmla="*/ 77 h 60"/>
                <a:gd name="T70" fmla="*/ 0 w 182"/>
                <a:gd name="T71" fmla="*/ 151 h 60"/>
                <a:gd name="T72" fmla="*/ 99 w 182"/>
                <a:gd name="T73" fmla="*/ 139 h 60"/>
                <a:gd name="T74" fmla="*/ 99 w 182"/>
                <a:gd name="T75" fmla="*/ 141 h 60"/>
                <a:gd name="T76" fmla="*/ 108 w 182"/>
                <a:gd name="T77" fmla="*/ 141 h 60"/>
                <a:gd name="T78" fmla="*/ 115 w 182"/>
                <a:gd name="T79" fmla="*/ 139 h 60"/>
                <a:gd name="T80" fmla="*/ 259 w 182"/>
                <a:gd name="T81" fmla="*/ 127 h 60"/>
                <a:gd name="T82" fmla="*/ 321 w 182"/>
                <a:gd name="T83" fmla="*/ 115 h 60"/>
                <a:gd name="T84" fmla="*/ 324 w 182"/>
                <a:gd name="T85" fmla="*/ 130 h 60"/>
                <a:gd name="T86" fmla="*/ 321 w 182"/>
                <a:gd name="T87" fmla="*/ 144 h 60"/>
                <a:gd name="T88" fmla="*/ 346 w 182"/>
                <a:gd name="T89" fmla="*/ 148 h 60"/>
                <a:gd name="T90" fmla="*/ 350 w 182"/>
                <a:gd name="T91" fmla="*/ 173 h 60"/>
                <a:gd name="T92" fmla="*/ 362 w 182"/>
                <a:gd name="T93" fmla="*/ 177 h 60"/>
                <a:gd name="T94" fmla="*/ 375 w 182"/>
                <a:gd name="T95" fmla="*/ 168 h 60"/>
                <a:gd name="T96" fmla="*/ 387 w 182"/>
                <a:gd name="T97" fmla="*/ 160 h 60"/>
                <a:gd name="T98" fmla="*/ 403 w 182"/>
                <a:gd name="T99" fmla="*/ 153 h 60"/>
                <a:gd name="T100" fmla="*/ 423 w 182"/>
                <a:gd name="T101" fmla="*/ 139 h 60"/>
                <a:gd name="T102" fmla="*/ 423 w 182"/>
                <a:gd name="T103" fmla="*/ 148 h 60"/>
                <a:gd name="T104" fmla="*/ 427 w 182"/>
                <a:gd name="T105" fmla="*/ 161 h 60"/>
                <a:gd name="T106" fmla="*/ 465 w 182"/>
                <a:gd name="T107" fmla="*/ 151 h 60"/>
                <a:gd name="T108" fmla="*/ 489 w 182"/>
                <a:gd name="T109" fmla="*/ 141 h 60"/>
                <a:gd name="T110" fmla="*/ 514 w 182"/>
                <a:gd name="T111" fmla="*/ 141 h 60"/>
                <a:gd name="T112" fmla="*/ 530 w 182"/>
                <a:gd name="T113" fmla="*/ 141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2"/>
                <a:gd name="T172" fmla="*/ 0 h 60"/>
                <a:gd name="T173" fmla="*/ 182 w 182"/>
                <a:gd name="T174" fmla="*/ 60 h 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2" h="60">
                  <a:moveTo>
                    <a:pt x="180" y="48"/>
                  </a:moveTo>
                  <a:cubicBezTo>
                    <a:pt x="180" y="45"/>
                    <a:pt x="180" y="42"/>
                    <a:pt x="181" y="40"/>
                  </a:cubicBezTo>
                  <a:cubicBezTo>
                    <a:pt x="182" y="37"/>
                    <a:pt x="182" y="34"/>
                    <a:pt x="180" y="32"/>
                  </a:cubicBezTo>
                  <a:cubicBezTo>
                    <a:pt x="178" y="30"/>
                    <a:pt x="175" y="27"/>
                    <a:pt x="172" y="28"/>
                  </a:cubicBezTo>
                  <a:cubicBezTo>
                    <a:pt x="168" y="29"/>
                    <a:pt x="167" y="32"/>
                    <a:pt x="170" y="32"/>
                  </a:cubicBezTo>
                  <a:cubicBezTo>
                    <a:pt x="174" y="32"/>
                    <a:pt x="176" y="32"/>
                    <a:pt x="176" y="33"/>
                  </a:cubicBezTo>
                  <a:cubicBezTo>
                    <a:pt x="175" y="35"/>
                    <a:pt x="175" y="36"/>
                    <a:pt x="175" y="36"/>
                  </a:cubicBezTo>
                  <a:cubicBezTo>
                    <a:pt x="175" y="36"/>
                    <a:pt x="178" y="37"/>
                    <a:pt x="177" y="39"/>
                  </a:cubicBezTo>
                  <a:cubicBezTo>
                    <a:pt x="176" y="41"/>
                    <a:pt x="175" y="43"/>
                    <a:pt x="173" y="43"/>
                  </a:cubicBezTo>
                  <a:cubicBezTo>
                    <a:pt x="170" y="43"/>
                    <a:pt x="169" y="43"/>
                    <a:pt x="167" y="44"/>
                  </a:cubicBezTo>
                  <a:cubicBezTo>
                    <a:pt x="164" y="45"/>
                    <a:pt x="163" y="46"/>
                    <a:pt x="159" y="46"/>
                  </a:cubicBezTo>
                  <a:cubicBezTo>
                    <a:pt x="155" y="46"/>
                    <a:pt x="151" y="44"/>
                    <a:pt x="151" y="42"/>
                  </a:cubicBezTo>
                  <a:cubicBezTo>
                    <a:pt x="151" y="39"/>
                    <a:pt x="152" y="38"/>
                    <a:pt x="148" y="38"/>
                  </a:cubicBezTo>
                  <a:cubicBezTo>
                    <a:pt x="144" y="39"/>
                    <a:pt x="145" y="35"/>
                    <a:pt x="147" y="35"/>
                  </a:cubicBezTo>
                  <a:cubicBezTo>
                    <a:pt x="149" y="34"/>
                    <a:pt x="150" y="34"/>
                    <a:pt x="149" y="32"/>
                  </a:cubicBezTo>
                  <a:cubicBezTo>
                    <a:pt x="148" y="31"/>
                    <a:pt x="146" y="30"/>
                    <a:pt x="146" y="30"/>
                  </a:cubicBezTo>
                  <a:cubicBezTo>
                    <a:pt x="145" y="29"/>
                    <a:pt x="147" y="28"/>
                    <a:pt x="145" y="27"/>
                  </a:cubicBezTo>
                  <a:cubicBezTo>
                    <a:pt x="143" y="26"/>
                    <a:pt x="137" y="26"/>
                    <a:pt x="137" y="26"/>
                  </a:cubicBezTo>
                  <a:cubicBezTo>
                    <a:pt x="137" y="26"/>
                    <a:pt x="136" y="27"/>
                    <a:pt x="135" y="27"/>
                  </a:cubicBezTo>
                  <a:cubicBezTo>
                    <a:pt x="133" y="27"/>
                    <a:pt x="128" y="25"/>
                    <a:pt x="130" y="23"/>
                  </a:cubicBezTo>
                  <a:cubicBezTo>
                    <a:pt x="132" y="22"/>
                    <a:pt x="134" y="20"/>
                    <a:pt x="135" y="19"/>
                  </a:cubicBezTo>
                  <a:cubicBezTo>
                    <a:pt x="135" y="18"/>
                    <a:pt x="141" y="17"/>
                    <a:pt x="142" y="16"/>
                  </a:cubicBezTo>
                  <a:cubicBezTo>
                    <a:pt x="142" y="15"/>
                    <a:pt x="141" y="14"/>
                    <a:pt x="142" y="13"/>
                  </a:cubicBezTo>
                  <a:cubicBezTo>
                    <a:pt x="143" y="12"/>
                    <a:pt x="150" y="11"/>
                    <a:pt x="150" y="10"/>
                  </a:cubicBezTo>
                  <a:cubicBezTo>
                    <a:pt x="151" y="9"/>
                    <a:pt x="147" y="8"/>
                    <a:pt x="146" y="7"/>
                  </a:cubicBezTo>
                  <a:cubicBezTo>
                    <a:pt x="145" y="6"/>
                    <a:pt x="146" y="2"/>
                    <a:pt x="145" y="1"/>
                  </a:cubicBezTo>
                  <a:cubicBezTo>
                    <a:pt x="145" y="1"/>
                    <a:pt x="145" y="1"/>
                    <a:pt x="146" y="1"/>
                  </a:cubicBezTo>
                  <a:cubicBezTo>
                    <a:pt x="139" y="0"/>
                    <a:pt x="139" y="0"/>
                    <a:pt x="139" y="0"/>
                  </a:cubicBezTo>
                  <a:cubicBezTo>
                    <a:pt x="137" y="0"/>
                    <a:pt x="137" y="0"/>
                    <a:pt x="137" y="0"/>
                  </a:cubicBezTo>
                  <a:cubicBezTo>
                    <a:pt x="132" y="3"/>
                    <a:pt x="132" y="3"/>
                    <a:pt x="132" y="3"/>
                  </a:cubicBezTo>
                  <a:cubicBezTo>
                    <a:pt x="131" y="3"/>
                    <a:pt x="131" y="3"/>
                    <a:pt x="131" y="3"/>
                  </a:cubicBezTo>
                  <a:cubicBezTo>
                    <a:pt x="127" y="3"/>
                    <a:pt x="127" y="3"/>
                    <a:pt x="127" y="3"/>
                  </a:cubicBezTo>
                  <a:cubicBezTo>
                    <a:pt x="122" y="8"/>
                    <a:pt x="122" y="8"/>
                    <a:pt x="122" y="8"/>
                  </a:cubicBezTo>
                  <a:cubicBezTo>
                    <a:pt x="21" y="16"/>
                    <a:pt x="21" y="16"/>
                    <a:pt x="21" y="16"/>
                  </a:cubicBezTo>
                  <a:cubicBezTo>
                    <a:pt x="21" y="16"/>
                    <a:pt x="21" y="18"/>
                    <a:pt x="16" y="26"/>
                  </a:cubicBezTo>
                  <a:cubicBezTo>
                    <a:pt x="11" y="34"/>
                    <a:pt x="0" y="51"/>
                    <a:pt x="0" y="51"/>
                  </a:cubicBezTo>
                  <a:cubicBezTo>
                    <a:pt x="34" y="47"/>
                    <a:pt x="34" y="47"/>
                    <a:pt x="34" y="47"/>
                  </a:cubicBezTo>
                  <a:cubicBezTo>
                    <a:pt x="34" y="47"/>
                    <a:pt x="34" y="48"/>
                    <a:pt x="34" y="48"/>
                  </a:cubicBezTo>
                  <a:cubicBezTo>
                    <a:pt x="35" y="48"/>
                    <a:pt x="36" y="48"/>
                    <a:pt x="37" y="48"/>
                  </a:cubicBezTo>
                  <a:cubicBezTo>
                    <a:pt x="38" y="47"/>
                    <a:pt x="39" y="47"/>
                    <a:pt x="39" y="47"/>
                  </a:cubicBezTo>
                  <a:cubicBezTo>
                    <a:pt x="88" y="43"/>
                    <a:pt x="88" y="43"/>
                    <a:pt x="88" y="43"/>
                  </a:cubicBezTo>
                  <a:cubicBezTo>
                    <a:pt x="109" y="39"/>
                    <a:pt x="109" y="39"/>
                    <a:pt x="109" y="39"/>
                  </a:cubicBezTo>
                  <a:cubicBezTo>
                    <a:pt x="110" y="44"/>
                    <a:pt x="110" y="44"/>
                    <a:pt x="110" y="44"/>
                  </a:cubicBezTo>
                  <a:cubicBezTo>
                    <a:pt x="109" y="49"/>
                    <a:pt x="109" y="49"/>
                    <a:pt x="109" y="49"/>
                  </a:cubicBezTo>
                  <a:cubicBezTo>
                    <a:pt x="118" y="50"/>
                    <a:pt x="118" y="50"/>
                    <a:pt x="118" y="50"/>
                  </a:cubicBezTo>
                  <a:cubicBezTo>
                    <a:pt x="119" y="59"/>
                    <a:pt x="119" y="59"/>
                    <a:pt x="119" y="59"/>
                  </a:cubicBezTo>
                  <a:cubicBezTo>
                    <a:pt x="119" y="59"/>
                    <a:pt x="120" y="60"/>
                    <a:pt x="123" y="60"/>
                  </a:cubicBezTo>
                  <a:cubicBezTo>
                    <a:pt x="126" y="59"/>
                    <a:pt x="127" y="57"/>
                    <a:pt x="128" y="57"/>
                  </a:cubicBezTo>
                  <a:cubicBezTo>
                    <a:pt x="128" y="56"/>
                    <a:pt x="131" y="54"/>
                    <a:pt x="132" y="54"/>
                  </a:cubicBezTo>
                  <a:cubicBezTo>
                    <a:pt x="133" y="54"/>
                    <a:pt x="137" y="52"/>
                    <a:pt x="137" y="52"/>
                  </a:cubicBezTo>
                  <a:cubicBezTo>
                    <a:pt x="137" y="52"/>
                    <a:pt x="141" y="47"/>
                    <a:pt x="144" y="47"/>
                  </a:cubicBezTo>
                  <a:cubicBezTo>
                    <a:pt x="146" y="48"/>
                    <a:pt x="145" y="49"/>
                    <a:pt x="144" y="50"/>
                  </a:cubicBezTo>
                  <a:cubicBezTo>
                    <a:pt x="143" y="52"/>
                    <a:pt x="141" y="56"/>
                    <a:pt x="145" y="55"/>
                  </a:cubicBezTo>
                  <a:cubicBezTo>
                    <a:pt x="148" y="54"/>
                    <a:pt x="153" y="52"/>
                    <a:pt x="158" y="51"/>
                  </a:cubicBezTo>
                  <a:cubicBezTo>
                    <a:pt x="162" y="49"/>
                    <a:pt x="164" y="49"/>
                    <a:pt x="166" y="48"/>
                  </a:cubicBezTo>
                  <a:cubicBezTo>
                    <a:pt x="167" y="48"/>
                    <a:pt x="176" y="45"/>
                    <a:pt x="175" y="48"/>
                  </a:cubicBezTo>
                  <a:cubicBezTo>
                    <a:pt x="175" y="50"/>
                    <a:pt x="179" y="51"/>
                    <a:pt x="180" y="48"/>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2"/>
            <p:cNvSpPr/>
            <p:nvPr/>
          </p:nvSpPr>
          <p:spPr bwMode="auto">
            <a:xfrm>
              <a:off x="5830" y="1690"/>
              <a:ext cx="188" cy="91"/>
            </a:xfrm>
            <a:custGeom>
              <a:avLst/>
              <a:gdLst>
                <a:gd name="T0" fmla="*/ 304 w 110"/>
                <a:gd name="T1" fmla="*/ 70 h 53"/>
                <a:gd name="T2" fmla="*/ 321 w 110"/>
                <a:gd name="T3" fmla="*/ 0 h 53"/>
                <a:gd name="T4" fmla="*/ 321 w 110"/>
                <a:gd name="T5" fmla="*/ 0 h 53"/>
                <a:gd name="T6" fmla="*/ 178 w 110"/>
                <a:gd name="T7" fmla="*/ 12 h 53"/>
                <a:gd name="T8" fmla="*/ 173 w 110"/>
                <a:gd name="T9" fmla="*/ 15 h 53"/>
                <a:gd name="T10" fmla="*/ 164 w 110"/>
                <a:gd name="T11" fmla="*/ 15 h 53"/>
                <a:gd name="T12" fmla="*/ 164 w 110"/>
                <a:gd name="T13" fmla="*/ 12 h 53"/>
                <a:gd name="T14" fmla="*/ 65 w 110"/>
                <a:gd name="T15" fmla="*/ 24 h 53"/>
                <a:gd name="T16" fmla="*/ 50 w 110"/>
                <a:gd name="T17" fmla="*/ 53 h 53"/>
                <a:gd name="T18" fmla="*/ 36 w 110"/>
                <a:gd name="T19" fmla="*/ 94 h 53"/>
                <a:gd name="T20" fmla="*/ 29 w 110"/>
                <a:gd name="T21" fmla="*/ 127 h 53"/>
                <a:gd name="T22" fmla="*/ 0 w 110"/>
                <a:gd name="T23" fmla="*/ 144 h 53"/>
                <a:gd name="T24" fmla="*/ 5 w 110"/>
                <a:gd name="T25" fmla="*/ 153 h 53"/>
                <a:gd name="T26" fmla="*/ 0 w 110"/>
                <a:gd name="T27" fmla="*/ 144 h 53"/>
                <a:gd name="T28" fmla="*/ 3 w 110"/>
                <a:gd name="T29" fmla="*/ 156 h 53"/>
                <a:gd name="T30" fmla="*/ 3 w 110"/>
                <a:gd name="T31" fmla="*/ 156 h 53"/>
                <a:gd name="T32" fmla="*/ 17 w 110"/>
                <a:gd name="T33" fmla="*/ 156 h 53"/>
                <a:gd name="T34" fmla="*/ 41 w 110"/>
                <a:gd name="T35" fmla="*/ 148 h 53"/>
                <a:gd name="T36" fmla="*/ 62 w 110"/>
                <a:gd name="T37" fmla="*/ 139 h 53"/>
                <a:gd name="T38" fmla="*/ 79 w 110"/>
                <a:gd name="T39" fmla="*/ 132 h 53"/>
                <a:gd name="T40" fmla="*/ 87 w 110"/>
                <a:gd name="T41" fmla="*/ 136 h 53"/>
                <a:gd name="T42" fmla="*/ 103 w 110"/>
                <a:gd name="T43" fmla="*/ 127 h 53"/>
                <a:gd name="T44" fmla="*/ 120 w 110"/>
                <a:gd name="T45" fmla="*/ 115 h 53"/>
                <a:gd name="T46" fmla="*/ 128 w 110"/>
                <a:gd name="T47" fmla="*/ 112 h 53"/>
                <a:gd name="T48" fmla="*/ 144 w 110"/>
                <a:gd name="T49" fmla="*/ 112 h 53"/>
                <a:gd name="T50" fmla="*/ 166 w 110"/>
                <a:gd name="T51" fmla="*/ 110 h 53"/>
                <a:gd name="T52" fmla="*/ 181 w 110"/>
                <a:gd name="T53" fmla="*/ 110 h 53"/>
                <a:gd name="T54" fmla="*/ 193 w 110"/>
                <a:gd name="T55" fmla="*/ 106 h 53"/>
                <a:gd name="T56" fmla="*/ 205 w 110"/>
                <a:gd name="T57" fmla="*/ 106 h 53"/>
                <a:gd name="T58" fmla="*/ 214 w 110"/>
                <a:gd name="T59" fmla="*/ 100 h 53"/>
                <a:gd name="T60" fmla="*/ 222 w 110"/>
                <a:gd name="T61" fmla="*/ 103 h 53"/>
                <a:gd name="T62" fmla="*/ 239 w 110"/>
                <a:gd name="T63" fmla="*/ 98 h 53"/>
                <a:gd name="T64" fmla="*/ 248 w 110"/>
                <a:gd name="T65" fmla="*/ 94 h 53"/>
                <a:gd name="T66" fmla="*/ 263 w 110"/>
                <a:gd name="T67" fmla="*/ 94 h 53"/>
                <a:gd name="T68" fmla="*/ 277 w 110"/>
                <a:gd name="T69" fmla="*/ 89 h 53"/>
                <a:gd name="T70" fmla="*/ 296 w 110"/>
                <a:gd name="T71" fmla="*/ 86 h 53"/>
                <a:gd name="T72" fmla="*/ 304 w 110"/>
                <a:gd name="T73" fmla="*/ 70 h 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0"/>
                <a:gd name="T112" fmla="*/ 0 h 53"/>
                <a:gd name="T113" fmla="*/ 110 w 110"/>
                <a:gd name="T114" fmla="*/ 53 h 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0" h="53">
                  <a:moveTo>
                    <a:pt x="104" y="24"/>
                  </a:moveTo>
                  <a:cubicBezTo>
                    <a:pt x="106" y="24"/>
                    <a:pt x="110" y="3"/>
                    <a:pt x="110" y="0"/>
                  </a:cubicBezTo>
                  <a:cubicBezTo>
                    <a:pt x="110" y="0"/>
                    <a:pt x="110" y="0"/>
                    <a:pt x="110" y="0"/>
                  </a:cubicBezTo>
                  <a:cubicBezTo>
                    <a:pt x="61" y="4"/>
                    <a:pt x="61" y="4"/>
                    <a:pt x="61" y="4"/>
                  </a:cubicBezTo>
                  <a:cubicBezTo>
                    <a:pt x="60" y="4"/>
                    <a:pt x="59" y="5"/>
                    <a:pt x="59" y="5"/>
                  </a:cubicBezTo>
                  <a:cubicBezTo>
                    <a:pt x="58" y="6"/>
                    <a:pt x="56" y="6"/>
                    <a:pt x="56" y="5"/>
                  </a:cubicBezTo>
                  <a:cubicBezTo>
                    <a:pt x="56" y="5"/>
                    <a:pt x="56" y="4"/>
                    <a:pt x="56" y="4"/>
                  </a:cubicBezTo>
                  <a:cubicBezTo>
                    <a:pt x="22" y="8"/>
                    <a:pt x="22" y="8"/>
                    <a:pt x="22" y="8"/>
                  </a:cubicBezTo>
                  <a:cubicBezTo>
                    <a:pt x="22" y="8"/>
                    <a:pt x="20" y="13"/>
                    <a:pt x="17" y="18"/>
                  </a:cubicBezTo>
                  <a:cubicBezTo>
                    <a:pt x="15" y="22"/>
                    <a:pt x="14" y="27"/>
                    <a:pt x="12" y="32"/>
                  </a:cubicBezTo>
                  <a:cubicBezTo>
                    <a:pt x="11" y="37"/>
                    <a:pt x="10" y="43"/>
                    <a:pt x="10" y="43"/>
                  </a:cubicBezTo>
                  <a:cubicBezTo>
                    <a:pt x="0" y="49"/>
                    <a:pt x="0" y="49"/>
                    <a:pt x="0" y="49"/>
                  </a:cubicBezTo>
                  <a:cubicBezTo>
                    <a:pt x="2" y="52"/>
                    <a:pt x="2" y="52"/>
                    <a:pt x="2" y="52"/>
                  </a:cubicBezTo>
                  <a:cubicBezTo>
                    <a:pt x="0" y="49"/>
                    <a:pt x="0" y="49"/>
                    <a:pt x="0" y="49"/>
                  </a:cubicBezTo>
                  <a:cubicBezTo>
                    <a:pt x="1" y="53"/>
                    <a:pt x="1" y="53"/>
                    <a:pt x="1" y="53"/>
                  </a:cubicBezTo>
                  <a:cubicBezTo>
                    <a:pt x="1" y="53"/>
                    <a:pt x="1" y="53"/>
                    <a:pt x="1" y="53"/>
                  </a:cubicBezTo>
                  <a:cubicBezTo>
                    <a:pt x="1" y="53"/>
                    <a:pt x="3" y="53"/>
                    <a:pt x="6" y="53"/>
                  </a:cubicBezTo>
                  <a:cubicBezTo>
                    <a:pt x="8" y="53"/>
                    <a:pt x="12" y="51"/>
                    <a:pt x="14" y="50"/>
                  </a:cubicBezTo>
                  <a:cubicBezTo>
                    <a:pt x="16" y="48"/>
                    <a:pt x="21" y="47"/>
                    <a:pt x="21" y="47"/>
                  </a:cubicBezTo>
                  <a:cubicBezTo>
                    <a:pt x="22" y="47"/>
                    <a:pt x="27" y="45"/>
                    <a:pt x="27" y="45"/>
                  </a:cubicBezTo>
                  <a:cubicBezTo>
                    <a:pt x="27" y="45"/>
                    <a:pt x="30" y="46"/>
                    <a:pt x="30" y="46"/>
                  </a:cubicBezTo>
                  <a:cubicBezTo>
                    <a:pt x="30" y="46"/>
                    <a:pt x="32" y="44"/>
                    <a:pt x="35" y="43"/>
                  </a:cubicBezTo>
                  <a:cubicBezTo>
                    <a:pt x="38" y="42"/>
                    <a:pt x="40" y="40"/>
                    <a:pt x="41" y="39"/>
                  </a:cubicBezTo>
                  <a:cubicBezTo>
                    <a:pt x="43" y="38"/>
                    <a:pt x="44" y="38"/>
                    <a:pt x="44" y="38"/>
                  </a:cubicBezTo>
                  <a:cubicBezTo>
                    <a:pt x="44" y="39"/>
                    <a:pt x="46" y="39"/>
                    <a:pt x="49" y="38"/>
                  </a:cubicBezTo>
                  <a:cubicBezTo>
                    <a:pt x="52" y="38"/>
                    <a:pt x="56" y="37"/>
                    <a:pt x="57" y="37"/>
                  </a:cubicBezTo>
                  <a:cubicBezTo>
                    <a:pt x="57" y="37"/>
                    <a:pt x="62" y="37"/>
                    <a:pt x="62" y="37"/>
                  </a:cubicBezTo>
                  <a:cubicBezTo>
                    <a:pt x="62" y="37"/>
                    <a:pt x="66" y="36"/>
                    <a:pt x="66" y="36"/>
                  </a:cubicBezTo>
                  <a:cubicBezTo>
                    <a:pt x="70" y="36"/>
                    <a:pt x="70" y="36"/>
                    <a:pt x="70" y="36"/>
                  </a:cubicBezTo>
                  <a:cubicBezTo>
                    <a:pt x="73" y="34"/>
                    <a:pt x="73" y="34"/>
                    <a:pt x="73" y="34"/>
                  </a:cubicBezTo>
                  <a:cubicBezTo>
                    <a:pt x="76" y="35"/>
                    <a:pt x="76" y="35"/>
                    <a:pt x="76" y="35"/>
                  </a:cubicBezTo>
                  <a:cubicBezTo>
                    <a:pt x="82" y="33"/>
                    <a:pt x="82" y="33"/>
                    <a:pt x="82" y="33"/>
                  </a:cubicBezTo>
                  <a:cubicBezTo>
                    <a:pt x="85" y="32"/>
                    <a:pt x="85" y="32"/>
                    <a:pt x="85" y="32"/>
                  </a:cubicBezTo>
                  <a:cubicBezTo>
                    <a:pt x="90" y="32"/>
                    <a:pt x="90" y="32"/>
                    <a:pt x="90" y="32"/>
                  </a:cubicBezTo>
                  <a:cubicBezTo>
                    <a:pt x="90" y="32"/>
                    <a:pt x="95" y="30"/>
                    <a:pt x="95" y="30"/>
                  </a:cubicBezTo>
                  <a:cubicBezTo>
                    <a:pt x="96" y="30"/>
                    <a:pt x="101" y="29"/>
                    <a:pt x="101" y="29"/>
                  </a:cubicBezTo>
                  <a:cubicBezTo>
                    <a:pt x="101" y="29"/>
                    <a:pt x="101" y="25"/>
                    <a:pt x="104" y="24"/>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3"/>
            <p:cNvSpPr/>
            <p:nvPr/>
          </p:nvSpPr>
          <p:spPr bwMode="auto">
            <a:xfrm>
              <a:off x="5000" y="1900"/>
              <a:ext cx="440" cy="194"/>
            </a:xfrm>
            <a:custGeom>
              <a:avLst/>
              <a:gdLst>
                <a:gd name="T0" fmla="*/ 748 w 257"/>
                <a:gd name="T1" fmla="*/ 46 h 113"/>
                <a:gd name="T2" fmla="*/ 753 w 257"/>
                <a:gd name="T3" fmla="*/ 26 h 113"/>
                <a:gd name="T4" fmla="*/ 707 w 257"/>
                <a:gd name="T5" fmla="*/ 24 h 113"/>
                <a:gd name="T6" fmla="*/ 647 w 257"/>
                <a:gd name="T7" fmla="*/ 24 h 113"/>
                <a:gd name="T8" fmla="*/ 580 w 257"/>
                <a:gd name="T9" fmla="*/ 46 h 113"/>
                <a:gd name="T10" fmla="*/ 519 w 257"/>
                <a:gd name="T11" fmla="*/ 82 h 113"/>
                <a:gd name="T12" fmla="*/ 515 w 257"/>
                <a:gd name="T13" fmla="*/ 86 h 113"/>
                <a:gd name="T14" fmla="*/ 483 w 257"/>
                <a:gd name="T15" fmla="*/ 98 h 113"/>
                <a:gd name="T16" fmla="*/ 524 w 257"/>
                <a:gd name="T17" fmla="*/ 12 h 113"/>
                <a:gd name="T18" fmla="*/ 363 w 257"/>
                <a:gd name="T19" fmla="*/ 21 h 113"/>
                <a:gd name="T20" fmla="*/ 375 w 257"/>
                <a:gd name="T21" fmla="*/ 0 h 113"/>
                <a:gd name="T22" fmla="*/ 366 w 257"/>
                <a:gd name="T23" fmla="*/ 3 h 113"/>
                <a:gd name="T24" fmla="*/ 351 w 257"/>
                <a:gd name="T25" fmla="*/ 5 h 113"/>
                <a:gd name="T26" fmla="*/ 325 w 257"/>
                <a:gd name="T27" fmla="*/ 26 h 113"/>
                <a:gd name="T28" fmla="*/ 305 w 257"/>
                <a:gd name="T29" fmla="*/ 36 h 113"/>
                <a:gd name="T30" fmla="*/ 301 w 257"/>
                <a:gd name="T31" fmla="*/ 38 h 113"/>
                <a:gd name="T32" fmla="*/ 293 w 257"/>
                <a:gd name="T33" fmla="*/ 46 h 113"/>
                <a:gd name="T34" fmla="*/ 288 w 257"/>
                <a:gd name="T35" fmla="*/ 50 h 113"/>
                <a:gd name="T36" fmla="*/ 288 w 257"/>
                <a:gd name="T37" fmla="*/ 50 h 113"/>
                <a:gd name="T38" fmla="*/ 284 w 257"/>
                <a:gd name="T39" fmla="*/ 53 h 113"/>
                <a:gd name="T40" fmla="*/ 284 w 257"/>
                <a:gd name="T41" fmla="*/ 53 h 113"/>
                <a:gd name="T42" fmla="*/ 271 w 257"/>
                <a:gd name="T43" fmla="*/ 62 h 113"/>
                <a:gd name="T44" fmla="*/ 259 w 257"/>
                <a:gd name="T45" fmla="*/ 67 h 113"/>
                <a:gd name="T46" fmla="*/ 231 w 257"/>
                <a:gd name="T47" fmla="*/ 77 h 113"/>
                <a:gd name="T48" fmla="*/ 229 w 257"/>
                <a:gd name="T49" fmla="*/ 79 h 113"/>
                <a:gd name="T50" fmla="*/ 226 w 257"/>
                <a:gd name="T51" fmla="*/ 79 h 113"/>
                <a:gd name="T52" fmla="*/ 209 w 257"/>
                <a:gd name="T53" fmla="*/ 82 h 113"/>
                <a:gd name="T54" fmla="*/ 181 w 257"/>
                <a:gd name="T55" fmla="*/ 106 h 113"/>
                <a:gd name="T56" fmla="*/ 161 w 257"/>
                <a:gd name="T57" fmla="*/ 120 h 113"/>
                <a:gd name="T58" fmla="*/ 156 w 257"/>
                <a:gd name="T59" fmla="*/ 124 h 113"/>
                <a:gd name="T60" fmla="*/ 156 w 257"/>
                <a:gd name="T61" fmla="*/ 120 h 113"/>
                <a:gd name="T62" fmla="*/ 152 w 257"/>
                <a:gd name="T63" fmla="*/ 120 h 113"/>
                <a:gd name="T64" fmla="*/ 108 w 257"/>
                <a:gd name="T65" fmla="*/ 139 h 113"/>
                <a:gd name="T66" fmla="*/ 96 w 257"/>
                <a:gd name="T67" fmla="*/ 153 h 113"/>
                <a:gd name="T68" fmla="*/ 91 w 257"/>
                <a:gd name="T69" fmla="*/ 156 h 113"/>
                <a:gd name="T70" fmla="*/ 87 w 257"/>
                <a:gd name="T71" fmla="*/ 156 h 113"/>
                <a:gd name="T72" fmla="*/ 77 w 257"/>
                <a:gd name="T73" fmla="*/ 160 h 113"/>
                <a:gd name="T74" fmla="*/ 46 w 257"/>
                <a:gd name="T75" fmla="*/ 194 h 113"/>
                <a:gd name="T76" fmla="*/ 38 w 257"/>
                <a:gd name="T77" fmla="*/ 194 h 113"/>
                <a:gd name="T78" fmla="*/ 12 w 257"/>
                <a:gd name="T79" fmla="*/ 218 h 113"/>
                <a:gd name="T80" fmla="*/ 0 w 257"/>
                <a:gd name="T81" fmla="*/ 251 h 113"/>
                <a:gd name="T82" fmla="*/ 9 w 257"/>
                <a:gd name="T83" fmla="*/ 256 h 113"/>
                <a:gd name="T84" fmla="*/ 15 w 257"/>
                <a:gd name="T85" fmla="*/ 266 h 113"/>
                <a:gd name="T86" fmla="*/ 21 w 257"/>
                <a:gd name="T87" fmla="*/ 276 h 113"/>
                <a:gd name="T88" fmla="*/ 45 w 257"/>
                <a:gd name="T89" fmla="*/ 307 h 113"/>
                <a:gd name="T90" fmla="*/ 82 w 257"/>
                <a:gd name="T91" fmla="*/ 316 h 113"/>
                <a:gd name="T92" fmla="*/ 144 w 257"/>
                <a:gd name="T93" fmla="*/ 283 h 113"/>
                <a:gd name="T94" fmla="*/ 173 w 257"/>
                <a:gd name="T95" fmla="*/ 297 h 113"/>
                <a:gd name="T96" fmla="*/ 197 w 257"/>
                <a:gd name="T97" fmla="*/ 283 h 113"/>
                <a:gd name="T98" fmla="*/ 231 w 257"/>
                <a:gd name="T99" fmla="*/ 287 h 113"/>
                <a:gd name="T100" fmla="*/ 284 w 257"/>
                <a:gd name="T101" fmla="*/ 254 h 113"/>
                <a:gd name="T102" fmla="*/ 370 w 257"/>
                <a:gd name="T103" fmla="*/ 215 h 113"/>
                <a:gd name="T104" fmla="*/ 425 w 257"/>
                <a:gd name="T105" fmla="*/ 182 h 113"/>
                <a:gd name="T106" fmla="*/ 466 w 257"/>
                <a:gd name="T107" fmla="*/ 177 h 113"/>
                <a:gd name="T108" fmla="*/ 534 w 257"/>
                <a:gd name="T109" fmla="*/ 161 h 113"/>
                <a:gd name="T110" fmla="*/ 586 w 257"/>
                <a:gd name="T111" fmla="*/ 132 h 113"/>
                <a:gd name="T112" fmla="*/ 630 w 257"/>
                <a:gd name="T113" fmla="*/ 103 h 113"/>
                <a:gd name="T114" fmla="*/ 675 w 257"/>
                <a:gd name="T115" fmla="*/ 89 h 113"/>
                <a:gd name="T116" fmla="*/ 712 w 257"/>
                <a:gd name="T117" fmla="*/ 74 h 113"/>
                <a:gd name="T118" fmla="*/ 753 w 257"/>
                <a:gd name="T119" fmla="*/ 53 h 113"/>
                <a:gd name="T120" fmla="*/ 748 w 257"/>
                <a:gd name="T121" fmla="*/ 46 h 1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7"/>
                <a:gd name="T184" fmla="*/ 0 h 113"/>
                <a:gd name="T185" fmla="*/ 257 w 257"/>
                <a:gd name="T186" fmla="*/ 113 h 11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7" h="113">
                  <a:moveTo>
                    <a:pt x="255" y="16"/>
                  </a:moveTo>
                  <a:cubicBezTo>
                    <a:pt x="255" y="14"/>
                    <a:pt x="257" y="11"/>
                    <a:pt x="257" y="9"/>
                  </a:cubicBezTo>
                  <a:cubicBezTo>
                    <a:pt x="255" y="6"/>
                    <a:pt x="245" y="6"/>
                    <a:pt x="241" y="8"/>
                  </a:cubicBezTo>
                  <a:cubicBezTo>
                    <a:pt x="237" y="9"/>
                    <a:pt x="230" y="8"/>
                    <a:pt x="221" y="8"/>
                  </a:cubicBezTo>
                  <a:cubicBezTo>
                    <a:pt x="216" y="8"/>
                    <a:pt x="207" y="11"/>
                    <a:pt x="198" y="16"/>
                  </a:cubicBezTo>
                  <a:cubicBezTo>
                    <a:pt x="189" y="20"/>
                    <a:pt x="181" y="25"/>
                    <a:pt x="177" y="28"/>
                  </a:cubicBezTo>
                  <a:cubicBezTo>
                    <a:pt x="176" y="28"/>
                    <a:pt x="176" y="29"/>
                    <a:pt x="176" y="29"/>
                  </a:cubicBezTo>
                  <a:cubicBezTo>
                    <a:pt x="173" y="32"/>
                    <a:pt x="165" y="33"/>
                    <a:pt x="165" y="33"/>
                  </a:cubicBezTo>
                  <a:cubicBezTo>
                    <a:pt x="179" y="4"/>
                    <a:pt x="179" y="4"/>
                    <a:pt x="179" y="4"/>
                  </a:cubicBezTo>
                  <a:cubicBezTo>
                    <a:pt x="124" y="7"/>
                    <a:pt x="124" y="7"/>
                    <a:pt x="124" y="7"/>
                  </a:cubicBezTo>
                  <a:cubicBezTo>
                    <a:pt x="128" y="0"/>
                    <a:pt x="128" y="0"/>
                    <a:pt x="128" y="0"/>
                  </a:cubicBezTo>
                  <a:cubicBezTo>
                    <a:pt x="127" y="0"/>
                    <a:pt x="126" y="0"/>
                    <a:pt x="125" y="1"/>
                  </a:cubicBezTo>
                  <a:cubicBezTo>
                    <a:pt x="124" y="1"/>
                    <a:pt x="122" y="1"/>
                    <a:pt x="120" y="2"/>
                  </a:cubicBezTo>
                  <a:cubicBezTo>
                    <a:pt x="116" y="4"/>
                    <a:pt x="114" y="6"/>
                    <a:pt x="111" y="9"/>
                  </a:cubicBezTo>
                  <a:cubicBezTo>
                    <a:pt x="108" y="12"/>
                    <a:pt x="106" y="12"/>
                    <a:pt x="104" y="12"/>
                  </a:cubicBezTo>
                  <a:cubicBezTo>
                    <a:pt x="104" y="12"/>
                    <a:pt x="104" y="12"/>
                    <a:pt x="103" y="13"/>
                  </a:cubicBezTo>
                  <a:cubicBezTo>
                    <a:pt x="102" y="13"/>
                    <a:pt x="101" y="14"/>
                    <a:pt x="100" y="16"/>
                  </a:cubicBezTo>
                  <a:cubicBezTo>
                    <a:pt x="99" y="16"/>
                    <a:pt x="99" y="16"/>
                    <a:pt x="98" y="17"/>
                  </a:cubicBezTo>
                  <a:cubicBezTo>
                    <a:pt x="98" y="17"/>
                    <a:pt x="98" y="17"/>
                    <a:pt x="98" y="17"/>
                  </a:cubicBezTo>
                  <a:cubicBezTo>
                    <a:pt x="97" y="18"/>
                    <a:pt x="97" y="18"/>
                    <a:pt x="97" y="18"/>
                  </a:cubicBezTo>
                  <a:cubicBezTo>
                    <a:pt x="97" y="18"/>
                    <a:pt x="97" y="18"/>
                    <a:pt x="97" y="18"/>
                  </a:cubicBezTo>
                  <a:cubicBezTo>
                    <a:pt x="95" y="19"/>
                    <a:pt x="94" y="20"/>
                    <a:pt x="92" y="21"/>
                  </a:cubicBezTo>
                  <a:cubicBezTo>
                    <a:pt x="90" y="21"/>
                    <a:pt x="89" y="22"/>
                    <a:pt x="88" y="23"/>
                  </a:cubicBezTo>
                  <a:cubicBezTo>
                    <a:pt x="85" y="24"/>
                    <a:pt x="81" y="25"/>
                    <a:pt x="79" y="26"/>
                  </a:cubicBezTo>
                  <a:cubicBezTo>
                    <a:pt x="79" y="26"/>
                    <a:pt x="78" y="26"/>
                    <a:pt x="78" y="27"/>
                  </a:cubicBezTo>
                  <a:cubicBezTo>
                    <a:pt x="78" y="27"/>
                    <a:pt x="78" y="27"/>
                    <a:pt x="77" y="27"/>
                  </a:cubicBezTo>
                  <a:cubicBezTo>
                    <a:pt x="77" y="28"/>
                    <a:pt x="74" y="28"/>
                    <a:pt x="71" y="28"/>
                  </a:cubicBezTo>
                  <a:cubicBezTo>
                    <a:pt x="64" y="29"/>
                    <a:pt x="64" y="33"/>
                    <a:pt x="62" y="36"/>
                  </a:cubicBezTo>
                  <a:cubicBezTo>
                    <a:pt x="60" y="38"/>
                    <a:pt x="59" y="41"/>
                    <a:pt x="55" y="41"/>
                  </a:cubicBezTo>
                  <a:cubicBezTo>
                    <a:pt x="54" y="42"/>
                    <a:pt x="54" y="42"/>
                    <a:pt x="53" y="42"/>
                  </a:cubicBezTo>
                  <a:cubicBezTo>
                    <a:pt x="53" y="41"/>
                    <a:pt x="53" y="41"/>
                    <a:pt x="53" y="41"/>
                  </a:cubicBezTo>
                  <a:cubicBezTo>
                    <a:pt x="52" y="41"/>
                    <a:pt x="52" y="41"/>
                    <a:pt x="52" y="41"/>
                  </a:cubicBezTo>
                  <a:cubicBezTo>
                    <a:pt x="45" y="40"/>
                    <a:pt x="40" y="41"/>
                    <a:pt x="37" y="47"/>
                  </a:cubicBezTo>
                  <a:cubicBezTo>
                    <a:pt x="36" y="50"/>
                    <a:pt x="35" y="51"/>
                    <a:pt x="33" y="52"/>
                  </a:cubicBezTo>
                  <a:cubicBezTo>
                    <a:pt x="32" y="52"/>
                    <a:pt x="32" y="53"/>
                    <a:pt x="31" y="53"/>
                  </a:cubicBezTo>
                  <a:cubicBezTo>
                    <a:pt x="30" y="53"/>
                    <a:pt x="30" y="53"/>
                    <a:pt x="30" y="53"/>
                  </a:cubicBezTo>
                  <a:cubicBezTo>
                    <a:pt x="29" y="53"/>
                    <a:pt x="28" y="54"/>
                    <a:pt x="26" y="54"/>
                  </a:cubicBezTo>
                  <a:cubicBezTo>
                    <a:pt x="22" y="56"/>
                    <a:pt x="17" y="60"/>
                    <a:pt x="16" y="66"/>
                  </a:cubicBezTo>
                  <a:cubicBezTo>
                    <a:pt x="13" y="66"/>
                    <a:pt x="13" y="66"/>
                    <a:pt x="13" y="66"/>
                  </a:cubicBezTo>
                  <a:cubicBezTo>
                    <a:pt x="11" y="67"/>
                    <a:pt x="7" y="70"/>
                    <a:pt x="4" y="74"/>
                  </a:cubicBezTo>
                  <a:cubicBezTo>
                    <a:pt x="1" y="79"/>
                    <a:pt x="0" y="85"/>
                    <a:pt x="0" y="85"/>
                  </a:cubicBezTo>
                  <a:cubicBezTo>
                    <a:pt x="0" y="85"/>
                    <a:pt x="4" y="84"/>
                    <a:pt x="3" y="87"/>
                  </a:cubicBezTo>
                  <a:cubicBezTo>
                    <a:pt x="1" y="90"/>
                    <a:pt x="0" y="90"/>
                    <a:pt x="5" y="90"/>
                  </a:cubicBezTo>
                  <a:cubicBezTo>
                    <a:pt x="9" y="91"/>
                    <a:pt x="7" y="94"/>
                    <a:pt x="7" y="94"/>
                  </a:cubicBezTo>
                  <a:cubicBezTo>
                    <a:pt x="13" y="95"/>
                    <a:pt x="13" y="101"/>
                    <a:pt x="15" y="104"/>
                  </a:cubicBezTo>
                  <a:cubicBezTo>
                    <a:pt x="16" y="106"/>
                    <a:pt x="22" y="113"/>
                    <a:pt x="28" y="107"/>
                  </a:cubicBezTo>
                  <a:cubicBezTo>
                    <a:pt x="35" y="101"/>
                    <a:pt x="49" y="96"/>
                    <a:pt x="49" y="96"/>
                  </a:cubicBezTo>
                  <a:cubicBezTo>
                    <a:pt x="49" y="102"/>
                    <a:pt x="59" y="101"/>
                    <a:pt x="59" y="101"/>
                  </a:cubicBezTo>
                  <a:cubicBezTo>
                    <a:pt x="61" y="98"/>
                    <a:pt x="67" y="96"/>
                    <a:pt x="67" y="96"/>
                  </a:cubicBezTo>
                  <a:cubicBezTo>
                    <a:pt x="67" y="96"/>
                    <a:pt x="71" y="96"/>
                    <a:pt x="79" y="97"/>
                  </a:cubicBezTo>
                  <a:cubicBezTo>
                    <a:pt x="88" y="97"/>
                    <a:pt x="91" y="93"/>
                    <a:pt x="97" y="86"/>
                  </a:cubicBezTo>
                  <a:cubicBezTo>
                    <a:pt x="103" y="79"/>
                    <a:pt x="118" y="72"/>
                    <a:pt x="126" y="73"/>
                  </a:cubicBezTo>
                  <a:cubicBezTo>
                    <a:pt x="135" y="73"/>
                    <a:pt x="143" y="69"/>
                    <a:pt x="145" y="62"/>
                  </a:cubicBezTo>
                  <a:cubicBezTo>
                    <a:pt x="146" y="56"/>
                    <a:pt x="154" y="57"/>
                    <a:pt x="159" y="60"/>
                  </a:cubicBezTo>
                  <a:cubicBezTo>
                    <a:pt x="164" y="63"/>
                    <a:pt x="179" y="59"/>
                    <a:pt x="182" y="55"/>
                  </a:cubicBezTo>
                  <a:cubicBezTo>
                    <a:pt x="185" y="50"/>
                    <a:pt x="194" y="46"/>
                    <a:pt x="200" y="45"/>
                  </a:cubicBezTo>
                  <a:cubicBezTo>
                    <a:pt x="206" y="44"/>
                    <a:pt x="213" y="37"/>
                    <a:pt x="215" y="35"/>
                  </a:cubicBezTo>
                  <a:cubicBezTo>
                    <a:pt x="217" y="33"/>
                    <a:pt x="223" y="30"/>
                    <a:pt x="230" y="30"/>
                  </a:cubicBezTo>
                  <a:cubicBezTo>
                    <a:pt x="237" y="29"/>
                    <a:pt x="238" y="29"/>
                    <a:pt x="243" y="25"/>
                  </a:cubicBezTo>
                  <a:cubicBezTo>
                    <a:pt x="248" y="22"/>
                    <a:pt x="257" y="18"/>
                    <a:pt x="257" y="18"/>
                  </a:cubicBezTo>
                  <a:cubicBezTo>
                    <a:pt x="256" y="18"/>
                    <a:pt x="255" y="18"/>
                    <a:pt x="255" y="16"/>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4"/>
            <p:cNvSpPr/>
            <p:nvPr/>
          </p:nvSpPr>
          <p:spPr bwMode="auto">
            <a:xfrm>
              <a:off x="4830" y="1753"/>
              <a:ext cx="456" cy="260"/>
            </a:xfrm>
            <a:custGeom>
              <a:avLst/>
              <a:gdLst>
                <a:gd name="T0" fmla="*/ 362 w 266"/>
                <a:gd name="T1" fmla="*/ 412 h 152"/>
                <a:gd name="T2" fmla="*/ 367 w 266"/>
                <a:gd name="T3" fmla="*/ 409 h 152"/>
                <a:gd name="T4" fmla="*/ 379 w 266"/>
                <a:gd name="T5" fmla="*/ 407 h 152"/>
                <a:gd name="T6" fmla="*/ 387 w 266"/>
                <a:gd name="T7" fmla="*/ 404 h 152"/>
                <a:gd name="T8" fmla="*/ 406 w 266"/>
                <a:gd name="T9" fmla="*/ 378 h 152"/>
                <a:gd name="T10" fmla="*/ 447 w 266"/>
                <a:gd name="T11" fmla="*/ 371 h 152"/>
                <a:gd name="T12" fmla="*/ 453 w 266"/>
                <a:gd name="T13" fmla="*/ 371 h 152"/>
                <a:gd name="T14" fmla="*/ 482 w 266"/>
                <a:gd name="T15" fmla="*/ 342 h 152"/>
                <a:gd name="T16" fmla="*/ 499 w 266"/>
                <a:gd name="T17" fmla="*/ 334 h 152"/>
                <a:gd name="T18" fmla="*/ 509 w 266"/>
                <a:gd name="T19" fmla="*/ 334 h 152"/>
                <a:gd name="T20" fmla="*/ 519 w 266"/>
                <a:gd name="T21" fmla="*/ 330 h 152"/>
                <a:gd name="T22" fmla="*/ 523 w 266"/>
                <a:gd name="T23" fmla="*/ 328 h 152"/>
                <a:gd name="T24" fmla="*/ 526 w 266"/>
                <a:gd name="T25" fmla="*/ 325 h 152"/>
                <a:gd name="T26" fmla="*/ 561 w 266"/>
                <a:gd name="T27" fmla="*/ 313 h 152"/>
                <a:gd name="T28" fmla="*/ 576 w 266"/>
                <a:gd name="T29" fmla="*/ 304 h 152"/>
                <a:gd name="T30" fmla="*/ 576 w 266"/>
                <a:gd name="T31" fmla="*/ 304 h 152"/>
                <a:gd name="T32" fmla="*/ 579 w 266"/>
                <a:gd name="T33" fmla="*/ 301 h 152"/>
                <a:gd name="T34" fmla="*/ 579 w 266"/>
                <a:gd name="T35" fmla="*/ 301 h 152"/>
                <a:gd name="T36" fmla="*/ 581 w 266"/>
                <a:gd name="T37" fmla="*/ 298 h 152"/>
                <a:gd name="T38" fmla="*/ 593 w 266"/>
                <a:gd name="T39" fmla="*/ 289 h 152"/>
                <a:gd name="T40" fmla="*/ 617 w 266"/>
                <a:gd name="T41" fmla="*/ 277 h 152"/>
                <a:gd name="T42" fmla="*/ 617 w 266"/>
                <a:gd name="T43" fmla="*/ 277 h 152"/>
                <a:gd name="T44" fmla="*/ 622 w 266"/>
                <a:gd name="T45" fmla="*/ 272 h 152"/>
                <a:gd name="T46" fmla="*/ 643 w 266"/>
                <a:gd name="T47" fmla="*/ 258 h 152"/>
                <a:gd name="T48" fmla="*/ 658 w 266"/>
                <a:gd name="T49" fmla="*/ 255 h 152"/>
                <a:gd name="T50" fmla="*/ 663 w 266"/>
                <a:gd name="T51" fmla="*/ 251 h 152"/>
                <a:gd name="T52" fmla="*/ 658 w 266"/>
                <a:gd name="T53" fmla="*/ 255 h 152"/>
                <a:gd name="T54" fmla="*/ 667 w 266"/>
                <a:gd name="T55" fmla="*/ 251 h 152"/>
                <a:gd name="T56" fmla="*/ 782 w 266"/>
                <a:gd name="T57" fmla="*/ 3 h 152"/>
                <a:gd name="T58" fmla="*/ 761 w 266"/>
                <a:gd name="T59" fmla="*/ 0 h 152"/>
                <a:gd name="T60" fmla="*/ 717 w 266"/>
                <a:gd name="T61" fmla="*/ 9 h 152"/>
                <a:gd name="T62" fmla="*/ 670 w 266"/>
                <a:gd name="T63" fmla="*/ 29 h 152"/>
                <a:gd name="T64" fmla="*/ 622 w 266"/>
                <a:gd name="T65" fmla="*/ 38 h 152"/>
                <a:gd name="T66" fmla="*/ 579 w 266"/>
                <a:gd name="T67" fmla="*/ 46 h 152"/>
                <a:gd name="T68" fmla="*/ 547 w 266"/>
                <a:gd name="T69" fmla="*/ 46 h 152"/>
                <a:gd name="T70" fmla="*/ 514 w 266"/>
                <a:gd name="T71" fmla="*/ 56 h 152"/>
                <a:gd name="T72" fmla="*/ 485 w 266"/>
                <a:gd name="T73" fmla="*/ 65 h 152"/>
                <a:gd name="T74" fmla="*/ 435 w 266"/>
                <a:gd name="T75" fmla="*/ 79 h 152"/>
                <a:gd name="T76" fmla="*/ 411 w 266"/>
                <a:gd name="T77" fmla="*/ 74 h 152"/>
                <a:gd name="T78" fmla="*/ 444 w 266"/>
                <a:gd name="T79" fmla="*/ 67 h 152"/>
                <a:gd name="T80" fmla="*/ 456 w 266"/>
                <a:gd name="T81" fmla="*/ 62 h 152"/>
                <a:gd name="T82" fmla="*/ 429 w 266"/>
                <a:gd name="T83" fmla="*/ 56 h 152"/>
                <a:gd name="T84" fmla="*/ 396 w 266"/>
                <a:gd name="T85" fmla="*/ 50 h 152"/>
                <a:gd name="T86" fmla="*/ 161 w 266"/>
                <a:gd name="T87" fmla="*/ 50 h 152"/>
                <a:gd name="T88" fmla="*/ 0 w 266"/>
                <a:gd name="T89" fmla="*/ 366 h 152"/>
                <a:gd name="T90" fmla="*/ 46 w 266"/>
                <a:gd name="T91" fmla="*/ 378 h 152"/>
                <a:gd name="T92" fmla="*/ 118 w 266"/>
                <a:gd name="T93" fmla="*/ 392 h 152"/>
                <a:gd name="T94" fmla="*/ 147 w 266"/>
                <a:gd name="T95" fmla="*/ 407 h 152"/>
                <a:gd name="T96" fmla="*/ 185 w 266"/>
                <a:gd name="T97" fmla="*/ 407 h 152"/>
                <a:gd name="T98" fmla="*/ 223 w 266"/>
                <a:gd name="T99" fmla="*/ 416 h 152"/>
                <a:gd name="T100" fmla="*/ 252 w 266"/>
                <a:gd name="T101" fmla="*/ 407 h 152"/>
                <a:gd name="T102" fmla="*/ 291 w 266"/>
                <a:gd name="T103" fmla="*/ 433 h 152"/>
                <a:gd name="T104" fmla="*/ 329 w 266"/>
                <a:gd name="T105" fmla="*/ 445 h 152"/>
                <a:gd name="T106" fmla="*/ 329 w 266"/>
                <a:gd name="T107" fmla="*/ 445 h 152"/>
                <a:gd name="T108" fmla="*/ 329 w 266"/>
                <a:gd name="T109" fmla="*/ 445 h 152"/>
                <a:gd name="T110" fmla="*/ 338 w 266"/>
                <a:gd name="T111" fmla="*/ 445 h 152"/>
                <a:gd name="T112" fmla="*/ 362 w 266"/>
                <a:gd name="T113" fmla="*/ 412 h 1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6"/>
                <a:gd name="T172" fmla="*/ 0 h 152"/>
                <a:gd name="T173" fmla="*/ 266 w 266"/>
                <a:gd name="T174" fmla="*/ 152 h 1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6" h="152">
                  <a:moveTo>
                    <a:pt x="123" y="141"/>
                  </a:moveTo>
                  <a:cubicBezTo>
                    <a:pt x="124" y="141"/>
                    <a:pt x="125" y="141"/>
                    <a:pt x="125" y="140"/>
                  </a:cubicBezTo>
                  <a:cubicBezTo>
                    <a:pt x="127" y="140"/>
                    <a:pt x="128" y="139"/>
                    <a:pt x="129" y="139"/>
                  </a:cubicBezTo>
                  <a:cubicBezTo>
                    <a:pt x="130" y="139"/>
                    <a:pt x="131" y="138"/>
                    <a:pt x="132" y="138"/>
                  </a:cubicBezTo>
                  <a:cubicBezTo>
                    <a:pt x="135" y="136"/>
                    <a:pt x="136" y="132"/>
                    <a:pt x="138" y="129"/>
                  </a:cubicBezTo>
                  <a:cubicBezTo>
                    <a:pt x="140" y="126"/>
                    <a:pt x="147" y="126"/>
                    <a:pt x="152" y="127"/>
                  </a:cubicBezTo>
                  <a:cubicBezTo>
                    <a:pt x="153" y="128"/>
                    <a:pt x="153" y="128"/>
                    <a:pt x="154" y="127"/>
                  </a:cubicBezTo>
                  <a:cubicBezTo>
                    <a:pt x="158" y="126"/>
                    <a:pt x="162" y="120"/>
                    <a:pt x="164" y="117"/>
                  </a:cubicBezTo>
                  <a:cubicBezTo>
                    <a:pt x="165" y="115"/>
                    <a:pt x="168" y="114"/>
                    <a:pt x="170" y="114"/>
                  </a:cubicBezTo>
                  <a:cubicBezTo>
                    <a:pt x="171" y="114"/>
                    <a:pt x="172" y="114"/>
                    <a:pt x="173" y="114"/>
                  </a:cubicBezTo>
                  <a:cubicBezTo>
                    <a:pt x="173" y="114"/>
                    <a:pt x="174" y="114"/>
                    <a:pt x="177" y="113"/>
                  </a:cubicBezTo>
                  <a:cubicBezTo>
                    <a:pt x="177" y="112"/>
                    <a:pt x="178" y="112"/>
                    <a:pt x="178" y="112"/>
                  </a:cubicBezTo>
                  <a:cubicBezTo>
                    <a:pt x="178" y="112"/>
                    <a:pt x="179" y="112"/>
                    <a:pt x="179" y="111"/>
                  </a:cubicBezTo>
                  <a:cubicBezTo>
                    <a:pt x="181" y="110"/>
                    <a:pt x="186" y="109"/>
                    <a:pt x="191" y="107"/>
                  </a:cubicBezTo>
                  <a:cubicBezTo>
                    <a:pt x="193" y="106"/>
                    <a:pt x="195" y="105"/>
                    <a:pt x="196" y="104"/>
                  </a:cubicBezTo>
                  <a:cubicBezTo>
                    <a:pt x="196" y="104"/>
                    <a:pt x="196" y="104"/>
                    <a:pt x="196" y="104"/>
                  </a:cubicBezTo>
                  <a:cubicBezTo>
                    <a:pt x="196" y="104"/>
                    <a:pt x="196" y="104"/>
                    <a:pt x="197" y="103"/>
                  </a:cubicBezTo>
                  <a:cubicBezTo>
                    <a:pt x="197" y="103"/>
                    <a:pt x="197" y="103"/>
                    <a:pt x="197" y="103"/>
                  </a:cubicBezTo>
                  <a:cubicBezTo>
                    <a:pt x="197" y="103"/>
                    <a:pt x="198" y="102"/>
                    <a:pt x="198" y="102"/>
                  </a:cubicBezTo>
                  <a:cubicBezTo>
                    <a:pt x="199" y="101"/>
                    <a:pt x="201" y="99"/>
                    <a:pt x="202" y="99"/>
                  </a:cubicBezTo>
                  <a:cubicBezTo>
                    <a:pt x="205" y="97"/>
                    <a:pt x="207" y="98"/>
                    <a:pt x="210" y="95"/>
                  </a:cubicBezTo>
                  <a:cubicBezTo>
                    <a:pt x="210" y="95"/>
                    <a:pt x="210" y="95"/>
                    <a:pt x="210" y="95"/>
                  </a:cubicBezTo>
                  <a:cubicBezTo>
                    <a:pt x="211" y="94"/>
                    <a:pt x="211" y="94"/>
                    <a:pt x="212" y="93"/>
                  </a:cubicBezTo>
                  <a:cubicBezTo>
                    <a:pt x="213" y="91"/>
                    <a:pt x="216" y="89"/>
                    <a:pt x="219" y="88"/>
                  </a:cubicBezTo>
                  <a:cubicBezTo>
                    <a:pt x="220" y="87"/>
                    <a:pt x="222" y="87"/>
                    <a:pt x="224" y="87"/>
                  </a:cubicBezTo>
                  <a:cubicBezTo>
                    <a:pt x="225" y="86"/>
                    <a:pt x="226" y="86"/>
                    <a:pt x="226" y="86"/>
                  </a:cubicBezTo>
                  <a:cubicBezTo>
                    <a:pt x="226" y="86"/>
                    <a:pt x="225" y="86"/>
                    <a:pt x="224" y="87"/>
                  </a:cubicBezTo>
                  <a:cubicBezTo>
                    <a:pt x="225" y="86"/>
                    <a:pt x="226" y="86"/>
                    <a:pt x="227" y="86"/>
                  </a:cubicBezTo>
                  <a:cubicBezTo>
                    <a:pt x="266" y="1"/>
                    <a:pt x="266" y="1"/>
                    <a:pt x="266" y="1"/>
                  </a:cubicBezTo>
                  <a:cubicBezTo>
                    <a:pt x="266" y="1"/>
                    <a:pt x="263" y="0"/>
                    <a:pt x="259" y="0"/>
                  </a:cubicBezTo>
                  <a:cubicBezTo>
                    <a:pt x="256" y="0"/>
                    <a:pt x="250" y="0"/>
                    <a:pt x="244" y="3"/>
                  </a:cubicBezTo>
                  <a:cubicBezTo>
                    <a:pt x="238" y="6"/>
                    <a:pt x="233" y="9"/>
                    <a:pt x="228" y="10"/>
                  </a:cubicBezTo>
                  <a:cubicBezTo>
                    <a:pt x="223" y="10"/>
                    <a:pt x="218" y="11"/>
                    <a:pt x="212" y="13"/>
                  </a:cubicBezTo>
                  <a:cubicBezTo>
                    <a:pt x="206" y="16"/>
                    <a:pt x="199" y="18"/>
                    <a:pt x="197" y="16"/>
                  </a:cubicBezTo>
                  <a:cubicBezTo>
                    <a:pt x="195" y="14"/>
                    <a:pt x="190" y="14"/>
                    <a:pt x="186" y="16"/>
                  </a:cubicBezTo>
                  <a:cubicBezTo>
                    <a:pt x="182" y="18"/>
                    <a:pt x="178" y="19"/>
                    <a:pt x="175" y="19"/>
                  </a:cubicBezTo>
                  <a:cubicBezTo>
                    <a:pt x="171" y="19"/>
                    <a:pt x="169" y="20"/>
                    <a:pt x="165" y="22"/>
                  </a:cubicBezTo>
                  <a:cubicBezTo>
                    <a:pt x="162" y="24"/>
                    <a:pt x="154" y="27"/>
                    <a:pt x="148" y="27"/>
                  </a:cubicBezTo>
                  <a:cubicBezTo>
                    <a:pt x="143" y="27"/>
                    <a:pt x="140" y="26"/>
                    <a:pt x="140" y="25"/>
                  </a:cubicBezTo>
                  <a:cubicBezTo>
                    <a:pt x="141" y="24"/>
                    <a:pt x="149" y="23"/>
                    <a:pt x="151" y="23"/>
                  </a:cubicBezTo>
                  <a:cubicBezTo>
                    <a:pt x="153" y="22"/>
                    <a:pt x="155" y="22"/>
                    <a:pt x="155" y="21"/>
                  </a:cubicBezTo>
                  <a:cubicBezTo>
                    <a:pt x="156" y="20"/>
                    <a:pt x="152" y="19"/>
                    <a:pt x="146" y="19"/>
                  </a:cubicBezTo>
                  <a:cubicBezTo>
                    <a:pt x="139" y="19"/>
                    <a:pt x="133" y="19"/>
                    <a:pt x="135" y="17"/>
                  </a:cubicBezTo>
                  <a:cubicBezTo>
                    <a:pt x="55" y="17"/>
                    <a:pt x="55" y="17"/>
                    <a:pt x="55" y="17"/>
                  </a:cubicBezTo>
                  <a:cubicBezTo>
                    <a:pt x="0" y="125"/>
                    <a:pt x="0" y="125"/>
                    <a:pt x="0" y="125"/>
                  </a:cubicBezTo>
                  <a:cubicBezTo>
                    <a:pt x="9" y="123"/>
                    <a:pt x="14" y="127"/>
                    <a:pt x="16" y="129"/>
                  </a:cubicBezTo>
                  <a:cubicBezTo>
                    <a:pt x="17" y="132"/>
                    <a:pt x="33" y="133"/>
                    <a:pt x="40" y="134"/>
                  </a:cubicBezTo>
                  <a:cubicBezTo>
                    <a:pt x="47" y="134"/>
                    <a:pt x="48" y="136"/>
                    <a:pt x="50" y="139"/>
                  </a:cubicBezTo>
                  <a:cubicBezTo>
                    <a:pt x="53" y="142"/>
                    <a:pt x="58" y="139"/>
                    <a:pt x="63" y="139"/>
                  </a:cubicBezTo>
                  <a:cubicBezTo>
                    <a:pt x="68" y="139"/>
                    <a:pt x="71" y="141"/>
                    <a:pt x="76" y="142"/>
                  </a:cubicBezTo>
                  <a:cubicBezTo>
                    <a:pt x="80" y="142"/>
                    <a:pt x="82" y="140"/>
                    <a:pt x="86" y="139"/>
                  </a:cubicBezTo>
                  <a:cubicBezTo>
                    <a:pt x="91" y="138"/>
                    <a:pt x="93" y="143"/>
                    <a:pt x="99" y="148"/>
                  </a:cubicBezTo>
                  <a:cubicBezTo>
                    <a:pt x="102" y="151"/>
                    <a:pt x="109" y="152"/>
                    <a:pt x="112" y="152"/>
                  </a:cubicBezTo>
                  <a:cubicBezTo>
                    <a:pt x="112" y="152"/>
                    <a:pt x="112" y="152"/>
                    <a:pt x="112" y="152"/>
                  </a:cubicBezTo>
                  <a:cubicBezTo>
                    <a:pt x="112" y="152"/>
                    <a:pt x="112" y="152"/>
                    <a:pt x="112" y="152"/>
                  </a:cubicBezTo>
                  <a:cubicBezTo>
                    <a:pt x="114" y="152"/>
                    <a:pt x="115" y="152"/>
                    <a:pt x="115" y="152"/>
                  </a:cubicBezTo>
                  <a:cubicBezTo>
                    <a:pt x="115" y="152"/>
                    <a:pt x="115" y="145"/>
                    <a:pt x="123" y="141"/>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5"/>
            <p:cNvSpPr/>
            <p:nvPr/>
          </p:nvSpPr>
          <p:spPr bwMode="auto">
            <a:xfrm>
              <a:off x="5282" y="1888"/>
              <a:ext cx="402" cy="149"/>
            </a:xfrm>
            <a:custGeom>
              <a:avLst/>
              <a:gdLst>
                <a:gd name="T0" fmla="*/ 688 w 235"/>
                <a:gd name="T1" fmla="*/ 170 h 87"/>
                <a:gd name="T2" fmla="*/ 626 w 235"/>
                <a:gd name="T3" fmla="*/ 0 h 87"/>
                <a:gd name="T4" fmla="*/ 621 w 235"/>
                <a:gd name="T5" fmla="*/ 3 h 87"/>
                <a:gd name="T6" fmla="*/ 41 w 235"/>
                <a:gd name="T7" fmla="*/ 33 h 87"/>
                <a:gd name="T8" fmla="*/ 41 w 235"/>
                <a:gd name="T9" fmla="*/ 36 h 87"/>
                <a:gd name="T10" fmla="*/ 29 w 235"/>
                <a:gd name="T11" fmla="*/ 106 h 87"/>
                <a:gd name="T12" fmla="*/ 96 w 235"/>
                <a:gd name="T13" fmla="*/ 67 h 87"/>
                <a:gd name="T14" fmla="*/ 176 w 235"/>
                <a:gd name="T15" fmla="*/ 45 h 87"/>
                <a:gd name="T16" fmla="*/ 269 w 235"/>
                <a:gd name="T17" fmla="*/ 46 h 87"/>
                <a:gd name="T18" fmla="*/ 269 w 235"/>
                <a:gd name="T19" fmla="*/ 50 h 87"/>
                <a:gd name="T20" fmla="*/ 269 w 235"/>
                <a:gd name="T21" fmla="*/ 74 h 87"/>
                <a:gd name="T22" fmla="*/ 330 w 235"/>
                <a:gd name="T23" fmla="*/ 111 h 87"/>
                <a:gd name="T24" fmla="*/ 308 w 235"/>
                <a:gd name="T25" fmla="*/ 176 h 87"/>
                <a:gd name="T26" fmla="*/ 363 w 235"/>
                <a:gd name="T27" fmla="*/ 206 h 87"/>
                <a:gd name="T28" fmla="*/ 448 w 235"/>
                <a:gd name="T29" fmla="*/ 223 h 87"/>
                <a:gd name="T30" fmla="*/ 441 w 235"/>
                <a:gd name="T31" fmla="*/ 235 h 87"/>
                <a:gd name="T32" fmla="*/ 462 w 235"/>
                <a:gd name="T33" fmla="*/ 235 h 87"/>
                <a:gd name="T34" fmla="*/ 453 w 235"/>
                <a:gd name="T35" fmla="*/ 214 h 87"/>
                <a:gd name="T36" fmla="*/ 419 w 235"/>
                <a:gd name="T37" fmla="*/ 185 h 87"/>
                <a:gd name="T38" fmla="*/ 460 w 235"/>
                <a:gd name="T39" fmla="*/ 199 h 87"/>
                <a:gd name="T40" fmla="*/ 453 w 235"/>
                <a:gd name="T41" fmla="*/ 158 h 87"/>
                <a:gd name="T42" fmla="*/ 470 w 235"/>
                <a:gd name="T43" fmla="*/ 135 h 87"/>
                <a:gd name="T44" fmla="*/ 482 w 235"/>
                <a:gd name="T45" fmla="*/ 120 h 87"/>
                <a:gd name="T46" fmla="*/ 498 w 235"/>
                <a:gd name="T47" fmla="*/ 108 h 87"/>
                <a:gd name="T48" fmla="*/ 494 w 235"/>
                <a:gd name="T49" fmla="*/ 98 h 87"/>
                <a:gd name="T50" fmla="*/ 491 w 235"/>
                <a:gd name="T51" fmla="*/ 77 h 87"/>
                <a:gd name="T52" fmla="*/ 503 w 235"/>
                <a:gd name="T53" fmla="*/ 70 h 87"/>
                <a:gd name="T54" fmla="*/ 515 w 235"/>
                <a:gd name="T55" fmla="*/ 65 h 87"/>
                <a:gd name="T56" fmla="*/ 527 w 235"/>
                <a:gd name="T57" fmla="*/ 58 h 87"/>
                <a:gd name="T58" fmla="*/ 539 w 235"/>
                <a:gd name="T59" fmla="*/ 58 h 87"/>
                <a:gd name="T60" fmla="*/ 565 w 235"/>
                <a:gd name="T61" fmla="*/ 46 h 87"/>
                <a:gd name="T62" fmla="*/ 582 w 235"/>
                <a:gd name="T63" fmla="*/ 29 h 87"/>
                <a:gd name="T64" fmla="*/ 609 w 235"/>
                <a:gd name="T65" fmla="*/ 36 h 87"/>
                <a:gd name="T66" fmla="*/ 588 w 235"/>
                <a:gd name="T67" fmla="*/ 53 h 87"/>
                <a:gd name="T68" fmla="*/ 544 w 235"/>
                <a:gd name="T69" fmla="*/ 70 h 87"/>
                <a:gd name="T70" fmla="*/ 544 w 235"/>
                <a:gd name="T71" fmla="*/ 98 h 87"/>
                <a:gd name="T72" fmla="*/ 523 w 235"/>
                <a:gd name="T73" fmla="*/ 120 h 87"/>
                <a:gd name="T74" fmla="*/ 498 w 235"/>
                <a:gd name="T75" fmla="*/ 137 h 87"/>
                <a:gd name="T76" fmla="*/ 520 w 235"/>
                <a:gd name="T77" fmla="*/ 147 h 87"/>
                <a:gd name="T78" fmla="*/ 515 w 235"/>
                <a:gd name="T79" fmla="*/ 164 h 87"/>
                <a:gd name="T80" fmla="*/ 501 w 235"/>
                <a:gd name="T81" fmla="*/ 170 h 87"/>
                <a:gd name="T82" fmla="*/ 489 w 235"/>
                <a:gd name="T83" fmla="*/ 197 h 87"/>
                <a:gd name="T84" fmla="*/ 518 w 235"/>
                <a:gd name="T85" fmla="*/ 199 h 87"/>
                <a:gd name="T86" fmla="*/ 541 w 235"/>
                <a:gd name="T87" fmla="*/ 197 h 87"/>
                <a:gd name="T88" fmla="*/ 539 w 235"/>
                <a:gd name="T89" fmla="*/ 214 h 87"/>
                <a:gd name="T90" fmla="*/ 547 w 235"/>
                <a:gd name="T91" fmla="*/ 219 h 87"/>
                <a:gd name="T92" fmla="*/ 535 w 235"/>
                <a:gd name="T93" fmla="*/ 231 h 87"/>
                <a:gd name="T94" fmla="*/ 523 w 235"/>
                <a:gd name="T95" fmla="*/ 250 h 87"/>
                <a:gd name="T96" fmla="*/ 594 w 235"/>
                <a:gd name="T97" fmla="*/ 238 h 87"/>
                <a:gd name="T98" fmla="*/ 650 w 235"/>
                <a:gd name="T99" fmla="*/ 209 h 87"/>
                <a:gd name="T100" fmla="*/ 643 w 235"/>
                <a:gd name="T101" fmla="*/ 226 h 87"/>
                <a:gd name="T102" fmla="*/ 676 w 235"/>
                <a:gd name="T103" fmla="*/ 182 h 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5"/>
                <a:gd name="T157" fmla="*/ 0 h 87"/>
                <a:gd name="T158" fmla="*/ 235 w 235"/>
                <a:gd name="T159" fmla="*/ 87 h 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5" h="87">
                  <a:moveTo>
                    <a:pt x="235" y="59"/>
                  </a:moveTo>
                  <a:cubicBezTo>
                    <a:pt x="235" y="58"/>
                    <a:pt x="235" y="58"/>
                    <a:pt x="235" y="58"/>
                  </a:cubicBezTo>
                  <a:cubicBezTo>
                    <a:pt x="200" y="60"/>
                    <a:pt x="200" y="60"/>
                    <a:pt x="200" y="60"/>
                  </a:cubicBezTo>
                  <a:cubicBezTo>
                    <a:pt x="214" y="0"/>
                    <a:pt x="214" y="0"/>
                    <a:pt x="214" y="0"/>
                  </a:cubicBezTo>
                  <a:cubicBezTo>
                    <a:pt x="212" y="0"/>
                    <a:pt x="212" y="0"/>
                    <a:pt x="212" y="0"/>
                  </a:cubicBezTo>
                  <a:cubicBezTo>
                    <a:pt x="212" y="1"/>
                    <a:pt x="212" y="1"/>
                    <a:pt x="212" y="1"/>
                  </a:cubicBezTo>
                  <a:cubicBezTo>
                    <a:pt x="212" y="0"/>
                    <a:pt x="212" y="0"/>
                    <a:pt x="212" y="0"/>
                  </a:cubicBezTo>
                  <a:cubicBezTo>
                    <a:pt x="14" y="11"/>
                    <a:pt x="14" y="11"/>
                    <a:pt x="14" y="11"/>
                  </a:cubicBezTo>
                  <a:cubicBezTo>
                    <a:pt x="0" y="40"/>
                    <a:pt x="0" y="40"/>
                    <a:pt x="0" y="40"/>
                  </a:cubicBezTo>
                  <a:cubicBezTo>
                    <a:pt x="14" y="12"/>
                    <a:pt x="14" y="12"/>
                    <a:pt x="14" y="12"/>
                  </a:cubicBezTo>
                  <a:cubicBezTo>
                    <a:pt x="0" y="40"/>
                    <a:pt x="0" y="40"/>
                    <a:pt x="0" y="40"/>
                  </a:cubicBezTo>
                  <a:cubicBezTo>
                    <a:pt x="0" y="40"/>
                    <a:pt x="8" y="39"/>
                    <a:pt x="10" y="36"/>
                  </a:cubicBezTo>
                  <a:cubicBezTo>
                    <a:pt x="10" y="36"/>
                    <a:pt x="11" y="36"/>
                    <a:pt x="12" y="35"/>
                  </a:cubicBezTo>
                  <a:cubicBezTo>
                    <a:pt x="15" y="32"/>
                    <a:pt x="24" y="27"/>
                    <a:pt x="33" y="23"/>
                  </a:cubicBezTo>
                  <a:cubicBezTo>
                    <a:pt x="36" y="21"/>
                    <a:pt x="40" y="19"/>
                    <a:pt x="43" y="18"/>
                  </a:cubicBezTo>
                  <a:cubicBezTo>
                    <a:pt x="55" y="13"/>
                    <a:pt x="57" y="14"/>
                    <a:pt x="60" y="15"/>
                  </a:cubicBezTo>
                  <a:cubicBezTo>
                    <a:pt x="64" y="15"/>
                    <a:pt x="73" y="16"/>
                    <a:pt x="78" y="14"/>
                  </a:cubicBezTo>
                  <a:cubicBezTo>
                    <a:pt x="83" y="12"/>
                    <a:pt x="92" y="14"/>
                    <a:pt x="92" y="16"/>
                  </a:cubicBezTo>
                  <a:cubicBezTo>
                    <a:pt x="92" y="16"/>
                    <a:pt x="92" y="16"/>
                    <a:pt x="92" y="16"/>
                  </a:cubicBezTo>
                  <a:cubicBezTo>
                    <a:pt x="92" y="17"/>
                    <a:pt x="92" y="17"/>
                    <a:pt x="92" y="17"/>
                  </a:cubicBezTo>
                  <a:cubicBezTo>
                    <a:pt x="91" y="20"/>
                    <a:pt x="90" y="22"/>
                    <a:pt x="90" y="23"/>
                  </a:cubicBezTo>
                  <a:cubicBezTo>
                    <a:pt x="91" y="24"/>
                    <a:pt x="91" y="25"/>
                    <a:pt x="92" y="25"/>
                  </a:cubicBezTo>
                  <a:cubicBezTo>
                    <a:pt x="95" y="26"/>
                    <a:pt x="102" y="25"/>
                    <a:pt x="102" y="30"/>
                  </a:cubicBezTo>
                  <a:cubicBezTo>
                    <a:pt x="102" y="36"/>
                    <a:pt x="109" y="38"/>
                    <a:pt x="113" y="38"/>
                  </a:cubicBezTo>
                  <a:cubicBezTo>
                    <a:pt x="117" y="38"/>
                    <a:pt x="123" y="45"/>
                    <a:pt x="119" y="49"/>
                  </a:cubicBezTo>
                  <a:cubicBezTo>
                    <a:pt x="116" y="53"/>
                    <a:pt x="105" y="55"/>
                    <a:pt x="105" y="60"/>
                  </a:cubicBezTo>
                  <a:cubicBezTo>
                    <a:pt x="105" y="66"/>
                    <a:pt x="108" y="66"/>
                    <a:pt x="113" y="66"/>
                  </a:cubicBezTo>
                  <a:cubicBezTo>
                    <a:pt x="118" y="66"/>
                    <a:pt x="119" y="67"/>
                    <a:pt x="124" y="70"/>
                  </a:cubicBezTo>
                  <a:cubicBezTo>
                    <a:pt x="129" y="74"/>
                    <a:pt x="141" y="73"/>
                    <a:pt x="145" y="79"/>
                  </a:cubicBezTo>
                  <a:cubicBezTo>
                    <a:pt x="153" y="76"/>
                    <a:pt x="153" y="76"/>
                    <a:pt x="153" y="76"/>
                  </a:cubicBezTo>
                  <a:cubicBezTo>
                    <a:pt x="153" y="76"/>
                    <a:pt x="153" y="76"/>
                    <a:pt x="153" y="76"/>
                  </a:cubicBezTo>
                  <a:cubicBezTo>
                    <a:pt x="151" y="80"/>
                    <a:pt x="151" y="80"/>
                    <a:pt x="151" y="80"/>
                  </a:cubicBezTo>
                  <a:cubicBezTo>
                    <a:pt x="151" y="80"/>
                    <a:pt x="153" y="81"/>
                    <a:pt x="153" y="82"/>
                  </a:cubicBezTo>
                  <a:cubicBezTo>
                    <a:pt x="154" y="83"/>
                    <a:pt x="157" y="82"/>
                    <a:pt x="158" y="80"/>
                  </a:cubicBezTo>
                  <a:cubicBezTo>
                    <a:pt x="158" y="78"/>
                    <a:pt x="155" y="75"/>
                    <a:pt x="155" y="75"/>
                  </a:cubicBezTo>
                  <a:cubicBezTo>
                    <a:pt x="155" y="73"/>
                    <a:pt x="155" y="73"/>
                    <a:pt x="155" y="73"/>
                  </a:cubicBezTo>
                  <a:cubicBezTo>
                    <a:pt x="155" y="73"/>
                    <a:pt x="158" y="72"/>
                    <a:pt x="155" y="71"/>
                  </a:cubicBezTo>
                  <a:cubicBezTo>
                    <a:pt x="151" y="70"/>
                    <a:pt x="145" y="68"/>
                    <a:pt x="143" y="63"/>
                  </a:cubicBezTo>
                  <a:cubicBezTo>
                    <a:pt x="143" y="63"/>
                    <a:pt x="148" y="61"/>
                    <a:pt x="151" y="64"/>
                  </a:cubicBezTo>
                  <a:cubicBezTo>
                    <a:pt x="153" y="66"/>
                    <a:pt x="154" y="69"/>
                    <a:pt x="157" y="68"/>
                  </a:cubicBezTo>
                  <a:cubicBezTo>
                    <a:pt x="160" y="67"/>
                    <a:pt x="155" y="62"/>
                    <a:pt x="154" y="61"/>
                  </a:cubicBezTo>
                  <a:cubicBezTo>
                    <a:pt x="153" y="60"/>
                    <a:pt x="154" y="56"/>
                    <a:pt x="155" y="54"/>
                  </a:cubicBezTo>
                  <a:cubicBezTo>
                    <a:pt x="156" y="51"/>
                    <a:pt x="156" y="50"/>
                    <a:pt x="157" y="49"/>
                  </a:cubicBezTo>
                  <a:cubicBezTo>
                    <a:pt x="157" y="48"/>
                    <a:pt x="161" y="47"/>
                    <a:pt x="161" y="46"/>
                  </a:cubicBezTo>
                  <a:cubicBezTo>
                    <a:pt x="162" y="45"/>
                    <a:pt x="158" y="45"/>
                    <a:pt x="159" y="44"/>
                  </a:cubicBezTo>
                  <a:cubicBezTo>
                    <a:pt x="160" y="42"/>
                    <a:pt x="164" y="42"/>
                    <a:pt x="165" y="41"/>
                  </a:cubicBezTo>
                  <a:cubicBezTo>
                    <a:pt x="166" y="40"/>
                    <a:pt x="165" y="40"/>
                    <a:pt x="166" y="39"/>
                  </a:cubicBezTo>
                  <a:cubicBezTo>
                    <a:pt x="166" y="38"/>
                    <a:pt x="169" y="39"/>
                    <a:pt x="170" y="37"/>
                  </a:cubicBezTo>
                  <a:cubicBezTo>
                    <a:pt x="171" y="36"/>
                    <a:pt x="164" y="36"/>
                    <a:pt x="165" y="35"/>
                  </a:cubicBezTo>
                  <a:cubicBezTo>
                    <a:pt x="165" y="34"/>
                    <a:pt x="169" y="33"/>
                    <a:pt x="169" y="33"/>
                  </a:cubicBezTo>
                  <a:cubicBezTo>
                    <a:pt x="164" y="27"/>
                    <a:pt x="164" y="27"/>
                    <a:pt x="164" y="27"/>
                  </a:cubicBezTo>
                  <a:cubicBezTo>
                    <a:pt x="164" y="27"/>
                    <a:pt x="164" y="24"/>
                    <a:pt x="168" y="26"/>
                  </a:cubicBezTo>
                  <a:cubicBezTo>
                    <a:pt x="171" y="28"/>
                    <a:pt x="174" y="27"/>
                    <a:pt x="172" y="25"/>
                  </a:cubicBezTo>
                  <a:cubicBezTo>
                    <a:pt x="171" y="24"/>
                    <a:pt x="172" y="24"/>
                    <a:pt x="172" y="24"/>
                  </a:cubicBezTo>
                  <a:cubicBezTo>
                    <a:pt x="174" y="24"/>
                    <a:pt x="174" y="24"/>
                    <a:pt x="174" y="24"/>
                  </a:cubicBezTo>
                  <a:cubicBezTo>
                    <a:pt x="176" y="22"/>
                    <a:pt x="176" y="22"/>
                    <a:pt x="176" y="22"/>
                  </a:cubicBezTo>
                  <a:cubicBezTo>
                    <a:pt x="178" y="22"/>
                    <a:pt x="178" y="22"/>
                    <a:pt x="178" y="22"/>
                  </a:cubicBezTo>
                  <a:cubicBezTo>
                    <a:pt x="180" y="20"/>
                    <a:pt x="180" y="20"/>
                    <a:pt x="180" y="20"/>
                  </a:cubicBezTo>
                  <a:cubicBezTo>
                    <a:pt x="180" y="20"/>
                    <a:pt x="183" y="19"/>
                    <a:pt x="182" y="20"/>
                  </a:cubicBezTo>
                  <a:cubicBezTo>
                    <a:pt x="181" y="22"/>
                    <a:pt x="183" y="22"/>
                    <a:pt x="184" y="20"/>
                  </a:cubicBezTo>
                  <a:cubicBezTo>
                    <a:pt x="185" y="19"/>
                    <a:pt x="186" y="18"/>
                    <a:pt x="186" y="18"/>
                  </a:cubicBezTo>
                  <a:cubicBezTo>
                    <a:pt x="186" y="18"/>
                    <a:pt x="191" y="18"/>
                    <a:pt x="193" y="16"/>
                  </a:cubicBezTo>
                  <a:cubicBezTo>
                    <a:pt x="194" y="15"/>
                    <a:pt x="194" y="14"/>
                    <a:pt x="194" y="14"/>
                  </a:cubicBezTo>
                  <a:cubicBezTo>
                    <a:pt x="194" y="14"/>
                    <a:pt x="194" y="11"/>
                    <a:pt x="199" y="10"/>
                  </a:cubicBezTo>
                  <a:cubicBezTo>
                    <a:pt x="203" y="9"/>
                    <a:pt x="207" y="9"/>
                    <a:pt x="204" y="11"/>
                  </a:cubicBezTo>
                  <a:cubicBezTo>
                    <a:pt x="204" y="11"/>
                    <a:pt x="209" y="10"/>
                    <a:pt x="208" y="12"/>
                  </a:cubicBezTo>
                  <a:cubicBezTo>
                    <a:pt x="208" y="13"/>
                    <a:pt x="202" y="15"/>
                    <a:pt x="202" y="15"/>
                  </a:cubicBezTo>
                  <a:cubicBezTo>
                    <a:pt x="201" y="18"/>
                    <a:pt x="201" y="18"/>
                    <a:pt x="201" y="18"/>
                  </a:cubicBezTo>
                  <a:cubicBezTo>
                    <a:pt x="201" y="18"/>
                    <a:pt x="200" y="20"/>
                    <a:pt x="196" y="19"/>
                  </a:cubicBezTo>
                  <a:cubicBezTo>
                    <a:pt x="192" y="19"/>
                    <a:pt x="190" y="20"/>
                    <a:pt x="186" y="24"/>
                  </a:cubicBezTo>
                  <a:cubicBezTo>
                    <a:pt x="181" y="28"/>
                    <a:pt x="178" y="32"/>
                    <a:pt x="181" y="32"/>
                  </a:cubicBezTo>
                  <a:cubicBezTo>
                    <a:pt x="184" y="32"/>
                    <a:pt x="188" y="30"/>
                    <a:pt x="186" y="33"/>
                  </a:cubicBezTo>
                  <a:cubicBezTo>
                    <a:pt x="183" y="36"/>
                    <a:pt x="182" y="38"/>
                    <a:pt x="182" y="38"/>
                  </a:cubicBezTo>
                  <a:cubicBezTo>
                    <a:pt x="182" y="38"/>
                    <a:pt x="178" y="38"/>
                    <a:pt x="179" y="41"/>
                  </a:cubicBezTo>
                  <a:cubicBezTo>
                    <a:pt x="179" y="44"/>
                    <a:pt x="180" y="48"/>
                    <a:pt x="177" y="46"/>
                  </a:cubicBezTo>
                  <a:cubicBezTo>
                    <a:pt x="173" y="44"/>
                    <a:pt x="171" y="45"/>
                    <a:pt x="170" y="47"/>
                  </a:cubicBezTo>
                  <a:cubicBezTo>
                    <a:pt x="168" y="49"/>
                    <a:pt x="171" y="50"/>
                    <a:pt x="173" y="50"/>
                  </a:cubicBezTo>
                  <a:cubicBezTo>
                    <a:pt x="175" y="50"/>
                    <a:pt x="175" y="52"/>
                    <a:pt x="178" y="50"/>
                  </a:cubicBezTo>
                  <a:cubicBezTo>
                    <a:pt x="178" y="50"/>
                    <a:pt x="178" y="53"/>
                    <a:pt x="180" y="55"/>
                  </a:cubicBezTo>
                  <a:cubicBezTo>
                    <a:pt x="182" y="56"/>
                    <a:pt x="178" y="57"/>
                    <a:pt x="176" y="56"/>
                  </a:cubicBezTo>
                  <a:cubicBezTo>
                    <a:pt x="174" y="55"/>
                    <a:pt x="170" y="54"/>
                    <a:pt x="169" y="56"/>
                  </a:cubicBezTo>
                  <a:cubicBezTo>
                    <a:pt x="168" y="57"/>
                    <a:pt x="168" y="59"/>
                    <a:pt x="171" y="58"/>
                  </a:cubicBezTo>
                  <a:cubicBezTo>
                    <a:pt x="171" y="58"/>
                    <a:pt x="167" y="61"/>
                    <a:pt x="165" y="62"/>
                  </a:cubicBezTo>
                  <a:cubicBezTo>
                    <a:pt x="163" y="64"/>
                    <a:pt x="164" y="65"/>
                    <a:pt x="167" y="67"/>
                  </a:cubicBezTo>
                  <a:cubicBezTo>
                    <a:pt x="169" y="68"/>
                    <a:pt x="173" y="70"/>
                    <a:pt x="173" y="72"/>
                  </a:cubicBezTo>
                  <a:cubicBezTo>
                    <a:pt x="177" y="68"/>
                    <a:pt x="177" y="68"/>
                    <a:pt x="177" y="68"/>
                  </a:cubicBezTo>
                  <a:cubicBezTo>
                    <a:pt x="177" y="68"/>
                    <a:pt x="181" y="66"/>
                    <a:pt x="181" y="68"/>
                  </a:cubicBezTo>
                  <a:cubicBezTo>
                    <a:pt x="181" y="68"/>
                    <a:pt x="184" y="67"/>
                    <a:pt x="185" y="67"/>
                  </a:cubicBezTo>
                  <a:cubicBezTo>
                    <a:pt x="185" y="68"/>
                    <a:pt x="183" y="69"/>
                    <a:pt x="184" y="70"/>
                  </a:cubicBezTo>
                  <a:cubicBezTo>
                    <a:pt x="184" y="71"/>
                    <a:pt x="188" y="71"/>
                    <a:pt x="184" y="73"/>
                  </a:cubicBezTo>
                  <a:cubicBezTo>
                    <a:pt x="181" y="74"/>
                    <a:pt x="180" y="75"/>
                    <a:pt x="180" y="75"/>
                  </a:cubicBezTo>
                  <a:cubicBezTo>
                    <a:pt x="187" y="75"/>
                    <a:pt x="187" y="75"/>
                    <a:pt x="187" y="75"/>
                  </a:cubicBezTo>
                  <a:cubicBezTo>
                    <a:pt x="187" y="75"/>
                    <a:pt x="189" y="76"/>
                    <a:pt x="185" y="77"/>
                  </a:cubicBezTo>
                  <a:cubicBezTo>
                    <a:pt x="182" y="78"/>
                    <a:pt x="180" y="79"/>
                    <a:pt x="183" y="79"/>
                  </a:cubicBezTo>
                  <a:cubicBezTo>
                    <a:pt x="185" y="79"/>
                    <a:pt x="187" y="80"/>
                    <a:pt x="184" y="81"/>
                  </a:cubicBezTo>
                  <a:cubicBezTo>
                    <a:pt x="181" y="83"/>
                    <a:pt x="178" y="84"/>
                    <a:pt x="179" y="85"/>
                  </a:cubicBezTo>
                  <a:cubicBezTo>
                    <a:pt x="179" y="86"/>
                    <a:pt x="180" y="87"/>
                    <a:pt x="186" y="85"/>
                  </a:cubicBezTo>
                  <a:cubicBezTo>
                    <a:pt x="193" y="83"/>
                    <a:pt x="200" y="81"/>
                    <a:pt x="203" y="81"/>
                  </a:cubicBezTo>
                  <a:cubicBezTo>
                    <a:pt x="205" y="81"/>
                    <a:pt x="211" y="79"/>
                    <a:pt x="214" y="75"/>
                  </a:cubicBezTo>
                  <a:cubicBezTo>
                    <a:pt x="218" y="71"/>
                    <a:pt x="225" y="67"/>
                    <a:pt x="222" y="71"/>
                  </a:cubicBezTo>
                  <a:cubicBezTo>
                    <a:pt x="218" y="75"/>
                    <a:pt x="216" y="78"/>
                    <a:pt x="216" y="78"/>
                  </a:cubicBezTo>
                  <a:cubicBezTo>
                    <a:pt x="220" y="77"/>
                    <a:pt x="220" y="77"/>
                    <a:pt x="220" y="77"/>
                  </a:cubicBezTo>
                  <a:cubicBezTo>
                    <a:pt x="230" y="65"/>
                    <a:pt x="230" y="65"/>
                    <a:pt x="230" y="65"/>
                  </a:cubicBezTo>
                  <a:cubicBezTo>
                    <a:pt x="230" y="65"/>
                    <a:pt x="230" y="63"/>
                    <a:pt x="231" y="62"/>
                  </a:cubicBezTo>
                  <a:cubicBezTo>
                    <a:pt x="231" y="61"/>
                    <a:pt x="234" y="60"/>
                    <a:pt x="235" y="59"/>
                  </a:cubicBez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6"/>
            <p:cNvSpPr/>
            <p:nvPr/>
          </p:nvSpPr>
          <p:spPr bwMode="auto">
            <a:xfrm>
              <a:off x="4086" y="1219"/>
              <a:ext cx="717" cy="435"/>
            </a:xfrm>
            <a:custGeom>
              <a:avLst/>
              <a:gdLst>
                <a:gd name="T0" fmla="*/ 996 w 419"/>
                <a:gd name="T1" fmla="*/ 168 h 254"/>
                <a:gd name="T2" fmla="*/ 922 w 419"/>
                <a:gd name="T3" fmla="*/ 149 h 254"/>
                <a:gd name="T4" fmla="*/ 881 w 419"/>
                <a:gd name="T5" fmla="*/ 144 h 254"/>
                <a:gd name="T6" fmla="*/ 893 w 419"/>
                <a:gd name="T7" fmla="*/ 108 h 254"/>
                <a:gd name="T8" fmla="*/ 852 w 419"/>
                <a:gd name="T9" fmla="*/ 118 h 254"/>
                <a:gd name="T10" fmla="*/ 761 w 419"/>
                <a:gd name="T11" fmla="*/ 98 h 254"/>
                <a:gd name="T12" fmla="*/ 671 w 419"/>
                <a:gd name="T13" fmla="*/ 77 h 254"/>
                <a:gd name="T14" fmla="*/ 642 w 419"/>
                <a:gd name="T15" fmla="*/ 58 h 254"/>
                <a:gd name="T16" fmla="*/ 623 w 419"/>
                <a:gd name="T17" fmla="*/ 53 h 254"/>
                <a:gd name="T18" fmla="*/ 383 w 419"/>
                <a:gd name="T19" fmla="*/ 24 h 254"/>
                <a:gd name="T20" fmla="*/ 390 w 419"/>
                <a:gd name="T21" fmla="*/ 26 h 254"/>
                <a:gd name="T22" fmla="*/ 354 w 419"/>
                <a:gd name="T23" fmla="*/ 53 h 254"/>
                <a:gd name="T24" fmla="*/ 351 w 419"/>
                <a:gd name="T25" fmla="*/ 62 h 254"/>
                <a:gd name="T26" fmla="*/ 354 w 419"/>
                <a:gd name="T27" fmla="*/ 67 h 254"/>
                <a:gd name="T28" fmla="*/ 342 w 419"/>
                <a:gd name="T29" fmla="*/ 82 h 254"/>
                <a:gd name="T30" fmla="*/ 346 w 419"/>
                <a:gd name="T31" fmla="*/ 103 h 254"/>
                <a:gd name="T32" fmla="*/ 337 w 419"/>
                <a:gd name="T33" fmla="*/ 115 h 254"/>
                <a:gd name="T34" fmla="*/ 334 w 419"/>
                <a:gd name="T35" fmla="*/ 128 h 254"/>
                <a:gd name="T36" fmla="*/ 330 w 419"/>
                <a:gd name="T37" fmla="*/ 135 h 254"/>
                <a:gd name="T38" fmla="*/ 329 w 419"/>
                <a:gd name="T39" fmla="*/ 152 h 254"/>
                <a:gd name="T40" fmla="*/ 322 w 419"/>
                <a:gd name="T41" fmla="*/ 188 h 254"/>
                <a:gd name="T42" fmla="*/ 276 w 419"/>
                <a:gd name="T43" fmla="*/ 272 h 254"/>
                <a:gd name="T44" fmla="*/ 269 w 419"/>
                <a:gd name="T45" fmla="*/ 296 h 254"/>
                <a:gd name="T46" fmla="*/ 219 w 419"/>
                <a:gd name="T47" fmla="*/ 366 h 254"/>
                <a:gd name="T48" fmla="*/ 164 w 419"/>
                <a:gd name="T49" fmla="*/ 449 h 254"/>
                <a:gd name="T50" fmla="*/ 0 w 419"/>
                <a:gd name="T51" fmla="*/ 707 h 254"/>
                <a:gd name="T52" fmla="*/ 683 w 419"/>
                <a:gd name="T53" fmla="*/ 728 h 254"/>
                <a:gd name="T54" fmla="*/ 684 w 419"/>
                <a:gd name="T55" fmla="*/ 699 h 254"/>
                <a:gd name="T56" fmla="*/ 671 w 419"/>
                <a:gd name="T57" fmla="*/ 663 h 254"/>
                <a:gd name="T58" fmla="*/ 614 w 419"/>
                <a:gd name="T59" fmla="*/ 617 h 254"/>
                <a:gd name="T60" fmla="*/ 585 w 419"/>
                <a:gd name="T61" fmla="*/ 581 h 254"/>
                <a:gd name="T62" fmla="*/ 621 w 419"/>
                <a:gd name="T63" fmla="*/ 526 h 254"/>
                <a:gd name="T64" fmla="*/ 659 w 419"/>
                <a:gd name="T65" fmla="*/ 449 h 254"/>
                <a:gd name="T66" fmla="*/ 750 w 419"/>
                <a:gd name="T67" fmla="*/ 423 h 254"/>
                <a:gd name="T68" fmla="*/ 815 w 419"/>
                <a:gd name="T69" fmla="*/ 349 h 254"/>
                <a:gd name="T70" fmla="*/ 873 w 419"/>
                <a:gd name="T71" fmla="*/ 301 h 254"/>
                <a:gd name="T72" fmla="*/ 1051 w 419"/>
                <a:gd name="T73" fmla="*/ 229 h 254"/>
                <a:gd name="T74" fmla="*/ 1227 w 419"/>
                <a:gd name="T75" fmla="*/ 182 h 2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9"/>
                <a:gd name="T115" fmla="*/ 0 h 254"/>
                <a:gd name="T116" fmla="*/ 419 w 419"/>
                <a:gd name="T117" fmla="*/ 254 h 2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9" h="254">
                  <a:moveTo>
                    <a:pt x="397" y="56"/>
                  </a:moveTo>
                  <a:cubicBezTo>
                    <a:pt x="378" y="56"/>
                    <a:pt x="365" y="62"/>
                    <a:pt x="340" y="57"/>
                  </a:cubicBezTo>
                  <a:cubicBezTo>
                    <a:pt x="340" y="57"/>
                    <a:pt x="337" y="59"/>
                    <a:pt x="332" y="57"/>
                  </a:cubicBezTo>
                  <a:cubicBezTo>
                    <a:pt x="328" y="54"/>
                    <a:pt x="320" y="49"/>
                    <a:pt x="315" y="51"/>
                  </a:cubicBezTo>
                  <a:cubicBezTo>
                    <a:pt x="310" y="54"/>
                    <a:pt x="309" y="52"/>
                    <a:pt x="308" y="50"/>
                  </a:cubicBezTo>
                  <a:cubicBezTo>
                    <a:pt x="308" y="49"/>
                    <a:pt x="305" y="48"/>
                    <a:pt x="301" y="49"/>
                  </a:cubicBezTo>
                  <a:cubicBezTo>
                    <a:pt x="297" y="49"/>
                    <a:pt x="296" y="47"/>
                    <a:pt x="301" y="46"/>
                  </a:cubicBezTo>
                  <a:cubicBezTo>
                    <a:pt x="307" y="44"/>
                    <a:pt x="308" y="41"/>
                    <a:pt x="305" y="37"/>
                  </a:cubicBezTo>
                  <a:cubicBezTo>
                    <a:pt x="303" y="34"/>
                    <a:pt x="300" y="35"/>
                    <a:pt x="300" y="38"/>
                  </a:cubicBezTo>
                  <a:cubicBezTo>
                    <a:pt x="300" y="38"/>
                    <a:pt x="293" y="39"/>
                    <a:pt x="291" y="40"/>
                  </a:cubicBezTo>
                  <a:cubicBezTo>
                    <a:pt x="289" y="41"/>
                    <a:pt x="287" y="40"/>
                    <a:pt x="287" y="40"/>
                  </a:cubicBezTo>
                  <a:cubicBezTo>
                    <a:pt x="287" y="40"/>
                    <a:pt x="277" y="34"/>
                    <a:pt x="260" y="33"/>
                  </a:cubicBezTo>
                  <a:cubicBezTo>
                    <a:pt x="260" y="33"/>
                    <a:pt x="254" y="29"/>
                    <a:pt x="247" y="29"/>
                  </a:cubicBezTo>
                  <a:cubicBezTo>
                    <a:pt x="240" y="29"/>
                    <a:pt x="232" y="29"/>
                    <a:pt x="229" y="26"/>
                  </a:cubicBezTo>
                  <a:cubicBezTo>
                    <a:pt x="225" y="23"/>
                    <a:pt x="224" y="21"/>
                    <a:pt x="224" y="21"/>
                  </a:cubicBezTo>
                  <a:cubicBezTo>
                    <a:pt x="223" y="20"/>
                    <a:pt x="219" y="20"/>
                    <a:pt x="219" y="20"/>
                  </a:cubicBezTo>
                  <a:cubicBezTo>
                    <a:pt x="219" y="20"/>
                    <a:pt x="220" y="16"/>
                    <a:pt x="218" y="15"/>
                  </a:cubicBezTo>
                  <a:cubicBezTo>
                    <a:pt x="213" y="18"/>
                    <a:pt x="213" y="18"/>
                    <a:pt x="213" y="18"/>
                  </a:cubicBezTo>
                  <a:cubicBezTo>
                    <a:pt x="213" y="18"/>
                    <a:pt x="210" y="16"/>
                    <a:pt x="209" y="11"/>
                  </a:cubicBezTo>
                  <a:cubicBezTo>
                    <a:pt x="131" y="8"/>
                    <a:pt x="131" y="8"/>
                    <a:pt x="131" y="8"/>
                  </a:cubicBezTo>
                  <a:cubicBezTo>
                    <a:pt x="131" y="8"/>
                    <a:pt x="92" y="5"/>
                    <a:pt x="43" y="0"/>
                  </a:cubicBezTo>
                  <a:cubicBezTo>
                    <a:pt x="86" y="5"/>
                    <a:pt x="123" y="9"/>
                    <a:pt x="133" y="9"/>
                  </a:cubicBezTo>
                  <a:cubicBezTo>
                    <a:pt x="133" y="9"/>
                    <a:pt x="130" y="13"/>
                    <a:pt x="125" y="16"/>
                  </a:cubicBezTo>
                  <a:cubicBezTo>
                    <a:pt x="124" y="17"/>
                    <a:pt x="123" y="18"/>
                    <a:pt x="121" y="18"/>
                  </a:cubicBezTo>
                  <a:cubicBezTo>
                    <a:pt x="121" y="18"/>
                    <a:pt x="121" y="18"/>
                    <a:pt x="121" y="18"/>
                  </a:cubicBezTo>
                  <a:cubicBezTo>
                    <a:pt x="119" y="20"/>
                    <a:pt x="119" y="20"/>
                    <a:pt x="120" y="21"/>
                  </a:cubicBezTo>
                  <a:cubicBezTo>
                    <a:pt x="121" y="21"/>
                    <a:pt x="121" y="22"/>
                    <a:pt x="122" y="22"/>
                  </a:cubicBezTo>
                  <a:cubicBezTo>
                    <a:pt x="122" y="22"/>
                    <a:pt x="121" y="23"/>
                    <a:pt x="121" y="23"/>
                  </a:cubicBezTo>
                  <a:cubicBezTo>
                    <a:pt x="121" y="24"/>
                    <a:pt x="120" y="24"/>
                    <a:pt x="120" y="25"/>
                  </a:cubicBezTo>
                  <a:cubicBezTo>
                    <a:pt x="119" y="26"/>
                    <a:pt x="117" y="28"/>
                    <a:pt x="117" y="28"/>
                  </a:cubicBezTo>
                  <a:cubicBezTo>
                    <a:pt x="117" y="29"/>
                    <a:pt x="117" y="29"/>
                    <a:pt x="117" y="29"/>
                  </a:cubicBezTo>
                  <a:cubicBezTo>
                    <a:pt x="118" y="30"/>
                    <a:pt x="120" y="33"/>
                    <a:pt x="118" y="35"/>
                  </a:cubicBezTo>
                  <a:cubicBezTo>
                    <a:pt x="118" y="36"/>
                    <a:pt x="117" y="37"/>
                    <a:pt x="116" y="38"/>
                  </a:cubicBezTo>
                  <a:cubicBezTo>
                    <a:pt x="116" y="38"/>
                    <a:pt x="115" y="38"/>
                    <a:pt x="115" y="39"/>
                  </a:cubicBezTo>
                  <a:cubicBezTo>
                    <a:pt x="113" y="41"/>
                    <a:pt x="113" y="41"/>
                    <a:pt x="113" y="42"/>
                  </a:cubicBezTo>
                  <a:cubicBezTo>
                    <a:pt x="113" y="42"/>
                    <a:pt x="114" y="43"/>
                    <a:pt x="114" y="44"/>
                  </a:cubicBezTo>
                  <a:cubicBezTo>
                    <a:pt x="114" y="44"/>
                    <a:pt x="114" y="45"/>
                    <a:pt x="113" y="45"/>
                  </a:cubicBezTo>
                  <a:cubicBezTo>
                    <a:pt x="113" y="45"/>
                    <a:pt x="113" y="46"/>
                    <a:pt x="113" y="46"/>
                  </a:cubicBezTo>
                  <a:cubicBezTo>
                    <a:pt x="114" y="46"/>
                    <a:pt x="116" y="46"/>
                    <a:pt x="116" y="47"/>
                  </a:cubicBezTo>
                  <a:cubicBezTo>
                    <a:pt x="115" y="49"/>
                    <a:pt x="112" y="52"/>
                    <a:pt x="112" y="52"/>
                  </a:cubicBezTo>
                  <a:cubicBezTo>
                    <a:pt x="112" y="52"/>
                    <a:pt x="112" y="53"/>
                    <a:pt x="112" y="55"/>
                  </a:cubicBezTo>
                  <a:cubicBezTo>
                    <a:pt x="112" y="58"/>
                    <a:pt x="111" y="61"/>
                    <a:pt x="110" y="64"/>
                  </a:cubicBezTo>
                  <a:cubicBezTo>
                    <a:pt x="107" y="67"/>
                    <a:pt x="99" y="83"/>
                    <a:pt x="96" y="87"/>
                  </a:cubicBezTo>
                  <a:cubicBezTo>
                    <a:pt x="96" y="89"/>
                    <a:pt x="95" y="91"/>
                    <a:pt x="94" y="93"/>
                  </a:cubicBezTo>
                  <a:cubicBezTo>
                    <a:pt x="93" y="96"/>
                    <a:pt x="93" y="98"/>
                    <a:pt x="92" y="100"/>
                  </a:cubicBezTo>
                  <a:cubicBezTo>
                    <a:pt x="92" y="100"/>
                    <a:pt x="92" y="100"/>
                    <a:pt x="92" y="101"/>
                  </a:cubicBezTo>
                  <a:cubicBezTo>
                    <a:pt x="92" y="106"/>
                    <a:pt x="86" y="111"/>
                    <a:pt x="83" y="115"/>
                  </a:cubicBezTo>
                  <a:cubicBezTo>
                    <a:pt x="82" y="117"/>
                    <a:pt x="78" y="121"/>
                    <a:pt x="75" y="125"/>
                  </a:cubicBezTo>
                  <a:cubicBezTo>
                    <a:pt x="72" y="129"/>
                    <a:pt x="70" y="132"/>
                    <a:pt x="69" y="135"/>
                  </a:cubicBezTo>
                  <a:cubicBezTo>
                    <a:pt x="70" y="139"/>
                    <a:pt x="61" y="148"/>
                    <a:pt x="56" y="153"/>
                  </a:cubicBezTo>
                  <a:cubicBezTo>
                    <a:pt x="52" y="158"/>
                    <a:pt x="54" y="163"/>
                    <a:pt x="54" y="163"/>
                  </a:cubicBezTo>
                  <a:cubicBezTo>
                    <a:pt x="0" y="241"/>
                    <a:pt x="0" y="241"/>
                    <a:pt x="0" y="241"/>
                  </a:cubicBezTo>
                  <a:cubicBezTo>
                    <a:pt x="231" y="254"/>
                    <a:pt x="231" y="254"/>
                    <a:pt x="231" y="254"/>
                  </a:cubicBezTo>
                  <a:cubicBezTo>
                    <a:pt x="231" y="254"/>
                    <a:pt x="234" y="250"/>
                    <a:pt x="233" y="248"/>
                  </a:cubicBezTo>
                  <a:cubicBezTo>
                    <a:pt x="232" y="247"/>
                    <a:pt x="233" y="246"/>
                    <a:pt x="235" y="244"/>
                  </a:cubicBezTo>
                  <a:cubicBezTo>
                    <a:pt x="237" y="242"/>
                    <a:pt x="241" y="239"/>
                    <a:pt x="234" y="238"/>
                  </a:cubicBezTo>
                  <a:cubicBezTo>
                    <a:pt x="228" y="236"/>
                    <a:pt x="232" y="234"/>
                    <a:pt x="233" y="233"/>
                  </a:cubicBezTo>
                  <a:cubicBezTo>
                    <a:pt x="234" y="231"/>
                    <a:pt x="236" y="229"/>
                    <a:pt x="229" y="226"/>
                  </a:cubicBezTo>
                  <a:cubicBezTo>
                    <a:pt x="222" y="224"/>
                    <a:pt x="220" y="223"/>
                    <a:pt x="220" y="220"/>
                  </a:cubicBezTo>
                  <a:cubicBezTo>
                    <a:pt x="221" y="217"/>
                    <a:pt x="220" y="210"/>
                    <a:pt x="210" y="210"/>
                  </a:cubicBezTo>
                  <a:cubicBezTo>
                    <a:pt x="200" y="210"/>
                    <a:pt x="203" y="208"/>
                    <a:pt x="203" y="204"/>
                  </a:cubicBezTo>
                  <a:cubicBezTo>
                    <a:pt x="202" y="201"/>
                    <a:pt x="202" y="199"/>
                    <a:pt x="200" y="198"/>
                  </a:cubicBezTo>
                  <a:cubicBezTo>
                    <a:pt x="198" y="198"/>
                    <a:pt x="197" y="194"/>
                    <a:pt x="199" y="190"/>
                  </a:cubicBezTo>
                  <a:cubicBezTo>
                    <a:pt x="202" y="186"/>
                    <a:pt x="206" y="182"/>
                    <a:pt x="212" y="179"/>
                  </a:cubicBezTo>
                  <a:cubicBezTo>
                    <a:pt x="217" y="176"/>
                    <a:pt x="219" y="171"/>
                    <a:pt x="218" y="169"/>
                  </a:cubicBezTo>
                  <a:cubicBezTo>
                    <a:pt x="217" y="167"/>
                    <a:pt x="225" y="159"/>
                    <a:pt x="225" y="153"/>
                  </a:cubicBezTo>
                  <a:cubicBezTo>
                    <a:pt x="225" y="153"/>
                    <a:pt x="234" y="154"/>
                    <a:pt x="242" y="150"/>
                  </a:cubicBezTo>
                  <a:cubicBezTo>
                    <a:pt x="250" y="147"/>
                    <a:pt x="256" y="144"/>
                    <a:pt x="256" y="144"/>
                  </a:cubicBezTo>
                  <a:cubicBezTo>
                    <a:pt x="274" y="119"/>
                    <a:pt x="274" y="119"/>
                    <a:pt x="274" y="119"/>
                  </a:cubicBezTo>
                  <a:cubicBezTo>
                    <a:pt x="278" y="119"/>
                    <a:pt x="278" y="119"/>
                    <a:pt x="278" y="119"/>
                  </a:cubicBezTo>
                  <a:cubicBezTo>
                    <a:pt x="278" y="119"/>
                    <a:pt x="277" y="119"/>
                    <a:pt x="282" y="115"/>
                  </a:cubicBezTo>
                  <a:cubicBezTo>
                    <a:pt x="287" y="111"/>
                    <a:pt x="287" y="106"/>
                    <a:pt x="298" y="103"/>
                  </a:cubicBezTo>
                  <a:cubicBezTo>
                    <a:pt x="310" y="100"/>
                    <a:pt x="320" y="98"/>
                    <a:pt x="326" y="93"/>
                  </a:cubicBezTo>
                  <a:cubicBezTo>
                    <a:pt x="333" y="88"/>
                    <a:pt x="345" y="83"/>
                    <a:pt x="359" y="78"/>
                  </a:cubicBezTo>
                  <a:cubicBezTo>
                    <a:pt x="372" y="74"/>
                    <a:pt x="376" y="71"/>
                    <a:pt x="393" y="69"/>
                  </a:cubicBezTo>
                  <a:cubicBezTo>
                    <a:pt x="410" y="66"/>
                    <a:pt x="417" y="66"/>
                    <a:pt x="419" y="62"/>
                  </a:cubicBezTo>
                  <a:cubicBezTo>
                    <a:pt x="419" y="62"/>
                    <a:pt x="417" y="57"/>
                    <a:pt x="397" y="56"/>
                  </a:cubicBezTo>
                  <a:close/>
                </a:path>
              </a:pathLst>
            </a:custGeom>
            <a:solidFill>
              <a:srgbClr val="509B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47"/>
            <p:cNvSpPr/>
            <p:nvPr/>
          </p:nvSpPr>
          <p:spPr bwMode="auto">
            <a:xfrm>
              <a:off x="2965" y="1032"/>
              <a:ext cx="893" cy="439"/>
            </a:xfrm>
            <a:custGeom>
              <a:avLst/>
              <a:gdLst>
                <a:gd name="T0" fmla="*/ 152 w 522"/>
                <a:gd name="T1" fmla="*/ 0 h 256"/>
                <a:gd name="T2" fmla="*/ 248 w 522"/>
                <a:gd name="T3" fmla="*/ 24 h 256"/>
                <a:gd name="T4" fmla="*/ 198 w 522"/>
                <a:gd name="T5" fmla="*/ 67 h 256"/>
                <a:gd name="T6" fmla="*/ 198 w 522"/>
                <a:gd name="T7" fmla="*/ 67 h 256"/>
                <a:gd name="T8" fmla="*/ 147 w 522"/>
                <a:gd name="T9" fmla="*/ 115 h 256"/>
                <a:gd name="T10" fmla="*/ 137 w 522"/>
                <a:gd name="T11" fmla="*/ 132 h 256"/>
                <a:gd name="T12" fmla="*/ 144 w 522"/>
                <a:gd name="T13" fmla="*/ 177 h 256"/>
                <a:gd name="T14" fmla="*/ 156 w 522"/>
                <a:gd name="T15" fmla="*/ 194 h 256"/>
                <a:gd name="T16" fmla="*/ 157 w 522"/>
                <a:gd name="T17" fmla="*/ 223 h 256"/>
                <a:gd name="T18" fmla="*/ 157 w 522"/>
                <a:gd name="T19" fmla="*/ 230 h 256"/>
                <a:gd name="T20" fmla="*/ 135 w 522"/>
                <a:gd name="T21" fmla="*/ 273 h 256"/>
                <a:gd name="T22" fmla="*/ 140 w 522"/>
                <a:gd name="T23" fmla="*/ 297 h 256"/>
                <a:gd name="T24" fmla="*/ 132 w 522"/>
                <a:gd name="T25" fmla="*/ 305 h 256"/>
                <a:gd name="T26" fmla="*/ 108 w 522"/>
                <a:gd name="T27" fmla="*/ 370 h 256"/>
                <a:gd name="T28" fmla="*/ 44 w 522"/>
                <a:gd name="T29" fmla="*/ 406 h 256"/>
                <a:gd name="T30" fmla="*/ 26 w 522"/>
                <a:gd name="T31" fmla="*/ 429 h 256"/>
                <a:gd name="T32" fmla="*/ 17 w 522"/>
                <a:gd name="T33" fmla="*/ 439 h 256"/>
                <a:gd name="T34" fmla="*/ 24 w 522"/>
                <a:gd name="T35" fmla="*/ 453 h 256"/>
                <a:gd name="T36" fmla="*/ 56 w 522"/>
                <a:gd name="T37" fmla="*/ 448 h 256"/>
                <a:gd name="T38" fmla="*/ 33 w 522"/>
                <a:gd name="T39" fmla="*/ 477 h 256"/>
                <a:gd name="T40" fmla="*/ 9 w 522"/>
                <a:gd name="T41" fmla="*/ 538 h 256"/>
                <a:gd name="T42" fmla="*/ 12 w 522"/>
                <a:gd name="T43" fmla="*/ 550 h 256"/>
                <a:gd name="T44" fmla="*/ 17 w 522"/>
                <a:gd name="T45" fmla="*/ 580 h 256"/>
                <a:gd name="T46" fmla="*/ 15 w 522"/>
                <a:gd name="T47" fmla="*/ 585 h 256"/>
                <a:gd name="T48" fmla="*/ 12 w 522"/>
                <a:gd name="T49" fmla="*/ 604 h 256"/>
                <a:gd name="T50" fmla="*/ 24 w 522"/>
                <a:gd name="T51" fmla="*/ 621 h 256"/>
                <a:gd name="T52" fmla="*/ 116 w 522"/>
                <a:gd name="T53" fmla="*/ 638 h 256"/>
                <a:gd name="T54" fmla="*/ 132 w 522"/>
                <a:gd name="T55" fmla="*/ 650 h 256"/>
                <a:gd name="T56" fmla="*/ 164 w 522"/>
                <a:gd name="T57" fmla="*/ 658 h 256"/>
                <a:gd name="T58" fmla="*/ 202 w 522"/>
                <a:gd name="T59" fmla="*/ 658 h 256"/>
                <a:gd name="T60" fmla="*/ 202 w 522"/>
                <a:gd name="T61" fmla="*/ 671 h 256"/>
                <a:gd name="T62" fmla="*/ 202 w 522"/>
                <a:gd name="T63" fmla="*/ 674 h 256"/>
                <a:gd name="T64" fmla="*/ 205 w 522"/>
                <a:gd name="T65" fmla="*/ 676 h 256"/>
                <a:gd name="T66" fmla="*/ 207 w 522"/>
                <a:gd name="T67" fmla="*/ 679 h 256"/>
                <a:gd name="T68" fmla="*/ 210 w 522"/>
                <a:gd name="T69" fmla="*/ 679 h 256"/>
                <a:gd name="T70" fmla="*/ 308 w 522"/>
                <a:gd name="T71" fmla="*/ 617 h 256"/>
                <a:gd name="T72" fmla="*/ 1107 w 522"/>
                <a:gd name="T73" fmla="*/ 753 h 256"/>
                <a:gd name="T74" fmla="*/ 1107 w 522"/>
                <a:gd name="T75" fmla="*/ 753 h 256"/>
                <a:gd name="T76" fmla="*/ 1211 w 522"/>
                <a:gd name="T77" fmla="*/ 633 h 256"/>
                <a:gd name="T78" fmla="*/ 1211 w 522"/>
                <a:gd name="T79" fmla="*/ 633 h 256"/>
                <a:gd name="T80" fmla="*/ 1211 w 522"/>
                <a:gd name="T81" fmla="*/ 633 h 256"/>
                <a:gd name="T82" fmla="*/ 248 w 522"/>
                <a:gd name="T83" fmla="*/ 24 h 2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22"/>
                <a:gd name="T127" fmla="*/ 0 h 256"/>
                <a:gd name="T128" fmla="*/ 522 w 522"/>
                <a:gd name="T129" fmla="*/ 256 h 25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22" h="256">
                  <a:moveTo>
                    <a:pt x="85" y="8"/>
                  </a:moveTo>
                  <a:cubicBezTo>
                    <a:pt x="52" y="0"/>
                    <a:pt x="52" y="0"/>
                    <a:pt x="52" y="0"/>
                  </a:cubicBezTo>
                  <a:cubicBezTo>
                    <a:pt x="61" y="3"/>
                    <a:pt x="61" y="3"/>
                    <a:pt x="61" y="3"/>
                  </a:cubicBezTo>
                  <a:cubicBezTo>
                    <a:pt x="85" y="8"/>
                    <a:pt x="85" y="8"/>
                    <a:pt x="85" y="8"/>
                  </a:cubicBezTo>
                  <a:cubicBezTo>
                    <a:pt x="85" y="8"/>
                    <a:pt x="73" y="17"/>
                    <a:pt x="69" y="22"/>
                  </a:cubicBezTo>
                  <a:cubicBezTo>
                    <a:pt x="68" y="22"/>
                    <a:pt x="68" y="22"/>
                    <a:pt x="68" y="23"/>
                  </a:cubicBezTo>
                  <a:cubicBezTo>
                    <a:pt x="74" y="16"/>
                    <a:pt x="84" y="9"/>
                    <a:pt x="84" y="9"/>
                  </a:cubicBezTo>
                  <a:cubicBezTo>
                    <a:pt x="84" y="9"/>
                    <a:pt x="74" y="16"/>
                    <a:pt x="68" y="23"/>
                  </a:cubicBezTo>
                  <a:cubicBezTo>
                    <a:pt x="66" y="25"/>
                    <a:pt x="64" y="27"/>
                    <a:pt x="62" y="29"/>
                  </a:cubicBezTo>
                  <a:cubicBezTo>
                    <a:pt x="59" y="33"/>
                    <a:pt x="52" y="37"/>
                    <a:pt x="50" y="39"/>
                  </a:cubicBezTo>
                  <a:cubicBezTo>
                    <a:pt x="49" y="39"/>
                    <a:pt x="48" y="40"/>
                    <a:pt x="48" y="41"/>
                  </a:cubicBezTo>
                  <a:cubicBezTo>
                    <a:pt x="47" y="42"/>
                    <a:pt x="47" y="43"/>
                    <a:pt x="47" y="45"/>
                  </a:cubicBezTo>
                  <a:cubicBezTo>
                    <a:pt x="48" y="48"/>
                    <a:pt x="49" y="52"/>
                    <a:pt x="49" y="56"/>
                  </a:cubicBezTo>
                  <a:cubicBezTo>
                    <a:pt x="49" y="58"/>
                    <a:pt x="49" y="59"/>
                    <a:pt x="49" y="60"/>
                  </a:cubicBezTo>
                  <a:cubicBezTo>
                    <a:pt x="49" y="62"/>
                    <a:pt x="49" y="63"/>
                    <a:pt x="49" y="63"/>
                  </a:cubicBezTo>
                  <a:cubicBezTo>
                    <a:pt x="49" y="63"/>
                    <a:pt x="50" y="66"/>
                    <a:pt x="53" y="66"/>
                  </a:cubicBezTo>
                  <a:cubicBezTo>
                    <a:pt x="53" y="66"/>
                    <a:pt x="46" y="72"/>
                    <a:pt x="48" y="73"/>
                  </a:cubicBezTo>
                  <a:cubicBezTo>
                    <a:pt x="50" y="74"/>
                    <a:pt x="55" y="74"/>
                    <a:pt x="54" y="76"/>
                  </a:cubicBezTo>
                  <a:cubicBezTo>
                    <a:pt x="54" y="77"/>
                    <a:pt x="54" y="77"/>
                    <a:pt x="54" y="78"/>
                  </a:cubicBezTo>
                  <a:cubicBezTo>
                    <a:pt x="54" y="78"/>
                    <a:pt x="54" y="78"/>
                    <a:pt x="54" y="78"/>
                  </a:cubicBezTo>
                  <a:cubicBezTo>
                    <a:pt x="54" y="80"/>
                    <a:pt x="54" y="82"/>
                    <a:pt x="52" y="84"/>
                  </a:cubicBezTo>
                  <a:cubicBezTo>
                    <a:pt x="50" y="86"/>
                    <a:pt x="46" y="90"/>
                    <a:pt x="46" y="93"/>
                  </a:cubicBezTo>
                  <a:cubicBezTo>
                    <a:pt x="46" y="93"/>
                    <a:pt x="46" y="93"/>
                    <a:pt x="46" y="93"/>
                  </a:cubicBezTo>
                  <a:cubicBezTo>
                    <a:pt x="46" y="97"/>
                    <a:pt x="49" y="98"/>
                    <a:pt x="48" y="101"/>
                  </a:cubicBezTo>
                  <a:cubicBezTo>
                    <a:pt x="48" y="102"/>
                    <a:pt x="47" y="103"/>
                    <a:pt x="46" y="104"/>
                  </a:cubicBezTo>
                  <a:cubicBezTo>
                    <a:pt x="45" y="104"/>
                    <a:pt x="45" y="104"/>
                    <a:pt x="45" y="104"/>
                  </a:cubicBezTo>
                  <a:cubicBezTo>
                    <a:pt x="43" y="107"/>
                    <a:pt x="40" y="110"/>
                    <a:pt x="41" y="114"/>
                  </a:cubicBezTo>
                  <a:cubicBezTo>
                    <a:pt x="42" y="116"/>
                    <a:pt x="44" y="121"/>
                    <a:pt x="37" y="126"/>
                  </a:cubicBezTo>
                  <a:cubicBezTo>
                    <a:pt x="35" y="128"/>
                    <a:pt x="33" y="129"/>
                    <a:pt x="31" y="130"/>
                  </a:cubicBezTo>
                  <a:cubicBezTo>
                    <a:pt x="21" y="134"/>
                    <a:pt x="21" y="131"/>
                    <a:pt x="15" y="138"/>
                  </a:cubicBezTo>
                  <a:cubicBezTo>
                    <a:pt x="13" y="141"/>
                    <a:pt x="12" y="143"/>
                    <a:pt x="11" y="144"/>
                  </a:cubicBezTo>
                  <a:cubicBezTo>
                    <a:pt x="10" y="145"/>
                    <a:pt x="10" y="146"/>
                    <a:pt x="9" y="146"/>
                  </a:cubicBezTo>
                  <a:cubicBezTo>
                    <a:pt x="9" y="147"/>
                    <a:pt x="8" y="147"/>
                    <a:pt x="7" y="148"/>
                  </a:cubicBezTo>
                  <a:cubicBezTo>
                    <a:pt x="7" y="148"/>
                    <a:pt x="6" y="149"/>
                    <a:pt x="6" y="149"/>
                  </a:cubicBezTo>
                  <a:cubicBezTo>
                    <a:pt x="2" y="152"/>
                    <a:pt x="0" y="153"/>
                    <a:pt x="2" y="154"/>
                  </a:cubicBezTo>
                  <a:cubicBezTo>
                    <a:pt x="3" y="155"/>
                    <a:pt x="4" y="156"/>
                    <a:pt x="8" y="154"/>
                  </a:cubicBezTo>
                  <a:cubicBezTo>
                    <a:pt x="10" y="154"/>
                    <a:pt x="14" y="152"/>
                    <a:pt x="16" y="152"/>
                  </a:cubicBezTo>
                  <a:cubicBezTo>
                    <a:pt x="18" y="151"/>
                    <a:pt x="19" y="151"/>
                    <a:pt x="19" y="152"/>
                  </a:cubicBezTo>
                  <a:cubicBezTo>
                    <a:pt x="19" y="153"/>
                    <a:pt x="18" y="154"/>
                    <a:pt x="17" y="155"/>
                  </a:cubicBezTo>
                  <a:cubicBezTo>
                    <a:pt x="14" y="159"/>
                    <a:pt x="12" y="160"/>
                    <a:pt x="11" y="162"/>
                  </a:cubicBezTo>
                  <a:cubicBezTo>
                    <a:pt x="11" y="162"/>
                    <a:pt x="11" y="162"/>
                    <a:pt x="11" y="163"/>
                  </a:cubicBezTo>
                  <a:cubicBezTo>
                    <a:pt x="12" y="166"/>
                    <a:pt x="6" y="179"/>
                    <a:pt x="3" y="183"/>
                  </a:cubicBezTo>
                  <a:cubicBezTo>
                    <a:pt x="3" y="183"/>
                    <a:pt x="3" y="185"/>
                    <a:pt x="3" y="186"/>
                  </a:cubicBezTo>
                  <a:cubicBezTo>
                    <a:pt x="3" y="187"/>
                    <a:pt x="3" y="187"/>
                    <a:pt x="4" y="187"/>
                  </a:cubicBezTo>
                  <a:cubicBezTo>
                    <a:pt x="5" y="189"/>
                    <a:pt x="6" y="191"/>
                    <a:pt x="7" y="193"/>
                  </a:cubicBezTo>
                  <a:cubicBezTo>
                    <a:pt x="7" y="194"/>
                    <a:pt x="7" y="196"/>
                    <a:pt x="6" y="197"/>
                  </a:cubicBezTo>
                  <a:cubicBezTo>
                    <a:pt x="6" y="197"/>
                    <a:pt x="6" y="198"/>
                    <a:pt x="5" y="198"/>
                  </a:cubicBezTo>
                  <a:cubicBezTo>
                    <a:pt x="5" y="198"/>
                    <a:pt x="5" y="198"/>
                    <a:pt x="5" y="199"/>
                  </a:cubicBezTo>
                  <a:cubicBezTo>
                    <a:pt x="5" y="199"/>
                    <a:pt x="5" y="199"/>
                    <a:pt x="5" y="199"/>
                  </a:cubicBezTo>
                  <a:cubicBezTo>
                    <a:pt x="4" y="200"/>
                    <a:pt x="4" y="203"/>
                    <a:pt x="4" y="205"/>
                  </a:cubicBezTo>
                  <a:cubicBezTo>
                    <a:pt x="5" y="207"/>
                    <a:pt x="6" y="208"/>
                    <a:pt x="6" y="208"/>
                  </a:cubicBezTo>
                  <a:cubicBezTo>
                    <a:pt x="6" y="208"/>
                    <a:pt x="7" y="210"/>
                    <a:pt x="8" y="211"/>
                  </a:cubicBezTo>
                  <a:cubicBezTo>
                    <a:pt x="12" y="215"/>
                    <a:pt x="17" y="218"/>
                    <a:pt x="25" y="218"/>
                  </a:cubicBezTo>
                  <a:cubicBezTo>
                    <a:pt x="32" y="218"/>
                    <a:pt x="37" y="217"/>
                    <a:pt x="40" y="217"/>
                  </a:cubicBezTo>
                  <a:cubicBezTo>
                    <a:pt x="40" y="216"/>
                    <a:pt x="45" y="218"/>
                    <a:pt x="44" y="219"/>
                  </a:cubicBezTo>
                  <a:cubicBezTo>
                    <a:pt x="44" y="219"/>
                    <a:pt x="44" y="220"/>
                    <a:pt x="45" y="221"/>
                  </a:cubicBezTo>
                  <a:cubicBezTo>
                    <a:pt x="45" y="221"/>
                    <a:pt x="45" y="221"/>
                    <a:pt x="46" y="221"/>
                  </a:cubicBezTo>
                  <a:cubicBezTo>
                    <a:pt x="50" y="222"/>
                    <a:pt x="56" y="222"/>
                    <a:pt x="56" y="224"/>
                  </a:cubicBezTo>
                  <a:cubicBezTo>
                    <a:pt x="56" y="224"/>
                    <a:pt x="64" y="221"/>
                    <a:pt x="67" y="223"/>
                  </a:cubicBezTo>
                  <a:cubicBezTo>
                    <a:pt x="68" y="223"/>
                    <a:pt x="68" y="223"/>
                    <a:pt x="69" y="224"/>
                  </a:cubicBezTo>
                  <a:cubicBezTo>
                    <a:pt x="70" y="225"/>
                    <a:pt x="70" y="226"/>
                    <a:pt x="69" y="228"/>
                  </a:cubicBezTo>
                  <a:cubicBezTo>
                    <a:pt x="69" y="228"/>
                    <a:pt x="69" y="228"/>
                    <a:pt x="69" y="228"/>
                  </a:cubicBezTo>
                  <a:cubicBezTo>
                    <a:pt x="69" y="228"/>
                    <a:pt x="69" y="228"/>
                    <a:pt x="69" y="228"/>
                  </a:cubicBezTo>
                  <a:cubicBezTo>
                    <a:pt x="69" y="229"/>
                    <a:pt x="69" y="229"/>
                    <a:pt x="69" y="229"/>
                  </a:cubicBezTo>
                  <a:cubicBezTo>
                    <a:pt x="69" y="229"/>
                    <a:pt x="69" y="229"/>
                    <a:pt x="69" y="229"/>
                  </a:cubicBezTo>
                  <a:cubicBezTo>
                    <a:pt x="69" y="230"/>
                    <a:pt x="70" y="230"/>
                    <a:pt x="70" y="230"/>
                  </a:cubicBezTo>
                  <a:cubicBezTo>
                    <a:pt x="71" y="230"/>
                    <a:pt x="71" y="230"/>
                    <a:pt x="71" y="231"/>
                  </a:cubicBezTo>
                  <a:cubicBezTo>
                    <a:pt x="71" y="231"/>
                    <a:pt x="71" y="231"/>
                    <a:pt x="71" y="231"/>
                  </a:cubicBezTo>
                  <a:cubicBezTo>
                    <a:pt x="71" y="231"/>
                    <a:pt x="71" y="231"/>
                    <a:pt x="72" y="231"/>
                  </a:cubicBezTo>
                  <a:cubicBezTo>
                    <a:pt x="72" y="231"/>
                    <a:pt x="72" y="231"/>
                    <a:pt x="72" y="231"/>
                  </a:cubicBezTo>
                  <a:cubicBezTo>
                    <a:pt x="83" y="231"/>
                    <a:pt x="83" y="231"/>
                    <a:pt x="83" y="231"/>
                  </a:cubicBezTo>
                  <a:cubicBezTo>
                    <a:pt x="105" y="210"/>
                    <a:pt x="105" y="210"/>
                    <a:pt x="105" y="210"/>
                  </a:cubicBezTo>
                  <a:cubicBezTo>
                    <a:pt x="375" y="256"/>
                    <a:pt x="375" y="256"/>
                    <a:pt x="375" y="256"/>
                  </a:cubicBezTo>
                  <a:cubicBezTo>
                    <a:pt x="375" y="256"/>
                    <a:pt x="376" y="256"/>
                    <a:pt x="378" y="256"/>
                  </a:cubicBezTo>
                  <a:cubicBezTo>
                    <a:pt x="378" y="256"/>
                    <a:pt x="378" y="256"/>
                    <a:pt x="378" y="256"/>
                  </a:cubicBezTo>
                  <a:cubicBezTo>
                    <a:pt x="378" y="256"/>
                    <a:pt x="378" y="256"/>
                    <a:pt x="378" y="256"/>
                  </a:cubicBezTo>
                  <a:cubicBezTo>
                    <a:pt x="379" y="256"/>
                    <a:pt x="380" y="255"/>
                    <a:pt x="381" y="253"/>
                  </a:cubicBezTo>
                  <a:cubicBezTo>
                    <a:pt x="382" y="252"/>
                    <a:pt x="396" y="236"/>
                    <a:pt x="414" y="215"/>
                  </a:cubicBezTo>
                  <a:cubicBezTo>
                    <a:pt x="414" y="215"/>
                    <a:pt x="414" y="215"/>
                    <a:pt x="414" y="215"/>
                  </a:cubicBezTo>
                  <a:cubicBezTo>
                    <a:pt x="414" y="215"/>
                    <a:pt x="414" y="215"/>
                    <a:pt x="414" y="215"/>
                  </a:cubicBezTo>
                  <a:cubicBezTo>
                    <a:pt x="455" y="167"/>
                    <a:pt x="521" y="91"/>
                    <a:pt x="521" y="91"/>
                  </a:cubicBezTo>
                  <a:cubicBezTo>
                    <a:pt x="521" y="91"/>
                    <a:pt x="455" y="167"/>
                    <a:pt x="414" y="215"/>
                  </a:cubicBezTo>
                  <a:cubicBezTo>
                    <a:pt x="522" y="90"/>
                    <a:pt x="522" y="90"/>
                    <a:pt x="522" y="90"/>
                  </a:cubicBezTo>
                  <a:cubicBezTo>
                    <a:pt x="522" y="90"/>
                    <a:pt x="223" y="44"/>
                    <a:pt x="85" y="8"/>
                  </a:cubicBez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48"/>
            <p:cNvSpPr/>
            <p:nvPr/>
          </p:nvSpPr>
          <p:spPr bwMode="auto">
            <a:xfrm>
              <a:off x="3674" y="1186"/>
              <a:ext cx="640" cy="264"/>
            </a:xfrm>
            <a:custGeom>
              <a:avLst/>
              <a:gdLst>
                <a:gd name="T0" fmla="*/ 960 w 374"/>
                <a:gd name="T1" fmla="*/ 379 h 154"/>
                <a:gd name="T2" fmla="*/ 975 w 374"/>
                <a:gd name="T3" fmla="*/ 350 h 154"/>
                <a:gd name="T4" fmla="*/ 981 w 374"/>
                <a:gd name="T5" fmla="*/ 329 h 154"/>
                <a:gd name="T6" fmla="*/ 981 w 374"/>
                <a:gd name="T7" fmla="*/ 329 h 154"/>
                <a:gd name="T8" fmla="*/ 1028 w 374"/>
                <a:gd name="T9" fmla="*/ 242 h 154"/>
                <a:gd name="T10" fmla="*/ 1034 w 374"/>
                <a:gd name="T11" fmla="*/ 218 h 154"/>
                <a:gd name="T12" fmla="*/ 1034 w 374"/>
                <a:gd name="T13" fmla="*/ 209 h 154"/>
                <a:gd name="T14" fmla="*/ 1042 w 374"/>
                <a:gd name="T15" fmla="*/ 194 h 154"/>
                <a:gd name="T16" fmla="*/ 1037 w 374"/>
                <a:gd name="T17" fmla="*/ 190 h 154"/>
                <a:gd name="T18" fmla="*/ 1037 w 374"/>
                <a:gd name="T19" fmla="*/ 189 h 154"/>
                <a:gd name="T20" fmla="*/ 1037 w 374"/>
                <a:gd name="T21" fmla="*/ 189 h 154"/>
                <a:gd name="T22" fmla="*/ 1039 w 374"/>
                <a:gd name="T23" fmla="*/ 185 h 154"/>
                <a:gd name="T24" fmla="*/ 1039 w 374"/>
                <a:gd name="T25" fmla="*/ 185 h 154"/>
                <a:gd name="T26" fmla="*/ 1039 w 374"/>
                <a:gd name="T27" fmla="*/ 182 h 154"/>
                <a:gd name="T28" fmla="*/ 1037 w 374"/>
                <a:gd name="T29" fmla="*/ 180 h 154"/>
                <a:gd name="T30" fmla="*/ 1034 w 374"/>
                <a:gd name="T31" fmla="*/ 177 h 154"/>
                <a:gd name="T32" fmla="*/ 1046 w 374"/>
                <a:gd name="T33" fmla="*/ 168 h 154"/>
                <a:gd name="T34" fmla="*/ 1051 w 374"/>
                <a:gd name="T35" fmla="*/ 144 h 154"/>
                <a:gd name="T36" fmla="*/ 1049 w 374"/>
                <a:gd name="T37" fmla="*/ 141 h 154"/>
                <a:gd name="T38" fmla="*/ 1049 w 374"/>
                <a:gd name="T39" fmla="*/ 141 h 154"/>
                <a:gd name="T40" fmla="*/ 1049 w 374"/>
                <a:gd name="T41" fmla="*/ 139 h 154"/>
                <a:gd name="T42" fmla="*/ 1049 w 374"/>
                <a:gd name="T43" fmla="*/ 135 h 154"/>
                <a:gd name="T44" fmla="*/ 1058 w 374"/>
                <a:gd name="T45" fmla="*/ 129 h 154"/>
                <a:gd name="T46" fmla="*/ 1059 w 374"/>
                <a:gd name="T47" fmla="*/ 123 h 154"/>
                <a:gd name="T48" fmla="*/ 1059 w 374"/>
                <a:gd name="T49" fmla="*/ 120 h 154"/>
                <a:gd name="T50" fmla="*/ 1058 w 374"/>
                <a:gd name="T51" fmla="*/ 118 h 154"/>
                <a:gd name="T52" fmla="*/ 1059 w 374"/>
                <a:gd name="T53" fmla="*/ 108 h 154"/>
                <a:gd name="T54" fmla="*/ 1066 w 374"/>
                <a:gd name="T55" fmla="*/ 106 h 154"/>
                <a:gd name="T56" fmla="*/ 1071 w 374"/>
                <a:gd name="T57" fmla="*/ 103 h 154"/>
                <a:gd name="T58" fmla="*/ 1095 w 374"/>
                <a:gd name="T59" fmla="*/ 82 h 154"/>
                <a:gd name="T60" fmla="*/ 832 w 374"/>
                <a:gd name="T61" fmla="*/ 57 h 154"/>
                <a:gd name="T62" fmla="*/ 317 w 374"/>
                <a:gd name="T63" fmla="*/ 0 h 154"/>
                <a:gd name="T64" fmla="*/ 0 w 374"/>
                <a:gd name="T65" fmla="*/ 367 h 154"/>
                <a:gd name="T66" fmla="*/ 252 w 374"/>
                <a:gd name="T67" fmla="*/ 399 h 154"/>
                <a:gd name="T68" fmla="*/ 907 w 374"/>
                <a:gd name="T69" fmla="*/ 453 h 154"/>
                <a:gd name="T70" fmla="*/ 926 w 374"/>
                <a:gd name="T71" fmla="*/ 423 h 154"/>
                <a:gd name="T72" fmla="*/ 960 w 374"/>
                <a:gd name="T73" fmla="*/ 379 h 1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4"/>
                <a:gd name="T112" fmla="*/ 0 h 154"/>
                <a:gd name="T113" fmla="*/ 374 w 374"/>
                <a:gd name="T114" fmla="*/ 154 h 1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4" h="154">
                  <a:moveTo>
                    <a:pt x="328" y="129"/>
                  </a:moveTo>
                  <a:cubicBezTo>
                    <a:pt x="331" y="126"/>
                    <a:pt x="332" y="123"/>
                    <a:pt x="333" y="119"/>
                  </a:cubicBezTo>
                  <a:cubicBezTo>
                    <a:pt x="334" y="116"/>
                    <a:pt x="334" y="114"/>
                    <a:pt x="335" y="112"/>
                  </a:cubicBezTo>
                  <a:cubicBezTo>
                    <a:pt x="335" y="112"/>
                    <a:pt x="335" y="112"/>
                    <a:pt x="335" y="112"/>
                  </a:cubicBezTo>
                  <a:cubicBezTo>
                    <a:pt x="337" y="104"/>
                    <a:pt x="348" y="86"/>
                    <a:pt x="351" y="82"/>
                  </a:cubicBezTo>
                  <a:cubicBezTo>
                    <a:pt x="352" y="80"/>
                    <a:pt x="353" y="77"/>
                    <a:pt x="353" y="74"/>
                  </a:cubicBezTo>
                  <a:cubicBezTo>
                    <a:pt x="353" y="72"/>
                    <a:pt x="353" y="71"/>
                    <a:pt x="353" y="71"/>
                  </a:cubicBezTo>
                  <a:cubicBezTo>
                    <a:pt x="353" y="71"/>
                    <a:pt x="357" y="66"/>
                    <a:pt x="356" y="66"/>
                  </a:cubicBezTo>
                  <a:cubicBezTo>
                    <a:pt x="356" y="66"/>
                    <a:pt x="355" y="65"/>
                    <a:pt x="354" y="65"/>
                  </a:cubicBezTo>
                  <a:cubicBezTo>
                    <a:pt x="354" y="65"/>
                    <a:pt x="354" y="65"/>
                    <a:pt x="354" y="64"/>
                  </a:cubicBezTo>
                  <a:cubicBezTo>
                    <a:pt x="354" y="64"/>
                    <a:pt x="354" y="64"/>
                    <a:pt x="354" y="64"/>
                  </a:cubicBezTo>
                  <a:cubicBezTo>
                    <a:pt x="354" y="64"/>
                    <a:pt x="354" y="64"/>
                    <a:pt x="355" y="63"/>
                  </a:cubicBezTo>
                  <a:cubicBezTo>
                    <a:pt x="355" y="63"/>
                    <a:pt x="355" y="63"/>
                    <a:pt x="355" y="63"/>
                  </a:cubicBezTo>
                  <a:cubicBezTo>
                    <a:pt x="355" y="62"/>
                    <a:pt x="355" y="62"/>
                    <a:pt x="355" y="62"/>
                  </a:cubicBezTo>
                  <a:cubicBezTo>
                    <a:pt x="354" y="61"/>
                    <a:pt x="354" y="61"/>
                    <a:pt x="354" y="61"/>
                  </a:cubicBezTo>
                  <a:cubicBezTo>
                    <a:pt x="354" y="61"/>
                    <a:pt x="354" y="61"/>
                    <a:pt x="353" y="60"/>
                  </a:cubicBezTo>
                  <a:cubicBezTo>
                    <a:pt x="353" y="60"/>
                    <a:pt x="355" y="58"/>
                    <a:pt x="357" y="57"/>
                  </a:cubicBezTo>
                  <a:cubicBezTo>
                    <a:pt x="359" y="54"/>
                    <a:pt x="360" y="51"/>
                    <a:pt x="359" y="49"/>
                  </a:cubicBezTo>
                  <a:cubicBezTo>
                    <a:pt x="358" y="49"/>
                    <a:pt x="358" y="48"/>
                    <a:pt x="358" y="48"/>
                  </a:cubicBezTo>
                  <a:cubicBezTo>
                    <a:pt x="358" y="48"/>
                    <a:pt x="358" y="48"/>
                    <a:pt x="358" y="48"/>
                  </a:cubicBezTo>
                  <a:cubicBezTo>
                    <a:pt x="358" y="48"/>
                    <a:pt x="358" y="48"/>
                    <a:pt x="358" y="47"/>
                  </a:cubicBezTo>
                  <a:cubicBezTo>
                    <a:pt x="358" y="46"/>
                    <a:pt x="358" y="46"/>
                    <a:pt x="358" y="46"/>
                  </a:cubicBezTo>
                  <a:cubicBezTo>
                    <a:pt x="358" y="46"/>
                    <a:pt x="360" y="45"/>
                    <a:pt x="361" y="44"/>
                  </a:cubicBezTo>
                  <a:cubicBezTo>
                    <a:pt x="361" y="43"/>
                    <a:pt x="362" y="43"/>
                    <a:pt x="362" y="42"/>
                  </a:cubicBezTo>
                  <a:cubicBezTo>
                    <a:pt x="362" y="42"/>
                    <a:pt x="362" y="41"/>
                    <a:pt x="362" y="41"/>
                  </a:cubicBezTo>
                  <a:cubicBezTo>
                    <a:pt x="362" y="40"/>
                    <a:pt x="361" y="40"/>
                    <a:pt x="361" y="40"/>
                  </a:cubicBezTo>
                  <a:cubicBezTo>
                    <a:pt x="360" y="39"/>
                    <a:pt x="359" y="39"/>
                    <a:pt x="362" y="37"/>
                  </a:cubicBezTo>
                  <a:cubicBezTo>
                    <a:pt x="362" y="37"/>
                    <a:pt x="363" y="37"/>
                    <a:pt x="364" y="36"/>
                  </a:cubicBezTo>
                  <a:cubicBezTo>
                    <a:pt x="365" y="36"/>
                    <a:pt x="366" y="35"/>
                    <a:pt x="366" y="35"/>
                  </a:cubicBezTo>
                  <a:cubicBezTo>
                    <a:pt x="371" y="32"/>
                    <a:pt x="374" y="28"/>
                    <a:pt x="374" y="28"/>
                  </a:cubicBezTo>
                  <a:cubicBezTo>
                    <a:pt x="364" y="28"/>
                    <a:pt x="327" y="24"/>
                    <a:pt x="284" y="19"/>
                  </a:cubicBezTo>
                  <a:cubicBezTo>
                    <a:pt x="226" y="14"/>
                    <a:pt x="153" y="7"/>
                    <a:pt x="108" y="0"/>
                  </a:cubicBezTo>
                  <a:cubicBezTo>
                    <a:pt x="0" y="125"/>
                    <a:pt x="0" y="125"/>
                    <a:pt x="0" y="125"/>
                  </a:cubicBezTo>
                  <a:cubicBezTo>
                    <a:pt x="23" y="129"/>
                    <a:pt x="54" y="132"/>
                    <a:pt x="86" y="136"/>
                  </a:cubicBezTo>
                  <a:cubicBezTo>
                    <a:pt x="183" y="146"/>
                    <a:pt x="310" y="154"/>
                    <a:pt x="310" y="154"/>
                  </a:cubicBezTo>
                  <a:cubicBezTo>
                    <a:pt x="311" y="151"/>
                    <a:pt x="313" y="147"/>
                    <a:pt x="316" y="144"/>
                  </a:cubicBezTo>
                  <a:cubicBezTo>
                    <a:pt x="319" y="139"/>
                    <a:pt x="324" y="133"/>
                    <a:pt x="328" y="129"/>
                  </a:cubicBezTo>
                  <a:close/>
                </a:path>
              </a:pathLst>
            </a:custGeom>
            <a:solidFill>
              <a:srgbClr val="0A2F72"/>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9"/>
            <p:cNvSpPr/>
            <p:nvPr/>
          </p:nvSpPr>
          <p:spPr bwMode="auto">
            <a:xfrm>
              <a:off x="2534" y="1032"/>
              <a:ext cx="577" cy="567"/>
            </a:xfrm>
            <a:custGeom>
              <a:avLst/>
              <a:gdLst>
                <a:gd name="T0" fmla="*/ 947 w 337"/>
                <a:gd name="T1" fmla="*/ 678 h 331"/>
                <a:gd name="T2" fmla="*/ 943 w 337"/>
                <a:gd name="T3" fmla="*/ 675 h 331"/>
                <a:gd name="T4" fmla="*/ 942 w 337"/>
                <a:gd name="T5" fmla="*/ 671 h 331"/>
                <a:gd name="T6" fmla="*/ 942 w 337"/>
                <a:gd name="T7" fmla="*/ 670 h 331"/>
                <a:gd name="T8" fmla="*/ 935 w 337"/>
                <a:gd name="T9" fmla="*/ 654 h 331"/>
                <a:gd name="T10" fmla="*/ 882 w 337"/>
                <a:gd name="T11" fmla="*/ 651 h 331"/>
                <a:gd name="T12" fmla="*/ 861 w 337"/>
                <a:gd name="T13" fmla="*/ 637 h 331"/>
                <a:gd name="T14" fmla="*/ 856 w 337"/>
                <a:gd name="T15" fmla="*/ 637 h 331"/>
                <a:gd name="T16" fmla="*/ 806 w 337"/>
                <a:gd name="T17" fmla="*/ 639 h 331"/>
                <a:gd name="T18" fmla="*/ 762 w 337"/>
                <a:gd name="T19" fmla="*/ 618 h 331"/>
                <a:gd name="T20" fmla="*/ 750 w 337"/>
                <a:gd name="T21" fmla="*/ 601 h 331"/>
                <a:gd name="T22" fmla="*/ 753 w 337"/>
                <a:gd name="T23" fmla="*/ 584 h 331"/>
                <a:gd name="T24" fmla="*/ 753 w 337"/>
                <a:gd name="T25" fmla="*/ 581 h 331"/>
                <a:gd name="T26" fmla="*/ 758 w 337"/>
                <a:gd name="T27" fmla="*/ 567 h 331"/>
                <a:gd name="T28" fmla="*/ 748 w 337"/>
                <a:gd name="T29" fmla="*/ 546 h 331"/>
                <a:gd name="T30" fmla="*/ 769 w 337"/>
                <a:gd name="T31" fmla="*/ 490 h 331"/>
                <a:gd name="T32" fmla="*/ 794 w 337"/>
                <a:gd name="T33" fmla="*/ 449 h 331"/>
                <a:gd name="T34" fmla="*/ 786 w 337"/>
                <a:gd name="T35" fmla="*/ 445 h 331"/>
                <a:gd name="T36" fmla="*/ 741 w 337"/>
                <a:gd name="T37" fmla="*/ 452 h 331"/>
                <a:gd name="T38" fmla="*/ 770 w 337"/>
                <a:gd name="T39" fmla="*/ 423 h 331"/>
                <a:gd name="T40" fmla="*/ 841 w 337"/>
                <a:gd name="T41" fmla="*/ 373 h 331"/>
                <a:gd name="T42" fmla="*/ 860 w 337"/>
                <a:gd name="T43" fmla="*/ 334 h 331"/>
                <a:gd name="T44" fmla="*/ 877 w 337"/>
                <a:gd name="T45" fmla="*/ 300 h 331"/>
                <a:gd name="T46" fmla="*/ 871 w 337"/>
                <a:gd name="T47" fmla="*/ 279 h 331"/>
                <a:gd name="T48" fmla="*/ 897 w 337"/>
                <a:gd name="T49" fmla="*/ 235 h 331"/>
                <a:gd name="T50" fmla="*/ 897 w 337"/>
                <a:gd name="T51" fmla="*/ 230 h 331"/>
                <a:gd name="T52" fmla="*/ 894 w 337"/>
                <a:gd name="T53" fmla="*/ 194 h 331"/>
                <a:gd name="T54" fmla="*/ 882 w 337"/>
                <a:gd name="T55" fmla="*/ 176 h 331"/>
                <a:gd name="T56" fmla="*/ 877 w 337"/>
                <a:gd name="T57" fmla="*/ 132 h 331"/>
                <a:gd name="T58" fmla="*/ 882 w 337"/>
                <a:gd name="T59" fmla="*/ 115 h 331"/>
                <a:gd name="T60" fmla="*/ 897 w 337"/>
                <a:gd name="T61" fmla="*/ 106 h 331"/>
                <a:gd name="T62" fmla="*/ 921 w 337"/>
                <a:gd name="T63" fmla="*/ 82 h 331"/>
                <a:gd name="T64" fmla="*/ 942 w 337"/>
                <a:gd name="T65" fmla="*/ 65 h 331"/>
                <a:gd name="T66" fmla="*/ 918 w 337"/>
                <a:gd name="T67" fmla="*/ 9 h 331"/>
                <a:gd name="T68" fmla="*/ 493 w 337"/>
                <a:gd name="T69" fmla="*/ 343 h 331"/>
                <a:gd name="T70" fmla="*/ 490 w 337"/>
                <a:gd name="T71" fmla="*/ 363 h 331"/>
                <a:gd name="T72" fmla="*/ 486 w 337"/>
                <a:gd name="T73" fmla="*/ 396 h 331"/>
                <a:gd name="T74" fmla="*/ 493 w 337"/>
                <a:gd name="T75" fmla="*/ 425 h 331"/>
                <a:gd name="T76" fmla="*/ 464 w 337"/>
                <a:gd name="T77" fmla="*/ 435 h 331"/>
                <a:gd name="T78" fmla="*/ 452 w 337"/>
                <a:gd name="T79" fmla="*/ 440 h 331"/>
                <a:gd name="T80" fmla="*/ 411 w 337"/>
                <a:gd name="T81" fmla="*/ 456 h 331"/>
                <a:gd name="T82" fmla="*/ 390 w 337"/>
                <a:gd name="T83" fmla="*/ 469 h 331"/>
                <a:gd name="T84" fmla="*/ 342 w 337"/>
                <a:gd name="T85" fmla="*/ 505 h 331"/>
                <a:gd name="T86" fmla="*/ 296 w 337"/>
                <a:gd name="T87" fmla="*/ 540 h 331"/>
                <a:gd name="T88" fmla="*/ 271 w 337"/>
                <a:gd name="T89" fmla="*/ 557 h 331"/>
                <a:gd name="T90" fmla="*/ 243 w 337"/>
                <a:gd name="T91" fmla="*/ 593 h 331"/>
                <a:gd name="T92" fmla="*/ 329 w 337"/>
                <a:gd name="T93" fmla="*/ 898 h 331"/>
                <a:gd name="T94" fmla="*/ 983 w 337"/>
                <a:gd name="T95" fmla="*/ 678 h 331"/>
                <a:gd name="T96" fmla="*/ 983 w 337"/>
                <a:gd name="T97" fmla="*/ 678 h 331"/>
                <a:gd name="T98" fmla="*/ 947 w 337"/>
                <a:gd name="T99" fmla="*/ 678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7"/>
                <a:gd name="T151" fmla="*/ 0 h 331"/>
                <a:gd name="T152" fmla="*/ 337 w 337"/>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7" h="331">
                  <a:moveTo>
                    <a:pt x="323" y="231"/>
                  </a:moveTo>
                  <a:cubicBezTo>
                    <a:pt x="323" y="231"/>
                    <a:pt x="323" y="231"/>
                    <a:pt x="323" y="231"/>
                  </a:cubicBezTo>
                  <a:cubicBezTo>
                    <a:pt x="323" y="231"/>
                    <a:pt x="323" y="231"/>
                    <a:pt x="323" y="231"/>
                  </a:cubicBezTo>
                  <a:cubicBezTo>
                    <a:pt x="323" y="230"/>
                    <a:pt x="323" y="230"/>
                    <a:pt x="322" y="230"/>
                  </a:cubicBezTo>
                  <a:cubicBezTo>
                    <a:pt x="322" y="230"/>
                    <a:pt x="321" y="230"/>
                    <a:pt x="321" y="229"/>
                  </a:cubicBezTo>
                  <a:cubicBezTo>
                    <a:pt x="321" y="229"/>
                    <a:pt x="321" y="229"/>
                    <a:pt x="321" y="229"/>
                  </a:cubicBezTo>
                  <a:cubicBezTo>
                    <a:pt x="321" y="229"/>
                    <a:pt x="321" y="229"/>
                    <a:pt x="321" y="228"/>
                  </a:cubicBezTo>
                  <a:cubicBezTo>
                    <a:pt x="321" y="228"/>
                    <a:pt x="321" y="228"/>
                    <a:pt x="321" y="228"/>
                  </a:cubicBezTo>
                  <a:cubicBezTo>
                    <a:pt x="322" y="226"/>
                    <a:pt x="320" y="225"/>
                    <a:pt x="319" y="223"/>
                  </a:cubicBezTo>
                  <a:cubicBezTo>
                    <a:pt x="319" y="223"/>
                    <a:pt x="319" y="223"/>
                    <a:pt x="319" y="223"/>
                  </a:cubicBezTo>
                  <a:cubicBezTo>
                    <a:pt x="315" y="222"/>
                    <a:pt x="308" y="224"/>
                    <a:pt x="308" y="224"/>
                  </a:cubicBezTo>
                  <a:cubicBezTo>
                    <a:pt x="308" y="224"/>
                    <a:pt x="306" y="222"/>
                    <a:pt x="301" y="222"/>
                  </a:cubicBezTo>
                  <a:cubicBezTo>
                    <a:pt x="299" y="222"/>
                    <a:pt x="298" y="221"/>
                    <a:pt x="297" y="221"/>
                  </a:cubicBezTo>
                  <a:cubicBezTo>
                    <a:pt x="294" y="220"/>
                    <a:pt x="296" y="218"/>
                    <a:pt x="294" y="217"/>
                  </a:cubicBezTo>
                  <a:cubicBezTo>
                    <a:pt x="294" y="217"/>
                    <a:pt x="293" y="217"/>
                    <a:pt x="292" y="217"/>
                  </a:cubicBezTo>
                  <a:cubicBezTo>
                    <a:pt x="292" y="217"/>
                    <a:pt x="292" y="217"/>
                    <a:pt x="292" y="217"/>
                  </a:cubicBezTo>
                  <a:cubicBezTo>
                    <a:pt x="291" y="218"/>
                    <a:pt x="283" y="218"/>
                    <a:pt x="282" y="218"/>
                  </a:cubicBezTo>
                  <a:cubicBezTo>
                    <a:pt x="281" y="218"/>
                    <a:pt x="279" y="218"/>
                    <a:pt x="275" y="218"/>
                  </a:cubicBezTo>
                  <a:cubicBezTo>
                    <a:pt x="272" y="218"/>
                    <a:pt x="272" y="218"/>
                    <a:pt x="266" y="216"/>
                  </a:cubicBezTo>
                  <a:cubicBezTo>
                    <a:pt x="263" y="215"/>
                    <a:pt x="261" y="213"/>
                    <a:pt x="260" y="211"/>
                  </a:cubicBezTo>
                  <a:cubicBezTo>
                    <a:pt x="260" y="211"/>
                    <a:pt x="259" y="211"/>
                    <a:pt x="259" y="211"/>
                  </a:cubicBezTo>
                  <a:cubicBezTo>
                    <a:pt x="258" y="209"/>
                    <a:pt x="257" y="207"/>
                    <a:pt x="256" y="205"/>
                  </a:cubicBezTo>
                  <a:cubicBezTo>
                    <a:pt x="256" y="204"/>
                    <a:pt x="256" y="204"/>
                    <a:pt x="256" y="204"/>
                  </a:cubicBezTo>
                  <a:cubicBezTo>
                    <a:pt x="256" y="202"/>
                    <a:pt x="256" y="200"/>
                    <a:pt x="257" y="199"/>
                  </a:cubicBezTo>
                  <a:cubicBezTo>
                    <a:pt x="257" y="199"/>
                    <a:pt x="257" y="199"/>
                    <a:pt x="257" y="199"/>
                  </a:cubicBezTo>
                  <a:cubicBezTo>
                    <a:pt x="257" y="198"/>
                    <a:pt x="257" y="198"/>
                    <a:pt x="257" y="198"/>
                  </a:cubicBezTo>
                  <a:cubicBezTo>
                    <a:pt x="257" y="198"/>
                    <a:pt x="258" y="198"/>
                    <a:pt x="258" y="197"/>
                  </a:cubicBezTo>
                  <a:cubicBezTo>
                    <a:pt x="259" y="196"/>
                    <a:pt x="259" y="195"/>
                    <a:pt x="259" y="193"/>
                  </a:cubicBezTo>
                  <a:cubicBezTo>
                    <a:pt x="258" y="192"/>
                    <a:pt x="257" y="190"/>
                    <a:pt x="256" y="189"/>
                  </a:cubicBezTo>
                  <a:cubicBezTo>
                    <a:pt x="256" y="188"/>
                    <a:pt x="255" y="187"/>
                    <a:pt x="255" y="186"/>
                  </a:cubicBezTo>
                  <a:cubicBezTo>
                    <a:pt x="254" y="184"/>
                    <a:pt x="255" y="183"/>
                    <a:pt x="256" y="181"/>
                  </a:cubicBezTo>
                  <a:cubicBezTo>
                    <a:pt x="258" y="178"/>
                    <a:pt x="261" y="173"/>
                    <a:pt x="262" y="167"/>
                  </a:cubicBezTo>
                  <a:cubicBezTo>
                    <a:pt x="262" y="164"/>
                    <a:pt x="263" y="163"/>
                    <a:pt x="263" y="162"/>
                  </a:cubicBezTo>
                  <a:cubicBezTo>
                    <a:pt x="264" y="159"/>
                    <a:pt x="268" y="157"/>
                    <a:pt x="271" y="153"/>
                  </a:cubicBezTo>
                  <a:cubicBezTo>
                    <a:pt x="271" y="153"/>
                    <a:pt x="271" y="153"/>
                    <a:pt x="271" y="152"/>
                  </a:cubicBezTo>
                  <a:cubicBezTo>
                    <a:pt x="271" y="151"/>
                    <a:pt x="270" y="151"/>
                    <a:pt x="268" y="152"/>
                  </a:cubicBezTo>
                  <a:cubicBezTo>
                    <a:pt x="266" y="152"/>
                    <a:pt x="263" y="153"/>
                    <a:pt x="261" y="154"/>
                  </a:cubicBezTo>
                  <a:cubicBezTo>
                    <a:pt x="257" y="156"/>
                    <a:pt x="255" y="156"/>
                    <a:pt x="253" y="154"/>
                  </a:cubicBezTo>
                  <a:cubicBezTo>
                    <a:pt x="251" y="153"/>
                    <a:pt x="256" y="151"/>
                    <a:pt x="259" y="148"/>
                  </a:cubicBezTo>
                  <a:cubicBezTo>
                    <a:pt x="261" y="147"/>
                    <a:pt x="262" y="146"/>
                    <a:pt x="263" y="144"/>
                  </a:cubicBezTo>
                  <a:cubicBezTo>
                    <a:pt x="265" y="141"/>
                    <a:pt x="267" y="138"/>
                    <a:pt x="270" y="135"/>
                  </a:cubicBezTo>
                  <a:cubicBezTo>
                    <a:pt x="274" y="130"/>
                    <a:pt x="278" y="133"/>
                    <a:pt x="287" y="127"/>
                  </a:cubicBezTo>
                  <a:cubicBezTo>
                    <a:pt x="288" y="127"/>
                    <a:pt x="288" y="127"/>
                    <a:pt x="289" y="126"/>
                  </a:cubicBezTo>
                  <a:cubicBezTo>
                    <a:pt x="294" y="122"/>
                    <a:pt x="294" y="117"/>
                    <a:pt x="293" y="114"/>
                  </a:cubicBezTo>
                  <a:cubicBezTo>
                    <a:pt x="292" y="111"/>
                    <a:pt x="293" y="107"/>
                    <a:pt x="297" y="104"/>
                  </a:cubicBezTo>
                  <a:cubicBezTo>
                    <a:pt x="298" y="103"/>
                    <a:pt x="299" y="103"/>
                    <a:pt x="299" y="102"/>
                  </a:cubicBezTo>
                  <a:cubicBezTo>
                    <a:pt x="299" y="102"/>
                    <a:pt x="300" y="102"/>
                    <a:pt x="300" y="101"/>
                  </a:cubicBezTo>
                  <a:cubicBezTo>
                    <a:pt x="300" y="99"/>
                    <a:pt x="298" y="97"/>
                    <a:pt x="297" y="95"/>
                  </a:cubicBezTo>
                  <a:cubicBezTo>
                    <a:pt x="297" y="94"/>
                    <a:pt x="297" y="94"/>
                    <a:pt x="298" y="93"/>
                  </a:cubicBezTo>
                  <a:cubicBezTo>
                    <a:pt x="297" y="88"/>
                    <a:pt x="305" y="84"/>
                    <a:pt x="306" y="80"/>
                  </a:cubicBezTo>
                  <a:cubicBezTo>
                    <a:pt x="306" y="79"/>
                    <a:pt x="306" y="79"/>
                    <a:pt x="306" y="78"/>
                  </a:cubicBezTo>
                  <a:cubicBezTo>
                    <a:pt x="306" y="78"/>
                    <a:pt x="306" y="78"/>
                    <a:pt x="306" y="78"/>
                  </a:cubicBezTo>
                  <a:cubicBezTo>
                    <a:pt x="306" y="75"/>
                    <a:pt x="305" y="74"/>
                    <a:pt x="301" y="73"/>
                  </a:cubicBezTo>
                  <a:cubicBezTo>
                    <a:pt x="296" y="73"/>
                    <a:pt x="305" y="66"/>
                    <a:pt x="305" y="66"/>
                  </a:cubicBezTo>
                  <a:cubicBezTo>
                    <a:pt x="300" y="67"/>
                    <a:pt x="300" y="64"/>
                    <a:pt x="301" y="61"/>
                  </a:cubicBezTo>
                  <a:cubicBezTo>
                    <a:pt x="301" y="60"/>
                    <a:pt x="301" y="60"/>
                    <a:pt x="301" y="60"/>
                  </a:cubicBezTo>
                  <a:cubicBezTo>
                    <a:pt x="301" y="59"/>
                    <a:pt x="301" y="58"/>
                    <a:pt x="301" y="56"/>
                  </a:cubicBezTo>
                  <a:cubicBezTo>
                    <a:pt x="300" y="52"/>
                    <a:pt x="299" y="48"/>
                    <a:pt x="299" y="45"/>
                  </a:cubicBezTo>
                  <a:cubicBezTo>
                    <a:pt x="299" y="43"/>
                    <a:pt x="299" y="42"/>
                    <a:pt x="300" y="41"/>
                  </a:cubicBezTo>
                  <a:cubicBezTo>
                    <a:pt x="300" y="39"/>
                    <a:pt x="301" y="39"/>
                    <a:pt x="301" y="39"/>
                  </a:cubicBezTo>
                  <a:cubicBezTo>
                    <a:pt x="301" y="39"/>
                    <a:pt x="301" y="39"/>
                    <a:pt x="302" y="39"/>
                  </a:cubicBezTo>
                  <a:cubicBezTo>
                    <a:pt x="303" y="38"/>
                    <a:pt x="304" y="37"/>
                    <a:pt x="306" y="36"/>
                  </a:cubicBezTo>
                  <a:cubicBezTo>
                    <a:pt x="308" y="34"/>
                    <a:pt x="311" y="31"/>
                    <a:pt x="314" y="29"/>
                  </a:cubicBezTo>
                  <a:cubicBezTo>
                    <a:pt x="314" y="28"/>
                    <a:pt x="314" y="28"/>
                    <a:pt x="314" y="28"/>
                  </a:cubicBezTo>
                  <a:cubicBezTo>
                    <a:pt x="315" y="27"/>
                    <a:pt x="317" y="25"/>
                    <a:pt x="320" y="23"/>
                  </a:cubicBezTo>
                  <a:cubicBezTo>
                    <a:pt x="320" y="22"/>
                    <a:pt x="320" y="22"/>
                    <a:pt x="321" y="22"/>
                  </a:cubicBezTo>
                  <a:cubicBezTo>
                    <a:pt x="325" y="17"/>
                    <a:pt x="337" y="8"/>
                    <a:pt x="337" y="8"/>
                  </a:cubicBezTo>
                  <a:cubicBezTo>
                    <a:pt x="313" y="3"/>
                    <a:pt x="313" y="3"/>
                    <a:pt x="313" y="3"/>
                  </a:cubicBezTo>
                  <a:cubicBezTo>
                    <a:pt x="304" y="0"/>
                    <a:pt x="304" y="0"/>
                    <a:pt x="304" y="0"/>
                  </a:cubicBezTo>
                  <a:cubicBezTo>
                    <a:pt x="168" y="117"/>
                    <a:pt x="168" y="117"/>
                    <a:pt x="168" y="117"/>
                  </a:cubicBezTo>
                  <a:cubicBezTo>
                    <a:pt x="168" y="117"/>
                    <a:pt x="168" y="117"/>
                    <a:pt x="168" y="117"/>
                  </a:cubicBezTo>
                  <a:cubicBezTo>
                    <a:pt x="167" y="118"/>
                    <a:pt x="167" y="121"/>
                    <a:pt x="167" y="124"/>
                  </a:cubicBezTo>
                  <a:cubicBezTo>
                    <a:pt x="167" y="126"/>
                    <a:pt x="168" y="128"/>
                    <a:pt x="167" y="130"/>
                  </a:cubicBezTo>
                  <a:cubicBezTo>
                    <a:pt x="167" y="131"/>
                    <a:pt x="166" y="133"/>
                    <a:pt x="166" y="135"/>
                  </a:cubicBezTo>
                  <a:cubicBezTo>
                    <a:pt x="167" y="136"/>
                    <a:pt x="168" y="138"/>
                    <a:pt x="169" y="141"/>
                  </a:cubicBezTo>
                  <a:cubicBezTo>
                    <a:pt x="170" y="142"/>
                    <a:pt x="169" y="144"/>
                    <a:pt x="168" y="145"/>
                  </a:cubicBezTo>
                  <a:cubicBezTo>
                    <a:pt x="166" y="147"/>
                    <a:pt x="163" y="148"/>
                    <a:pt x="161" y="148"/>
                  </a:cubicBezTo>
                  <a:cubicBezTo>
                    <a:pt x="160" y="148"/>
                    <a:pt x="159" y="148"/>
                    <a:pt x="158" y="148"/>
                  </a:cubicBezTo>
                  <a:cubicBezTo>
                    <a:pt x="157" y="148"/>
                    <a:pt x="156" y="149"/>
                    <a:pt x="155" y="149"/>
                  </a:cubicBezTo>
                  <a:cubicBezTo>
                    <a:pt x="155" y="149"/>
                    <a:pt x="154" y="149"/>
                    <a:pt x="154" y="150"/>
                  </a:cubicBezTo>
                  <a:cubicBezTo>
                    <a:pt x="152" y="151"/>
                    <a:pt x="148" y="152"/>
                    <a:pt x="144" y="153"/>
                  </a:cubicBezTo>
                  <a:cubicBezTo>
                    <a:pt x="142" y="153"/>
                    <a:pt x="141" y="154"/>
                    <a:pt x="140" y="155"/>
                  </a:cubicBezTo>
                  <a:cubicBezTo>
                    <a:pt x="138" y="155"/>
                    <a:pt x="137" y="157"/>
                    <a:pt x="137" y="158"/>
                  </a:cubicBezTo>
                  <a:cubicBezTo>
                    <a:pt x="136" y="158"/>
                    <a:pt x="135" y="159"/>
                    <a:pt x="133" y="160"/>
                  </a:cubicBezTo>
                  <a:cubicBezTo>
                    <a:pt x="133" y="161"/>
                    <a:pt x="133" y="161"/>
                    <a:pt x="133" y="161"/>
                  </a:cubicBezTo>
                  <a:cubicBezTo>
                    <a:pt x="133" y="161"/>
                    <a:pt x="124" y="167"/>
                    <a:pt x="117" y="172"/>
                  </a:cubicBezTo>
                  <a:cubicBezTo>
                    <a:pt x="113" y="175"/>
                    <a:pt x="109" y="179"/>
                    <a:pt x="109" y="179"/>
                  </a:cubicBezTo>
                  <a:cubicBezTo>
                    <a:pt x="108" y="181"/>
                    <a:pt x="104" y="183"/>
                    <a:pt x="101" y="184"/>
                  </a:cubicBezTo>
                  <a:cubicBezTo>
                    <a:pt x="97" y="186"/>
                    <a:pt x="95" y="188"/>
                    <a:pt x="93" y="190"/>
                  </a:cubicBezTo>
                  <a:cubicBezTo>
                    <a:pt x="93" y="190"/>
                    <a:pt x="93" y="190"/>
                    <a:pt x="92" y="190"/>
                  </a:cubicBezTo>
                  <a:cubicBezTo>
                    <a:pt x="91" y="193"/>
                    <a:pt x="85" y="196"/>
                    <a:pt x="85" y="198"/>
                  </a:cubicBezTo>
                  <a:cubicBezTo>
                    <a:pt x="85" y="200"/>
                    <a:pt x="83" y="202"/>
                    <a:pt x="83" y="202"/>
                  </a:cubicBezTo>
                  <a:cubicBezTo>
                    <a:pt x="0" y="277"/>
                    <a:pt x="0" y="277"/>
                    <a:pt x="0" y="277"/>
                  </a:cubicBezTo>
                  <a:cubicBezTo>
                    <a:pt x="112" y="306"/>
                    <a:pt x="112" y="306"/>
                    <a:pt x="112" y="306"/>
                  </a:cubicBezTo>
                  <a:cubicBezTo>
                    <a:pt x="235" y="331"/>
                    <a:pt x="235" y="331"/>
                    <a:pt x="235" y="331"/>
                  </a:cubicBezTo>
                  <a:cubicBezTo>
                    <a:pt x="335" y="231"/>
                    <a:pt x="335" y="231"/>
                    <a:pt x="335" y="231"/>
                  </a:cubicBezTo>
                  <a:cubicBezTo>
                    <a:pt x="334" y="232"/>
                    <a:pt x="334" y="232"/>
                    <a:pt x="334" y="232"/>
                  </a:cubicBezTo>
                  <a:cubicBezTo>
                    <a:pt x="335" y="231"/>
                    <a:pt x="335" y="231"/>
                    <a:pt x="335" y="231"/>
                  </a:cubicBezTo>
                  <a:cubicBezTo>
                    <a:pt x="333" y="231"/>
                    <a:pt x="327" y="231"/>
                    <a:pt x="324" y="231"/>
                  </a:cubicBezTo>
                  <a:cubicBezTo>
                    <a:pt x="323" y="231"/>
                    <a:pt x="323" y="231"/>
                    <a:pt x="323" y="231"/>
                  </a:cubicBezTo>
                  <a:close/>
                </a:path>
              </a:pathLst>
            </a:custGeom>
            <a:solidFill>
              <a:srgbClr val="4DA2E5"/>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0"/>
            <p:cNvSpPr/>
            <p:nvPr/>
          </p:nvSpPr>
          <p:spPr bwMode="auto">
            <a:xfrm>
              <a:off x="2043" y="1091"/>
              <a:ext cx="784" cy="416"/>
            </a:xfrm>
            <a:custGeom>
              <a:avLst/>
              <a:gdLst>
                <a:gd name="T0" fmla="*/ 1330 w 458"/>
                <a:gd name="T1" fmla="*/ 272 h 243"/>
                <a:gd name="T2" fmla="*/ 1128 w 458"/>
                <a:gd name="T3" fmla="*/ 188 h 243"/>
                <a:gd name="T4" fmla="*/ 1108 w 458"/>
                <a:gd name="T5" fmla="*/ 185 h 243"/>
                <a:gd name="T6" fmla="*/ 1053 w 458"/>
                <a:gd name="T7" fmla="*/ 188 h 243"/>
                <a:gd name="T8" fmla="*/ 1037 w 458"/>
                <a:gd name="T9" fmla="*/ 185 h 243"/>
                <a:gd name="T10" fmla="*/ 1034 w 458"/>
                <a:gd name="T11" fmla="*/ 185 h 243"/>
                <a:gd name="T12" fmla="*/ 882 w 458"/>
                <a:gd name="T13" fmla="*/ 168 h 243"/>
                <a:gd name="T14" fmla="*/ 832 w 458"/>
                <a:gd name="T15" fmla="*/ 157 h 243"/>
                <a:gd name="T16" fmla="*/ 798 w 458"/>
                <a:gd name="T17" fmla="*/ 140 h 243"/>
                <a:gd name="T18" fmla="*/ 750 w 458"/>
                <a:gd name="T19" fmla="*/ 135 h 243"/>
                <a:gd name="T20" fmla="*/ 707 w 458"/>
                <a:gd name="T21" fmla="*/ 115 h 243"/>
                <a:gd name="T22" fmla="*/ 700 w 458"/>
                <a:gd name="T23" fmla="*/ 99 h 243"/>
                <a:gd name="T24" fmla="*/ 721 w 458"/>
                <a:gd name="T25" fmla="*/ 65 h 243"/>
                <a:gd name="T26" fmla="*/ 695 w 458"/>
                <a:gd name="T27" fmla="*/ 38 h 243"/>
                <a:gd name="T28" fmla="*/ 630 w 458"/>
                <a:gd name="T29" fmla="*/ 5 h 243"/>
                <a:gd name="T30" fmla="*/ 594 w 458"/>
                <a:gd name="T31" fmla="*/ 26 h 243"/>
                <a:gd name="T32" fmla="*/ 514 w 458"/>
                <a:gd name="T33" fmla="*/ 86 h 243"/>
                <a:gd name="T34" fmla="*/ 481 w 458"/>
                <a:gd name="T35" fmla="*/ 108 h 243"/>
                <a:gd name="T36" fmla="*/ 413 w 458"/>
                <a:gd name="T37" fmla="*/ 156 h 243"/>
                <a:gd name="T38" fmla="*/ 354 w 458"/>
                <a:gd name="T39" fmla="*/ 199 h 243"/>
                <a:gd name="T40" fmla="*/ 329 w 458"/>
                <a:gd name="T41" fmla="*/ 226 h 243"/>
                <a:gd name="T42" fmla="*/ 288 w 458"/>
                <a:gd name="T43" fmla="*/ 252 h 243"/>
                <a:gd name="T44" fmla="*/ 231 w 458"/>
                <a:gd name="T45" fmla="*/ 281 h 243"/>
                <a:gd name="T46" fmla="*/ 193 w 458"/>
                <a:gd name="T47" fmla="*/ 305 h 243"/>
                <a:gd name="T48" fmla="*/ 149 w 458"/>
                <a:gd name="T49" fmla="*/ 330 h 243"/>
                <a:gd name="T50" fmla="*/ 116 w 458"/>
                <a:gd name="T51" fmla="*/ 354 h 243"/>
                <a:gd name="T52" fmla="*/ 67 w 458"/>
                <a:gd name="T53" fmla="*/ 351 h 243"/>
                <a:gd name="T54" fmla="*/ 50 w 458"/>
                <a:gd name="T55" fmla="*/ 402 h 243"/>
                <a:gd name="T56" fmla="*/ 17 w 458"/>
                <a:gd name="T57" fmla="*/ 433 h 243"/>
                <a:gd name="T58" fmla="*/ 0 w 458"/>
                <a:gd name="T59" fmla="*/ 472 h 243"/>
                <a:gd name="T60" fmla="*/ 840 w 458"/>
                <a:gd name="T61" fmla="*/ 712 h 243"/>
                <a:gd name="T62" fmla="*/ 1090 w 458"/>
                <a:gd name="T63" fmla="*/ 481 h 243"/>
                <a:gd name="T64" fmla="*/ 1137 w 458"/>
                <a:gd name="T65" fmla="*/ 440 h 243"/>
                <a:gd name="T66" fmla="*/ 1214 w 458"/>
                <a:gd name="T67" fmla="*/ 383 h 243"/>
                <a:gd name="T68" fmla="*/ 1263 w 458"/>
                <a:gd name="T69" fmla="*/ 349 h 243"/>
                <a:gd name="T70" fmla="*/ 1313 w 458"/>
                <a:gd name="T71" fmla="*/ 334 h 243"/>
                <a:gd name="T72" fmla="*/ 1327 w 458"/>
                <a:gd name="T73" fmla="*/ 288 h 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243"/>
                <a:gd name="T113" fmla="*/ 458 w 458"/>
                <a:gd name="T114" fmla="*/ 243 h 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243">
                  <a:moveTo>
                    <a:pt x="453" y="98"/>
                  </a:moveTo>
                  <a:cubicBezTo>
                    <a:pt x="454" y="96"/>
                    <a:pt x="455" y="96"/>
                    <a:pt x="454" y="93"/>
                  </a:cubicBezTo>
                  <a:cubicBezTo>
                    <a:pt x="453" y="91"/>
                    <a:pt x="454" y="85"/>
                    <a:pt x="455" y="83"/>
                  </a:cubicBezTo>
                  <a:cubicBezTo>
                    <a:pt x="385" y="64"/>
                    <a:pt x="385" y="64"/>
                    <a:pt x="385" y="64"/>
                  </a:cubicBezTo>
                  <a:cubicBezTo>
                    <a:pt x="384" y="63"/>
                    <a:pt x="383" y="63"/>
                    <a:pt x="383" y="63"/>
                  </a:cubicBezTo>
                  <a:cubicBezTo>
                    <a:pt x="382" y="63"/>
                    <a:pt x="380" y="63"/>
                    <a:pt x="378" y="63"/>
                  </a:cubicBezTo>
                  <a:cubicBezTo>
                    <a:pt x="374" y="63"/>
                    <a:pt x="368" y="63"/>
                    <a:pt x="367" y="63"/>
                  </a:cubicBezTo>
                  <a:cubicBezTo>
                    <a:pt x="364" y="63"/>
                    <a:pt x="360" y="64"/>
                    <a:pt x="359" y="64"/>
                  </a:cubicBezTo>
                  <a:cubicBezTo>
                    <a:pt x="356" y="64"/>
                    <a:pt x="356" y="62"/>
                    <a:pt x="356" y="62"/>
                  </a:cubicBezTo>
                  <a:cubicBezTo>
                    <a:pt x="356" y="62"/>
                    <a:pt x="355" y="62"/>
                    <a:pt x="354" y="63"/>
                  </a:cubicBezTo>
                  <a:cubicBezTo>
                    <a:pt x="354" y="63"/>
                    <a:pt x="354" y="63"/>
                    <a:pt x="354" y="63"/>
                  </a:cubicBezTo>
                  <a:cubicBezTo>
                    <a:pt x="353" y="63"/>
                    <a:pt x="353" y="63"/>
                    <a:pt x="353" y="63"/>
                  </a:cubicBezTo>
                  <a:cubicBezTo>
                    <a:pt x="342" y="64"/>
                    <a:pt x="322" y="63"/>
                    <a:pt x="315" y="60"/>
                  </a:cubicBezTo>
                  <a:cubicBezTo>
                    <a:pt x="311" y="59"/>
                    <a:pt x="306" y="58"/>
                    <a:pt x="301" y="57"/>
                  </a:cubicBezTo>
                  <a:cubicBezTo>
                    <a:pt x="297" y="56"/>
                    <a:pt x="292" y="56"/>
                    <a:pt x="289" y="56"/>
                  </a:cubicBezTo>
                  <a:cubicBezTo>
                    <a:pt x="287" y="56"/>
                    <a:pt x="285" y="55"/>
                    <a:pt x="284" y="54"/>
                  </a:cubicBezTo>
                  <a:cubicBezTo>
                    <a:pt x="281" y="53"/>
                    <a:pt x="281" y="50"/>
                    <a:pt x="281" y="49"/>
                  </a:cubicBezTo>
                  <a:cubicBezTo>
                    <a:pt x="279" y="48"/>
                    <a:pt x="273" y="48"/>
                    <a:pt x="272" y="48"/>
                  </a:cubicBezTo>
                  <a:cubicBezTo>
                    <a:pt x="271" y="48"/>
                    <a:pt x="265" y="48"/>
                    <a:pt x="264" y="48"/>
                  </a:cubicBezTo>
                  <a:cubicBezTo>
                    <a:pt x="263" y="48"/>
                    <a:pt x="260" y="47"/>
                    <a:pt x="256" y="46"/>
                  </a:cubicBezTo>
                  <a:cubicBezTo>
                    <a:pt x="254" y="45"/>
                    <a:pt x="252" y="45"/>
                    <a:pt x="249" y="45"/>
                  </a:cubicBezTo>
                  <a:cubicBezTo>
                    <a:pt x="246" y="44"/>
                    <a:pt x="243" y="41"/>
                    <a:pt x="241" y="39"/>
                  </a:cubicBezTo>
                  <a:cubicBezTo>
                    <a:pt x="239" y="37"/>
                    <a:pt x="238" y="35"/>
                    <a:pt x="238" y="35"/>
                  </a:cubicBezTo>
                  <a:cubicBezTo>
                    <a:pt x="238" y="35"/>
                    <a:pt x="236" y="34"/>
                    <a:pt x="239" y="34"/>
                  </a:cubicBezTo>
                  <a:cubicBezTo>
                    <a:pt x="241" y="33"/>
                    <a:pt x="243" y="30"/>
                    <a:pt x="242" y="28"/>
                  </a:cubicBezTo>
                  <a:cubicBezTo>
                    <a:pt x="241" y="27"/>
                    <a:pt x="244" y="24"/>
                    <a:pt x="246" y="22"/>
                  </a:cubicBezTo>
                  <a:cubicBezTo>
                    <a:pt x="246" y="21"/>
                    <a:pt x="246" y="19"/>
                    <a:pt x="246" y="18"/>
                  </a:cubicBezTo>
                  <a:cubicBezTo>
                    <a:pt x="245" y="16"/>
                    <a:pt x="241" y="14"/>
                    <a:pt x="237" y="13"/>
                  </a:cubicBezTo>
                  <a:cubicBezTo>
                    <a:pt x="234" y="12"/>
                    <a:pt x="227" y="9"/>
                    <a:pt x="223" y="7"/>
                  </a:cubicBezTo>
                  <a:cubicBezTo>
                    <a:pt x="220" y="6"/>
                    <a:pt x="215" y="2"/>
                    <a:pt x="215" y="2"/>
                  </a:cubicBezTo>
                  <a:cubicBezTo>
                    <a:pt x="215" y="2"/>
                    <a:pt x="211" y="0"/>
                    <a:pt x="208" y="3"/>
                  </a:cubicBezTo>
                  <a:cubicBezTo>
                    <a:pt x="204" y="7"/>
                    <a:pt x="205" y="6"/>
                    <a:pt x="203" y="9"/>
                  </a:cubicBezTo>
                  <a:cubicBezTo>
                    <a:pt x="201" y="12"/>
                    <a:pt x="199" y="15"/>
                    <a:pt x="195" y="19"/>
                  </a:cubicBezTo>
                  <a:cubicBezTo>
                    <a:pt x="190" y="22"/>
                    <a:pt x="176" y="29"/>
                    <a:pt x="175" y="29"/>
                  </a:cubicBezTo>
                  <a:cubicBezTo>
                    <a:pt x="175" y="29"/>
                    <a:pt x="166" y="34"/>
                    <a:pt x="166" y="34"/>
                  </a:cubicBezTo>
                  <a:cubicBezTo>
                    <a:pt x="164" y="37"/>
                    <a:pt x="164" y="37"/>
                    <a:pt x="164" y="37"/>
                  </a:cubicBezTo>
                  <a:cubicBezTo>
                    <a:pt x="164" y="37"/>
                    <a:pt x="156" y="40"/>
                    <a:pt x="152" y="43"/>
                  </a:cubicBezTo>
                  <a:cubicBezTo>
                    <a:pt x="148" y="46"/>
                    <a:pt x="143" y="51"/>
                    <a:pt x="141" y="53"/>
                  </a:cubicBezTo>
                  <a:cubicBezTo>
                    <a:pt x="139" y="55"/>
                    <a:pt x="132" y="58"/>
                    <a:pt x="129" y="62"/>
                  </a:cubicBezTo>
                  <a:cubicBezTo>
                    <a:pt x="125" y="65"/>
                    <a:pt x="123" y="66"/>
                    <a:pt x="121" y="68"/>
                  </a:cubicBezTo>
                  <a:cubicBezTo>
                    <a:pt x="118" y="69"/>
                    <a:pt x="116" y="70"/>
                    <a:pt x="117" y="72"/>
                  </a:cubicBezTo>
                  <a:cubicBezTo>
                    <a:pt x="118" y="74"/>
                    <a:pt x="115" y="76"/>
                    <a:pt x="112" y="77"/>
                  </a:cubicBezTo>
                  <a:cubicBezTo>
                    <a:pt x="110" y="77"/>
                    <a:pt x="105" y="79"/>
                    <a:pt x="103" y="81"/>
                  </a:cubicBezTo>
                  <a:cubicBezTo>
                    <a:pt x="101" y="83"/>
                    <a:pt x="101" y="85"/>
                    <a:pt x="98" y="86"/>
                  </a:cubicBezTo>
                  <a:cubicBezTo>
                    <a:pt x="94" y="86"/>
                    <a:pt x="89" y="88"/>
                    <a:pt x="86" y="90"/>
                  </a:cubicBezTo>
                  <a:cubicBezTo>
                    <a:pt x="83" y="92"/>
                    <a:pt x="79" y="96"/>
                    <a:pt x="79" y="96"/>
                  </a:cubicBezTo>
                  <a:cubicBezTo>
                    <a:pt x="79" y="96"/>
                    <a:pt x="73" y="97"/>
                    <a:pt x="70" y="99"/>
                  </a:cubicBezTo>
                  <a:cubicBezTo>
                    <a:pt x="67" y="102"/>
                    <a:pt x="66" y="104"/>
                    <a:pt x="66" y="104"/>
                  </a:cubicBezTo>
                  <a:cubicBezTo>
                    <a:pt x="66" y="104"/>
                    <a:pt x="62" y="106"/>
                    <a:pt x="58" y="107"/>
                  </a:cubicBezTo>
                  <a:cubicBezTo>
                    <a:pt x="54" y="109"/>
                    <a:pt x="53" y="110"/>
                    <a:pt x="51" y="113"/>
                  </a:cubicBezTo>
                  <a:cubicBezTo>
                    <a:pt x="50" y="115"/>
                    <a:pt x="47" y="117"/>
                    <a:pt x="44" y="119"/>
                  </a:cubicBezTo>
                  <a:cubicBezTo>
                    <a:pt x="40" y="120"/>
                    <a:pt x="40" y="121"/>
                    <a:pt x="40" y="121"/>
                  </a:cubicBezTo>
                  <a:cubicBezTo>
                    <a:pt x="40" y="121"/>
                    <a:pt x="39" y="122"/>
                    <a:pt x="35" y="122"/>
                  </a:cubicBezTo>
                  <a:cubicBezTo>
                    <a:pt x="31" y="122"/>
                    <a:pt x="26" y="120"/>
                    <a:pt x="23" y="120"/>
                  </a:cubicBezTo>
                  <a:cubicBezTo>
                    <a:pt x="20" y="121"/>
                    <a:pt x="14" y="124"/>
                    <a:pt x="16" y="128"/>
                  </a:cubicBezTo>
                  <a:cubicBezTo>
                    <a:pt x="18" y="131"/>
                    <a:pt x="20" y="134"/>
                    <a:pt x="17" y="137"/>
                  </a:cubicBezTo>
                  <a:cubicBezTo>
                    <a:pt x="15" y="141"/>
                    <a:pt x="12" y="145"/>
                    <a:pt x="12" y="145"/>
                  </a:cubicBezTo>
                  <a:cubicBezTo>
                    <a:pt x="12" y="145"/>
                    <a:pt x="9" y="145"/>
                    <a:pt x="6" y="148"/>
                  </a:cubicBezTo>
                  <a:cubicBezTo>
                    <a:pt x="4" y="152"/>
                    <a:pt x="1" y="157"/>
                    <a:pt x="1" y="157"/>
                  </a:cubicBezTo>
                  <a:cubicBezTo>
                    <a:pt x="1" y="157"/>
                    <a:pt x="1" y="159"/>
                    <a:pt x="0" y="161"/>
                  </a:cubicBezTo>
                  <a:cubicBezTo>
                    <a:pt x="160" y="209"/>
                    <a:pt x="160" y="209"/>
                    <a:pt x="160" y="209"/>
                  </a:cubicBezTo>
                  <a:cubicBezTo>
                    <a:pt x="287" y="243"/>
                    <a:pt x="287" y="243"/>
                    <a:pt x="287" y="243"/>
                  </a:cubicBezTo>
                  <a:cubicBezTo>
                    <a:pt x="370" y="168"/>
                    <a:pt x="370" y="168"/>
                    <a:pt x="370" y="168"/>
                  </a:cubicBezTo>
                  <a:cubicBezTo>
                    <a:pt x="370" y="168"/>
                    <a:pt x="372" y="166"/>
                    <a:pt x="372" y="164"/>
                  </a:cubicBezTo>
                  <a:cubicBezTo>
                    <a:pt x="372" y="162"/>
                    <a:pt x="378" y="159"/>
                    <a:pt x="379" y="156"/>
                  </a:cubicBezTo>
                  <a:cubicBezTo>
                    <a:pt x="381" y="154"/>
                    <a:pt x="384" y="151"/>
                    <a:pt x="388" y="150"/>
                  </a:cubicBezTo>
                  <a:cubicBezTo>
                    <a:pt x="391" y="149"/>
                    <a:pt x="395" y="147"/>
                    <a:pt x="396" y="145"/>
                  </a:cubicBezTo>
                  <a:cubicBezTo>
                    <a:pt x="397" y="144"/>
                    <a:pt x="414" y="131"/>
                    <a:pt x="414" y="131"/>
                  </a:cubicBezTo>
                  <a:cubicBezTo>
                    <a:pt x="414" y="131"/>
                    <a:pt x="422" y="126"/>
                    <a:pt x="424" y="124"/>
                  </a:cubicBezTo>
                  <a:cubicBezTo>
                    <a:pt x="425" y="122"/>
                    <a:pt x="427" y="119"/>
                    <a:pt x="431" y="119"/>
                  </a:cubicBezTo>
                  <a:cubicBezTo>
                    <a:pt x="435" y="118"/>
                    <a:pt x="439" y="117"/>
                    <a:pt x="441" y="116"/>
                  </a:cubicBezTo>
                  <a:cubicBezTo>
                    <a:pt x="442" y="114"/>
                    <a:pt x="445" y="114"/>
                    <a:pt x="448" y="114"/>
                  </a:cubicBezTo>
                  <a:cubicBezTo>
                    <a:pt x="450" y="114"/>
                    <a:pt x="458" y="111"/>
                    <a:pt x="456" y="107"/>
                  </a:cubicBezTo>
                  <a:cubicBezTo>
                    <a:pt x="454" y="102"/>
                    <a:pt x="451" y="100"/>
                    <a:pt x="453" y="98"/>
                  </a:cubicBezTo>
                  <a:close/>
                </a:path>
              </a:pathLst>
            </a:custGeom>
            <a:solidFill>
              <a:schemeClr val="accent1"/>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1"/>
            <p:cNvSpPr/>
            <p:nvPr/>
          </p:nvSpPr>
          <p:spPr bwMode="auto">
            <a:xfrm>
              <a:off x="2404" y="940"/>
              <a:ext cx="650" cy="293"/>
            </a:xfrm>
            <a:custGeom>
              <a:avLst/>
              <a:gdLst>
                <a:gd name="T0" fmla="*/ 82 w 380"/>
                <a:gd name="T1" fmla="*/ 358 h 171"/>
                <a:gd name="T2" fmla="*/ 103 w 380"/>
                <a:gd name="T3" fmla="*/ 384 h 171"/>
                <a:gd name="T4" fmla="*/ 156 w 380"/>
                <a:gd name="T5" fmla="*/ 399 h 171"/>
                <a:gd name="T6" fmla="*/ 205 w 380"/>
                <a:gd name="T7" fmla="*/ 403 h 171"/>
                <a:gd name="T8" fmla="*/ 214 w 380"/>
                <a:gd name="T9" fmla="*/ 416 h 171"/>
                <a:gd name="T10" fmla="*/ 263 w 380"/>
                <a:gd name="T11" fmla="*/ 425 h 171"/>
                <a:gd name="T12" fmla="*/ 313 w 380"/>
                <a:gd name="T13" fmla="*/ 437 h 171"/>
                <a:gd name="T14" fmla="*/ 416 w 380"/>
                <a:gd name="T15" fmla="*/ 444 h 171"/>
                <a:gd name="T16" fmla="*/ 419 w 380"/>
                <a:gd name="T17" fmla="*/ 444 h 171"/>
                <a:gd name="T18" fmla="*/ 457 w 380"/>
                <a:gd name="T19" fmla="*/ 444 h 171"/>
                <a:gd name="T20" fmla="*/ 465 w 380"/>
                <a:gd name="T21" fmla="*/ 440 h 171"/>
                <a:gd name="T22" fmla="*/ 501 w 380"/>
                <a:gd name="T23" fmla="*/ 444 h 171"/>
                <a:gd name="T24" fmla="*/ 503 w 380"/>
                <a:gd name="T25" fmla="*/ 444 h 171"/>
                <a:gd name="T26" fmla="*/ 713 w 380"/>
                <a:gd name="T27" fmla="*/ 502 h 171"/>
                <a:gd name="T28" fmla="*/ 713 w 380"/>
                <a:gd name="T29" fmla="*/ 502 h 171"/>
                <a:gd name="T30" fmla="*/ 520 w 380"/>
                <a:gd name="T31" fmla="*/ 5 h 171"/>
                <a:gd name="T32" fmla="*/ 506 w 380"/>
                <a:gd name="T33" fmla="*/ 33 h 171"/>
                <a:gd name="T34" fmla="*/ 510 w 380"/>
                <a:gd name="T35" fmla="*/ 38 h 171"/>
                <a:gd name="T36" fmla="*/ 511 w 380"/>
                <a:gd name="T37" fmla="*/ 46 h 171"/>
                <a:gd name="T38" fmla="*/ 491 w 380"/>
                <a:gd name="T39" fmla="*/ 65 h 171"/>
                <a:gd name="T40" fmla="*/ 474 w 380"/>
                <a:gd name="T41" fmla="*/ 79 h 171"/>
                <a:gd name="T42" fmla="*/ 445 w 380"/>
                <a:gd name="T43" fmla="*/ 106 h 171"/>
                <a:gd name="T44" fmla="*/ 465 w 380"/>
                <a:gd name="T45" fmla="*/ 103 h 171"/>
                <a:gd name="T46" fmla="*/ 453 w 380"/>
                <a:gd name="T47" fmla="*/ 135 h 171"/>
                <a:gd name="T48" fmla="*/ 433 w 380"/>
                <a:gd name="T49" fmla="*/ 144 h 171"/>
                <a:gd name="T50" fmla="*/ 400 w 380"/>
                <a:gd name="T51" fmla="*/ 144 h 171"/>
                <a:gd name="T52" fmla="*/ 366 w 380"/>
                <a:gd name="T53" fmla="*/ 168 h 171"/>
                <a:gd name="T54" fmla="*/ 339 w 380"/>
                <a:gd name="T55" fmla="*/ 188 h 171"/>
                <a:gd name="T56" fmla="*/ 328 w 380"/>
                <a:gd name="T57" fmla="*/ 182 h 171"/>
                <a:gd name="T58" fmla="*/ 357 w 380"/>
                <a:gd name="T59" fmla="*/ 156 h 171"/>
                <a:gd name="T60" fmla="*/ 395 w 380"/>
                <a:gd name="T61" fmla="*/ 123 h 171"/>
                <a:gd name="T62" fmla="*/ 339 w 380"/>
                <a:gd name="T63" fmla="*/ 152 h 171"/>
                <a:gd name="T64" fmla="*/ 400 w 380"/>
                <a:gd name="T65" fmla="*/ 108 h 171"/>
                <a:gd name="T66" fmla="*/ 392 w 380"/>
                <a:gd name="T67" fmla="*/ 106 h 171"/>
                <a:gd name="T68" fmla="*/ 392 w 380"/>
                <a:gd name="T69" fmla="*/ 79 h 171"/>
                <a:gd name="T70" fmla="*/ 375 w 380"/>
                <a:gd name="T71" fmla="*/ 94 h 171"/>
                <a:gd name="T72" fmla="*/ 363 w 380"/>
                <a:gd name="T73" fmla="*/ 74 h 171"/>
                <a:gd name="T74" fmla="*/ 318 w 380"/>
                <a:gd name="T75" fmla="*/ 67 h 171"/>
                <a:gd name="T76" fmla="*/ 301 w 380"/>
                <a:gd name="T77" fmla="*/ 50 h 171"/>
                <a:gd name="T78" fmla="*/ 246 w 380"/>
                <a:gd name="T79" fmla="*/ 0 h 171"/>
                <a:gd name="T80" fmla="*/ 202 w 380"/>
                <a:gd name="T81" fmla="*/ 38 h 171"/>
                <a:gd name="T82" fmla="*/ 190 w 380"/>
                <a:gd name="T83" fmla="*/ 79 h 171"/>
                <a:gd name="T84" fmla="*/ 152 w 380"/>
                <a:gd name="T85" fmla="*/ 123 h 171"/>
                <a:gd name="T86" fmla="*/ 116 w 380"/>
                <a:gd name="T87" fmla="*/ 159 h 171"/>
                <a:gd name="T88" fmla="*/ 91 w 380"/>
                <a:gd name="T89" fmla="*/ 185 h 171"/>
                <a:gd name="T90" fmla="*/ 123 w 380"/>
                <a:gd name="T91" fmla="*/ 185 h 171"/>
                <a:gd name="T92" fmla="*/ 82 w 380"/>
                <a:gd name="T93" fmla="*/ 190 h 171"/>
                <a:gd name="T94" fmla="*/ 70 w 380"/>
                <a:gd name="T95" fmla="*/ 223 h 171"/>
                <a:gd name="T96" fmla="*/ 33 w 380"/>
                <a:gd name="T97" fmla="*/ 247 h 171"/>
                <a:gd name="T98" fmla="*/ 46 w 380"/>
                <a:gd name="T99" fmla="*/ 211 h 171"/>
                <a:gd name="T100" fmla="*/ 53 w 380"/>
                <a:gd name="T101" fmla="*/ 194 h 171"/>
                <a:gd name="T102" fmla="*/ 36 w 380"/>
                <a:gd name="T103" fmla="*/ 218 h 171"/>
                <a:gd name="T104" fmla="*/ 5 w 380"/>
                <a:gd name="T105" fmla="*/ 255 h 171"/>
                <a:gd name="T106" fmla="*/ 62 w 380"/>
                <a:gd name="T107" fmla="*/ 271 h 171"/>
                <a:gd name="T108" fmla="*/ 115 w 380"/>
                <a:gd name="T109" fmla="*/ 308 h 171"/>
                <a:gd name="T110" fmla="*/ 103 w 380"/>
                <a:gd name="T111" fmla="*/ 326 h 1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0"/>
                <a:gd name="T169" fmla="*/ 0 h 171"/>
                <a:gd name="T170" fmla="*/ 380 w 380"/>
                <a:gd name="T171" fmla="*/ 171 h 1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0" h="171">
                  <a:moveTo>
                    <a:pt x="31" y="116"/>
                  </a:moveTo>
                  <a:cubicBezTo>
                    <a:pt x="33" y="118"/>
                    <a:pt x="30" y="122"/>
                    <a:pt x="28" y="122"/>
                  </a:cubicBezTo>
                  <a:cubicBezTo>
                    <a:pt x="28" y="122"/>
                    <a:pt x="28" y="124"/>
                    <a:pt x="30" y="127"/>
                  </a:cubicBezTo>
                  <a:cubicBezTo>
                    <a:pt x="32" y="128"/>
                    <a:pt x="34" y="130"/>
                    <a:pt x="35" y="131"/>
                  </a:cubicBezTo>
                  <a:cubicBezTo>
                    <a:pt x="37" y="132"/>
                    <a:pt x="41" y="133"/>
                    <a:pt x="45" y="134"/>
                  </a:cubicBezTo>
                  <a:cubicBezTo>
                    <a:pt x="49" y="135"/>
                    <a:pt x="52" y="136"/>
                    <a:pt x="53" y="136"/>
                  </a:cubicBezTo>
                  <a:cubicBezTo>
                    <a:pt x="54" y="136"/>
                    <a:pt x="69" y="134"/>
                    <a:pt x="70" y="136"/>
                  </a:cubicBezTo>
                  <a:cubicBezTo>
                    <a:pt x="70" y="136"/>
                    <a:pt x="70" y="136"/>
                    <a:pt x="70" y="137"/>
                  </a:cubicBezTo>
                  <a:cubicBezTo>
                    <a:pt x="70" y="137"/>
                    <a:pt x="71" y="137"/>
                    <a:pt x="71" y="138"/>
                  </a:cubicBezTo>
                  <a:cubicBezTo>
                    <a:pt x="71" y="139"/>
                    <a:pt x="72" y="141"/>
                    <a:pt x="73" y="142"/>
                  </a:cubicBezTo>
                  <a:cubicBezTo>
                    <a:pt x="74" y="142"/>
                    <a:pt x="75" y="143"/>
                    <a:pt x="76" y="143"/>
                  </a:cubicBezTo>
                  <a:cubicBezTo>
                    <a:pt x="78" y="143"/>
                    <a:pt x="84" y="144"/>
                    <a:pt x="90" y="145"/>
                  </a:cubicBezTo>
                  <a:cubicBezTo>
                    <a:pt x="92" y="145"/>
                    <a:pt x="93" y="145"/>
                    <a:pt x="93" y="145"/>
                  </a:cubicBezTo>
                  <a:cubicBezTo>
                    <a:pt x="93" y="145"/>
                    <a:pt x="104" y="148"/>
                    <a:pt x="107" y="149"/>
                  </a:cubicBezTo>
                  <a:cubicBezTo>
                    <a:pt x="110" y="150"/>
                    <a:pt x="117" y="150"/>
                    <a:pt x="120" y="150"/>
                  </a:cubicBezTo>
                  <a:cubicBezTo>
                    <a:pt x="122" y="151"/>
                    <a:pt x="134" y="152"/>
                    <a:pt x="142" y="151"/>
                  </a:cubicBezTo>
                  <a:cubicBezTo>
                    <a:pt x="142" y="151"/>
                    <a:pt x="142" y="151"/>
                    <a:pt x="143" y="151"/>
                  </a:cubicBezTo>
                  <a:cubicBezTo>
                    <a:pt x="143" y="151"/>
                    <a:pt x="143" y="151"/>
                    <a:pt x="143" y="151"/>
                  </a:cubicBezTo>
                  <a:cubicBezTo>
                    <a:pt x="144" y="150"/>
                    <a:pt x="145" y="150"/>
                    <a:pt x="145" y="150"/>
                  </a:cubicBezTo>
                  <a:cubicBezTo>
                    <a:pt x="145" y="150"/>
                    <a:pt x="145" y="153"/>
                    <a:pt x="156" y="151"/>
                  </a:cubicBezTo>
                  <a:cubicBezTo>
                    <a:pt x="156" y="151"/>
                    <a:pt x="156" y="151"/>
                    <a:pt x="156" y="151"/>
                  </a:cubicBezTo>
                  <a:cubicBezTo>
                    <a:pt x="157" y="151"/>
                    <a:pt x="158" y="150"/>
                    <a:pt x="159" y="150"/>
                  </a:cubicBezTo>
                  <a:cubicBezTo>
                    <a:pt x="161" y="151"/>
                    <a:pt x="164" y="151"/>
                    <a:pt x="167" y="151"/>
                  </a:cubicBezTo>
                  <a:cubicBezTo>
                    <a:pt x="169" y="151"/>
                    <a:pt x="170" y="151"/>
                    <a:pt x="171" y="151"/>
                  </a:cubicBezTo>
                  <a:cubicBezTo>
                    <a:pt x="171" y="151"/>
                    <a:pt x="171" y="151"/>
                    <a:pt x="172" y="151"/>
                  </a:cubicBezTo>
                  <a:cubicBezTo>
                    <a:pt x="172" y="151"/>
                    <a:pt x="172" y="151"/>
                    <a:pt x="172" y="151"/>
                  </a:cubicBezTo>
                  <a:cubicBezTo>
                    <a:pt x="174" y="152"/>
                    <a:pt x="174" y="152"/>
                    <a:pt x="174" y="152"/>
                  </a:cubicBezTo>
                  <a:cubicBezTo>
                    <a:pt x="189" y="155"/>
                    <a:pt x="244" y="171"/>
                    <a:pt x="244" y="171"/>
                  </a:cubicBezTo>
                  <a:cubicBezTo>
                    <a:pt x="244" y="170"/>
                    <a:pt x="244" y="170"/>
                    <a:pt x="244" y="171"/>
                  </a:cubicBezTo>
                  <a:cubicBezTo>
                    <a:pt x="244" y="171"/>
                    <a:pt x="244" y="171"/>
                    <a:pt x="244" y="171"/>
                  </a:cubicBezTo>
                  <a:cubicBezTo>
                    <a:pt x="380" y="54"/>
                    <a:pt x="380" y="54"/>
                    <a:pt x="380" y="54"/>
                  </a:cubicBezTo>
                  <a:cubicBezTo>
                    <a:pt x="178" y="2"/>
                    <a:pt x="178" y="2"/>
                    <a:pt x="178" y="2"/>
                  </a:cubicBezTo>
                  <a:cubicBezTo>
                    <a:pt x="178" y="2"/>
                    <a:pt x="174" y="6"/>
                    <a:pt x="176" y="7"/>
                  </a:cubicBezTo>
                  <a:cubicBezTo>
                    <a:pt x="178" y="8"/>
                    <a:pt x="177" y="10"/>
                    <a:pt x="173" y="11"/>
                  </a:cubicBezTo>
                  <a:cubicBezTo>
                    <a:pt x="170" y="12"/>
                    <a:pt x="166" y="14"/>
                    <a:pt x="167" y="15"/>
                  </a:cubicBezTo>
                  <a:cubicBezTo>
                    <a:pt x="168" y="15"/>
                    <a:pt x="172" y="14"/>
                    <a:pt x="174" y="13"/>
                  </a:cubicBezTo>
                  <a:cubicBezTo>
                    <a:pt x="175" y="13"/>
                    <a:pt x="179" y="12"/>
                    <a:pt x="179" y="13"/>
                  </a:cubicBezTo>
                  <a:cubicBezTo>
                    <a:pt x="180" y="14"/>
                    <a:pt x="178" y="15"/>
                    <a:pt x="175" y="16"/>
                  </a:cubicBezTo>
                  <a:cubicBezTo>
                    <a:pt x="172" y="17"/>
                    <a:pt x="170" y="18"/>
                    <a:pt x="170" y="19"/>
                  </a:cubicBezTo>
                  <a:cubicBezTo>
                    <a:pt x="170" y="21"/>
                    <a:pt x="170" y="23"/>
                    <a:pt x="168" y="22"/>
                  </a:cubicBezTo>
                  <a:cubicBezTo>
                    <a:pt x="166" y="22"/>
                    <a:pt x="164" y="22"/>
                    <a:pt x="164" y="24"/>
                  </a:cubicBezTo>
                  <a:cubicBezTo>
                    <a:pt x="165" y="26"/>
                    <a:pt x="164" y="26"/>
                    <a:pt x="162" y="27"/>
                  </a:cubicBezTo>
                  <a:cubicBezTo>
                    <a:pt x="160" y="28"/>
                    <a:pt x="155" y="30"/>
                    <a:pt x="155" y="30"/>
                  </a:cubicBezTo>
                  <a:cubicBezTo>
                    <a:pt x="155" y="30"/>
                    <a:pt x="150" y="34"/>
                    <a:pt x="152" y="36"/>
                  </a:cubicBezTo>
                  <a:cubicBezTo>
                    <a:pt x="152" y="36"/>
                    <a:pt x="154" y="36"/>
                    <a:pt x="155" y="35"/>
                  </a:cubicBezTo>
                  <a:cubicBezTo>
                    <a:pt x="156" y="34"/>
                    <a:pt x="160" y="33"/>
                    <a:pt x="159" y="35"/>
                  </a:cubicBezTo>
                  <a:cubicBezTo>
                    <a:pt x="158" y="37"/>
                    <a:pt x="155" y="41"/>
                    <a:pt x="155" y="41"/>
                  </a:cubicBezTo>
                  <a:cubicBezTo>
                    <a:pt x="155" y="41"/>
                    <a:pt x="155" y="45"/>
                    <a:pt x="155" y="46"/>
                  </a:cubicBezTo>
                  <a:cubicBezTo>
                    <a:pt x="154" y="48"/>
                    <a:pt x="151" y="53"/>
                    <a:pt x="149" y="52"/>
                  </a:cubicBezTo>
                  <a:cubicBezTo>
                    <a:pt x="147" y="52"/>
                    <a:pt x="147" y="50"/>
                    <a:pt x="148" y="49"/>
                  </a:cubicBezTo>
                  <a:cubicBezTo>
                    <a:pt x="149" y="48"/>
                    <a:pt x="150" y="45"/>
                    <a:pt x="147" y="45"/>
                  </a:cubicBezTo>
                  <a:cubicBezTo>
                    <a:pt x="144" y="45"/>
                    <a:pt x="140" y="47"/>
                    <a:pt x="137" y="49"/>
                  </a:cubicBezTo>
                  <a:cubicBezTo>
                    <a:pt x="135" y="50"/>
                    <a:pt x="135" y="52"/>
                    <a:pt x="132" y="53"/>
                  </a:cubicBezTo>
                  <a:cubicBezTo>
                    <a:pt x="130" y="53"/>
                    <a:pt x="125" y="55"/>
                    <a:pt x="125" y="57"/>
                  </a:cubicBezTo>
                  <a:cubicBezTo>
                    <a:pt x="125" y="59"/>
                    <a:pt x="125" y="61"/>
                    <a:pt x="124" y="62"/>
                  </a:cubicBezTo>
                  <a:cubicBezTo>
                    <a:pt x="122" y="63"/>
                    <a:pt x="117" y="63"/>
                    <a:pt x="116" y="64"/>
                  </a:cubicBezTo>
                  <a:cubicBezTo>
                    <a:pt x="115" y="66"/>
                    <a:pt x="113" y="69"/>
                    <a:pt x="112" y="69"/>
                  </a:cubicBezTo>
                  <a:cubicBezTo>
                    <a:pt x="112" y="69"/>
                    <a:pt x="108" y="66"/>
                    <a:pt x="112" y="62"/>
                  </a:cubicBezTo>
                  <a:cubicBezTo>
                    <a:pt x="116" y="58"/>
                    <a:pt x="121" y="57"/>
                    <a:pt x="121" y="56"/>
                  </a:cubicBezTo>
                  <a:cubicBezTo>
                    <a:pt x="122" y="54"/>
                    <a:pt x="122" y="53"/>
                    <a:pt x="122" y="53"/>
                  </a:cubicBezTo>
                  <a:cubicBezTo>
                    <a:pt x="123" y="52"/>
                    <a:pt x="129" y="51"/>
                    <a:pt x="130" y="49"/>
                  </a:cubicBezTo>
                  <a:cubicBezTo>
                    <a:pt x="132" y="47"/>
                    <a:pt x="137" y="42"/>
                    <a:pt x="135" y="42"/>
                  </a:cubicBezTo>
                  <a:cubicBezTo>
                    <a:pt x="133" y="41"/>
                    <a:pt x="128" y="43"/>
                    <a:pt x="125" y="45"/>
                  </a:cubicBezTo>
                  <a:cubicBezTo>
                    <a:pt x="122" y="47"/>
                    <a:pt x="117" y="52"/>
                    <a:pt x="116" y="52"/>
                  </a:cubicBezTo>
                  <a:cubicBezTo>
                    <a:pt x="115" y="52"/>
                    <a:pt x="114" y="49"/>
                    <a:pt x="122" y="44"/>
                  </a:cubicBezTo>
                  <a:cubicBezTo>
                    <a:pt x="130" y="39"/>
                    <a:pt x="135" y="38"/>
                    <a:pt x="137" y="37"/>
                  </a:cubicBezTo>
                  <a:cubicBezTo>
                    <a:pt x="138" y="36"/>
                    <a:pt x="139" y="34"/>
                    <a:pt x="139" y="34"/>
                  </a:cubicBezTo>
                  <a:cubicBezTo>
                    <a:pt x="138" y="34"/>
                    <a:pt x="136" y="36"/>
                    <a:pt x="134" y="36"/>
                  </a:cubicBezTo>
                  <a:cubicBezTo>
                    <a:pt x="133" y="34"/>
                    <a:pt x="135" y="29"/>
                    <a:pt x="135" y="29"/>
                  </a:cubicBezTo>
                  <a:cubicBezTo>
                    <a:pt x="135" y="29"/>
                    <a:pt x="136" y="27"/>
                    <a:pt x="134" y="27"/>
                  </a:cubicBezTo>
                  <a:cubicBezTo>
                    <a:pt x="132" y="27"/>
                    <a:pt x="131" y="30"/>
                    <a:pt x="131" y="31"/>
                  </a:cubicBezTo>
                  <a:cubicBezTo>
                    <a:pt x="131" y="31"/>
                    <a:pt x="130" y="32"/>
                    <a:pt x="128" y="32"/>
                  </a:cubicBezTo>
                  <a:cubicBezTo>
                    <a:pt x="127" y="31"/>
                    <a:pt x="127" y="29"/>
                    <a:pt x="128" y="28"/>
                  </a:cubicBezTo>
                  <a:cubicBezTo>
                    <a:pt x="128" y="26"/>
                    <a:pt x="128" y="25"/>
                    <a:pt x="124" y="25"/>
                  </a:cubicBezTo>
                  <a:cubicBezTo>
                    <a:pt x="120" y="25"/>
                    <a:pt x="117" y="24"/>
                    <a:pt x="115" y="23"/>
                  </a:cubicBezTo>
                  <a:cubicBezTo>
                    <a:pt x="112" y="23"/>
                    <a:pt x="111" y="23"/>
                    <a:pt x="109" y="23"/>
                  </a:cubicBezTo>
                  <a:cubicBezTo>
                    <a:pt x="108" y="23"/>
                    <a:pt x="107" y="22"/>
                    <a:pt x="106" y="21"/>
                  </a:cubicBezTo>
                  <a:cubicBezTo>
                    <a:pt x="105" y="20"/>
                    <a:pt x="107" y="18"/>
                    <a:pt x="103" y="17"/>
                  </a:cubicBezTo>
                  <a:cubicBezTo>
                    <a:pt x="100" y="17"/>
                    <a:pt x="95" y="16"/>
                    <a:pt x="93" y="14"/>
                  </a:cubicBezTo>
                  <a:cubicBezTo>
                    <a:pt x="91" y="11"/>
                    <a:pt x="84" y="0"/>
                    <a:pt x="84" y="0"/>
                  </a:cubicBezTo>
                  <a:cubicBezTo>
                    <a:pt x="80" y="5"/>
                    <a:pt x="80" y="5"/>
                    <a:pt x="80" y="5"/>
                  </a:cubicBezTo>
                  <a:cubicBezTo>
                    <a:pt x="80" y="5"/>
                    <a:pt x="73" y="14"/>
                    <a:pt x="69" y="13"/>
                  </a:cubicBezTo>
                  <a:cubicBezTo>
                    <a:pt x="69" y="13"/>
                    <a:pt x="64" y="16"/>
                    <a:pt x="65" y="19"/>
                  </a:cubicBezTo>
                  <a:cubicBezTo>
                    <a:pt x="67" y="23"/>
                    <a:pt x="68" y="25"/>
                    <a:pt x="65" y="27"/>
                  </a:cubicBezTo>
                  <a:cubicBezTo>
                    <a:pt x="63" y="30"/>
                    <a:pt x="58" y="36"/>
                    <a:pt x="58" y="36"/>
                  </a:cubicBezTo>
                  <a:cubicBezTo>
                    <a:pt x="58" y="36"/>
                    <a:pt x="53" y="41"/>
                    <a:pt x="52" y="42"/>
                  </a:cubicBezTo>
                  <a:cubicBezTo>
                    <a:pt x="50" y="43"/>
                    <a:pt x="46" y="46"/>
                    <a:pt x="44" y="48"/>
                  </a:cubicBezTo>
                  <a:cubicBezTo>
                    <a:pt x="43" y="51"/>
                    <a:pt x="41" y="53"/>
                    <a:pt x="40" y="54"/>
                  </a:cubicBezTo>
                  <a:cubicBezTo>
                    <a:pt x="39" y="55"/>
                    <a:pt x="32" y="56"/>
                    <a:pt x="30" y="58"/>
                  </a:cubicBezTo>
                  <a:cubicBezTo>
                    <a:pt x="29" y="60"/>
                    <a:pt x="27" y="64"/>
                    <a:pt x="31" y="63"/>
                  </a:cubicBezTo>
                  <a:cubicBezTo>
                    <a:pt x="36" y="61"/>
                    <a:pt x="37" y="59"/>
                    <a:pt x="37" y="59"/>
                  </a:cubicBezTo>
                  <a:cubicBezTo>
                    <a:pt x="37" y="59"/>
                    <a:pt x="42" y="63"/>
                    <a:pt x="42" y="63"/>
                  </a:cubicBezTo>
                  <a:cubicBezTo>
                    <a:pt x="42" y="63"/>
                    <a:pt x="43" y="65"/>
                    <a:pt x="39" y="65"/>
                  </a:cubicBezTo>
                  <a:cubicBezTo>
                    <a:pt x="35" y="65"/>
                    <a:pt x="28" y="65"/>
                    <a:pt x="28" y="65"/>
                  </a:cubicBezTo>
                  <a:cubicBezTo>
                    <a:pt x="28" y="65"/>
                    <a:pt x="34" y="70"/>
                    <a:pt x="33" y="72"/>
                  </a:cubicBezTo>
                  <a:cubicBezTo>
                    <a:pt x="31" y="73"/>
                    <a:pt x="30" y="75"/>
                    <a:pt x="24" y="76"/>
                  </a:cubicBezTo>
                  <a:cubicBezTo>
                    <a:pt x="19" y="77"/>
                    <a:pt x="18" y="79"/>
                    <a:pt x="17" y="80"/>
                  </a:cubicBezTo>
                  <a:cubicBezTo>
                    <a:pt x="17" y="81"/>
                    <a:pt x="14" y="84"/>
                    <a:pt x="11" y="84"/>
                  </a:cubicBezTo>
                  <a:cubicBezTo>
                    <a:pt x="7" y="84"/>
                    <a:pt x="11" y="80"/>
                    <a:pt x="13" y="78"/>
                  </a:cubicBezTo>
                  <a:cubicBezTo>
                    <a:pt x="15" y="76"/>
                    <a:pt x="15" y="73"/>
                    <a:pt x="16" y="72"/>
                  </a:cubicBezTo>
                  <a:cubicBezTo>
                    <a:pt x="18" y="71"/>
                    <a:pt x="22" y="71"/>
                    <a:pt x="22" y="69"/>
                  </a:cubicBezTo>
                  <a:cubicBezTo>
                    <a:pt x="22" y="68"/>
                    <a:pt x="22" y="66"/>
                    <a:pt x="18" y="66"/>
                  </a:cubicBezTo>
                  <a:cubicBezTo>
                    <a:pt x="14" y="66"/>
                    <a:pt x="11" y="67"/>
                    <a:pt x="11" y="68"/>
                  </a:cubicBezTo>
                  <a:cubicBezTo>
                    <a:pt x="10" y="69"/>
                    <a:pt x="13" y="72"/>
                    <a:pt x="12" y="74"/>
                  </a:cubicBezTo>
                  <a:cubicBezTo>
                    <a:pt x="11" y="76"/>
                    <a:pt x="8" y="79"/>
                    <a:pt x="7" y="80"/>
                  </a:cubicBezTo>
                  <a:cubicBezTo>
                    <a:pt x="6" y="80"/>
                    <a:pt x="0" y="85"/>
                    <a:pt x="2" y="87"/>
                  </a:cubicBezTo>
                  <a:cubicBezTo>
                    <a:pt x="4" y="89"/>
                    <a:pt x="7" y="88"/>
                    <a:pt x="12" y="88"/>
                  </a:cubicBezTo>
                  <a:cubicBezTo>
                    <a:pt x="17" y="88"/>
                    <a:pt x="19" y="91"/>
                    <a:pt x="21" y="92"/>
                  </a:cubicBezTo>
                  <a:cubicBezTo>
                    <a:pt x="22" y="94"/>
                    <a:pt x="28" y="97"/>
                    <a:pt x="31" y="98"/>
                  </a:cubicBezTo>
                  <a:cubicBezTo>
                    <a:pt x="33" y="99"/>
                    <a:pt x="41" y="103"/>
                    <a:pt x="39" y="105"/>
                  </a:cubicBezTo>
                  <a:cubicBezTo>
                    <a:pt x="38" y="107"/>
                    <a:pt x="35" y="112"/>
                    <a:pt x="35" y="112"/>
                  </a:cubicBezTo>
                  <a:cubicBezTo>
                    <a:pt x="35" y="112"/>
                    <a:pt x="35" y="112"/>
                    <a:pt x="35" y="111"/>
                  </a:cubicBezTo>
                  <a:cubicBezTo>
                    <a:pt x="34" y="112"/>
                    <a:pt x="31" y="114"/>
                    <a:pt x="31" y="116"/>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2"/>
            <p:cNvSpPr/>
            <p:nvPr/>
          </p:nvSpPr>
          <p:spPr bwMode="auto">
            <a:xfrm>
              <a:off x="4611" y="2119"/>
              <a:ext cx="933" cy="214"/>
            </a:xfrm>
            <a:custGeom>
              <a:avLst/>
              <a:gdLst>
                <a:gd name="T0" fmla="*/ 712 w 545"/>
                <a:gd name="T1" fmla="*/ 45 h 125"/>
                <a:gd name="T2" fmla="*/ 654 w 545"/>
                <a:gd name="T3" fmla="*/ 79 h 125"/>
                <a:gd name="T4" fmla="*/ 601 w 545"/>
                <a:gd name="T5" fmla="*/ 99 h 125"/>
                <a:gd name="T6" fmla="*/ 510 w 545"/>
                <a:gd name="T7" fmla="*/ 132 h 125"/>
                <a:gd name="T8" fmla="*/ 495 w 545"/>
                <a:gd name="T9" fmla="*/ 144 h 125"/>
                <a:gd name="T10" fmla="*/ 490 w 545"/>
                <a:gd name="T11" fmla="*/ 144 h 125"/>
                <a:gd name="T12" fmla="*/ 431 w 545"/>
                <a:gd name="T13" fmla="*/ 161 h 125"/>
                <a:gd name="T14" fmla="*/ 399 w 545"/>
                <a:gd name="T15" fmla="*/ 176 h 125"/>
                <a:gd name="T16" fmla="*/ 288 w 545"/>
                <a:gd name="T17" fmla="*/ 205 h 125"/>
                <a:gd name="T18" fmla="*/ 247 w 545"/>
                <a:gd name="T19" fmla="*/ 214 h 125"/>
                <a:gd name="T20" fmla="*/ 193 w 545"/>
                <a:gd name="T21" fmla="*/ 231 h 125"/>
                <a:gd name="T22" fmla="*/ 173 w 545"/>
                <a:gd name="T23" fmla="*/ 243 h 125"/>
                <a:gd name="T24" fmla="*/ 169 w 545"/>
                <a:gd name="T25" fmla="*/ 243 h 125"/>
                <a:gd name="T26" fmla="*/ 0 w 545"/>
                <a:gd name="T27" fmla="*/ 255 h 125"/>
                <a:gd name="T28" fmla="*/ 498 w 545"/>
                <a:gd name="T29" fmla="*/ 217 h 125"/>
                <a:gd name="T30" fmla="*/ 750 w 545"/>
                <a:gd name="T31" fmla="*/ 259 h 125"/>
                <a:gd name="T32" fmla="*/ 1022 w 545"/>
                <a:gd name="T33" fmla="*/ 361 h 125"/>
                <a:gd name="T34" fmla="*/ 1055 w 545"/>
                <a:gd name="T35" fmla="*/ 358 h 125"/>
                <a:gd name="T36" fmla="*/ 1090 w 545"/>
                <a:gd name="T37" fmla="*/ 349 h 125"/>
                <a:gd name="T38" fmla="*/ 1116 w 545"/>
                <a:gd name="T39" fmla="*/ 322 h 125"/>
                <a:gd name="T40" fmla="*/ 1154 w 545"/>
                <a:gd name="T41" fmla="*/ 349 h 125"/>
                <a:gd name="T42" fmla="*/ 1193 w 545"/>
                <a:gd name="T43" fmla="*/ 305 h 125"/>
                <a:gd name="T44" fmla="*/ 1205 w 545"/>
                <a:gd name="T45" fmla="*/ 288 h 125"/>
                <a:gd name="T46" fmla="*/ 1251 w 545"/>
                <a:gd name="T47" fmla="*/ 267 h 125"/>
                <a:gd name="T48" fmla="*/ 1227 w 545"/>
                <a:gd name="T49" fmla="*/ 260 h 125"/>
                <a:gd name="T50" fmla="*/ 1330 w 545"/>
                <a:gd name="T51" fmla="*/ 235 h 125"/>
                <a:gd name="T52" fmla="*/ 1387 w 545"/>
                <a:gd name="T53" fmla="*/ 226 h 125"/>
                <a:gd name="T54" fmla="*/ 1462 w 545"/>
                <a:gd name="T55" fmla="*/ 188 h 125"/>
                <a:gd name="T56" fmla="*/ 1371 w 545"/>
                <a:gd name="T57" fmla="*/ 205 h 125"/>
                <a:gd name="T58" fmla="*/ 1363 w 545"/>
                <a:gd name="T59" fmla="*/ 197 h 125"/>
                <a:gd name="T60" fmla="*/ 1404 w 545"/>
                <a:gd name="T61" fmla="*/ 193 h 125"/>
                <a:gd name="T62" fmla="*/ 1428 w 545"/>
                <a:gd name="T63" fmla="*/ 169 h 125"/>
                <a:gd name="T64" fmla="*/ 1368 w 545"/>
                <a:gd name="T65" fmla="*/ 169 h 125"/>
                <a:gd name="T66" fmla="*/ 1347 w 545"/>
                <a:gd name="T67" fmla="*/ 164 h 125"/>
                <a:gd name="T68" fmla="*/ 1399 w 545"/>
                <a:gd name="T69" fmla="*/ 158 h 125"/>
                <a:gd name="T70" fmla="*/ 1412 w 545"/>
                <a:gd name="T71" fmla="*/ 152 h 125"/>
                <a:gd name="T72" fmla="*/ 1429 w 545"/>
                <a:gd name="T73" fmla="*/ 140 h 125"/>
                <a:gd name="T74" fmla="*/ 1465 w 545"/>
                <a:gd name="T75" fmla="*/ 158 h 125"/>
                <a:gd name="T76" fmla="*/ 1520 w 545"/>
                <a:gd name="T77" fmla="*/ 132 h 125"/>
                <a:gd name="T78" fmla="*/ 1465 w 545"/>
                <a:gd name="T79" fmla="*/ 123 h 125"/>
                <a:gd name="T80" fmla="*/ 1568 w 545"/>
                <a:gd name="T81" fmla="*/ 99 h 125"/>
                <a:gd name="T82" fmla="*/ 1539 w 545"/>
                <a:gd name="T83" fmla="*/ 87 h 125"/>
                <a:gd name="T84" fmla="*/ 1520 w 545"/>
                <a:gd name="T85" fmla="*/ 91 h 125"/>
                <a:gd name="T86" fmla="*/ 1506 w 545"/>
                <a:gd name="T87" fmla="*/ 79 h 125"/>
                <a:gd name="T88" fmla="*/ 1440 w 545"/>
                <a:gd name="T89" fmla="*/ 86 h 125"/>
                <a:gd name="T90" fmla="*/ 1453 w 545"/>
                <a:gd name="T91" fmla="*/ 67 h 125"/>
                <a:gd name="T92" fmla="*/ 1486 w 545"/>
                <a:gd name="T93" fmla="*/ 50 h 125"/>
                <a:gd name="T94" fmla="*/ 1551 w 545"/>
                <a:gd name="T95" fmla="*/ 53 h 125"/>
                <a:gd name="T96" fmla="*/ 1561 w 545"/>
                <a:gd name="T97" fmla="*/ 12 h 125"/>
                <a:gd name="T98" fmla="*/ 1582 w 545"/>
                <a:gd name="T99" fmla="*/ 45 h 125"/>
                <a:gd name="T100" fmla="*/ 1597 w 545"/>
                <a:gd name="T101" fmla="*/ 96 h 12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5"/>
                <a:gd name="T154" fmla="*/ 0 h 125"/>
                <a:gd name="T155" fmla="*/ 545 w 545"/>
                <a:gd name="T156" fmla="*/ 125 h 12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5" h="125">
                  <a:moveTo>
                    <a:pt x="543" y="0"/>
                  </a:moveTo>
                  <a:cubicBezTo>
                    <a:pt x="243" y="15"/>
                    <a:pt x="243" y="15"/>
                    <a:pt x="243" y="15"/>
                  </a:cubicBezTo>
                  <a:cubicBezTo>
                    <a:pt x="231" y="22"/>
                    <a:pt x="231" y="22"/>
                    <a:pt x="231" y="22"/>
                  </a:cubicBezTo>
                  <a:cubicBezTo>
                    <a:pt x="230" y="24"/>
                    <a:pt x="227" y="25"/>
                    <a:pt x="223" y="27"/>
                  </a:cubicBezTo>
                  <a:cubicBezTo>
                    <a:pt x="218" y="29"/>
                    <a:pt x="214" y="30"/>
                    <a:pt x="211" y="31"/>
                  </a:cubicBezTo>
                  <a:cubicBezTo>
                    <a:pt x="209" y="31"/>
                    <a:pt x="207" y="33"/>
                    <a:pt x="205" y="34"/>
                  </a:cubicBezTo>
                  <a:cubicBezTo>
                    <a:pt x="203" y="35"/>
                    <a:pt x="202" y="36"/>
                    <a:pt x="202" y="36"/>
                  </a:cubicBezTo>
                  <a:cubicBezTo>
                    <a:pt x="174" y="45"/>
                    <a:pt x="174" y="45"/>
                    <a:pt x="174" y="45"/>
                  </a:cubicBezTo>
                  <a:cubicBezTo>
                    <a:pt x="174" y="45"/>
                    <a:pt x="169" y="48"/>
                    <a:pt x="169" y="49"/>
                  </a:cubicBezTo>
                  <a:cubicBezTo>
                    <a:pt x="169" y="49"/>
                    <a:pt x="169" y="49"/>
                    <a:pt x="169" y="49"/>
                  </a:cubicBezTo>
                  <a:cubicBezTo>
                    <a:pt x="168" y="49"/>
                    <a:pt x="168" y="49"/>
                    <a:pt x="168" y="49"/>
                  </a:cubicBezTo>
                  <a:cubicBezTo>
                    <a:pt x="168" y="49"/>
                    <a:pt x="168" y="49"/>
                    <a:pt x="167" y="49"/>
                  </a:cubicBezTo>
                  <a:cubicBezTo>
                    <a:pt x="166" y="49"/>
                    <a:pt x="164" y="49"/>
                    <a:pt x="161" y="49"/>
                  </a:cubicBezTo>
                  <a:cubicBezTo>
                    <a:pt x="157" y="51"/>
                    <a:pt x="152" y="53"/>
                    <a:pt x="147" y="55"/>
                  </a:cubicBezTo>
                  <a:cubicBezTo>
                    <a:pt x="145" y="56"/>
                    <a:pt x="144" y="56"/>
                    <a:pt x="142" y="57"/>
                  </a:cubicBezTo>
                  <a:cubicBezTo>
                    <a:pt x="140" y="58"/>
                    <a:pt x="138" y="59"/>
                    <a:pt x="136" y="60"/>
                  </a:cubicBezTo>
                  <a:cubicBezTo>
                    <a:pt x="128" y="64"/>
                    <a:pt x="109" y="71"/>
                    <a:pt x="99" y="70"/>
                  </a:cubicBezTo>
                  <a:cubicBezTo>
                    <a:pt x="98" y="70"/>
                    <a:pt x="98" y="70"/>
                    <a:pt x="98" y="70"/>
                  </a:cubicBezTo>
                  <a:cubicBezTo>
                    <a:pt x="95" y="70"/>
                    <a:pt x="92" y="71"/>
                    <a:pt x="89" y="71"/>
                  </a:cubicBezTo>
                  <a:cubicBezTo>
                    <a:pt x="87" y="72"/>
                    <a:pt x="86" y="72"/>
                    <a:pt x="84" y="73"/>
                  </a:cubicBezTo>
                  <a:cubicBezTo>
                    <a:pt x="81" y="74"/>
                    <a:pt x="79" y="75"/>
                    <a:pt x="79" y="75"/>
                  </a:cubicBezTo>
                  <a:cubicBezTo>
                    <a:pt x="79" y="75"/>
                    <a:pt x="72" y="77"/>
                    <a:pt x="66" y="79"/>
                  </a:cubicBezTo>
                  <a:cubicBezTo>
                    <a:pt x="63" y="80"/>
                    <a:pt x="61" y="81"/>
                    <a:pt x="59" y="82"/>
                  </a:cubicBezTo>
                  <a:cubicBezTo>
                    <a:pt x="59" y="82"/>
                    <a:pt x="59" y="82"/>
                    <a:pt x="59" y="83"/>
                  </a:cubicBezTo>
                  <a:cubicBezTo>
                    <a:pt x="59" y="83"/>
                    <a:pt x="58" y="83"/>
                    <a:pt x="58" y="83"/>
                  </a:cubicBezTo>
                  <a:cubicBezTo>
                    <a:pt x="58" y="83"/>
                    <a:pt x="58" y="83"/>
                    <a:pt x="58" y="83"/>
                  </a:cubicBezTo>
                  <a:cubicBezTo>
                    <a:pt x="54" y="84"/>
                    <a:pt x="50" y="86"/>
                    <a:pt x="50" y="86"/>
                  </a:cubicBezTo>
                  <a:cubicBezTo>
                    <a:pt x="0" y="87"/>
                    <a:pt x="0" y="87"/>
                    <a:pt x="0" y="87"/>
                  </a:cubicBezTo>
                  <a:cubicBezTo>
                    <a:pt x="129" y="85"/>
                    <a:pt x="129" y="85"/>
                    <a:pt x="129" y="85"/>
                  </a:cubicBezTo>
                  <a:cubicBezTo>
                    <a:pt x="170" y="74"/>
                    <a:pt x="170" y="74"/>
                    <a:pt x="170" y="74"/>
                  </a:cubicBezTo>
                  <a:cubicBezTo>
                    <a:pt x="236" y="75"/>
                    <a:pt x="236" y="75"/>
                    <a:pt x="236" y="75"/>
                  </a:cubicBezTo>
                  <a:cubicBezTo>
                    <a:pt x="256" y="88"/>
                    <a:pt x="256" y="88"/>
                    <a:pt x="256" y="88"/>
                  </a:cubicBezTo>
                  <a:cubicBezTo>
                    <a:pt x="307" y="85"/>
                    <a:pt x="307" y="85"/>
                    <a:pt x="307" y="85"/>
                  </a:cubicBezTo>
                  <a:cubicBezTo>
                    <a:pt x="349" y="123"/>
                    <a:pt x="349" y="123"/>
                    <a:pt x="349" y="123"/>
                  </a:cubicBezTo>
                  <a:cubicBezTo>
                    <a:pt x="349" y="123"/>
                    <a:pt x="350" y="125"/>
                    <a:pt x="353" y="124"/>
                  </a:cubicBezTo>
                  <a:cubicBezTo>
                    <a:pt x="356" y="124"/>
                    <a:pt x="360" y="122"/>
                    <a:pt x="360" y="122"/>
                  </a:cubicBezTo>
                  <a:cubicBezTo>
                    <a:pt x="360" y="122"/>
                    <a:pt x="361" y="122"/>
                    <a:pt x="362" y="120"/>
                  </a:cubicBezTo>
                  <a:cubicBezTo>
                    <a:pt x="363" y="119"/>
                    <a:pt x="368" y="117"/>
                    <a:pt x="372" y="119"/>
                  </a:cubicBezTo>
                  <a:cubicBezTo>
                    <a:pt x="376" y="121"/>
                    <a:pt x="383" y="123"/>
                    <a:pt x="381" y="117"/>
                  </a:cubicBezTo>
                  <a:cubicBezTo>
                    <a:pt x="379" y="112"/>
                    <a:pt x="381" y="110"/>
                    <a:pt x="381" y="110"/>
                  </a:cubicBezTo>
                  <a:cubicBezTo>
                    <a:pt x="391" y="122"/>
                    <a:pt x="391" y="122"/>
                    <a:pt x="391" y="122"/>
                  </a:cubicBezTo>
                  <a:cubicBezTo>
                    <a:pt x="391" y="122"/>
                    <a:pt x="394" y="122"/>
                    <a:pt x="394" y="119"/>
                  </a:cubicBezTo>
                  <a:cubicBezTo>
                    <a:pt x="394" y="117"/>
                    <a:pt x="393" y="113"/>
                    <a:pt x="396" y="110"/>
                  </a:cubicBezTo>
                  <a:cubicBezTo>
                    <a:pt x="399" y="107"/>
                    <a:pt x="405" y="105"/>
                    <a:pt x="407" y="104"/>
                  </a:cubicBezTo>
                  <a:cubicBezTo>
                    <a:pt x="410" y="103"/>
                    <a:pt x="411" y="103"/>
                    <a:pt x="411" y="102"/>
                  </a:cubicBezTo>
                  <a:cubicBezTo>
                    <a:pt x="412" y="101"/>
                    <a:pt x="412" y="98"/>
                    <a:pt x="411" y="98"/>
                  </a:cubicBezTo>
                  <a:cubicBezTo>
                    <a:pt x="410" y="98"/>
                    <a:pt x="417" y="97"/>
                    <a:pt x="420" y="95"/>
                  </a:cubicBezTo>
                  <a:cubicBezTo>
                    <a:pt x="422" y="93"/>
                    <a:pt x="426" y="91"/>
                    <a:pt x="427" y="91"/>
                  </a:cubicBezTo>
                  <a:cubicBezTo>
                    <a:pt x="428" y="90"/>
                    <a:pt x="421" y="91"/>
                    <a:pt x="420" y="92"/>
                  </a:cubicBezTo>
                  <a:cubicBezTo>
                    <a:pt x="418" y="92"/>
                    <a:pt x="417" y="91"/>
                    <a:pt x="419" y="89"/>
                  </a:cubicBezTo>
                  <a:cubicBezTo>
                    <a:pt x="420" y="88"/>
                    <a:pt x="431" y="83"/>
                    <a:pt x="437" y="81"/>
                  </a:cubicBezTo>
                  <a:cubicBezTo>
                    <a:pt x="443" y="80"/>
                    <a:pt x="450" y="82"/>
                    <a:pt x="454" y="80"/>
                  </a:cubicBezTo>
                  <a:cubicBezTo>
                    <a:pt x="458" y="79"/>
                    <a:pt x="464" y="77"/>
                    <a:pt x="464" y="77"/>
                  </a:cubicBezTo>
                  <a:cubicBezTo>
                    <a:pt x="464" y="77"/>
                    <a:pt x="468" y="76"/>
                    <a:pt x="473" y="77"/>
                  </a:cubicBezTo>
                  <a:cubicBezTo>
                    <a:pt x="478" y="78"/>
                    <a:pt x="484" y="76"/>
                    <a:pt x="489" y="73"/>
                  </a:cubicBezTo>
                  <a:cubicBezTo>
                    <a:pt x="494" y="71"/>
                    <a:pt x="501" y="66"/>
                    <a:pt x="499" y="64"/>
                  </a:cubicBezTo>
                  <a:cubicBezTo>
                    <a:pt x="497" y="61"/>
                    <a:pt x="491" y="63"/>
                    <a:pt x="485" y="66"/>
                  </a:cubicBezTo>
                  <a:cubicBezTo>
                    <a:pt x="479" y="69"/>
                    <a:pt x="474" y="70"/>
                    <a:pt x="468" y="70"/>
                  </a:cubicBezTo>
                  <a:cubicBezTo>
                    <a:pt x="462" y="70"/>
                    <a:pt x="456" y="67"/>
                    <a:pt x="457" y="63"/>
                  </a:cubicBezTo>
                  <a:cubicBezTo>
                    <a:pt x="457" y="63"/>
                    <a:pt x="461" y="63"/>
                    <a:pt x="465" y="67"/>
                  </a:cubicBezTo>
                  <a:cubicBezTo>
                    <a:pt x="465" y="67"/>
                    <a:pt x="467" y="68"/>
                    <a:pt x="469" y="68"/>
                  </a:cubicBezTo>
                  <a:cubicBezTo>
                    <a:pt x="472" y="68"/>
                    <a:pt x="474" y="68"/>
                    <a:pt x="479" y="66"/>
                  </a:cubicBezTo>
                  <a:cubicBezTo>
                    <a:pt x="484" y="64"/>
                    <a:pt x="490" y="62"/>
                    <a:pt x="491" y="60"/>
                  </a:cubicBezTo>
                  <a:cubicBezTo>
                    <a:pt x="492" y="58"/>
                    <a:pt x="490" y="57"/>
                    <a:pt x="487" y="58"/>
                  </a:cubicBezTo>
                  <a:cubicBezTo>
                    <a:pt x="484" y="60"/>
                    <a:pt x="480" y="61"/>
                    <a:pt x="476" y="61"/>
                  </a:cubicBezTo>
                  <a:cubicBezTo>
                    <a:pt x="471" y="61"/>
                    <a:pt x="467" y="59"/>
                    <a:pt x="467" y="58"/>
                  </a:cubicBezTo>
                  <a:cubicBezTo>
                    <a:pt x="466" y="57"/>
                    <a:pt x="464" y="57"/>
                    <a:pt x="463" y="58"/>
                  </a:cubicBezTo>
                  <a:cubicBezTo>
                    <a:pt x="461" y="59"/>
                    <a:pt x="458" y="58"/>
                    <a:pt x="460" y="56"/>
                  </a:cubicBezTo>
                  <a:cubicBezTo>
                    <a:pt x="462" y="54"/>
                    <a:pt x="467" y="51"/>
                    <a:pt x="471" y="51"/>
                  </a:cubicBezTo>
                  <a:cubicBezTo>
                    <a:pt x="475" y="51"/>
                    <a:pt x="476" y="53"/>
                    <a:pt x="477" y="54"/>
                  </a:cubicBezTo>
                  <a:cubicBezTo>
                    <a:pt x="478" y="55"/>
                    <a:pt x="480" y="56"/>
                    <a:pt x="481" y="55"/>
                  </a:cubicBezTo>
                  <a:cubicBezTo>
                    <a:pt x="483" y="54"/>
                    <a:pt x="484" y="53"/>
                    <a:pt x="482" y="52"/>
                  </a:cubicBezTo>
                  <a:cubicBezTo>
                    <a:pt x="481" y="50"/>
                    <a:pt x="481" y="47"/>
                    <a:pt x="484" y="46"/>
                  </a:cubicBezTo>
                  <a:cubicBezTo>
                    <a:pt x="487" y="45"/>
                    <a:pt x="489" y="47"/>
                    <a:pt x="488" y="48"/>
                  </a:cubicBezTo>
                  <a:cubicBezTo>
                    <a:pt x="487" y="50"/>
                    <a:pt x="491" y="55"/>
                    <a:pt x="495" y="56"/>
                  </a:cubicBezTo>
                  <a:cubicBezTo>
                    <a:pt x="499" y="56"/>
                    <a:pt x="499" y="55"/>
                    <a:pt x="500" y="54"/>
                  </a:cubicBezTo>
                  <a:cubicBezTo>
                    <a:pt x="500" y="53"/>
                    <a:pt x="501" y="52"/>
                    <a:pt x="505" y="52"/>
                  </a:cubicBezTo>
                  <a:cubicBezTo>
                    <a:pt x="509" y="52"/>
                    <a:pt x="517" y="49"/>
                    <a:pt x="519" y="45"/>
                  </a:cubicBezTo>
                  <a:cubicBezTo>
                    <a:pt x="519" y="45"/>
                    <a:pt x="520" y="44"/>
                    <a:pt x="516" y="44"/>
                  </a:cubicBezTo>
                  <a:cubicBezTo>
                    <a:pt x="512" y="43"/>
                    <a:pt x="502" y="44"/>
                    <a:pt x="500" y="42"/>
                  </a:cubicBezTo>
                  <a:cubicBezTo>
                    <a:pt x="500" y="42"/>
                    <a:pt x="506" y="38"/>
                    <a:pt x="515" y="40"/>
                  </a:cubicBezTo>
                  <a:cubicBezTo>
                    <a:pt x="524" y="43"/>
                    <a:pt x="532" y="38"/>
                    <a:pt x="535" y="34"/>
                  </a:cubicBezTo>
                  <a:cubicBezTo>
                    <a:pt x="537" y="30"/>
                    <a:pt x="540" y="21"/>
                    <a:pt x="534" y="22"/>
                  </a:cubicBezTo>
                  <a:cubicBezTo>
                    <a:pt x="527" y="22"/>
                    <a:pt x="526" y="28"/>
                    <a:pt x="525" y="30"/>
                  </a:cubicBezTo>
                  <a:cubicBezTo>
                    <a:pt x="525" y="32"/>
                    <a:pt x="523" y="37"/>
                    <a:pt x="519" y="37"/>
                  </a:cubicBezTo>
                  <a:cubicBezTo>
                    <a:pt x="516" y="36"/>
                    <a:pt x="516" y="33"/>
                    <a:pt x="519" y="31"/>
                  </a:cubicBezTo>
                  <a:cubicBezTo>
                    <a:pt x="523" y="28"/>
                    <a:pt x="525" y="23"/>
                    <a:pt x="523" y="23"/>
                  </a:cubicBezTo>
                  <a:cubicBezTo>
                    <a:pt x="521" y="23"/>
                    <a:pt x="516" y="26"/>
                    <a:pt x="514" y="27"/>
                  </a:cubicBezTo>
                  <a:cubicBezTo>
                    <a:pt x="511" y="28"/>
                    <a:pt x="509" y="26"/>
                    <a:pt x="505" y="26"/>
                  </a:cubicBezTo>
                  <a:cubicBezTo>
                    <a:pt x="502" y="26"/>
                    <a:pt x="495" y="27"/>
                    <a:pt x="491" y="29"/>
                  </a:cubicBezTo>
                  <a:cubicBezTo>
                    <a:pt x="486" y="31"/>
                    <a:pt x="480" y="33"/>
                    <a:pt x="483" y="29"/>
                  </a:cubicBezTo>
                  <a:cubicBezTo>
                    <a:pt x="486" y="25"/>
                    <a:pt x="491" y="23"/>
                    <a:pt x="496" y="23"/>
                  </a:cubicBezTo>
                  <a:cubicBezTo>
                    <a:pt x="500" y="24"/>
                    <a:pt x="507" y="23"/>
                    <a:pt x="509" y="20"/>
                  </a:cubicBezTo>
                  <a:cubicBezTo>
                    <a:pt x="511" y="18"/>
                    <a:pt x="505" y="18"/>
                    <a:pt x="507" y="17"/>
                  </a:cubicBezTo>
                  <a:cubicBezTo>
                    <a:pt x="508" y="15"/>
                    <a:pt x="514" y="14"/>
                    <a:pt x="517" y="16"/>
                  </a:cubicBezTo>
                  <a:cubicBezTo>
                    <a:pt x="520" y="19"/>
                    <a:pt x="526" y="21"/>
                    <a:pt x="529" y="18"/>
                  </a:cubicBezTo>
                  <a:cubicBezTo>
                    <a:pt x="533" y="15"/>
                    <a:pt x="536" y="11"/>
                    <a:pt x="529" y="8"/>
                  </a:cubicBezTo>
                  <a:cubicBezTo>
                    <a:pt x="533" y="4"/>
                    <a:pt x="533" y="4"/>
                    <a:pt x="533" y="4"/>
                  </a:cubicBezTo>
                  <a:cubicBezTo>
                    <a:pt x="533" y="4"/>
                    <a:pt x="538" y="2"/>
                    <a:pt x="537" y="4"/>
                  </a:cubicBezTo>
                  <a:cubicBezTo>
                    <a:pt x="537" y="7"/>
                    <a:pt x="539" y="12"/>
                    <a:pt x="540" y="15"/>
                  </a:cubicBezTo>
                  <a:cubicBezTo>
                    <a:pt x="542" y="17"/>
                    <a:pt x="542" y="22"/>
                    <a:pt x="541" y="25"/>
                  </a:cubicBezTo>
                  <a:cubicBezTo>
                    <a:pt x="541" y="28"/>
                    <a:pt x="544" y="32"/>
                    <a:pt x="545" y="33"/>
                  </a:cubicBezTo>
                  <a:lnTo>
                    <a:pt x="543" y="0"/>
                  </a:ln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3"/>
            <p:cNvSpPr/>
            <p:nvPr/>
          </p:nvSpPr>
          <p:spPr bwMode="auto">
            <a:xfrm>
              <a:off x="4214" y="2145"/>
              <a:ext cx="813" cy="123"/>
            </a:xfrm>
            <a:custGeom>
              <a:avLst/>
              <a:gdLst>
                <a:gd name="T0" fmla="*/ 849 w 475"/>
                <a:gd name="T1" fmla="*/ 198 h 72"/>
                <a:gd name="T2" fmla="*/ 852 w 475"/>
                <a:gd name="T3" fmla="*/ 195 h 72"/>
                <a:gd name="T4" fmla="*/ 873 w 475"/>
                <a:gd name="T5" fmla="*/ 186 h 72"/>
                <a:gd name="T6" fmla="*/ 909 w 475"/>
                <a:gd name="T7" fmla="*/ 174 h 72"/>
                <a:gd name="T8" fmla="*/ 926 w 475"/>
                <a:gd name="T9" fmla="*/ 169 h 72"/>
                <a:gd name="T10" fmla="*/ 940 w 475"/>
                <a:gd name="T11" fmla="*/ 164 h 72"/>
                <a:gd name="T12" fmla="*/ 967 w 475"/>
                <a:gd name="T13" fmla="*/ 161 h 72"/>
                <a:gd name="T14" fmla="*/ 972 w 475"/>
                <a:gd name="T15" fmla="*/ 161 h 72"/>
                <a:gd name="T16" fmla="*/ 1095 w 475"/>
                <a:gd name="T17" fmla="*/ 123 h 72"/>
                <a:gd name="T18" fmla="*/ 1111 w 475"/>
                <a:gd name="T19" fmla="*/ 116 h 72"/>
                <a:gd name="T20" fmla="*/ 1119 w 475"/>
                <a:gd name="T21" fmla="*/ 111 h 72"/>
                <a:gd name="T22" fmla="*/ 1152 w 475"/>
                <a:gd name="T23" fmla="*/ 99 h 72"/>
                <a:gd name="T24" fmla="*/ 1169 w 475"/>
                <a:gd name="T25" fmla="*/ 99 h 72"/>
                <a:gd name="T26" fmla="*/ 1174 w 475"/>
                <a:gd name="T27" fmla="*/ 99 h 72"/>
                <a:gd name="T28" fmla="*/ 1198 w 475"/>
                <a:gd name="T29" fmla="*/ 85 h 72"/>
                <a:gd name="T30" fmla="*/ 1268 w 475"/>
                <a:gd name="T31" fmla="*/ 62 h 72"/>
                <a:gd name="T32" fmla="*/ 1280 w 475"/>
                <a:gd name="T33" fmla="*/ 55 h 72"/>
                <a:gd name="T34" fmla="*/ 1297 w 475"/>
                <a:gd name="T35" fmla="*/ 46 h 72"/>
                <a:gd name="T36" fmla="*/ 1297 w 475"/>
                <a:gd name="T37" fmla="*/ 46 h 72"/>
                <a:gd name="T38" fmla="*/ 1301 w 475"/>
                <a:gd name="T39" fmla="*/ 44 h 72"/>
                <a:gd name="T40" fmla="*/ 1333 w 475"/>
                <a:gd name="T41" fmla="*/ 34 h 72"/>
                <a:gd name="T42" fmla="*/ 1356 w 475"/>
                <a:gd name="T43" fmla="*/ 20 h 72"/>
                <a:gd name="T44" fmla="*/ 1392 w 475"/>
                <a:gd name="T45" fmla="*/ 0 h 72"/>
                <a:gd name="T46" fmla="*/ 1386 w 475"/>
                <a:gd name="T47" fmla="*/ 0 h 72"/>
                <a:gd name="T48" fmla="*/ 1063 w 475"/>
                <a:gd name="T49" fmla="*/ 5 h 72"/>
                <a:gd name="T50" fmla="*/ 1005 w 475"/>
                <a:gd name="T51" fmla="*/ 5 h 72"/>
                <a:gd name="T52" fmla="*/ 392 w 475"/>
                <a:gd name="T53" fmla="*/ 5 h 72"/>
                <a:gd name="T54" fmla="*/ 395 w 475"/>
                <a:gd name="T55" fmla="*/ 12 h 72"/>
                <a:gd name="T56" fmla="*/ 399 w 475"/>
                <a:gd name="T57" fmla="*/ 20 h 72"/>
                <a:gd name="T58" fmla="*/ 188 w 475"/>
                <a:gd name="T59" fmla="*/ 20 h 72"/>
                <a:gd name="T60" fmla="*/ 169 w 475"/>
                <a:gd name="T61" fmla="*/ 41 h 72"/>
                <a:gd name="T62" fmla="*/ 169 w 475"/>
                <a:gd name="T63" fmla="*/ 41 h 72"/>
                <a:gd name="T64" fmla="*/ 149 w 475"/>
                <a:gd name="T65" fmla="*/ 58 h 72"/>
                <a:gd name="T66" fmla="*/ 147 w 475"/>
                <a:gd name="T67" fmla="*/ 58 h 72"/>
                <a:gd name="T68" fmla="*/ 144 w 475"/>
                <a:gd name="T69" fmla="*/ 62 h 72"/>
                <a:gd name="T70" fmla="*/ 132 w 475"/>
                <a:gd name="T71" fmla="*/ 75 h 72"/>
                <a:gd name="T72" fmla="*/ 128 w 475"/>
                <a:gd name="T73" fmla="*/ 82 h 72"/>
                <a:gd name="T74" fmla="*/ 128 w 475"/>
                <a:gd name="T75" fmla="*/ 94 h 72"/>
                <a:gd name="T76" fmla="*/ 120 w 475"/>
                <a:gd name="T77" fmla="*/ 102 h 72"/>
                <a:gd name="T78" fmla="*/ 106 w 475"/>
                <a:gd name="T79" fmla="*/ 106 h 72"/>
                <a:gd name="T80" fmla="*/ 99 w 475"/>
                <a:gd name="T81" fmla="*/ 116 h 72"/>
                <a:gd name="T82" fmla="*/ 91 w 475"/>
                <a:gd name="T83" fmla="*/ 120 h 72"/>
                <a:gd name="T84" fmla="*/ 62 w 475"/>
                <a:gd name="T85" fmla="*/ 140 h 72"/>
                <a:gd name="T86" fmla="*/ 17 w 475"/>
                <a:gd name="T87" fmla="*/ 169 h 72"/>
                <a:gd name="T88" fmla="*/ 0 w 475"/>
                <a:gd name="T89" fmla="*/ 186 h 72"/>
                <a:gd name="T90" fmla="*/ 272 w 475"/>
                <a:gd name="T91" fmla="*/ 210 h 72"/>
                <a:gd name="T92" fmla="*/ 679 w 475"/>
                <a:gd name="T93" fmla="*/ 210 h 72"/>
                <a:gd name="T94" fmla="*/ 827 w 475"/>
                <a:gd name="T95" fmla="*/ 207 h 72"/>
                <a:gd name="T96" fmla="*/ 849 w 475"/>
                <a:gd name="T97" fmla="*/ 198 h 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
                <a:gd name="T148" fmla="*/ 0 h 72"/>
                <a:gd name="T149" fmla="*/ 475 w 475"/>
                <a:gd name="T150" fmla="*/ 72 h 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 h="72">
                  <a:moveTo>
                    <a:pt x="290" y="68"/>
                  </a:moveTo>
                  <a:cubicBezTo>
                    <a:pt x="290" y="68"/>
                    <a:pt x="291" y="67"/>
                    <a:pt x="291" y="67"/>
                  </a:cubicBezTo>
                  <a:cubicBezTo>
                    <a:pt x="293" y="66"/>
                    <a:pt x="295" y="65"/>
                    <a:pt x="298" y="64"/>
                  </a:cubicBezTo>
                  <a:cubicBezTo>
                    <a:pt x="301" y="62"/>
                    <a:pt x="305" y="61"/>
                    <a:pt x="310" y="60"/>
                  </a:cubicBezTo>
                  <a:cubicBezTo>
                    <a:pt x="310" y="60"/>
                    <a:pt x="313" y="59"/>
                    <a:pt x="316" y="58"/>
                  </a:cubicBezTo>
                  <a:cubicBezTo>
                    <a:pt x="317" y="57"/>
                    <a:pt x="319" y="57"/>
                    <a:pt x="321" y="56"/>
                  </a:cubicBezTo>
                  <a:cubicBezTo>
                    <a:pt x="324" y="55"/>
                    <a:pt x="327" y="55"/>
                    <a:pt x="330" y="55"/>
                  </a:cubicBezTo>
                  <a:cubicBezTo>
                    <a:pt x="331" y="55"/>
                    <a:pt x="331" y="55"/>
                    <a:pt x="332" y="55"/>
                  </a:cubicBezTo>
                  <a:cubicBezTo>
                    <a:pt x="343" y="55"/>
                    <a:pt x="362" y="48"/>
                    <a:pt x="374" y="42"/>
                  </a:cubicBezTo>
                  <a:cubicBezTo>
                    <a:pt x="375" y="41"/>
                    <a:pt x="377" y="41"/>
                    <a:pt x="379" y="40"/>
                  </a:cubicBezTo>
                  <a:cubicBezTo>
                    <a:pt x="380" y="39"/>
                    <a:pt x="381" y="39"/>
                    <a:pt x="382" y="38"/>
                  </a:cubicBezTo>
                  <a:cubicBezTo>
                    <a:pt x="386" y="36"/>
                    <a:pt x="390" y="35"/>
                    <a:pt x="393" y="34"/>
                  </a:cubicBezTo>
                  <a:cubicBezTo>
                    <a:pt x="396" y="34"/>
                    <a:pt x="398" y="34"/>
                    <a:pt x="399" y="34"/>
                  </a:cubicBezTo>
                  <a:cubicBezTo>
                    <a:pt x="400" y="34"/>
                    <a:pt x="400" y="34"/>
                    <a:pt x="401" y="34"/>
                  </a:cubicBezTo>
                  <a:cubicBezTo>
                    <a:pt x="401" y="33"/>
                    <a:pt x="402" y="31"/>
                    <a:pt x="409" y="29"/>
                  </a:cubicBezTo>
                  <a:cubicBezTo>
                    <a:pt x="417" y="27"/>
                    <a:pt x="433" y="21"/>
                    <a:pt x="433" y="21"/>
                  </a:cubicBezTo>
                  <a:cubicBezTo>
                    <a:pt x="433" y="21"/>
                    <a:pt x="435" y="20"/>
                    <a:pt x="437" y="19"/>
                  </a:cubicBezTo>
                  <a:cubicBezTo>
                    <a:pt x="438" y="18"/>
                    <a:pt x="441" y="16"/>
                    <a:pt x="443" y="16"/>
                  </a:cubicBezTo>
                  <a:cubicBezTo>
                    <a:pt x="443" y="16"/>
                    <a:pt x="443" y="16"/>
                    <a:pt x="443" y="16"/>
                  </a:cubicBezTo>
                  <a:cubicBezTo>
                    <a:pt x="443" y="16"/>
                    <a:pt x="444" y="16"/>
                    <a:pt x="444" y="15"/>
                  </a:cubicBezTo>
                  <a:cubicBezTo>
                    <a:pt x="446" y="15"/>
                    <a:pt x="451" y="13"/>
                    <a:pt x="455" y="12"/>
                  </a:cubicBezTo>
                  <a:cubicBezTo>
                    <a:pt x="458" y="10"/>
                    <a:pt x="460" y="9"/>
                    <a:pt x="463" y="7"/>
                  </a:cubicBezTo>
                  <a:cubicBezTo>
                    <a:pt x="469" y="3"/>
                    <a:pt x="475" y="0"/>
                    <a:pt x="475" y="0"/>
                  </a:cubicBezTo>
                  <a:cubicBezTo>
                    <a:pt x="473" y="0"/>
                    <a:pt x="473" y="0"/>
                    <a:pt x="473" y="0"/>
                  </a:cubicBezTo>
                  <a:cubicBezTo>
                    <a:pt x="363" y="2"/>
                    <a:pt x="363" y="2"/>
                    <a:pt x="363" y="2"/>
                  </a:cubicBezTo>
                  <a:cubicBezTo>
                    <a:pt x="343" y="2"/>
                    <a:pt x="343" y="2"/>
                    <a:pt x="343" y="2"/>
                  </a:cubicBezTo>
                  <a:cubicBezTo>
                    <a:pt x="134" y="2"/>
                    <a:pt x="134" y="2"/>
                    <a:pt x="134" y="2"/>
                  </a:cubicBezTo>
                  <a:cubicBezTo>
                    <a:pt x="135" y="4"/>
                    <a:pt x="135" y="4"/>
                    <a:pt x="135" y="4"/>
                  </a:cubicBezTo>
                  <a:cubicBezTo>
                    <a:pt x="136" y="7"/>
                    <a:pt x="136" y="7"/>
                    <a:pt x="136" y="7"/>
                  </a:cubicBezTo>
                  <a:cubicBezTo>
                    <a:pt x="64" y="7"/>
                    <a:pt x="64" y="7"/>
                    <a:pt x="64" y="7"/>
                  </a:cubicBezTo>
                  <a:cubicBezTo>
                    <a:pt x="64" y="7"/>
                    <a:pt x="61" y="10"/>
                    <a:pt x="58" y="14"/>
                  </a:cubicBezTo>
                  <a:cubicBezTo>
                    <a:pt x="58" y="14"/>
                    <a:pt x="58" y="14"/>
                    <a:pt x="58" y="14"/>
                  </a:cubicBezTo>
                  <a:cubicBezTo>
                    <a:pt x="56" y="17"/>
                    <a:pt x="52" y="19"/>
                    <a:pt x="51" y="20"/>
                  </a:cubicBezTo>
                  <a:cubicBezTo>
                    <a:pt x="50" y="20"/>
                    <a:pt x="50" y="20"/>
                    <a:pt x="50" y="20"/>
                  </a:cubicBezTo>
                  <a:cubicBezTo>
                    <a:pt x="50" y="21"/>
                    <a:pt x="49" y="21"/>
                    <a:pt x="49" y="21"/>
                  </a:cubicBezTo>
                  <a:cubicBezTo>
                    <a:pt x="47" y="23"/>
                    <a:pt x="46" y="24"/>
                    <a:pt x="45" y="26"/>
                  </a:cubicBezTo>
                  <a:cubicBezTo>
                    <a:pt x="45" y="26"/>
                    <a:pt x="45" y="27"/>
                    <a:pt x="44" y="28"/>
                  </a:cubicBezTo>
                  <a:cubicBezTo>
                    <a:pt x="44" y="29"/>
                    <a:pt x="45" y="30"/>
                    <a:pt x="44" y="32"/>
                  </a:cubicBezTo>
                  <a:cubicBezTo>
                    <a:pt x="44" y="33"/>
                    <a:pt x="42" y="34"/>
                    <a:pt x="41" y="35"/>
                  </a:cubicBezTo>
                  <a:cubicBezTo>
                    <a:pt x="39" y="36"/>
                    <a:pt x="37" y="36"/>
                    <a:pt x="36" y="36"/>
                  </a:cubicBezTo>
                  <a:cubicBezTo>
                    <a:pt x="34" y="40"/>
                    <a:pt x="34" y="40"/>
                    <a:pt x="34" y="40"/>
                  </a:cubicBezTo>
                  <a:cubicBezTo>
                    <a:pt x="31" y="41"/>
                    <a:pt x="31" y="41"/>
                    <a:pt x="31" y="41"/>
                  </a:cubicBezTo>
                  <a:cubicBezTo>
                    <a:pt x="31" y="41"/>
                    <a:pt x="28" y="46"/>
                    <a:pt x="21" y="48"/>
                  </a:cubicBezTo>
                  <a:cubicBezTo>
                    <a:pt x="14" y="51"/>
                    <a:pt x="9" y="54"/>
                    <a:pt x="6" y="58"/>
                  </a:cubicBezTo>
                  <a:cubicBezTo>
                    <a:pt x="4" y="61"/>
                    <a:pt x="2" y="63"/>
                    <a:pt x="0" y="64"/>
                  </a:cubicBezTo>
                  <a:cubicBezTo>
                    <a:pt x="93" y="72"/>
                    <a:pt x="93" y="72"/>
                    <a:pt x="93" y="72"/>
                  </a:cubicBezTo>
                  <a:cubicBezTo>
                    <a:pt x="232" y="72"/>
                    <a:pt x="232" y="72"/>
                    <a:pt x="232" y="72"/>
                  </a:cubicBezTo>
                  <a:cubicBezTo>
                    <a:pt x="282" y="71"/>
                    <a:pt x="282" y="71"/>
                    <a:pt x="282" y="71"/>
                  </a:cubicBezTo>
                  <a:cubicBezTo>
                    <a:pt x="283" y="70"/>
                    <a:pt x="288" y="69"/>
                    <a:pt x="290" y="68"/>
                  </a:cubicBezTo>
                  <a:close/>
                </a:path>
              </a:pathLst>
            </a:custGeom>
            <a:solidFill>
              <a:srgbClr val="BECFDF"/>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4"/>
            <p:cNvSpPr/>
            <p:nvPr/>
          </p:nvSpPr>
          <p:spPr bwMode="auto">
            <a:xfrm>
              <a:off x="5347" y="1469"/>
              <a:ext cx="750" cy="344"/>
            </a:xfrm>
            <a:custGeom>
              <a:avLst/>
              <a:gdLst>
                <a:gd name="T0" fmla="*/ 979 w 438"/>
                <a:gd name="T1" fmla="*/ 211 h 201"/>
                <a:gd name="T2" fmla="*/ 983 w 438"/>
                <a:gd name="T3" fmla="*/ 205 h 201"/>
                <a:gd name="T4" fmla="*/ 954 w 438"/>
                <a:gd name="T5" fmla="*/ 217 h 201"/>
                <a:gd name="T6" fmla="*/ 976 w 438"/>
                <a:gd name="T7" fmla="*/ 173 h 201"/>
                <a:gd name="T8" fmla="*/ 991 w 438"/>
                <a:gd name="T9" fmla="*/ 135 h 201"/>
                <a:gd name="T10" fmla="*/ 1003 w 438"/>
                <a:gd name="T11" fmla="*/ 75 h 201"/>
                <a:gd name="T12" fmla="*/ 1012 w 438"/>
                <a:gd name="T13" fmla="*/ 62 h 201"/>
                <a:gd name="T14" fmla="*/ 1017 w 438"/>
                <a:gd name="T15" fmla="*/ 53 h 201"/>
                <a:gd name="T16" fmla="*/ 1284 w 438"/>
                <a:gd name="T17" fmla="*/ 0 h 201"/>
                <a:gd name="T18" fmla="*/ 836 w 438"/>
                <a:gd name="T19" fmla="*/ 56 h 201"/>
                <a:gd name="T20" fmla="*/ 762 w 438"/>
                <a:gd name="T21" fmla="*/ 74 h 201"/>
                <a:gd name="T22" fmla="*/ 692 w 438"/>
                <a:gd name="T23" fmla="*/ 115 h 201"/>
                <a:gd name="T24" fmla="*/ 642 w 438"/>
                <a:gd name="T25" fmla="*/ 152 h 201"/>
                <a:gd name="T26" fmla="*/ 580 w 438"/>
                <a:gd name="T27" fmla="*/ 197 h 201"/>
                <a:gd name="T28" fmla="*/ 592 w 438"/>
                <a:gd name="T29" fmla="*/ 202 h 201"/>
                <a:gd name="T30" fmla="*/ 572 w 438"/>
                <a:gd name="T31" fmla="*/ 219 h 201"/>
                <a:gd name="T32" fmla="*/ 555 w 438"/>
                <a:gd name="T33" fmla="*/ 258 h 201"/>
                <a:gd name="T34" fmla="*/ 507 w 438"/>
                <a:gd name="T35" fmla="*/ 276 h 201"/>
                <a:gd name="T36" fmla="*/ 452 w 438"/>
                <a:gd name="T37" fmla="*/ 300 h 201"/>
                <a:gd name="T38" fmla="*/ 372 w 438"/>
                <a:gd name="T39" fmla="*/ 308 h 201"/>
                <a:gd name="T40" fmla="*/ 322 w 438"/>
                <a:gd name="T41" fmla="*/ 296 h 201"/>
                <a:gd name="T42" fmla="*/ 209 w 438"/>
                <a:gd name="T43" fmla="*/ 305 h 201"/>
                <a:gd name="T44" fmla="*/ 152 w 438"/>
                <a:gd name="T45" fmla="*/ 341 h 201"/>
                <a:gd name="T46" fmla="*/ 156 w 438"/>
                <a:gd name="T47" fmla="*/ 358 h 201"/>
                <a:gd name="T48" fmla="*/ 170 w 438"/>
                <a:gd name="T49" fmla="*/ 371 h 201"/>
                <a:gd name="T50" fmla="*/ 127 w 438"/>
                <a:gd name="T51" fmla="*/ 399 h 201"/>
                <a:gd name="T52" fmla="*/ 36 w 438"/>
                <a:gd name="T53" fmla="*/ 440 h 201"/>
                <a:gd name="T54" fmla="*/ 0 w 438"/>
                <a:gd name="T55" fmla="*/ 481 h 201"/>
                <a:gd name="T56" fmla="*/ 642 w 438"/>
                <a:gd name="T57" fmla="*/ 445 h 201"/>
                <a:gd name="T58" fmla="*/ 688 w 438"/>
                <a:gd name="T59" fmla="*/ 503 h 201"/>
                <a:gd name="T60" fmla="*/ 786 w 438"/>
                <a:gd name="T61" fmla="*/ 544 h 201"/>
                <a:gd name="T62" fmla="*/ 791 w 438"/>
                <a:gd name="T63" fmla="*/ 560 h 201"/>
                <a:gd name="T64" fmla="*/ 765 w 438"/>
                <a:gd name="T65" fmla="*/ 589 h 201"/>
                <a:gd name="T66" fmla="*/ 791 w 438"/>
                <a:gd name="T67" fmla="*/ 577 h 201"/>
                <a:gd name="T68" fmla="*/ 810 w 438"/>
                <a:gd name="T69" fmla="*/ 580 h 201"/>
                <a:gd name="T70" fmla="*/ 906 w 438"/>
                <a:gd name="T71" fmla="*/ 553 h 201"/>
                <a:gd name="T72" fmla="*/ 964 w 438"/>
                <a:gd name="T73" fmla="*/ 539 h 201"/>
                <a:gd name="T74" fmla="*/ 882 w 438"/>
                <a:gd name="T75" fmla="*/ 568 h 201"/>
                <a:gd name="T76" fmla="*/ 1055 w 438"/>
                <a:gd name="T77" fmla="*/ 515 h 201"/>
                <a:gd name="T78" fmla="*/ 1067 w 438"/>
                <a:gd name="T79" fmla="*/ 501 h 201"/>
                <a:gd name="T80" fmla="*/ 1041 w 438"/>
                <a:gd name="T81" fmla="*/ 507 h 201"/>
                <a:gd name="T82" fmla="*/ 1014 w 438"/>
                <a:gd name="T83" fmla="*/ 519 h 201"/>
                <a:gd name="T84" fmla="*/ 991 w 438"/>
                <a:gd name="T85" fmla="*/ 531 h 201"/>
                <a:gd name="T86" fmla="*/ 1009 w 438"/>
                <a:gd name="T87" fmla="*/ 513 h 201"/>
                <a:gd name="T88" fmla="*/ 1038 w 438"/>
                <a:gd name="T89" fmla="*/ 495 h 201"/>
                <a:gd name="T90" fmla="*/ 1029 w 438"/>
                <a:gd name="T91" fmla="*/ 489 h 201"/>
                <a:gd name="T92" fmla="*/ 964 w 438"/>
                <a:gd name="T93" fmla="*/ 519 h 201"/>
                <a:gd name="T94" fmla="*/ 906 w 438"/>
                <a:gd name="T95" fmla="*/ 524 h 201"/>
                <a:gd name="T96" fmla="*/ 861 w 438"/>
                <a:gd name="T97" fmla="*/ 536 h 201"/>
                <a:gd name="T98" fmla="*/ 832 w 438"/>
                <a:gd name="T99" fmla="*/ 544 h 201"/>
                <a:gd name="T100" fmla="*/ 815 w 438"/>
                <a:gd name="T101" fmla="*/ 553 h 201"/>
                <a:gd name="T102" fmla="*/ 795 w 438"/>
                <a:gd name="T103" fmla="*/ 560 h 201"/>
                <a:gd name="T104" fmla="*/ 830 w 438"/>
                <a:gd name="T105" fmla="*/ 532 h 201"/>
                <a:gd name="T106" fmla="*/ 856 w 438"/>
                <a:gd name="T107" fmla="*/ 503 h 201"/>
                <a:gd name="T108" fmla="*/ 861 w 438"/>
                <a:gd name="T109" fmla="*/ 472 h 201"/>
                <a:gd name="T110" fmla="*/ 892 w 438"/>
                <a:gd name="T111" fmla="*/ 400 h 201"/>
                <a:gd name="T112" fmla="*/ 954 w 438"/>
                <a:gd name="T113" fmla="*/ 300 h 201"/>
                <a:gd name="T114" fmla="*/ 954 w 438"/>
                <a:gd name="T115" fmla="*/ 300 h 201"/>
                <a:gd name="T116" fmla="*/ 973 w 438"/>
                <a:gd name="T117" fmla="*/ 234 h 2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8"/>
                <a:gd name="T178" fmla="*/ 0 h 201"/>
                <a:gd name="T179" fmla="*/ 438 w 438"/>
                <a:gd name="T180" fmla="*/ 201 h 20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8" h="201">
                  <a:moveTo>
                    <a:pt x="332" y="80"/>
                  </a:moveTo>
                  <a:cubicBezTo>
                    <a:pt x="332" y="78"/>
                    <a:pt x="332" y="76"/>
                    <a:pt x="334" y="72"/>
                  </a:cubicBezTo>
                  <a:cubicBezTo>
                    <a:pt x="334" y="72"/>
                    <a:pt x="334" y="72"/>
                    <a:pt x="334" y="71"/>
                  </a:cubicBezTo>
                  <a:cubicBezTo>
                    <a:pt x="334" y="71"/>
                    <a:pt x="335" y="71"/>
                    <a:pt x="335" y="70"/>
                  </a:cubicBezTo>
                  <a:cubicBezTo>
                    <a:pt x="335" y="70"/>
                    <a:pt x="335" y="70"/>
                    <a:pt x="335" y="70"/>
                  </a:cubicBezTo>
                  <a:cubicBezTo>
                    <a:pt x="335" y="66"/>
                    <a:pt x="325" y="74"/>
                    <a:pt x="325" y="74"/>
                  </a:cubicBezTo>
                  <a:cubicBezTo>
                    <a:pt x="325" y="74"/>
                    <a:pt x="328" y="70"/>
                    <a:pt x="331" y="66"/>
                  </a:cubicBezTo>
                  <a:cubicBezTo>
                    <a:pt x="332" y="63"/>
                    <a:pt x="333" y="61"/>
                    <a:pt x="333" y="59"/>
                  </a:cubicBezTo>
                  <a:cubicBezTo>
                    <a:pt x="333" y="58"/>
                    <a:pt x="333" y="57"/>
                    <a:pt x="333" y="56"/>
                  </a:cubicBezTo>
                  <a:cubicBezTo>
                    <a:pt x="333" y="53"/>
                    <a:pt x="334" y="50"/>
                    <a:pt x="338" y="46"/>
                  </a:cubicBezTo>
                  <a:cubicBezTo>
                    <a:pt x="342" y="39"/>
                    <a:pt x="344" y="35"/>
                    <a:pt x="342" y="31"/>
                  </a:cubicBezTo>
                  <a:cubicBezTo>
                    <a:pt x="341" y="29"/>
                    <a:pt x="341" y="27"/>
                    <a:pt x="342" y="26"/>
                  </a:cubicBezTo>
                  <a:cubicBezTo>
                    <a:pt x="342" y="24"/>
                    <a:pt x="343" y="23"/>
                    <a:pt x="344" y="22"/>
                  </a:cubicBezTo>
                  <a:cubicBezTo>
                    <a:pt x="344" y="22"/>
                    <a:pt x="345" y="21"/>
                    <a:pt x="345" y="21"/>
                  </a:cubicBezTo>
                  <a:cubicBezTo>
                    <a:pt x="345" y="21"/>
                    <a:pt x="346" y="21"/>
                    <a:pt x="346" y="20"/>
                  </a:cubicBezTo>
                  <a:cubicBezTo>
                    <a:pt x="346" y="20"/>
                    <a:pt x="347" y="19"/>
                    <a:pt x="347" y="18"/>
                  </a:cubicBezTo>
                  <a:cubicBezTo>
                    <a:pt x="348" y="15"/>
                    <a:pt x="347" y="11"/>
                    <a:pt x="347" y="11"/>
                  </a:cubicBezTo>
                  <a:cubicBezTo>
                    <a:pt x="438" y="0"/>
                    <a:pt x="438" y="0"/>
                    <a:pt x="438" y="0"/>
                  </a:cubicBezTo>
                  <a:cubicBezTo>
                    <a:pt x="297" y="18"/>
                    <a:pt x="297" y="18"/>
                    <a:pt x="297" y="18"/>
                  </a:cubicBezTo>
                  <a:cubicBezTo>
                    <a:pt x="297" y="18"/>
                    <a:pt x="288" y="19"/>
                    <a:pt x="285" y="19"/>
                  </a:cubicBezTo>
                  <a:cubicBezTo>
                    <a:pt x="283" y="19"/>
                    <a:pt x="281" y="18"/>
                    <a:pt x="277" y="19"/>
                  </a:cubicBezTo>
                  <a:cubicBezTo>
                    <a:pt x="274" y="20"/>
                    <a:pt x="264" y="23"/>
                    <a:pt x="260" y="25"/>
                  </a:cubicBezTo>
                  <a:cubicBezTo>
                    <a:pt x="256" y="27"/>
                    <a:pt x="248" y="32"/>
                    <a:pt x="246" y="33"/>
                  </a:cubicBezTo>
                  <a:cubicBezTo>
                    <a:pt x="244" y="34"/>
                    <a:pt x="239" y="36"/>
                    <a:pt x="236" y="39"/>
                  </a:cubicBezTo>
                  <a:cubicBezTo>
                    <a:pt x="232" y="41"/>
                    <a:pt x="229" y="44"/>
                    <a:pt x="227" y="45"/>
                  </a:cubicBezTo>
                  <a:cubicBezTo>
                    <a:pt x="226" y="46"/>
                    <a:pt x="221" y="50"/>
                    <a:pt x="219" y="52"/>
                  </a:cubicBezTo>
                  <a:cubicBezTo>
                    <a:pt x="217" y="53"/>
                    <a:pt x="195" y="64"/>
                    <a:pt x="195" y="64"/>
                  </a:cubicBezTo>
                  <a:cubicBezTo>
                    <a:pt x="198" y="67"/>
                    <a:pt x="198" y="67"/>
                    <a:pt x="198" y="67"/>
                  </a:cubicBezTo>
                  <a:cubicBezTo>
                    <a:pt x="198" y="67"/>
                    <a:pt x="198" y="68"/>
                    <a:pt x="200" y="67"/>
                  </a:cubicBezTo>
                  <a:cubicBezTo>
                    <a:pt x="202" y="66"/>
                    <a:pt x="202" y="68"/>
                    <a:pt x="202" y="69"/>
                  </a:cubicBezTo>
                  <a:cubicBezTo>
                    <a:pt x="202" y="70"/>
                    <a:pt x="201" y="72"/>
                    <a:pt x="198" y="73"/>
                  </a:cubicBezTo>
                  <a:cubicBezTo>
                    <a:pt x="195" y="73"/>
                    <a:pt x="194" y="74"/>
                    <a:pt x="195" y="75"/>
                  </a:cubicBezTo>
                  <a:cubicBezTo>
                    <a:pt x="197" y="77"/>
                    <a:pt x="198" y="81"/>
                    <a:pt x="197" y="83"/>
                  </a:cubicBezTo>
                  <a:cubicBezTo>
                    <a:pt x="196" y="85"/>
                    <a:pt x="193" y="88"/>
                    <a:pt x="189" y="88"/>
                  </a:cubicBezTo>
                  <a:cubicBezTo>
                    <a:pt x="185" y="88"/>
                    <a:pt x="181" y="88"/>
                    <a:pt x="180" y="90"/>
                  </a:cubicBezTo>
                  <a:cubicBezTo>
                    <a:pt x="180" y="90"/>
                    <a:pt x="176" y="92"/>
                    <a:pt x="173" y="94"/>
                  </a:cubicBezTo>
                  <a:cubicBezTo>
                    <a:pt x="170" y="96"/>
                    <a:pt x="169" y="97"/>
                    <a:pt x="165" y="98"/>
                  </a:cubicBezTo>
                  <a:cubicBezTo>
                    <a:pt x="161" y="100"/>
                    <a:pt x="156" y="101"/>
                    <a:pt x="154" y="102"/>
                  </a:cubicBezTo>
                  <a:cubicBezTo>
                    <a:pt x="154" y="102"/>
                    <a:pt x="150" y="99"/>
                    <a:pt x="141" y="101"/>
                  </a:cubicBezTo>
                  <a:cubicBezTo>
                    <a:pt x="133" y="102"/>
                    <a:pt x="127" y="105"/>
                    <a:pt x="127" y="105"/>
                  </a:cubicBezTo>
                  <a:cubicBezTo>
                    <a:pt x="127" y="105"/>
                    <a:pt x="123" y="105"/>
                    <a:pt x="121" y="103"/>
                  </a:cubicBezTo>
                  <a:cubicBezTo>
                    <a:pt x="118" y="101"/>
                    <a:pt x="115" y="101"/>
                    <a:pt x="110" y="101"/>
                  </a:cubicBezTo>
                  <a:cubicBezTo>
                    <a:pt x="106" y="100"/>
                    <a:pt x="97" y="102"/>
                    <a:pt x="94" y="102"/>
                  </a:cubicBezTo>
                  <a:cubicBezTo>
                    <a:pt x="91" y="102"/>
                    <a:pt x="79" y="102"/>
                    <a:pt x="71" y="104"/>
                  </a:cubicBezTo>
                  <a:cubicBezTo>
                    <a:pt x="62" y="106"/>
                    <a:pt x="58" y="107"/>
                    <a:pt x="57" y="109"/>
                  </a:cubicBezTo>
                  <a:cubicBezTo>
                    <a:pt x="56" y="111"/>
                    <a:pt x="52" y="116"/>
                    <a:pt x="52" y="116"/>
                  </a:cubicBezTo>
                  <a:cubicBezTo>
                    <a:pt x="52" y="116"/>
                    <a:pt x="55" y="116"/>
                    <a:pt x="54" y="118"/>
                  </a:cubicBezTo>
                  <a:cubicBezTo>
                    <a:pt x="52" y="121"/>
                    <a:pt x="52" y="122"/>
                    <a:pt x="53" y="122"/>
                  </a:cubicBezTo>
                  <a:cubicBezTo>
                    <a:pt x="55" y="122"/>
                    <a:pt x="57" y="121"/>
                    <a:pt x="58" y="123"/>
                  </a:cubicBezTo>
                  <a:cubicBezTo>
                    <a:pt x="58" y="125"/>
                    <a:pt x="59" y="126"/>
                    <a:pt x="58" y="127"/>
                  </a:cubicBezTo>
                  <a:cubicBezTo>
                    <a:pt x="56" y="129"/>
                    <a:pt x="53" y="131"/>
                    <a:pt x="49" y="132"/>
                  </a:cubicBezTo>
                  <a:cubicBezTo>
                    <a:pt x="46" y="134"/>
                    <a:pt x="44" y="135"/>
                    <a:pt x="43" y="136"/>
                  </a:cubicBezTo>
                  <a:cubicBezTo>
                    <a:pt x="43" y="137"/>
                    <a:pt x="39" y="139"/>
                    <a:pt x="36" y="140"/>
                  </a:cubicBezTo>
                  <a:cubicBezTo>
                    <a:pt x="33" y="141"/>
                    <a:pt x="18" y="147"/>
                    <a:pt x="12" y="150"/>
                  </a:cubicBezTo>
                  <a:cubicBezTo>
                    <a:pt x="6" y="154"/>
                    <a:pt x="3" y="155"/>
                    <a:pt x="3" y="155"/>
                  </a:cubicBezTo>
                  <a:cubicBezTo>
                    <a:pt x="0" y="164"/>
                    <a:pt x="0" y="164"/>
                    <a:pt x="0" y="164"/>
                  </a:cubicBezTo>
                  <a:cubicBezTo>
                    <a:pt x="203" y="148"/>
                    <a:pt x="203" y="148"/>
                    <a:pt x="203" y="148"/>
                  </a:cubicBezTo>
                  <a:cubicBezTo>
                    <a:pt x="203" y="148"/>
                    <a:pt x="214" y="147"/>
                    <a:pt x="219" y="152"/>
                  </a:cubicBezTo>
                  <a:cubicBezTo>
                    <a:pt x="223" y="157"/>
                    <a:pt x="223" y="164"/>
                    <a:pt x="225" y="167"/>
                  </a:cubicBezTo>
                  <a:cubicBezTo>
                    <a:pt x="227" y="170"/>
                    <a:pt x="234" y="170"/>
                    <a:pt x="235" y="172"/>
                  </a:cubicBezTo>
                  <a:cubicBezTo>
                    <a:pt x="236" y="174"/>
                    <a:pt x="271" y="183"/>
                    <a:pt x="271" y="183"/>
                  </a:cubicBezTo>
                  <a:cubicBezTo>
                    <a:pt x="268" y="186"/>
                    <a:pt x="268" y="186"/>
                    <a:pt x="268" y="186"/>
                  </a:cubicBezTo>
                  <a:cubicBezTo>
                    <a:pt x="269" y="185"/>
                    <a:pt x="270" y="188"/>
                    <a:pt x="270" y="188"/>
                  </a:cubicBezTo>
                  <a:cubicBezTo>
                    <a:pt x="270" y="191"/>
                    <a:pt x="270" y="191"/>
                    <a:pt x="270" y="191"/>
                  </a:cubicBezTo>
                  <a:cubicBezTo>
                    <a:pt x="270" y="191"/>
                    <a:pt x="266" y="193"/>
                    <a:pt x="262" y="195"/>
                  </a:cubicBezTo>
                  <a:cubicBezTo>
                    <a:pt x="259" y="198"/>
                    <a:pt x="257" y="201"/>
                    <a:pt x="261" y="201"/>
                  </a:cubicBezTo>
                  <a:cubicBezTo>
                    <a:pt x="265" y="201"/>
                    <a:pt x="264" y="200"/>
                    <a:pt x="265" y="199"/>
                  </a:cubicBezTo>
                  <a:cubicBezTo>
                    <a:pt x="266" y="198"/>
                    <a:pt x="270" y="196"/>
                    <a:pt x="270" y="197"/>
                  </a:cubicBezTo>
                  <a:cubicBezTo>
                    <a:pt x="270" y="198"/>
                    <a:pt x="270" y="199"/>
                    <a:pt x="268" y="200"/>
                  </a:cubicBezTo>
                  <a:cubicBezTo>
                    <a:pt x="266" y="201"/>
                    <a:pt x="275" y="199"/>
                    <a:pt x="276" y="198"/>
                  </a:cubicBezTo>
                  <a:cubicBezTo>
                    <a:pt x="277" y="198"/>
                    <a:pt x="280" y="198"/>
                    <a:pt x="287" y="196"/>
                  </a:cubicBezTo>
                  <a:cubicBezTo>
                    <a:pt x="293" y="194"/>
                    <a:pt x="303" y="191"/>
                    <a:pt x="309" y="189"/>
                  </a:cubicBezTo>
                  <a:cubicBezTo>
                    <a:pt x="314" y="188"/>
                    <a:pt x="317" y="187"/>
                    <a:pt x="320" y="186"/>
                  </a:cubicBezTo>
                  <a:cubicBezTo>
                    <a:pt x="323" y="185"/>
                    <a:pt x="329" y="183"/>
                    <a:pt x="329" y="184"/>
                  </a:cubicBezTo>
                  <a:cubicBezTo>
                    <a:pt x="329" y="184"/>
                    <a:pt x="325" y="186"/>
                    <a:pt x="317" y="189"/>
                  </a:cubicBezTo>
                  <a:cubicBezTo>
                    <a:pt x="308" y="191"/>
                    <a:pt x="300" y="193"/>
                    <a:pt x="301" y="194"/>
                  </a:cubicBezTo>
                  <a:cubicBezTo>
                    <a:pt x="301" y="195"/>
                    <a:pt x="310" y="196"/>
                    <a:pt x="331" y="187"/>
                  </a:cubicBezTo>
                  <a:cubicBezTo>
                    <a:pt x="352" y="179"/>
                    <a:pt x="352" y="179"/>
                    <a:pt x="360" y="176"/>
                  </a:cubicBezTo>
                  <a:cubicBezTo>
                    <a:pt x="368" y="173"/>
                    <a:pt x="376" y="170"/>
                    <a:pt x="375" y="169"/>
                  </a:cubicBezTo>
                  <a:cubicBezTo>
                    <a:pt x="374" y="168"/>
                    <a:pt x="367" y="170"/>
                    <a:pt x="364" y="171"/>
                  </a:cubicBezTo>
                  <a:cubicBezTo>
                    <a:pt x="361" y="172"/>
                    <a:pt x="359" y="171"/>
                    <a:pt x="359" y="171"/>
                  </a:cubicBezTo>
                  <a:cubicBezTo>
                    <a:pt x="355" y="173"/>
                    <a:pt x="355" y="173"/>
                    <a:pt x="355" y="173"/>
                  </a:cubicBezTo>
                  <a:cubicBezTo>
                    <a:pt x="350" y="174"/>
                    <a:pt x="350" y="174"/>
                    <a:pt x="350" y="174"/>
                  </a:cubicBezTo>
                  <a:cubicBezTo>
                    <a:pt x="350" y="174"/>
                    <a:pt x="346" y="176"/>
                    <a:pt x="346" y="177"/>
                  </a:cubicBezTo>
                  <a:cubicBezTo>
                    <a:pt x="345" y="177"/>
                    <a:pt x="343" y="178"/>
                    <a:pt x="343" y="178"/>
                  </a:cubicBezTo>
                  <a:cubicBezTo>
                    <a:pt x="342" y="179"/>
                    <a:pt x="339" y="182"/>
                    <a:pt x="338" y="181"/>
                  </a:cubicBezTo>
                  <a:cubicBezTo>
                    <a:pt x="337" y="180"/>
                    <a:pt x="334" y="179"/>
                    <a:pt x="337" y="177"/>
                  </a:cubicBezTo>
                  <a:cubicBezTo>
                    <a:pt x="341" y="176"/>
                    <a:pt x="343" y="176"/>
                    <a:pt x="344" y="175"/>
                  </a:cubicBezTo>
                  <a:cubicBezTo>
                    <a:pt x="344" y="174"/>
                    <a:pt x="347" y="173"/>
                    <a:pt x="347" y="172"/>
                  </a:cubicBezTo>
                  <a:cubicBezTo>
                    <a:pt x="348" y="171"/>
                    <a:pt x="352" y="169"/>
                    <a:pt x="354" y="169"/>
                  </a:cubicBezTo>
                  <a:cubicBezTo>
                    <a:pt x="355" y="169"/>
                    <a:pt x="357" y="169"/>
                    <a:pt x="358" y="168"/>
                  </a:cubicBezTo>
                  <a:cubicBezTo>
                    <a:pt x="358" y="167"/>
                    <a:pt x="354" y="166"/>
                    <a:pt x="351" y="167"/>
                  </a:cubicBezTo>
                  <a:cubicBezTo>
                    <a:pt x="348" y="168"/>
                    <a:pt x="343" y="172"/>
                    <a:pt x="342" y="173"/>
                  </a:cubicBezTo>
                  <a:cubicBezTo>
                    <a:pt x="340" y="174"/>
                    <a:pt x="333" y="175"/>
                    <a:pt x="329" y="177"/>
                  </a:cubicBezTo>
                  <a:cubicBezTo>
                    <a:pt x="326" y="178"/>
                    <a:pt x="314" y="180"/>
                    <a:pt x="310" y="180"/>
                  </a:cubicBezTo>
                  <a:cubicBezTo>
                    <a:pt x="309" y="179"/>
                    <a:pt x="309" y="179"/>
                    <a:pt x="309" y="179"/>
                  </a:cubicBezTo>
                  <a:cubicBezTo>
                    <a:pt x="309" y="179"/>
                    <a:pt x="306" y="183"/>
                    <a:pt x="302" y="183"/>
                  </a:cubicBezTo>
                  <a:cubicBezTo>
                    <a:pt x="299" y="183"/>
                    <a:pt x="296" y="182"/>
                    <a:pt x="294" y="183"/>
                  </a:cubicBezTo>
                  <a:cubicBezTo>
                    <a:pt x="291" y="184"/>
                    <a:pt x="290" y="185"/>
                    <a:pt x="290" y="185"/>
                  </a:cubicBezTo>
                  <a:cubicBezTo>
                    <a:pt x="290" y="185"/>
                    <a:pt x="286" y="185"/>
                    <a:pt x="284" y="186"/>
                  </a:cubicBezTo>
                  <a:cubicBezTo>
                    <a:pt x="282" y="187"/>
                    <a:pt x="280" y="189"/>
                    <a:pt x="280" y="189"/>
                  </a:cubicBezTo>
                  <a:cubicBezTo>
                    <a:pt x="280" y="189"/>
                    <a:pt x="279" y="189"/>
                    <a:pt x="278" y="189"/>
                  </a:cubicBezTo>
                  <a:cubicBezTo>
                    <a:pt x="277" y="190"/>
                    <a:pt x="276" y="191"/>
                    <a:pt x="276" y="191"/>
                  </a:cubicBezTo>
                  <a:cubicBezTo>
                    <a:pt x="276" y="191"/>
                    <a:pt x="272" y="191"/>
                    <a:pt x="271" y="191"/>
                  </a:cubicBezTo>
                  <a:cubicBezTo>
                    <a:pt x="271" y="188"/>
                    <a:pt x="271" y="188"/>
                    <a:pt x="271" y="188"/>
                  </a:cubicBezTo>
                  <a:cubicBezTo>
                    <a:pt x="271" y="188"/>
                    <a:pt x="281" y="185"/>
                    <a:pt x="283" y="182"/>
                  </a:cubicBezTo>
                  <a:cubicBezTo>
                    <a:pt x="282" y="178"/>
                    <a:pt x="282" y="178"/>
                    <a:pt x="282" y="178"/>
                  </a:cubicBezTo>
                  <a:cubicBezTo>
                    <a:pt x="292" y="172"/>
                    <a:pt x="292" y="172"/>
                    <a:pt x="292" y="172"/>
                  </a:cubicBezTo>
                  <a:cubicBezTo>
                    <a:pt x="292" y="172"/>
                    <a:pt x="291" y="168"/>
                    <a:pt x="294" y="163"/>
                  </a:cubicBezTo>
                  <a:cubicBezTo>
                    <a:pt x="294" y="162"/>
                    <a:pt x="294" y="161"/>
                    <a:pt x="294" y="161"/>
                  </a:cubicBezTo>
                  <a:cubicBezTo>
                    <a:pt x="295" y="158"/>
                    <a:pt x="296" y="155"/>
                    <a:pt x="296" y="154"/>
                  </a:cubicBezTo>
                  <a:cubicBezTo>
                    <a:pt x="297" y="150"/>
                    <a:pt x="303" y="139"/>
                    <a:pt x="304" y="137"/>
                  </a:cubicBezTo>
                  <a:cubicBezTo>
                    <a:pt x="306" y="134"/>
                    <a:pt x="320" y="111"/>
                    <a:pt x="325" y="102"/>
                  </a:cubicBezTo>
                  <a:cubicBezTo>
                    <a:pt x="325" y="102"/>
                    <a:pt x="325" y="102"/>
                    <a:pt x="325" y="102"/>
                  </a:cubicBezTo>
                  <a:cubicBezTo>
                    <a:pt x="325" y="102"/>
                    <a:pt x="325" y="102"/>
                    <a:pt x="325" y="102"/>
                  </a:cubicBezTo>
                  <a:cubicBezTo>
                    <a:pt x="325" y="102"/>
                    <a:pt x="325" y="102"/>
                    <a:pt x="325" y="102"/>
                  </a:cubicBezTo>
                  <a:cubicBezTo>
                    <a:pt x="325" y="102"/>
                    <a:pt x="327" y="94"/>
                    <a:pt x="330" y="89"/>
                  </a:cubicBezTo>
                  <a:cubicBezTo>
                    <a:pt x="331" y="86"/>
                    <a:pt x="331" y="83"/>
                    <a:pt x="332" y="80"/>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5"/>
            <p:cNvSpPr/>
            <p:nvPr/>
          </p:nvSpPr>
          <p:spPr bwMode="auto">
            <a:xfrm>
              <a:off x="5972" y="1447"/>
              <a:ext cx="162" cy="191"/>
            </a:xfrm>
            <a:custGeom>
              <a:avLst/>
              <a:gdLst>
                <a:gd name="T0" fmla="*/ 242 w 95"/>
                <a:gd name="T1" fmla="*/ 261 h 112"/>
                <a:gd name="T2" fmla="*/ 276 w 95"/>
                <a:gd name="T3" fmla="*/ 0 h 112"/>
                <a:gd name="T4" fmla="*/ 264 w 95"/>
                <a:gd name="T5" fmla="*/ 5 h 112"/>
                <a:gd name="T6" fmla="*/ 251 w 95"/>
                <a:gd name="T7" fmla="*/ 5 h 112"/>
                <a:gd name="T8" fmla="*/ 235 w 95"/>
                <a:gd name="T9" fmla="*/ 12 h 112"/>
                <a:gd name="T10" fmla="*/ 227 w 95"/>
                <a:gd name="T11" fmla="*/ 17 h 112"/>
                <a:gd name="T12" fmla="*/ 218 w 95"/>
                <a:gd name="T13" fmla="*/ 34 h 112"/>
                <a:gd name="T14" fmla="*/ 215 w 95"/>
                <a:gd name="T15" fmla="*/ 38 h 112"/>
                <a:gd name="T16" fmla="*/ 206 w 95"/>
                <a:gd name="T17" fmla="*/ 55 h 112"/>
                <a:gd name="T18" fmla="*/ 201 w 95"/>
                <a:gd name="T19" fmla="*/ 67 h 112"/>
                <a:gd name="T20" fmla="*/ 193 w 95"/>
                <a:gd name="T21" fmla="*/ 78 h 112"/>
                <a:gd name="T22" fmla="*/ 194 w 95"/>
                <a:gd name="T23" fmla="*/ 90 h 112"/>
                <a:gd name="T24" fmla="*/ 193 w 95"/>
                <a:gd name="T25" fmla="*/ 96 h 112"/>
                <a:gd name="T26" fmla="*/ 148 w 95"/>
                <a:gd name="T27" fmla="*/ 131 h 112"/>
                <a:gd name="T28" fmla="*/ 148 w 95"/>
                <a:gd name="T29" fmla="*/ 131 h 112"/>
                <a:gd name="T30" fmla="*/ 140 w 95"/>
                <a:gd name="T31" fmla="*/ 133 h 112"/>
                <a:gd name="T32" fmla="*/ 124 w 95"/>
                <a:gd name="T33" fmla="*/ 136 h 112"/>
                <a:gd name="T34" fmla="*/ 123 w 95"/>
                <a:gd name="T35" fmla="*/ 143 h 112"/>
                <a:gd name="T36" fmla="*/ 111 w 95"/>
                <a:gd name="T37" fmla="*/ 160 h 112"/>
                <a:gd name="T38" fmla="*/ 95 w 95"/>
                <a:gd name="T39" fmla="*/ 186 h 112"/>
                <a:gd name="T40" fmla="*/ 82 w 95"/>
                <a:gd name="T41" fmla="*/ 206 h 112"/>
                <a:gd name="T42" fmla="*/ 75 w 95"/>
                <a:gd name="T43" fmla="*/ 210 h 112"/>
                <a:gd name="T44" fmla="*/ 75 w 95"/>
                <a:gd name="T45" fmla="*/ 210 h 112"/>
                <a:gd name="T46" fmla="*/ 73 w 95"/>
                <a:gd name="T47" fmla="*/ 210 h 112"/>
                <a:gd name="T48" fmla="*/ 61 w 95"/>
                <a:gd name="T49" fmla="*/ 215 h 112"/>
                <a:gd name="T50" fmla="*/ 55 w 95"/>
                <a:gd name="T51" fmla="*/ 227 h 112"/>
                <a:gd name="T52" fmla="*/ 53 w 95"/>
                <a:gd name="T53" fmla="*/ 230 h 112"/>
                <a:gd name="T54" fmla="*/ 44 w 95"/>
                <a:gd name="T55" fmla="*/ 235 h 112"/>
                <a:gd name="T56" fmla="*/ 41 w 95"/>
                <a:gd name="T57" fmla="*/ 235 h 112"/>
                <a:gd name="T58" fmla="*/ 38 w 95"/>
                <a:gd name="T59" fmla="*/ 239 h 112"/>
                <a:gd name="T60" fmla="*/ 41 w 95"/>
                <a:gd name="T61" fmla="*/ 242 h 112"/>
                <a:gd name="T62" fmla="*/ 32 w 95"/>
                <a:gd name="T63" fmla="*/ 271 h 112"/>
                <a:gd name="T64" fmla="*/ 32 w 95"/>
                <a:gd name="T65" fmla="*/ 273 h 112"/>
                <a:gd name="T66" fmla="*/ 29 w 95"/>
                <a:gd name="T67" fmla="*/ 281 h 112"/>
                <a:gd name="T68" fmla="*/ 29 w 95"/>
                <a:gd name="T69" fmla="*/ 292 h 112"/>
                <a:gd name="T70" fmla="*/ 29 w 95"/>
                <a:gd name="T71" fmla="*/ 292 h 112"/>
                <a:gd name="T72" fmla="*/ 29 w 95"/>
                <a:gd name="T73" fmla="*/ 292 h 112"/>
                <a:gd name="T74" fmla="*/ 29 w 95"/>
                <a:gd name="T75" fmla="*/ 293 h 112"/>
                <a:gd name="T76" fmla="*/ 20 w 95"/>
                <a:gd name="T77" fmla="*/ 297 h 112"/>
                <a:gd name="T78" fmla="*/ 17 w 95"/>
                <a:gd name="T79" fmla="*/ 302 h 112"/>
                <a:gd name="T80" fmla="*/ 9 w 95"/>
                <a:gd name="T81" fmla="*/ 314 h 112"/>
                <a:gd name="T82" fmla="*/ 3 w 95"/>
                <a:gd name="T83" fmla="*/ 326 h 112"/>
                <a:gd name="T84" fmla="*/ 15 w 95"/>
                <a:gd name="T85" fmla="*/ 302 h 112"/>
                <a:gd name="T86" fmla="*/ 17 w 95"/>
                <a:gd name="T87" fmla="*/ 302 h 112"/>
                <a:gd name="T88" fmla="*/ 17 w 95"/>
                <a:gd name="T89" fmla="*/ 300 h 112"/>
                <a:gd name="T90" fmla="*/ 0 w 95"/>
                <a:gd name="T91" fmla="*/ 326 h 112"/>
                <a:gd name="T92" fmla="*/ 177 w 95"/>
                <a:gd name="T93" fmla="*/ 310 h 112"/>
                <a:gd name="T94" fmla="*/ 189 w 95"/>
                <a:gd name="T95" fmla="*/ 300 h 112"/>
                <a:gd name="T96" fmla="*/ 193 w 95"/>
                <a:gd name="T97" fmla="*/ 297 h 112"/>
                <a:gd name="T98" fmla="*/ 193 w 95"/>
                <a:gd name="T99" fmla="*/ 297 h 112"/>
                <a:gd name="T100" fmla="*/ 203 w 95"/>
                <a:gd name="T101" fmla="*/ 297 h 112"/>
                <a:gd name="T102" fmla="*/ 206 w 95"/>
                <a:gd name="T103" fmla="*/ 297 h 112"/>
                <a:gd name="T104" fmla="*/ 222 w 95"/>
                <a:gd name="T105" fmla="*/ 288 h 112"/>
                <a:gd name="T106" fmla="*/ 227 w 95"/>
                <a:gd name="T107" fmla="*/ 285 h 112"/>
                <a:gd name="T108" fmla="*/ 244 w 95"/>
                <a:gd name="T109" fmla="*/ 288 h 112"/>
                <a:gd name="T110" fmla="*/ 227 w 95"/>
                <a:gd name="T111" fmla="*/ 285 h 112"/>
                <a:gd name="T112" fmla="*/ 222 w 95"/>
                <a:gd name="T113" fmla="*/ 288 h 112"/>
                <a:gd name="T114" fmla="*/ 227 w 95"/>
                <a:gd name="T115" fmla="*/ 288 h 112"/>
                <a:gd name="T116" fmla="*/ 247 w 95"/>
                <a:gd name="T117" fmla="*/ 292 h 112"/>
                <a:gd name="T118" fmla="*/ 259 w 95"/>
                <a:gd name="T119" fmla="*/ 281 h 112"/>
                <a:gd name="T120" fmla="*/ 242 w 95"/>
                <a:gd name="T121" fmla="*/ 261 h 11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5"/>
                <a:gd name="T184" fmla="*/ 0 h 112"/>
                <a:gd name="T185" fmla="*/ 95 w 95"/>
                <a:gd name="T186" fmla="*/ 112 h 11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5" h="112">
                  <a:moveTo>
                    <a:pt x="83" y="90"/>
                  </a:moveTo>
                  <a:cubicBezTo>
                    <a:pt x="95" y="0"/>
                    <a:pt x="95" y="0"/>
                    <a:pt x="95" y="0"/>
                  </a:cubicBezTo>
                  <a:cubicBezTo>
                    <a:pt x="91" y="2"/>
                    <a:pt x="91" y="2"/>
                    <a:pt x="91" y="2"/>
                  </a:cubicBezTo>
                  <a:cubicBezTo>
                    <a:pt x="86" y="2"/>
                    <a:pt x="86" y="2"/>
                    <a:pt x="86" y="2"/>
                  </a:cubicBezTo>
                  <a:cubicBezTo>
                    <a:pt x="86" y="2"/>
                    <a:pt x="82" y="3"/>
                    <a:pt x="81" y="4"/>
                  </a:cubicBezTo>
                  <a:cubicBezTo>
                    <a:pt x="80" y="5"/>
                    <a:pt x="78" y="6"/>
                    <a:pt x="78" y="6"/>
                  </a:cubicBezTo>
                  <a:cubicBezTo>
                    <a:pt x="75" y="12"/>
                    <a:pt x="75" y="12"/>
                    <a:pt x="75" y="12"/>
                  </a:cubicBezTo>
                  <a:cubicBezTo>
                    <a:pt x="74" y="13"/>
                    <a:pt x="74" y="13"/>
                    <a:pt x="74" y="13"/>
                  </a:cubicBezTo>
                  <a:cubicBezTo>
                    <a:pt x="74" y="13"/>
                    <a:pt x="70" y="16"/>
                    <a:pt x="71" y="19"/>
                  </a:cubicBezTo>
                  <a:cubicBezTo>
                    <a:pt x="72" y="20"/>
                    <a:pt x="71" y="21"/>
                    <a:pt x="69" y="23"/>
                  </a:cubicBezTo>
                  <a:cubicBezTo>
                    <a:pt x="68" y="24"/>
                    <a:pt x="67" y="25"/>
                    <a:pt x="66" y="27"/>
                  </a:cubicBezTo>
                  <a:cubicBezTo>
                    <a:pt x="66" y="28"/>
                    <a:pt x="67" y="30"/>
                    <a:pt x="67" y="31"/>
                  </a:cubicBezTo>
                  <a:cubicBezTo>
                    <a:pt x="67" y="31"/>
                    <a:pt x="66" y="32"/>
                    <a:pt x="66" y="33"/>
                  </a:cubicBezTo>
                  <a:cubicBezTo>
                    <a:pt x="65" y="37"/>
                    <a:pt x="58" y="44"/>
                    <a:pt x="51" y="45"/>
                  </a:cubicBezTo>
                  <a:cubicBezTo>
                    <a:pt x="51" y="45"/>
                    <a:pt x="51" y="45"/>
                    <a:pt x="51" y="45"/>
                  </a:cubicBezTo>
                  <a:cubicBezTo>
                    <a:pt x="50" y="45"/>
                    <a:pt x="49" y="45"/>
                    <a:pt x="48" y="46"/>
                  </a:cubicBezTo>
                  <a:cubicBezTo>
                    <a:pt x="45" y="46"/>
                    <a:pt x="44" y="47"/>
                    <a:pt x="43" y="47"/>
                  </a:cubicBezTo>
                  <a:cubicBezTo>
                    <a:pt x="43" y="48"/>
                    <a:pt x="42" y="48"/>
                    <a:pt x="42" y="49"/>
                  </a:cubicBezTo>
                  <a:cubicBezTo>
                    <a:pt x="41" y="51"/>
                    <a:pt x="40" y="54"/>
                    <a:pt x="38" y="55"/>
                  </a:cubicBezTo>
                  <a:cubicBezTo>
                    <a:pt x="37" y="58"/>
                    <a:pt x="34" y="62"/>
                    <a:pt x="33" y="64"/>
                  </a:cubicBezTo>
                  <a:cubicBezTo>
                    <a:pt x="32" y="66"/>
                    <a:pt x="30" y="70"/>
                    <a:pt x="28" y="71"/>
                  </a:cubicBezTo>
                  <a:cubicBezTo>
                    <a:pt x="28" y="71"/>
                    <a:pt x="27" y="71"/>
                    <a:pt x="26" y="72"/>
                  </a:cubicBezTo>
                  <a:cubicBezTo>
                    <a:pt x="26" y="72"/>
                    <a:pt x="26" y="72"/>
                    <a:pt x="26" y="72"/>
                  </a:cubicBezTo>
                  <a:cubicBezTo>
                    <a:pt x="25" y="72"/>
                    <a:pt x="25" y="72"/>
                    <a:pt x="25" y="72"/>
                  </a:cubicBezTo>
                  <a:cubicBezTo>
                    <a:pt x="23" y="73"/>
                    <a:pt x="22" y="74"/>
                    <a:pt x="21" y="74"/>
                  </a:cubicBezTo>
                  <a:cubicBezTo>
                    <a:pt x="21" y="76"/>
                    <a:pt x="19" y="77"/>
                    <a:pt x="19" y="78"/>
                  </a:cubicBezTo>
                  <a:cubicBezTo>
                    <a:pt x="19" y="78"/>
                    <a:pt x="18" y="79"/>
                    <a:pt x="18" y="79"/>
                  </a:cubicBezTo>
                  <a:cubicBezTo>
                    <a:pt x="17" y="80"/>
                    <a:pt x="16" y="81"/>
                    <a:pt x="15" y="81"/>
                  </a:cubicBezTo>
                  <a:cubicBezTo>
                    <a:pt x="14" y="81"/>
                    <a:pt x="14" y="81"/>
                    <a:pt x="14" y="81"/>
                  </a:cubicBezTo>
                  <a:cubicBezTo>
                    <a:pt x="14" y="82"/>
                    <a:pt x="13" y="82"/>
                    <a:pt x="13" y="82"/>
                  </a:cubicBezTo>
                  <a:cubicBezTo>
                    <a:pt x="13" y="82"/>
                    <a:pt x="13" y="82"/>
                    <a:pt x="14" y="83"/>
                  </a:cubicBezTo>
                  <a:cubicBezTo>
                    <a:pt x="16" y="85"/>
                    <a:pt x="14" y="90"/>
                    <a:pt x="11" y="93"/>
                  </a:cubicBezTo>
                  <a:cubicBezTo>
                    <a:pt x="11" y="93"/>
                    <a:pt x="11" y="93"/>
                    <a:pt x="11" y="94"/>
                  </a:cubicBezTo>
                  <a:cubicBezTo>
                    <a:pt x="11" y="95"/>
                    <a:pt x="11" y="96"/>
                    <a:pt x="10" y="97"/>
                  </a:cubicBezTo>
                  <a:cubicBezTo>
                    <a:pt x="10" y="98"/>
                    <a:pt x="10" y="99"/>
                    <a:pt x="10" y="100"/>
                  </a:cubicBezTo>
                  <a:cubicBezTo>
                    <a:pt x="10" y="100"/>
                    <a:pt x="10" y="100"/>
                    <a:pt x="10" y="100"/>
                  </a:cubicBezTo>
                  <a:cubicBezTo>
                    <a:pt x="10" y="100"/>
                    <a:pt x="10" y="100"/>
                    <a:pt x="10" y="100"/>
                  </a:cubicBezTo>
                  <a:cubicBezTo>
                    <a:pt x="10" y="100"/>
                    <a:pt x="10" y="101"/>
                    <a:pt x="10" y="101"/>
                  </a:cubicBezTo>
                  <a:cubicBezTo>
                    <a:pt x="10" y="101"/>
                    <a:pt x="9" y="101"/>
                    <a:pt x="7" y="102"/>
                  </a:cubicBezTo>
                  <a:cubicBezTo>
                    <a:pt x="7" y="103"/>
                    <a:pt x="6" y="103"/>
                    <a:pt x="6" y="104"/>
                  </a:cubicBezTo>
                  <a:cubicBezTo>
                    <a:pt x="5" y="105"/>
                    <a:pt x="3" y="108"/>
                    <a:pt x="3" y="108"/>
                  </a:cubicBezTo>
                  <a:cubicBezTo>
                    <a:pt x="1" y="112"/>
                    <a:pt x="1" y="112"/>
                    <a:pt x="1" y="112"/>
                  </a:cubicBezTo>
                  <a:cubicBezTo>
                    <a:pt x="1" y="112"/>
                    <a:pt x="4" y="107"/>
                    <a:pt x="5" y="104"/>
                  </a:cubicBezTo>
                  <a:cubicBezTo>
                    <a:pt x="5" y="104"/>
                    <a:pt x="6" y="104"/>
                    <a:pt x="6" y="104"/>
                  </a:cubicBezTo>
                  <a:cubicBezTo>
                    <a:pt x="6" y="104"/>
                    <a:pt x="6" y="104"/>
                    <a:pt x="6" y="103"/>
                  </a:cubicBezTo>
                  <a:cubicBezTo>
                    <a:pt x="3" y="106"/>
                    <a:pt x="0" y="111"/>
                    <a:pt x="0" y="112"/>
                  </a:cubicBezTo>
                  <a:cubicBezTo>
                    <a:pt x="61" y="107"/>
                    <a:pt x="61" y="107"/>
                    <a:pt x="61" y="107"/>
                  </a:cubicBezTo>
                  <a:cubicBezTo>
                    <a:pt x="65" y="103"/>
                    <a:pt x="65" y="103"/>
                    <a:pt x="65" y="103"/>
                  </a:cubicBezTo>
                  <a:cubicBezTo>
                    <a:pt x="66" y="102"/>
                    <a:pt x="66" y="102"/>
                    <a:pt x="66" y="102"/>
                  </a:cubicBezTo>
                  <a:cubicBezTo>
                    <a:pt x="66" y="102"/>
                    <a:pt x="66" y="102"/>
                    <a:pt x="66" y="102"/>
                  </a:cubicBezTo>
                  <a:cubicBezTo>
                    <a:pt x="70" y="102"/>
                    <a:pt x="70" y="102"/>
                    <a:pt x="70" y="102"/>
                  </a:cubicBezTo>
                  <a:cubicBezTo>
                    <a:pt x="71" y="102"/>
                    <a:pt x="71" y="102"/>
                    <a:pt x="71" y="102"/>
                  </a:cubicBezTo>
                  <a:cubicBezTo>
                    <a:pt x="76" y="99"/>
                    <a:pt x="76" y="99"/>
                    <a:pt x="76" y="99"/>
                  </a:cubicBezTo>
                  <a:cubicBezTo>
                    <a:pt x="78" y="98"/>
                    <a:pt x="78" y="98"/>
                    <a:pt x="78" y="98"/>
                  </a:cubicBezTo>
                  <a:cubicBezTo>
                    <a:pt x="84" y="99"/>
                    <a:pt x="84" y="99"/>
                    <a:pt x="84" y="99"/>
                  </a:cubicBezTo>
                  <a:cubicBezTo>
                    <a:pt x="78" y="98"/>
                    <a:pt x="78" y="98"/>
                    <a:pt x="78" y="98"/>
                  </a:cubicBezTo>
                  <a:cubicBezTo>
                    <a:pt x="76" y="99"/>
                    <a:pt x="76" y="99"/>
                    <a:pt x="76" y="99"/>
                  </a:cubicBezTo>
                  <a:cubicBezTo>
                    <a:pt x="78" y="99"/>
                    <a:pt x="78" y="99"/>
                    <a:pt x="78" y="99"/>
                  </a:cubicBezTo>
                  <a:cubicBezTo>
                    <a:pt x="85" y="100"/>
                    <a:pt x="85" y="100"/>
                    <a:pt x="85" y="100"/>
                  </a:cubicBezTo>
                  <a:cubicBezTo>
                    <a:pt x="86" y="99"/>
                    <a:pt x="88" y="98"/>
                    <a:pt x="89" y="97"/>
                  </a:cubicBezTo>
                  <a:cubicBezTo>
                    <a:pt x="82" y="98"/>
                    <a:pt x="83" y="90"/>
                    <a:pt x="83" y="90"/>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6"/>
            <p:cNvSpPr/>
            <p:nvPr/>
          </p:nvSpPr>
          <p:spPr bwMode="auto">
            <a:xfrm>
              <a:off x="5903" y="1469"/>
              <a:ext cx="194" cy="175"/>
            </a:xfrm>
            <a:custGeom>
              <a:avLst/>
              <a:gdLst>
                <a:gd name="T0" fmla="*/ 136 w 113"/>
                <a:gd name="T1" fmla="*/ 264 h 102"/>
                <a:gd name="T2" fmla="*/ 141 w 113"/>
                <a:gd name="T3" fmla="*/ 263 h 102"/>
                <a:gd name="T4" fmla="*/ 151 w 113"/>
                <a:gd name="T5" fmla="*/ 242 h 102"/>
                <a:gd name="T6" fmla="*/ 160 w 113"/>
                <a:gd name="T7" fmla="*/ 221 h 102"/>
                <a:gd name="T8" fmla="*/ 160 w 113"/>
                <a:gd name="T9" fmla="*/ 218 h 102"/>
                <a:gd name="T10" fmla="*/ 156 w 113"/>
                <a:gd name="T11" fmla="*/ 202 h 102"/>
                <a:gd name="T12" fmla="*/ 173 w 113"/>
                <a:gd name="T13" fmla="*/ 189 h 102"/>
                <a:gd name="T14" fmla="*/ 182 w 113"/>
                <a:gd name="T15" fmla="*/ 180 h 102"/>
                <a:gd name="T16" fmla="*/ 192 w 113"/>
                <a:gd name="T17" fmla="*/ 173 h 102"/>
                <a:gd name="T18" fmla="*/ 206 w 113"/>
                <a:gd name="T19" fmla="*/ 161 h 102"/>
                <a:gd name="T20" fmla="*/ 239 w 113"/>
                <a:gd name="T21" fmla="*/ 106 h 102"/>
                <a:gd name="T22" fmla="*/ 242 w 113"/>
                <a:gd name="T23" fmla="*/ 103 h 102"/>
                <a:gd name="T24" fmla="*/ 251 w 113"/>
                <a:gd name="T25" fmla="*/ 98 h 102"/>
                <a:gd name="T26" fmla="*/ 263 w 113"/>
                <a:gd name="T27" fmla="*/ 94 h 102"/>
                <a:gd name="T28" fmla="*/ 268 w 113"/>
                <a:gd name="T29" fmla="*/ 94 h 102"/>
                <a:gd name="T30" fmla="*/ 297 w 113"/>
                <a:gd name="T31" fmla="*/ 77 h 102"/>
                <a:gd name="T32" fmla="*/ 312 w 113"/>
                <a:gd name="T33" fmla="*/ 58 h 102"/>
                <a:gd name="T34" fmla="*/ 312 w 113"/>
                <a:gd name="T35" fmla="*/ 45 h 102"/>
                <a:gd name="T36" fmla="*/ 321 w 113"/>
                <a:gd name="T37" fmla="*/ 29 h 102"/>
                <a:gd name="T38" fmla="*/ 328 w 113"/>
                <a:gd name="T39" fmla="*/ 12 h 102"/>
                <a:gd name="T40" fmla="*/ 65 w 113"/>
                <a:gd name="T41" fmla="*/ 33 h 102"/>
                <a:gd name="T42" fmla="*/ 67 w 113"/>
                <a:gd name="T43" fmla="*/ 36 h 102"/>
                <a:gd name="T44" fmla="*/ 62 w 113"/>
                <a:gd name="T45" fmla="*/ 58 h 102"/>
                <a:gd name="T46" fmla="*/ 53 w 113"/>
                <a:gd name="T47" fmla="*/ 70 h 102"/>
                <a:gd name="T48" fmla="*/ 57 w 113"/>
                <a:gd name="T49" fmla="*/ 100 h 102"/>
                <a:gd name="T50" fmla="*/ 38 w 113"/>
                <a:gd name="T51" fmla="*/ 136 h 102"/>
                <a:gd name="T52" fmla="*/ 24 w 113"/>
                <a:gd name="T53" fmla="*/ 168 h 102"/>
                <a:gd name="T54" fmla="*/ 24 w 113"/>
                <a:gd name="T55" fmla="*/ 177 h 102"/>
                <a:gd name="T56" fmla="*/ 17 w 113"/>
                <a:gd name="T57" fmla="*/ 192 h 102"/>
                <a:gd name="T58" fmla="*/ 9 w 113"/>
                <a:gd name="T59" fmla="*/ 209 h 102"/>
                <a:gd name="T60" fmla="*/ 17 w 113"/>
                <a:gd name="T61" fmla="*/ 206 h 102"/>
                <a:gd name="T62" fmla="*/ 29 w 113"/>
                <a:gd name="T63" fmla="*/ 206 h 102"/>
                <a:gd name="T64" fmla="*/ 26 w 113"/>
                <a:gd name="T65" fmla="*/ 213 h 102"/>
                <a:gd name="T66" fmla="*/ 17 w 113"/>
                <a:gd name="T67" fmla="*/ 259 h 102"/>
                <a:gd name="T68" fmla="*/ 9 w 113"/>
                <a:gd name="T69" fmla="*/ 283 h 102"/>
                <a:gd name="T70" fmla="*/ 0 w 113"/>
                <a:gd name="T71" fmla="*/ 300 h 102"/>
                <a:gd name="T72" fmla="*/ 136 w 113"/>
                <a:gd name="T73" fmla="*/ 264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3"/>
                <a:gd name="T112" fmla="*/ 0 h 102"/>
                <a:gd name="T113" fmla="*/ 113 w 113"/>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3" h="102">
                  <a:moveTo>
                    <a:pt x="46" y="90"/>
                  </a:moveTo>
                  <a:cubicBezTo>
                    <a:pt x="46" y="90"/>
                    <a:pt x="46" y="90"/>
                    <a:pt x="46" y="90"/>
                  </a:cubicBezTo>
                  <a:cubicBezTo>
                    <a:pt x="46" y="90"/>
                    <a:pt x="47" y="90"/>
                    <a:pt x="47" y="89"/>
                  </a:cubicBezTo>
                  <a:cubicBezTo>
                    <a:pt x="48" y="89"/>
                    <a:pt x="48" y="89"/>
                    <a:pt x="48" y="89"/>
                  </a:cubicBezTo>
                  <a:cubicBezTo>
                    <a:pt x="49" y="88"/>
                    <a:pt x="49" y="88"/>
                    <a:pt x="50" y="87"/>
                  </a:cubicBezTo>
                  <a:cubicBezTo>
                    <a:pt x="50" y="87"/>
                    <a:pt x="49" y="85"/>
                    <a:pt x="51" y="82"/>
                  </a:cubicBezTo>
                  <a:cubicBezTo>
                    <a:pt x="51" y="81"/>
                    <a:pt x="52" y="80"/>
                    <a:pt x="52" y="79"/>
                  </a:cubicBezTo>
                  <a:cubicBezTo>
                    <a:pt x="53" y="78"/>
                    <a:pt x="53" y="76"/>
                    <a:pt x="54" y="75"/>
                  </a:cubicBezTo>
                  <a:cubicBezTo>
                    <a:pt x="54" y="75"/>
                    <a:pt x="54" y="75"/>
                    <a:pt x="54" y="74"/>
                  </a:cubicBezTo>
                  <a:cubicBezTo>
                    <a:pt x="54" y="74"/>
                    <a:pt x="54" y="74"/>
                    <a:pt x="54" y="74"/>
                  </a:cubicBezTo>
                  <a:cubicBezTo>
                    <a:pt x="54" y="73"/>
                    <a:pt x="54" y="72"/>
                    <a:pt x="54" y="71"/>
                  </a:cubicBezTo>
                  <a:cubicBezTo>
                    <a:pt x="53" y="70"/>
                    <a:pt x="53" y="70"/>
                    <a:pt x="53" y="69"/>
                  </a:cubicBezTo>
                  <a:cubicBezTo>
                    <a:pt x="52" y="69"/>
                    <a:pt x="52" y="69"/>
                    <a:pt x="51" y="69"/>
                  </a:cubicBezTo>
                  <a:cubicBezTo>
                    <a:pt x="51" y="69"/>
                    <a:pt x="57" y="68"/>
                    <a:pt x="59" y="64"/>
                  </a:cubicBezTo>
                  <a:cubicBezTo>
                    <a:pt x="60" y="63"/>
                    <a:pt x="61" y="62"/>
                    <a:pt x="61" y="61"/>
                  </a:cubicBezTo>
                  <a:cubicBezTo>
                    <a:pt x="61" y="61"/>
                    <a:pt x="61" y="61"/>
                    <a:pt x="62" y="61"/>
                  </a:cubicBezTo>
                  <a:cubicBezTo>
                    <a:pt x="62" y="61"/>
                    <a:pt x="62" y="61"/>
                    <a:pt x="62" y="61"/>
                  </a:cubicBezTo>
                  <a:cubicBezTo>
                    <a:pt x="62" y="60"/>
                    <a:pt x="64" y="60"/>
                    <a:pt x="65" y="59"/>
                  </a:cubicBezTo>
                  <a:cubicBezTo>
                    <a:pt x="67" y="58"/>
                    <a:pt x="68" y="57"/>
                    <a:pt x="70" y="56"/>
                  </a:cubicBezTo>
                  <a:cubicBezTo>
                    <a:pt x="70" y="55"/>
                    <a:pt x="70" y="55"/>
                    <a:pt x="70" y="55"/>
                  </a:cubicBezTo>
                  <a:cubicBezTo>
                    <a:pt x="70" y="55"/>
                    <a:pt x="70" y="55"/>
                    <a:pt x="70" y="55"/>
                  </a:cubicBezTo>
                  <a:cubicBezTo>
                    <a:pt x="70" y="55"/>
                    <a:pt x="79" y="40"/>
                    <a:pt x="81" y="36"/>
                  </a:cubicBezTo>
                  <a:cubicBezTo>
                    <a:pt x="82" y="36"/>
                    <a:pt x="82" y="36"/>
                    <a:pt x="82" y="36"/>
                  </a:cubicBezTo>
                  <a:cubicBezTo>
                    <a:pt x="82" y="36"/>
                    <a:pt x="82" y="36"/>
                    <a:pt x="82" y="35"/>
                  </a:cubicBezTo>
                  <a:cubicBezTo>
                    <a:pt x="83" y="35"/>
                    <a:pt x="83" y="34"/>
                    <a:pt x="83" y="34"/>
                  </a:cubicBezTo>
                  <a:cubicBezTo>
                    <a:pt x="83" y="33"/>
                    <a:pt x="84" y="33"/>
                    <a:pt x="85" y="33"/>
                  </a:cubicBezTo>
                  <a:cubicBezTo>
                    <a:pt x="86" y="32"/>
                    <a:pt x="87" y="32"/>
                    <a:pt x="88" y="32"/>
                  </a:cubicBezTo>
                  <a:cubicBezTo>
                    <a:pt x="88" y="32"/>
                    <a:pt x="89" y="32"/>
                    <a:pt x="89" y="32"/>
                  </a:cubicBezTo>
                  <a:cubicBezTo>
                    <a:pt x="89" y="32"/>
                    <a:pt x="90" y="32"/>
                    <a:pt x="90" y="32"/>
                  </a:cubicBezTo>
                  <a:cubicBezTo>
                    <a:pt x="90" y="32"/>
                    <a:pt x="90" y="32"/>
                    <a:pt x="91" y="32"/>
                  </a:cubicBezTo>
                  <a:cubicBezTo>
                    <a:pt x="91" y="32"/>
                    <a:pt x="91" y="32"/>
                    <a:pt x="92" y="32"/>
                  </a:cubicBezTo>
                  <a:cubicBezTo>
                    <a:pt x="94" y="31"/>
                    <a:pt x="99" y="28"/>
                    <a:pt x="101" y="26"/>
                  </a:cubicBezTo>
                  <a:cubicBezTo>
                    <a:pt x="102" y="25"/>
                    <a:pt x="104" y="22"/>
                    <a:pt x="106" y="20"/>
                  </a:cubicBezTo>
                  <a:cubicBezTo>
                    <a:pt x="106" y="20"/>
                    <a:pt x="106" y="20"/>
                    <a:pt x="106" y="20"/>
                  </a:cubicBezTo>
                  <a:cubicBezTo>
                    <a:pt x="106" y="19"/>
                    <a:pt x="106" y="19"/>
                    <a:pt x="106" y="18"/>
                  </a:cubicBezTo>
                  <a:cubicBezTo>
                    <a:pt x="106" y="17"/>
                    <a:pt x="106" y="16"/>
                    <a:pt x="106" y="15"/>
                  </a:cubicBezTo>
                  <a:cubicBezTo>
                    <a:pt x="105" y="14"/>
                    <a:pt x="105" y="12"/>
                    <a:pt x="107" y="11"/>
                  </a:cubicBezTo>
                  <a:cubicBezTo>
                    <a:pt x="107" y="11"/>
                    <a:pt x="108" y="10"/>
                    <a:pt x="109" y="10"/>
                  </a:cubicBezTo>
                  <a:cubicBezTo>
                    <a:pt x="111" y="8"/>
                    <a:pt x="111" y="6"/>
                    <a:pt x="111" y="5"/>
                  </a:cubicBezTo>
                  <a:cubicBezTo>
                    <a:pt x="111" y="4"/>
                    <a:pt x="111" y="4"/>
                    <a:pt x="111" y="4"/>
                  </a:cubicBezTo>
                  <a:cubicBezTo>
                    <a:pt x="111" y="2"/>
                    <a:pt x="112" y="1"/>
                    <a:pt x="113" y="0"/>
                  </a:cubicBezTo>
                  <a:cubicBezTo>
                    <a:pt x="22" y="11"/>
                    <a:pt x="22" y="11"/>
                    <a:pt x="22" y="11"/>
                  </a:cubicBezTo>
                  <a:cubicBezTo>
                    <a:pt x="22" y="11"/>
                    <a:pt x="23" y="12"/>
                    <a:pt x="23" y="13"/>
                  </a:cubicBezTo>
                  <a:cubicBezTo>
                    <a:pt x="23" y="12"/>
                    <a:pt x="23" y="12"/>
                    <a:pt x="23" y="12"/>
                  </a:cubicBezTo>
                  <a:cubicBezTo>
                    <a:pt x="23" y="12"/>
                    <a:pt x="23" y="12"/>
                    <a:pt x="23" y="13"/>
                  </a:cubicBezTo>
                  <a:cubicBezTo>
                    <a:pt x="23" y="15"/>
                    <a:pt x="23" y="18"/>
                    <a:pt x="21" y="20"/>
                  </a:cubicBezTo>
                  <a:cubicBezTo>
                    <a:pt x="20" y="21"/>
                    <a:pt x="20" y="21"/>
                    <a:pt x="19" y="22"/>
                  </a:cubicBezTo>
                  <a:cubicBezTo>
                    <a:pt x="19" y="22"/>
                    <a:pt x="18" y="23"/>
                    <a:pt x="18" y="24"/>
                  </a:cubicBezTo>
                  <a:cubicBezTo>
                    <a:pt x="17" y="25"/>
                    <a:pt x="17" y="26"/>
                    <a:pt x="17" y="27"/>
                  </a:cubicBezTo>
                  <a:cubicBezTo>
                    <a:pt x="17" y="29"/>
                    <a:pt x="18" y="32"/>
                    <a:pt x="19" y="34"/>
                  </a:cubicBezTo>
                  <a:cubicBezTo>
                    <a:pt x="19" y="39"/>
                    <a:pt x="16" y="41"/>
                    <a:pt x="13" y="46"/>
                  </a:cubicBezTo>
                  <a:cubicBezTo>
                    <a:pt x="13" y="46"/>
                    <a:pt x="13" y="46"/>
                    <a:pt x="13" y="46"/>
                  </a:cubicBezTo>
                  <a:cubicBezTo>
                    <a:pt x="10" y="51"/>
                    <a:pt x="8" y="54"/>
                    <a:pt x="8" y="56"/>
                  </a:cubicBezTo>
                  <a:cubicBezTo>
                    <a:pt x="8" y="56"/>
                    <a:pt x="8" y="57"/>
                    <a:pt x="8" y="57"/>
                  </a:cubicBezTo>
                  <a:cubicBezTo>
                    <a:pt x="8" y="57"/>
                    <a:pt x="8" y="58"/>
                    <a:pt x="8" y="58"/>
                  </a:cubicBezTo>
                  <a:cubicBezTo>
                    <a:pt x="8" y="59"/>
                    <a:pt x="8" y="60"/>
                    <a:pt x="8" y="60"/>
                  </a:cubicBezTo>
                  <a:cubicBezTo>
                    <a:pt x="8" y="60"/>
                    <a:pt x="8" y="60"/>
                    <a:pt x="8" y="60"/>
                  </a:cubicBezTo>
                  <a:cubicBezTo>
                    <a:pt x="8" y="62"/>
                    <a:pt x="7" y="63"/>
                    <a:pt x="6" y="65"/>
                  </a:cubicBezTo>
                  <a:cubicBezTo>
                    <a:pt x="6" y="66"/>
                    <a:pt x="6" y="66"/>
                    <a:pt x="6" y="67"/>
                  </a:cubicBezTo>
                  <a:cubicBezTo>
                    <a:pt x="5" y="68"/>
                    <a:pt x="4" y="70"/>
                    <a:pt x="3" y="71"/>
                  </a:cubicBezTo>
                  <a:cubicBezTo>
                    <a:pt x="3" y="71"/>
                    <a:pt x="3" y="71"/>
                    <a:pt x="3" y="71"/>
                  </a:cubicBezTo>
                  <a:cubicBezTo>
                    <a:pt x="3" y="71"/>
                    <a:pt x="4" y="70"/>
                    <a:pt x="6" y="70"/>
                  </a:cubicBezTo>
                  <a:cubicBezTo>
                    <a:pt x="8" y="68"/>
                    <a:pt x="10" y="68"/>
                    <a:pt x="10" y="70"/>
                  </a:cubicBezTo>
                  <a:cubicBezTo>
                    <a:pt x="10" y="70"/>
                    <a:pt x="10" y="70"/>
                    <a:pt x="10" y="70"/>
                  </a:cubicBezTo>
                  <a:cubicBezTo>
                    <a:pt x="10" y="71"/>
                    <a:pt x="9" y="71"/>
                    <a:pt x="9" y="72"/>
                  </a:cubicBezTo>
                  <a:cubicBezTo>
                    <a:pt x="9" y="72"/>
                    <a:pt x="9" y="72"/>
                    <a:pt x="9" y="72"/>
                  </a:cubicBezTo>
                  <a:cubicBezTo>
                    <a:pt x="8" y="74"/>
                    <a:pt x="8" y="78"/>
                    <a:pt x="7" y="81"/>
                  </a:cubicBezTo>
                  <a:cubicBezTo>
                    <a:pt x="7" y="83"/>
                    <a:pt x="7" y="85"/>
                    <a:pt x="6" y="88"/>
                  </a:cubicBezTo>
                  <a:cubicBezTo>
                    <a:pt x="5" y="88"/>
                    <a:pt x="5" y="88"/>
                    <a:pt x="5" y="89"/>
                  </a:cubicBezTo>
                  <a:cubicBezTo>
                    <a:pt x="4" y="91"/>
                    <a:pt x="4" y="93"/>
                    <a:pt x="3" y="96"/>
                  </a:cubicBezTo>
                  <a:cubicBezTo>
                    <a:pt x="2" y="98"/>
                    <a:pt x="1" y="100"/>
                    <a:pt x="0" y="102"/>
                  </a:cubicBezTo>
                  <a:cubicBezTo>
                    <a:pt x="0" y="102"/>
                    <a:pt x="0" y="102"/>
                    <a:pt x="0" y="102"/>
                  </a:cubicBezTo>
                  <a:cubicBezTo>
                    <a:pt x="40" y="99"/>
                    <a:pt x="40" y="99"/>
                    <a:pt x="40" y="99"/>
                  </a:cubicBezTo>
                  <a:cubicBezTo>
                    <a:pt x="40" y="98"/>
                    <a:pt x="43" y="93"/>
                    <a:pt x="46" y="90"/>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57"/>
            <p:cNvSpPr/>
            <p:nvPr/>
          </p:nvSpPr>
          <p:spPr bwMode="auto">
            <a:xfrm>
              <a:off x="4423" y="1406"/>
              <a:ext cx="472" cy="323"/>
            </a:xfrm>
            <a:custGeom>
              <a:avLst/>
              <a:gdLst>
                <a:gd name="T0" fmla="*/ 676 w 276"/>
                <a:gd name="T1" fmla="*/ 227 h 189"/>
                <a:gd name="T2" fmla="*/ 676 w 276"/>
                <a:gd name="T3" fmla="*/ 215 h 189"/>
                <a:gd name="T4" fmla="*/ 687 w 276"/>
                <a:gd name="T5" fmla="*/ 193 h 189"/>
                <a:gd name="T6" fmla="*/ 691 w 276"/>
                <a:gd name="T7" fmla="*/ 173 h 189"/>
                <a:gd name="T8" fmla="*/ 684 w 276"/>
                <a:gd name="T9" fmla="*/ 164 h 189"/>
                <a:gd name="T10" fmla="*/ 664 w 276"/>
                <a:gd name="T11" fmla="*/ 135 h 189"/>
                <a:gd name="T12" fmla="*/ 580 w 276"/>
                <a:gd name="T13" fmla="*/ 96 h 189"/>
                <a:gd name="T14" fmla="*/ 573 w 276"/>
                <a:gd name="T15" fmla="*/ 96 h 189"/>
                <a:gd name="T16" fmla="*/ 561 w 276"/>
                <a:gd name="T17" fmla="*/ 94 h 189"/>
                <a:gd name="T18" fmla="*/ 547 w 276"/>
                <a:gd name="T19" fmla="*/ 85 h 189"/>
                <a:gd name="T20" fmla="*/ 518 w 276"/>
                <a:gd name="T21" fmla="*/ 82 h 189"/>
                <a:gd name="T22" fmla="*/ 486 w 276"/>
                <a:gd name="T23" fmla="*/ 73 h 189"/>
                <a:gd name="T24" fmla="*/ 479 w 276"/>
                <a:gd name="T25" fmla="*/ 70 h 189"/>
                <a:gd name="T26" fmla="*/ 457 w 276"/>
                <a:gd name="T27" fmla="*/ 55 h 189"/>
                <a:gd name="T28" fmla="*/ 424 w 276"/>
                <a:gd name="T29" fmla="*/ 38 h 189"/>
                <a:gd name="T30" fmla="*/ 421 w 276"/>
                <a:gd name="T31" fmla="*/ 24 h 189"/>
                <a:gd name="T32" fmla="*/ 409 w 276"/>
                <a:gd name="T33" fmla="*/ 0 h 189"/>
                <a:gd name="T34" fmla="*/ 337 w 276"/>
                <a:gd name="T35" fmla="*/ 12 h 189"/>
                <a:gd name="T36" fmla="*/ 238 w 276"/>
                <a:gd name="T37" fmla="*/ 29 h 189"/>
                <a:gd name="T38" fmla="*/ 173 w 276"/>
                <a:gd name="T39" fmla="*/ 103 h 189"/>
                <a:gd name="T40" fmla="*/ 82 w 276"/>
                <a:gd name="T41" fmla="*/ 128 h 189"/>
                <a:gd name="T42" fmla="*/ 44 w 276"/>
                <a:gd name="T43" fmla="*/ 205 h 189"/>
                <a:gd name="T44" fmla="*/ 9 w 276"/>
                <a:gd name="T45" fmla="*/ 260 h 189"/>
                <a:gd name="T46" fmla="*/ 38 w 276"/>
                <a:gd name="T47" fmla="*/ 296 h 189"/>
                <a:gd name="T48" fmla="*/ 94 w 276"/>
                <a:gd name="T49" fmla="*/ 342 h 189"/>
                <a:gd name="T50" fmla="*/ 108 w 276"/>
                <a:gd name="T51" fmla="*/ 376 h 189"/>
                <a:gd name="T52" fmla="*/ 106 w 276"/>
                <a:gd name="T53" fmla="*/ 407 h 189"/>
                <a:gd name="T54" fmla="*/ 99 w 276"/>
                <a:gd name="T55" fmla="*/ 449 h 189"/>
                <a:gd name="T56" fmla="*/ 67 w 276"/>
                <a:gd name="T57" fmla="*/ 482 h 189"/>
                <a:gd name="T58" fmla="*/ 74 w 276"/>
                <a:gd name="T59" fmla="*/ 523 h 189"/>
                <a:gd name="T60" fmla="*/ 94 w 276"/>
                <a:gd name="T61" fmla="*/ 540 h 189"/>
                <a:gd name="T62" fmla="*/ 477 w 276"/>
                <a:gd name="T63" fmla="*/ 552 h 189"/>
                <a:gd name="T64" fmla="*/ 482 w 276"/>
                <a:gd name="T65" fmla="*/ 543 h 189"/>
                <a:gd name="T66" fmla="*/ 515 w 276"/>
                <a:gd name="T67" fmla="*/ 494 h 189"/>
                <a:gd name="T68" fmla="*/ 527 w 276"/>
                <a:gd name="T69" fmla="*/ 453 h 189"/>
                <a:gd name="T70" fmla="*/ 581 w 276"/>
                <a:gd name="T71" fmla="*/ 379 h 189"/>
                <a:gd name="T72" fmla="*/ 622 w 276"/>
                <a:gd name="T73" fmla="*/ 338 h 189"/>
                <a:gd name="T74" fmla="*/ 655 w 276"/>
                <a:gd name="T75" fmla="*/ 313 h 189"/>
                <a:gd name="T76" fmla="*/ 799 w 276"/>
                <a:gd name="T77" fmla="*/ 197 h 189"/>
                <a:gd name="T78" fmla="*/ 752 w 276"/>
                <a:gd name="T79" fmla="*/ 215 h 189"/>
                <a:gd name="T80" fmla="*/ 722 w 276"/>
                <a:gd name="T81" fmla="*/ 236 h 189"/>
                <a:gd name="T82" fmla="*/ 684 w 276"/>
                <a:gd name="T83" fmla="*/ 263 h 189"/>
                <a:gd name="T84" fmla="*/ 585 w 276"/>
                <a:gd name="T85" fmla="*/ 318 h 189"/>
                <a:gd name="T86" fmla="*/ 564 w 276"/>
                <a:gd name="T87" fmla="*/ 326 h 189"/>
                <a:gd name="T88" fmla="*/ 588 w 276"/>
                <a:gd name="T89" fmla="*/ 301 h 189"/>
                <a:gd name="T90" fmla="*/ 617 w 276"/>
                <a:gd name="T91" fmla="*/ 284 h 189"/>
                <a:gd name="T92" fmla="*/ 626 w 276"/>
                <a:gd name="T93" fmla="*/ 277 h 189"/>
                <a:gd name="T94" fmla="*/ 681 w 276"/>
                <a:gd name="T95" fmla="*/ 239 h 189"/>
                <a:gd name="T96" fmla="*/ 681 w 276"/>
                <a:gd name="T97" fmla="*/ 236 h 189"/>
                <a:gd name="T98" fmla="*/ 679 w 276"/>
                <a:gd name="T99" fmla="*/ 239 h 1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6"/>
                <a:gd name="T151" fmla="*/ 0 h 189"/>
                <a:gd name="T152" fmla="*/ 276 w 276"/>
                <a:gd name="T153" fmla="*/ 189 h 1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6" h="189">
                  <a:moveTo>
                    <a:pt x="232" y="82"/>
                  </a:moveTo>
                  <a:cubicBezTo>
                    <a:pt x="232" y="82"/>
                    <a:pt x="232" y="80"/>
                    <a:pt x="231" y="78"/>
                  </a:cubicBezTo>
                  <a:cubicBezTo>
                    <a:pt x="231" y="77"/>
                    <a:pt x="231" y="77"/>
                    <a:pt x="231" y="77"/>
                  </a:cubicBezTo>
                  <a:cubicBezTo>
                    <a:pt x="231" y="75"/>
                    <a:pt x="231" y="74"/>
                    <a:pt x="231" y="74"/>
                  </a:cubicBezTo>
                  <a:cubicBezTo>
                    <a:pt x="231" y="72"/>
                    <a:pt x="231" y="71"/>
                    <a:pt x="232" y="69"/>
                  </a:cubicBezTo>
                  <a:cubicBezTo>
                    <a:pt x="233" y="68"/>
                    <a:pt x="234" y="66"/>
                    <a:pt x="235" y="66"/>
                  </a:cubicBezTo>
                  <a:cubicBezTo>
                    <a:pt x="235" y="66"/>
                    <a:pt x="235" y="65"/>
                    <a:pt x="235" y="65"/>
                  </a:cubicBezTo>
                  <a:cubicBezTo>
                    <a:pt x="236" y="63"/>
                    <a:pt x="237" y="61"/>
                    <a:pt x="236" y="59"/>
                  </a:cubicBezTo>
                  <a:cubicBezTo>
                    <a:pt x="236" y="58"/>
                    <a:pt x="236" y="57"/>
                    <a:pt x="235" y="57"/>
                  </a:cubicBezTo>
                  <a:cubicBezTo>
                    <a:pt x="235" y="56"/>
                    <a:pt x="235" y="56"/>
                    <a:pt x="234" y="56"/>
                  </a:cubicBezTo>
                  <a:cubicBezTo>
                    <a:pt x="233" y="55"/>
                    <a:pt x="231" y="53"/>
                    <a:pt x="231" y="51"/>
                  </a:cubicBezTo>
                  <a:cubicBezTo>
                    <a:pt x="232" y="48"/>
                    <a:pt x="229" y="46"/>
                    <a:pt x="227" y="46"/>
                  </a:cubicBezTo>
                  <a:cubicBezTo>
                    <a:pt x="225" y="46"/>
                    <a:pt x="219" y="44"/>
                    <a:pt x="214" y="41"/>
                  </a:cubicBezTo>
                  <a:cubicBezTo>
                    <a:pt x="209" y="39"/>
                    <a:pt x="200" y="34"/>
                    <a:pt x="198" y="33"/>
                  </a:cubicBezTo>
                  <a:cubicBezTo>
                    <a:pt x="198" y="33"/>
                    <a:pt x="198" y="33"/>
                    <a:pt x="198" y="33"/>
                  </a:cubicBezTo>
                  <a:cubicBezTo>
                    <a:pt x="197" y="33"/>
                    <a:pt x="196" y="33"/>
                    <a:pt x="196" y="33"/>
                  </a:cubicBezTo>
                  <a:cubicBezTo>
                    <a:pt x="196" y="33"/>
                    <a:pt x="195" y="32"/>
                    <a:pt x="194" y="32"/>
                  </a:cubicBezTo>
                  <a:cubicBezTo>
                    <a:pt x="193" y="32"/>
                    <a:pt x="193" y="32"/>
                    <a:pt x="192" y="32"/>
                  </a:cubicBezTo>
                  <a:cubicBezTo>
                    <a:pt x="190" y="32"/>
                    <a:pt x="187" y="32"/>
                    <a:pt x="187" y="30"/>
                  </a:cubicBezTo>
                  <a:cubicBezTo>
                    <a:pt x="187" y="30"/>
                    <a:pt x="186" y="30"/>
                    <a:pt x="187" y="29"/>
                  </a:cubicBezTo>
                  <a:cubicBezTo>
                    <a:pt x="187" y="29"/>
                    <a:pt x="187" y="29"/>
                    <a:pt x="187" y="29"/>
                  </a:cubicBezTo>
                  <a:cubicBezTo>
                    <a:pt x="186" y="28"/>
                    <a:pt x="181" y="28"/>
                    <a:pt x="177" y="28"/>
                  </a:cubicBezTo>
                  <a:cubicBezTo>
                    <a:pt x="175" y="28"/>
                    <a:pt x="174" y="28"/>
                    <a:pt x="172" y="28"/>
                  </a:cubicBezTo>
                  <a:cubicBezTo>
                    <a:pt x="169" y="27"/>
                    <a:pt x="167" y="26"/>
                    <a:pt x="166" y="25"/>
                  </a:cubicBezTo>
                  <a:cubicBezTo>
                    <a:pt x="166" y="25"/>
                    <a:pt x="165" y="25"/>
                    <a:pt x="165" y="24"/>
                  </a:cubicBezTo>
                  <a:cubicBezTo>
                    <a:pt x="165" y="24"/>
                    <a:pt x="165" y="24"/>
                    <a:pt x="164" y="24"/>
                  </a:cubicBezTo>
                  <a:cubicBezTo>
                    <a:pt x="164" y="23"/>
                    <a:pt x="163" y="22"/>
                    <a:pt x="162" y="22"/>
                  </a:cubicBezTo>
                  <a:cubicBezTo>
                    <a:pt x="160" y="21"/>
                    <a:pt x="158" y="20"/>
                    <a:pt x="156" y="19"/>
                  </a:cubicBezTo>
                  <a:cubicBezTo>
                    <a:pt x="154" y="18"/>
                    <a:pt x="154" y="16"/>
                    <a:pt x="154" y="15"/>
                  </a:cubicBezTo>
                  <a:cubicBezTo>
                    <a:pt x="149" y="15"/>
                    <a:pt x="145" y="13"/>
                    <a:pt x="145" y="13"/>
                  </a:cubicBezTo>
                  <a:cubicBezTo>
                    <a:pt x="145" y="13"/>
                    <a:pt x="139" y="12"/>
                    <a:pt x="137" y="13"/>
                  </a:cubicBezTo>
                  <a:cubicBezTo>
                    <a:pt x="135" y="13"/>
                    <a:pt x="144" y="10"/>
                    <a:pt x="144" y="8"/>
                  </a:cubicBezTo>
                  <a:cubicBezTo>
                    <a:pt x="145" y="6"/>
                    <a:pt x="143" y="5"/>
                    <a:pt x="143" y="4"/>
                  </a:cubicBezTo>
                  <a:cubicBezTo>
                    <a:pt x="143" y="3"/>
                    <a:pt x="147" y="0"/>
                    <a:pt x="140" y="0"/>
                  </a:cubicBezTo>
                  <a:cubicBezTo>
                    <a:pt x="133" y="0"/>
                    <a:pt x="129" y="2"/>
                    <a:pt x="124" y="3"/>
                  </a:cubicBezTo>
                  <a:cubicBezTo>
                    <a:pt x="120" y="4"/>
                    <a:pt x="118" y="4"/>
                    <a:pt x="115" y="4"/>
                  </a:cubicBezTo>
                  <a:cubicBezTo>
                    <a:pt x="112" y="4"/>
                    <a:pt x="112" y="5"/>
                    <a:pt x="108" y="6"/>
                  </a:cubicBezTo>
                  <a:cubicBezTo>
                    <a:pt x="105" y="6"/>
                    <a:pt x="86" y="9"/>
                    <a:pt x="81" y="10"/>
                  </a:cubicBezTo>
                  <a:cubicBezTo>
                    <a:pt x="77" y="10"/>
                    <a:pt x="77" y="10"/>
                    <a:pt x="77" y="10"/>
                  </a:cubicBezTo>
                  <a:cubicBezTo>
                    <a:pt x="59" y="35"/>
                    <a:pt x="59" y="35"/>
                    <a:pt x="59" y="35"/>
                  </a:cubicBezTo>
                  <a:cubicBezTo>
                    <a:pt x="59" y="35"/>
                    <a:pt x="53" y="38"/>
                    <a:pt x="45" y="41"/>
                  </a:cubicBezTo>
                  <a:cubicBezTo>
                    <a:pt x="37" y="45"/>
                    <a:pt x="28" y="44"/>
                    <a:pt x="28" y="44"/>
                  </a:cubicBezTo>
                  <a:cubicBezTo>
                    <a:pt x="28" y="50"/>
                    <a:pt x="20" y="58"/>
                    <a:pt x="21" y="60"/>
                  </a:cubicBezTo>
                  <a:cubicBezTo>
                    <a:pt x="22" y="62"/>
                    <a:pt x="20" y="67"/>
                    <a:pt x="15" y="70"/>
                  </a:cubicBezTo>
                  <a:cubicBezTo>
                    <a:pt x="9" y="73"/>
                    <a:pt x="5" y="77"/>
                    <a:pt x="2" y="81"/>
                  </a:cubicBezTo>
                  <a:cubicBezTo>
                    <a:pt x="0" y="85"/>
                    <a:pt x="1" y="89"/>
                    <a:pt x="3" y="89"/>
                  </a:cubicBezTo>
                  <a:cubicBezTo>
                    <a:pt x="5" y="90"/>
                    <a:pt x="5" y="92"/>
                    <a:pt x="6" y="95"/>
                  </a:cubicBezTo>
                  <a:cubicBezTo>
                    <a:pt x="6" y="99"/>
                    <a:pt x="3" y="101"/>
                    <a:pt x="13" y="101"/>
                  </a:cubicBezTo>
                  <a:cubicBezTo>
                    <a:pt x="23" y="101"/>
                    <a:pt x="24" y="108"/>
                    <a:pt x="23" y="111"/>
                  </a:cubicBezTo>
                  <a:cubicBezTo>
                    <a:pt x="23" y="114"/>
                    <a:pt x="25" y="115"/>
                    <a:pt x="32" y="117"/>
                  </a:cubicBezTo>
                  <a:cubicBezTo>
                    <a:pt x="39" y="120"/>
                    <a:pt x="37" y="122"/>
                    <a:pt x="36" y="124"/>
                  </a:cubicBezTo>
                  <a:cubicBezTo>
                    <a:pt x="35" y="125"/>
                    <a:pt x="31" y="127"/>
                    <a:pt x="37" y="129"/>
                  </a:cubicBezTo>
                  <a:cubicBezTo>
                    <a:pt x="44" y="130"/>
                    <a:pt x="40" y="133"/>
                    <a:pt x="38" y="135"/>
                  </a:cubicBezTo>
                  <a:cubicBezTo>
                    <a:pt x="36" y="137"/>
                    <a:pt x="35" y="138"/>
                    <a:pt x="36" y="139"/>
                  </a:cubicBezTo>
                  <a:cubicBezTo>
                    <a:pt x="37" y="141"/>
                    <a:pt x="34" y="145"/>
                    <a:pt x="34" y="145"/>
                  </a:cubicBezTo>
                  <a:cubicBezTo>
                    <a:pt x="34" y="145"/>
                    <a:pt x="39" y="151"/>
                    <a:pt x="34" y="154"/>
                  </a:cubicBezTo>
                  <a:cubicBezTo>
                    <a:pt x="34" y="154"/>
                    <a:pt x="34" y="154"/>
                    <a:pt x="34" y="154"/>
                  </a:cubicBezTo>
                  <a:cubicBezTo>
                    <a:pt x="32" y="157"/>
                    <a:pt x="26" y="161"/>
                    <a:pt x="23" y="165"/>
                  </a:cubicBezTo>
                  <a:cubicBezTo>
                    <a:pt x="20" y="169"/>
                    <a:pt x="22" y="172"/>
                    <a:pt x="23" y="174"/>
                  </a:cubicBezTo>
                  <a:cubicBezTo>
                    <a:pt x="24" y="176"/>
                    <a:pt x="24" y="177"/>
                    <a:pt x="25" y="179"/>
                  </a:cubicBezTo>
                  <a:cubicBezTo>
                    <a:pt x="26" y="180"/>
                    <a:pt x="27" y="181"/>
                    <a:pt x="28" y="181"/>
                  </a:cubicBezTo>
                  <a:cubicBezTo>
                    <a:pt x="31" y="182"/>
                    <a:pt x="32" y="185"/>
                    <a:pt x="32" y="185"/>
                  </a:cubicBezTo>
                  <a:cubicBezTo>
                    <a:pt x="163" y="189"/>
                    <a:pt x="163" y="189"/>
                    <a:pt x="163" y="189"/>
                  </a:cubicBezTo>
                  <a:cubicBezTo>
                    <a:pt x="163" y="189"/>
                    <a:pt x="163" y="189"/>
                    <a:pt x="163" y="189"/>
                  </a:cubicBezTo>
                  <a:cubicBezTo>
                    <a:pt x="164" y="188"/>
                    <a:pt x="164" y="187"/>
                    <a:pt x="165" y="187"/>
                  </a:cubicBezTo>
                  <a:cubicBezTo>
                    <a:pt x="165" y="187"/>
                    <a:pt x="165" y="187"/>
                    <a:pt x="165" y="186"/>
                  </a:cubicBezTo>
                  <a:cubicBezTo>
                    <a:pt x="166" y="184"/>
                    <a:pt x="174" y="176"/>
                    <a:pt x="176" y="171"/>
                  </a:cubicBezTo>
                  <a:cubicBezTo>
                    <a:pt x="176" y="171"/>
                    <a:pt x="176" y="170"/>
                    <a:pt x="176" y="169"/>
                  </a:cubicBezTo>
                  <a:cubicBezTo>
                    <a:pt x="177" y="167"/>
                    <a:pt x="178" y="165"/>
                    <a:pt x="178" y="162"/>
                  </a:cubicBezTo>
                  <a:cubicBezTo>
                    <a:pt x="179" y="160"/>
                    <a:pt x="179" y="158"/>
                    <a:pt x="180" y="155"/>
                  </a:cubicBezTo>
                  <a:cubicBezTo>
                    <a:pt x="182" y="149"/>
                    <a:pt x="185" y="144"/>
                    <a:pt x="190" y="139"/>
                  </a:cubicBezTo>
                  <a:cubicBezTo>
                    <a:pt x="193" y="136"/>
                    <a:pt x="196" y="133"/>
                    <a:pt x="199" y="130"/>
                  </a:cubicBezTo>
                  <a:cubicBezTo>
                    <a:pt x="201" y="128"/>
                    <a:pt x="202" y="126"/>
                    <a:pt x="204" y="124"/>
                  </a:cubicBezTo>
                  <a:cubicBezTo>
                    <a:pt x="207" y="121"/>
                    <a:pt x="209" y="118"/>
                    <a:pt x="213" y="116"/>
                  </a:cubicBezTo>
                  <a:cubicBezTo>
                    <a:pt x="213" y="116"/>
                    <a:pt x="214" y="115"/>
                    <a:pt x="215" y="115"/>
                  </a:cubicBezTo>
                  <a:cubicBezTo>
                    <a:pt x="219" y="114"/>
                    <a:pt x="222" y="110"/>
                    <a:pt x="224" y="107"/>
                  </a:cubicBezTo>
                  <a:cubicBezTo>
                    <a:pt x="226" y="105"/>
                    <a:pt x="235" y="98"/>
                    <a:pt x="245" y="91"/>
                  </a:cubicBezTo>
                  <a:cubicBezTo>
                    <a:pt x="255" y="84"/>
                    <a:pt x="267" y="72"/>
                    <a:pt x="273" y="67"/>
                  </a:cubicBezTo>
                  <a:cubicBezTo>
                    <a:pt x="276" y="64"/>
                    <a:pt x="271" y="66"/>
                    <a:pt x="266" y="69"/>
                  </a:cubicBezTo>
                  <a:cubicBezTo>
                    <a:pt x="264" y="70"/>
                    <a:pt x="260" y="73"/>
                    <a:pt x="257" y="74"/>
                  </a:cubicBezTo>
                  <a:cubicBezTo>
                    <a:pt x="256" y="74"/>
                    <a:pt x="256" y="74"/>
                    <a:pt x="256" y="74"/>
                  </a:cubicBezTo>
                  <a:cubicBezTo>
                    <a:pt x="253" y="76"/>
                    <a:pt x="250" y="78"/>
                    <a:pt x="247" y="81"/>
                  </a:cubicBezTo>
                  <a:cubicBezTo>
                    <a:pt x="245" y="82"/>
                    <a:pt x="244" y="83"/>
                    <a:pt x="244" y="84"/>
                  </a:cubicBezTo>
                  <a:cubicBezTo>
                    <a:pt x="242" y="86"/>
                    <a:pt x="239" y="88"/>
                    <a:pt x="234" y="90"/>
                  </a:cubicBezTo>
                  <a:cubicBezTo>
                    <a:pt x="228" y="93"/>
                    <a:pt x="220" y="96"/>
                    <a:pt x="217" y="97"/>
                  </a:cubicBezTo>
                  <a:cubicBezTo>
                    <a:pt x="212" y="99"/>
                    <a:pt x="202" y="107"/>
                    <a:pt x="200" y="109"/>
                  </a:cubicBezTo>
                  <a:cubicBezTo>
                    <a:pt x="199" y="111"/>
                    <a:pt x="197" y="112"/>
                    <a:pt x="195" y="112"/>
                  </a:cubicBezTo>
                  <a:cubicBezTo>
                    <a:pt x="195" y="112"/>
                    <a:pt x="194" y="112"/>
                    <a:pt x="193" y="112"/>
                  </a:cubicBezTo>
                  <a:cubicBezTo>
                    <a:pt x="189" y="112"/>
                    <a:pt x="192" y="106"/>
                    <a:pt x="197" y="104"/>
                  </a:cubicBezTo>
                  <a:cubicBezTo>
                    <a:pt x="198" y="104"/>
                    <a:pt x="200" y="103"/>
                    <a:pt x="201" y="103"/>
                  </a:cubicBezTo>
                  <a:cubicBezTo>
                    <a:pt x="203" y="102"/>
                    <a:pt x="204" y="102"/>
                    <a:pt x="205" y="101"/>
                  </a:cubicBezTo>
                  <a:cubicBezTo>
                    <a:pt x="207" y="101"/>
                    <a:pt x="210" y="99"/>
                    <a:pt x="211" y="97"/>
                  </a:cubicBezTo>
                  <a:cubicBezTo>
                    <a:pt x="212" y="96"/>
                    <a:pt x="213" y="96"/>
                    <a:pt x="213" y="95"/>
                  </a:cubicBezTo>
                  <a:cubicBezTo>
                    <a:pt x="214" y="95"/>
                    <a:pt x="214" y="95"/>
                    <a:pt x="214" y="95"/>
                  </a:cubicBezTo>
                  <a:cubicBezTo>
                    <a:pt x="216" y="92"/>
                    <a:pt x="223" y="88"/>
                    <a:pt x="228" y="86"/>
                  </a:cubicBezTo>
                  <a:cubicBezTo>
                    <a:pt x="230" y="85"/>
                    <a:pt x="233" y="83"/>
                    <a:pt x="233" y="82"/>
                  </a:cubicBezTo>
                  <a:cubicBezTo>
                    <a:pt x="233" y="82"/>
                    <a:pt x="233" y="82"/>
                    <a:pt x="233" y="82"/>
                  </a:cubicBezTo>
                  <a:cubicBezTo>
                    <a:pt x="233" y="82"/>
                    <a:pt x="233" y="82"/>
                    <a:pt x="233" y="81"/>
                  </a:cubicBezTo>
                  <a:cubicBezTo>
                    <a:pt x="232" y="80"/>
                    <a:pt x="231" y="79"/>
                    <a:pt x="231" y="78"/>
                  </a:cubicBezTo>
                  <a:cubicBezTo>
                    <a:pt x="232" y="80"/>
                    <a:pt x="232" y="82"/>
                    <a:pt x="232" y="82"/>
                  </a:cubicBezTo>
                  <a:close/>
                </a:path>
              </a:pathLst>
            </a:custGeom>
            <a:solidFill>
              <a:srgbClr val="2275A7"/>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8"/>
            <p:cNvSpPr/>
            <p:nvPr/>
          </p:nvSpPr>
          <p:spPr bwMode="auto">
            <a:xfrm>
              <a:off x="4685" y="1359"/>
              <a:ext cx="465" cy="185"/>
            </a:xfrm>
            <a:custGeom>
              <a:avLst/>
              <a:gdLst>
                <a:gd name="T0" fmla="*/ 774 w 272"/>
                <a:gd name="T1" fmla="*/ 178 h 108"/>
                <a:gd name="T2" fmla="*/ 750 w 272"/>
                <a:gd name="T3" fmla="*/ 159 h 108"/>
                <a:gd name="T4" fmla="*/ 745 w 272"/>
                <a:gd name="T5" fmla="*/ 127 h 108"/>
                <a:gd name="T6" fmla="*/ 704 w 272"/>
                <a:gd name="T7" fmla="*/ 132 h 108"/>
                <a:gd name="T8" fmla="*/ 675 w 272"/>
                <a:gd name="T9" fmla="*/ 111 h 108"/>
                <a:gd name="T10" fmla="*/ 684 w 272"/>
                <a:gd name="T11" fmla="*/ 91 h 108"/>
                <a:gd name="T12" fmla="*/ 650 w 272"/>
                <a:gd name="T13" fmla="*/ 94 h 108"/>
                <a:gd name="T14" fmla="*/ 590 w 272"/>
                <a:gd name="T15" fmla="*/ 106 h 108"/>
                <a:gd name="T16" fmla="*/ 520 w 272"/>
                <a:gd name="T17" fmla="*/ 108 h 108"/>
                <a:gd name="T18" fmla="*/ 462 w 272"/>
                <a:gd name="T19" fmla="*/ 135 h 108"/>
                <a:gd name="T20" fmla="*/ 386 w 272"/>
                <a:gd name="T21" fmla="*/ 132 h 108"/>
                <a:gd name="T22" fmla="*/ 337 w 272"/>
                <a:gd name="T23" fmla="*/ 103 h 108"/>
                <a:gd name="T24" fmla="*/ 313 w 272"/>
                <a:gd name="T25" fmla="*/ 94 h 108"/>
                <a:gd name="T26" fmla="*/ 308 w 272"/>
                <a:gd name="T27" fmla="*/ 91 h 108"/>
                <a:gd name="T28" fmla="*/ 275 w 272"/>
                <a:gd name="T29" fmla="*/ 91 h 108"/>
                <a:gd name="T30" fmla="*/ 234 w 272"/>
                <a:gd name="T31" fmla="*/ 106 h 108"/>
                <a:gd name="T32" fmla="*/ 275 w 272"/>
                <a:gd name="T33" fmla="*/ 57 h 108"/>
                <a:gd name="T34" fmla="*/ 350 w 272"/>
                <a:gd name="T35" fmla="*/ 29 h 108"/>
                <a:gd name="T36" fmla="*/ 378 w 272"/>
                <a:gd name="T37" fmla="*/ 5 h 108"/>
                <a:gd name="T38" fmla="*/ 309 w 272"/>
                <a:gd name="T39" fmla="*/ 12 h 108"/>
                <a:gd name="T40" fmla="*/ 263 w 272"/>
                <a:gd name="T41" fmla="*/ 36 h 108"/>
                <a:gd name="T42" fmla="*/ 219 w 272"/>
                <a:gd name="T43" fmla="*/ 45 h 108"/>
                <a:gd name="T44" fmla="*/ 186 w 272"/>
                <a:gd name="T45" fmla="*/ 70 h 108"/>
                <a:gd name="T46" fmla="*/ 145 w 272"/>
                <a:gd name="T47" fmla="*/ 77 h 108"/>
                <a:gd name="T48" fmla="*/ 127 w 272"/>
                <a:gd name="T49" fmla="*/ 79 h 108"/>
                <a:gd name="T50" fmla="*/ 58 w 272"/>
                <a:gd name="T51" fmla="*/ 94 h 108"/>
                <a:gd name="T52" fmla="*/ 17 w 272"/>
                <a:gd name="T53" fmla="*/ 115 h 108"/>
                <a:gd name="T54" fmla="*/ 26 w 272"/>
                <a:gd name="T55" fmla="*/ 144 h 108"/>
                <a:gd name="T56" fmla="*/ 38 w 272"/>
                <a:gd name="T57" fmla="*/ 152 h 108"/>
                <a:gd name="T58" fmla="*/ 99 w 272"/>
                <a:gd name="T59" fmla="*/ 164 h 108"/>
                <a:gd name="T60" fmla="*/ 115 w 272"/>
                <a:gd name="T61" fmla="*/ 170 h 108"/>
                <a:gd name="T62" fmla="*/ 145 w 272"/>
                <a:gd name="T63" fmla="*/ 182 h 108"/>
                <a:gd name="T64" fmla="*/ 236 w 272"/>
                <a:gd name="T65" fmla="*/ 243 h 108"/>
                <a:gd name="T66" fmla="*/ 239 w 272"/>
                <a:gd name="T67" fmla="*/ 272 h 108"/>
                <a:gd name="T68" fmla="*/ 227 w 272"/>
                <a:gd name="T69" fmla="*/ 305 h 108"/>
                <a:gd name="T70" fmla="*/ 234 w 272"/>
                <a:gd name="T71" fmla="*/ 317 h 108"/>
                <a:gd name="T72" fmla="*/ 255 w 272"/>
                <a:gd name="T73" fmla="*/ 296 h 108"/>
                <a:gd name="T74" fmla="*/ 313 w 272"/>
                <a:gd name="T75" fmla="*/ 247 h 108"/>
                <a:gd name="T76" fmla="*/ 412 w 272"/>
                <a:gd name="T77" fmla="*/ 209 h 108"/>
                <a:gd name="T78" fmla="*/ 407 w 272"/>
                <a:gd name="T79" fmla="*/ 230 h 108"/>
                <a:gd name="T80" fmla="*/ 409 w 272"/>
                <a:gd name="T81" fmla="*/ 243 h 108"/>
                <a:gd name="T82" fmla="*/ 429 w 272"/>
                <a:gd name="T83" fmla="*/ 223 h 108"/>
                <a:gd name="T84" fmla="*/ 573 w 272"/>
                <a:gd name="T85" fmla="*/ 176 h 108"/>
                <a:gd name="T86" fmla="*/ 650 w 272"/>
                <a:gd name="T87" fmla="*/ 202 h 108"/>
                <a:gd name="T88" fmla="*/ 643 w 272"/>
                <a:gd name="T89" fmla="*/ 214 h 108"/>
                <a:gd name="T90" fmla="*/ 655 w 272"/>
                <a:gd name="T91" fmla="*/ 214 h 108"/>
                <a:gd name="T92" fmla="*/ 680 w 272"/>
                <a:gd name="T93" fmla="*/ 190 h 108"/>
                <a:gd name="T94" fmla="*/ 689 w 272"/>
                <a:gd name="T95" fmla="*/ 188 h 108"/>
                <a:gd name="T96" fmla="*/ 720 w 272"/>
                <a:gd name="T97" fmla="*/ 188 h 108"/>
                <a:gd name="T98" fmla="*/ 742 w 272"/>
                <a:gd name="T99" fmla="*/ 188 h 108"/>
                <a:gd name="T100" fmla="*/ 792 w 272"/>
                <a:gd name="T101" fmla="*/ 194 h 1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2"/>
                <a:gd name="T154" fmla="*/ 0 h 108"/>
                <a:gd name="T155" fmla="*/ 272 w 272"/>
                <a:gd name="T156" fmla="*/ 108 h 1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2" h="108">
                  <a:moveTo>
                    <a:pt x="272" y="64"/>
                  </a:moveTo>
                  <a:cubicBezTo>
                    <a:pt x="272" y="64"/>
                    <a:pt x="268" y="64"/>
                    <a:pt x="266" y="62"/>
                  </a:cubicBezTo>
                  <a:cubicBezTo>
                    <a:pt x="266" y="62"/>
                    <a:pt x="266" y="62"/>
                    <a:pt x="265" y="61"/>
                  </a:cubicBezTo>
                  <a:cubicBezTo>
                    <a:pt x="264" y="60"/>
                    <a:pt x="261" y="59"/>
                    <a:pt x="261" y="57"/>
                  </a:cubicBezTo>
                  <a:cubicBezTo>
                    <a:pt x="260" y="56"/>
                    <a:pt x="259" y="55"/>
                    <a:pt x="258" y="54"/>
                  </a:cubicBezTo>
                  <a:cubicBezTo>
                    <a:pt x="258" y="54"/>
                    <a:pt x="257" y="54"/>
                    <a:pt x="257" y="54"/>
                  </a:cubicBezTo>
                  <a:cubicBezTo>
                    <a:pt x="257" y="54"/>
                    <a:pt x="257" y="53"/>
                    <a:pt x="257" y="53"/>
                  </a:cubicBezTo>
                  <a:cubicBezTo>
                    <a:pt x="257" y="52"/>
                    <a:pt x="258" y="50"/>
                    <a:pt x="258" y="50"/>
                  </a:cubicBezTo>
                  <a:cubicBezTo>
                    <a:pt x="258" y="48"/>
                    <a:pt x="255" y="43"/>
                    <a:pt x="255" y="43"/>
                  </a:cubicBezTo>
                  <a:cubicBezTo>
                    <a:pt x="255" y="43"/>
                    <a:pt x="253" y="43"/>
                    <a:pt x="251" y="43"/>
                  </a:cubicBezTo>
                  <a:cubicBezTo>
                    <a:pt x="251" y="43"/>
                    <a:pt x="251" y="43"/>
                    <a:pt x="250" y="43"/>
                  </a:cubicBezTo>
                  <a:cubicBezTo>
                    <a:pt x="249" y="43"/>
                    <a:pt x="245" y="44"/>
                    <a:pt x="241" y="45"/>
                  </a:cubicBezTo>
                  <a:cubicBezTo>
                    <a:pt x="238" y="46"/>
                    <a:pt x="235" y="47"/>
                    <a:pt x="232" y="46"/>
                  </a:cubicBezTo>
                  <a:cubicBezTo>
                    <a:pt x="227" y="46"/>
                    <a:pt x="226" y="42"/>
                    <a:pt x="229" y="39"/>
                  </a:cubicBezTo>
                  <a:cubicBezTo>
                    <a:pt x="230" y="39"/>
                    <a:pt x="230" y="38"/>
                    <a:pt x="231" y="38"/>
                  </a:cubicBezTo>
                  <a:cubicBezTo>
                    <a:pt x="233" y="35"/>
                    <a:pt x="234" y="34"/>
                    <a:pt x="235" y="33"/>
                  </a:cubicBezTo>
                  <a:cubicBezTo>
                    <a:pt x="235" y="32"/>
                    <a:pt x="235" y="32"/>
                    <a:pt x="234" y="31"/>
                  </a:cubicBezTo>
                  <a:cubicBezTo>
                    <a:pt x="234" y="31"/>
                    <a:pt x="234" y="31"/>
                    <a:pt x="234" y="31"/>
                  </a:cubicBezTo>
                  <a:cubicBezTo>
                    <a:pt x="233" y="30"/>
                    <a:pt x="232" y="29"/>
                    <a:pt x="229" y="30"/>
                  </a:cubicBezTo>
                  <a:cubicBezTo>
                    <a:pt x="226" y="30"/>
                    <a:pt x="223" y="32"/>
                    <a:pt x="222" y="32"/>
                  </a:cubicBezTo>
                  <a:cubicBezTo>
                    <a:pt x="222" y="32"/>
                    <a:pt x="222" y="32"/>
                    <a:pt x="222" y="32"/>
                  </a:cubicBezTo>
                  <a:cubicBezTo>
                    <a:pt x="222" y="32"/>
                    <a:pt x="220" y="33"/>
                    <a:pt x="218" y="33"/>
                  </a:cubicBezTo>
                  <a:cubicBezTo>
                    <a:pt x="207" y="35"/>
                    <a:pt x="207" y="35"/>
                    <a:pt x="207" y="35"/>
                  </a:cubicBezTo>
                  <a:cubicBezTo>
                    <a:pt x="204" y="35"/>
                    <a:pt x="202" y="36"/>
                    <a:pt x="202" y="36"/>
                  </a:cubicBezTo>
                  <a:cubicBezTo>
                    <a:pt x="185" y="35"/>
                    <a:pt x="185" y="35"/>
                    <a:pt x="185" y="35"/>
                  </a:cubicBezTo>
                  <a:cubicBezTo>
                    <a:pt x="185" y="35"/>
                    <a:pt x="185" y="35"/>
                    <a:pt x="185" y="35"/>
                  </a:cubicBezTo>
                  <a:cubicBezTo>
                    <a:pt x="184" y="35"/>
                    <a:pt x="181" y="35"/>
                    <a:pt x="178" y="37"/>
                  </a:cubicBezTo>
                  <a:cubicBezTo>
                    <a:pt x="177" y="37"/>
                    <a:pt x="176" y="38"/>
                    <a:pt x="175" y="39"/>
                  </a:cubicBezTo>
                  <a:cubicBezTo>
                    <a:pt x="175" y="39"/>
                    <a:pt x="172" y="39"/>
                    <a:pt x="169" y="40"/>
                  </a:cubicBezTo>
                  <a:cubicBezTo>
                    <a:pt x="164" y="42"/>
                    <a:pt x="159" y="44"/>
                    <a:pt x="158" y="46"/>
                  </a:cubicBezTo>
                  <a:cubicBezTo>
                    <a:pt x="156" y="50"/>
                    <a:pt x="152" y="51"/>
                    <a:pt x="150" y="49"/>
                  </a:cubicBezTo>
                  <a:cubicBezTo>
                    <a:pt x="149" y="49"/>
                    <a:pt x="148" y="49"/>
                    <a:pt x="147" y="48"/>
                  </a:cubicBezTo>
                  <a:cubicBezTo>
                    <a:pt x="145" y="45"/>
                    <a:pt x="137" y="44"/>
                    <a:pt x="132" y="45"/>
                  </a:cubicBezTo>
                  <a:cubicBezTo>
                    <a:pt x="129" y="46"/>
                    <a:pt x="128" y="46"/>
                    <a:pt x="127" y="45"/>
                  </a:cubicBezTo>
                  <a:cubicBezTo>
                    <a:pt x="125" y="45"/>
                    <a:pt x="124" y="44"/>
                    <a:pt x="123" y="42"/>
                  </a:cubicBezTo>
                  <a:cubicBezTo>
                    <a:pt x="121" y="39"/>
                    <a:pt x="118" y="37"/>
                    <a:pt x="115" y="35"/>
                  </a:cubicBezTo>
                  <a:cubicBezTo>
                    <a:pt x="111" y="34"/>
                    <a:pt x="110" y="33"/>
                    <a:pt x="108" y="32"/>
                  </a:cubicBezTo>
                  <a:cubicBezTo>
                    <a:pt x="108" y="32"/>
                    <a:pt x="108" y="32"/>
                    <a:pt x="107" y="32"/>
                  </a:cubicBezTo>
                  <a:cubicBezTo>
                    <a:pt x="107" y="32"/>
                    <a:pt x="107" y="32"/>
                    <a:pt x="107" y="32"/>
                  </a:cubicBezTo>
                  <a:cubicBezTo>
                    <a:pt x="107" y="31"/>
                    <a:pt x="107" y="31"/>
                    <a:pt x="106" y="31"/>
                  </a:cubicBezTo>
                  <a:cubicBezTo>
                    <a:pt x="106" y="31"/>
                    <a:pt x="105" y="31"/>
                    <a:pt x="105" y="31"/>
                  </a:cubicBezTo>
                  <a:cubicBezTo>
                    <a:pt x="105" y="31"/>
                    <a:pt x="105" y="31"/>
                    <a:pt x="105" y="31"/>
                  </a:cubicBezTo>
                  <a:cubicBezTo>
                    <a:pt x="103" y="30"/>
                    <a:pt x="102" y="30"/>
                    <a:pt x="100" y="30"/>
                  </a:cubicBezTo>
                  <a:cubicBezTo>
                    <a:pt x="100" y="30"/>
                    <a:pt x="99" y="30"/>
                    <a:pt x="98" y="30"/>
                  </a:cubicBezTo>
                  <a:cubicBezTo>
                    <a:pt x="97" y="30"/>
                    <a:pt x="96" y="31"/>
                    <a:pt x="94" y="31"/>
                  </a:cubicBezTo>
                  <a:cubicBezTo>
                    <a:pt x="97" y="31"/>
                    <a:pt x="97" y="31"/>
                    <a:pt x="97" y="31"/>
                  </a:cubicBezTo>
                  <a:cubicBezTo>
                    <a:pt x="93" y="32"/>
                    <a:pt x="93" y="32"/>
                    <a:pt x="93" y="32"/>
                  </a:cubicBezTo>
                  <a:cubicBezTo>
                    <a:pt x="93" y="32"/>
                    <a:pt x="84" y="36"/>
                    <a:pt x="80" y="36"/>
                  </a:cubicBezTo>
                  <a:cubicBezTo>
                    <a:pt x="80" y="36"/>
                    <a:pt x="80" y="36"/>
                    <a:pt x="81" y="36"/>
                  </a:cubicBezTo>
                  <a:cubicBezTo>
                    <a:pt x="82" y="34"/>
                    <a:pt x="86" y="25"/>
                    <a:pt x="93" y="20"/>
                  </a:cubicBezTo>
                  <a:cubicBezTo>
                    <a:pt x="93" y="20"/>
                    <a:pt x="94" y="19"/>
                    <a:pt x="94" y="19"/>
                  </a:cubicBezTo>
                  <a:cubicBezTo>
                    <a:pt x="100" y="16"/>
                    <a:pt x="100" y="17"/>
                    <a:pt x="105" y="15"/>
                  </a:cubicBezTo>
                  <a:cubicBezTo>
                    <a:pt x="108" y="14"/>
                    <a:pt x="108" y="14"/>
                    <a:pt x="110" y="13"/>
                  </a:cubicBezTo>
                  <a:cubicBezTo>
                    <a:pt x="113" y="12"/>
                    <a:pt x="117" y="11"/>
                    <a:pt x="120" y="10"/>
                  </a:cubicBezTo>
                  <a:cubicBezTo>
                    <a:pt x="122" y="10"/>
                    <a:pt x="124" y="10"/>
                    <a:pt x="126" y="9"/>
                  </a:cubicBezTo>
                  <a:cubicBezTo>
                    <a:pt x="128" y="8"/>
                    <a:pt x="129" y="8"/>
                    <a:pt x="130" y="7"/>
                  </a:cubicBezTo>
                  <a:cubicBezTo>
                    <a:pt x="130" y="5"/>
                    <a:pt x="130" y="3"/>
                    <a:pt x="129" y="2"/>
                  </a:cubicBezTo>
                  <a:cubicBezTo>
                    <a:pt x="129" y="2"/>
                    <a:pt x="125" y="0"/>
                    <a:pt x="119" y="2"/>
                  </a:cubicBezTo>
                  <a:cubicBezTo>
                    <a:pt x="113" y="5"/>
                    <a:pt x="112" y="4"/>
                    <a:pt x="110" y="4"/>
                  </a:cubicBezTo>
                  <a:cubicBezTo>
                    <a:pt x="108" y="4"/>
                    <a:pt x="107" y="4"/>
                    <a:pt x="106" y="4"/>
                  </a:cubicBezTo>
                  <a:cubicBezTo>
                    <a:pt x="104" y="5"/>
                    <a:pt x="103" y="6"/>
                    <a:pt x="101" y="7"/>
                  </a:cubicBezTo>
                  <a:cubicBezTo>
                    <a:pt x="99" y="8"/>
                    <a:pt x="98" y="9"/>
                    <a:pt x="96" y="9"/>
                  </a:cubicBezTo>
                  <a:cubicBezTo>
                    <a:pt x="94" y="10"/>
                    <a:pt x="92" y="11"/>
                    <a:pt x="90" y="12"/>
                  </a:cubicBezTo>
                  <a:cubicBezTo>
                    <a:pt x="90" y="12"/>
                    <a:pt x="90" y="12"/>
                    <a:pt x="89" y="12"/>
                  </a:cubicBezTo>
                  <a:cubicBezTo>
                    <a:pt x="87" y="12"/>
                    <a:pt x="84" y="12"/>
                    <a:pt x="81" y="13"/>
                  </a:cubicBezTo>
                  <a:cubicBezTo>
                    <a:pt x="79" y="13"/>
                    <a:pt x="76" y="14"/>
                    <a:pt x="75" y="15"/>
                  </a:cubicBezTo>
                  <a:cubicBezTo>
                    <a:pt x="75" y="16"/>
                    <a:pt x="74" y="17"/>
                    <a:pt x="73" y="18"/>
                  </a:cubicBezTo>
                  <a:cubicBezTo>
                    <a:pt x="73" y="19"/>
                    <a:pt x="71" y="21"/>
                    <a:pt x="69" y="22"/>
                  </a:cubicBezTo>
                  <a:cubicBezTo>
                    <a:pt x="67" y="23"/>
                    <a:pt x="66" y="24"/>
                    <a:pt x="64" y="24"/>
                  </a:cubicBezTo>
                  <a:cubicBezTo>
                    <a:pt x="64" y="24"/>
                    <a:pt x="63" y="24"/>
                    <a:pt x="63" y="24"/>
                  </a:cubicBezTo>
                  <a:cubicBezTo>
                    <a:pt x="63" y="24"/>
                    <a:pt x="63" y="24"/>
                    <a:pt x="62" y="24"/>
                  </a:cubicBezTo>
                  <a:cubicBezTo>
                    <a:pt x="57" y="25"/>
                    <a:pt x="53" y="26"/>
                    <a:pt x="50" y="26"/>
                  </a:cubicBezTo>
                  <a:cubicBezTo>
                    <a:pt x="49" y="26"/>
                    <a:pt x="49" y="26"/>
                    <a:pt x="49" y="26"/>
                  </a:cubicBezTo>
                  <a:cubicBezTo>
                    <a:pt x="49" y="26"/>
                    <a:pt x="48" y="26"/>
                    <a:pt x="48" y="26"/>
                  </a:cubicBezTo>
                  <a:cubicBezTo>
                    <a:pt x="46" y="27"/>
                    <a:pt x="44" y="27"/>
                    <a:pt x="43" y="27"/>
                  </a:cubicBezTo>
                  <a:cubicBezTo>
                    <a:pt x="41" y="27"/>
                    <a:pt x="38" y="27"/>
                    <a:pt x="37" y="28"/>
                  </a:cubicBezTo>
                  <a:cubicBezTo>
                    <a:pt x="34" y="29"/>
                    <a:pt x="30" y="31"/>
                    <a:pt x="27" y="31"/>
                  </a:cubicBezTo>
                  <a:cubicBezTo>
                    <a:pt x="25" y="32"/>
                    <a:pt x="23" y="32"/>
                    <a:pt x="20" y="32"/>
                  </a:cubicBezTo>
                  <a:cubicBezTo>
                    <a:pt x="20" y="32"/>
                    <a:pt x="20" y="32"/>
                    <a:pt x="20" y="32"/>
                  </a:cubicBezTo>
                  <a:cubicBezTo>
                    <a:pt x="17" y="32"/>
                    <a:pt x="14" y="32"/>
                    <a:pt x="12" y="34"/>
                  </a:cubicBezTo>
                  <a:cubicBezTo>
                    <a:pt x="9" y="35"/>
                    <a:pt x="8" y="37"/>
                    <a:pt x="6" y="39"/>
                  </a:cubicBezTo>
                  <a:cubicBezTo>
                    <a:pt x="5" y="41"/>
                    <a:pt x="4" y="42"/>
                    <a:pt x="1" y="42"/>
                  </a:cubicBezTo>
                  <a:cubicBezTo>
                    <a:pt x="1" y="42"/>
                    <a:pt x="0" y="45"/>
                    <a:pt x="4" y="46"/>
                  </a:cubicBezTo>
                  <a:cubicBezTo>
                    <a:pt x="6" y="47"/>
                    <a:pt x="8" y="48"/>
                    <a:pt x="9" y="49"/>
                  </a:cubicBezTo>
                  <a:cubicBezTo>
                    <a:pt x="10" y="49"/>
                    <a:pt x="11" y="50"/>
                    <a:pt x="12" y="51"/>
                  </a:cubicBezTo>
                  <a:cubicBezTo>
                    <a:pt x="12" y="51"/>
                    <a:pt x="12" y="51"/>
                    <a:pt x="12" y="51"/>
                  </a:cubicBezTo>
                  <a:cubicBezTo>
                    <a:pt x="12" y="52"/>
                    <a:pt x="13" y="52"/>
                    <a:pt x="13" y="52"/>
                  </a:cubicBezTo>
                  <a:cubicBezTo>
                    <a:pt x="15" y="53"/>
                    <a:pt x="17" y="54"/>
                    <a:pt x="19" y="55"/>
                  </a:cubicBezTo>
                  <a:cubicBezTo>
                    <a:pt x="20" y="55"/>
                    <a:pt x="20" y="55"/>
                    <a:pt x="20" y="55"/>
                  </a:cubicBezTo>
                  <a:cubicBezTo>
                    <a:pt x="26" y="55"/>
                    <a:pt x="34" y="55"/>
                    <a:pt x="34" y="56"/>
                  </a:cubicBezTo>
                  <a:cubicBezTo>
                    <a:pt x="34" y="56"/>
                    <a:pt x="34" y="57"/>
                    <a:pt x="34" y="57"/>
                  </a:cubicBezTo>
                  <a:cubicBezTo>
                    <a:pt x="34" y="57"/>
                    <a:pt x="34" y="57"/>
                    <a:pt x="34" y="57"/>
                  </a:cubicBezTo>
                  <a:cubicBezTo>
                    <a:pt x="35" y="58"/>
                    <a:pt x="39" y="58"/>
                    <a:pt x="39" y="58"/>
                  </a:cubicBezTo>
                  <a:cubicBezTo>
                    <a:pt x="40" y="58"/>
                    <a:pt x="40" y="59"/>
                    <a:pt x="41" y="59"/>
                  </a:cubicBezTo>
                  <a:cubicBezTo>
                    <a:pt x="42" y="59"/>
                    <a:pt x="44" y="59"/>
                    <a:pt x="45" y="60"/>
                  </a:cubicBezTo>
                  <a:cubicBezTo>
                    <a:pt x="47" y="60"/>
                    <a:pt x="48" y="61"/>
                    <a:pt x="50" y="62"/>
                  </a:cubicBezTo>
                  <a:cubicBezTo>
                    <a:pt x="54" y="64"/>
                    <a:pt x="67" y="72"/>
                    <a:pt x="72" y="72"/>
                  </a:cubicBezTo>
                  <a:cubicBezTo>
                    <a:pt x="76" y="73"/>
                    <a:pt x="79" y="75"/>
                    <a:pt x="79" y="77"/>
                  </a:cubicBezTo>
                  <a:cubicBezTo>
                    <a:pt x="79" y="79"/>
                    <a:pt x="80" y="82"/>
                    <a:pt x="81" y="83"/>
                  </a:cubicBezTo>
                  <a:cubicBezTo>
                    <a:pt x="82" y="83"/>
                    <a:pt x="82" y="83"/>
                    <a:pt x="82" y="84"/>
                  </a:cubicBezTo>
                  <a:cubicBezTo>
                    <a:pt x="83" y="84"/>
                    <a:pt x="83" y="85"/>
                    <a:pt x="83" y="86"/>
                  </a:cubicBezTo>
                  <a:cubicBezTo>
                    <a:pt x="84" y="87"/>
                    <a:pt x="83" y="90"/>
                    <a:pt x="82" y="93"/>
                  </a:cubicBezTo>
                  <a:cubicBezTo>
                    <a:pt x="82" y="93"/>
                    <a:pt x="82" y="93"/>
                    <a:pt x="82" y="93"/>
                  </a:cubicBezTo>
                  <a:cubicBezTo>
                    <a:pt x="81" y="94"/>
                    <a:pt x="80" y="95"/>
                    <a:pt x="79" y="96"/>
                  </a:cubicBezTo>
                  <a:cubicBezTo>
                    <a:pt x="78" y="98"/>
                    <a:pt x="78" y="101"/>
                    <a:pt x="78" y="104"/>
                  </a:cubicBezTo>
                  <a:cubicBezTo>
                    <a:pt x="78" y="104"/>
                    <a:pt x="78" y="104"/>
                    <a:pt x="78" y="105"/>
                  </a:cubicBezTo>
                  <a:cubicBezTo>
                    <a:pt x="78" y="106"/>
                    <a:pt x="79" y="107"/>
                    <a:pt x="80" y="108"/>
                  </a:cubicBezTo>
                  <a:cubicBezTo>
                    <a:pt x="80" y="108"/>
                    <a:pt x="80" y="108"/>
                    <a:pt x="80" y="108"/>
                  </a:cubicBezTo>
                  <a:cubicBezTo>
                    <a:pt x="80" y="107"/>
                    <a:pt x="80" y="107"/>
                    <a:pt x="80" y="107"/>
                  </a:cubicBezTo>
                  <a:cubicBezTo>
                    <a:pt x="80" y="107"/>
                    <a:pt x="80" y="107"/>
                    <a:pt x="80" y="108"/>
                  </a:cubicBezTo>
                  <a:cubicBezTo>
                    <a:pt x="81" y="107"/>
                    <a:pt x="83" y="104"/>
                    <a:pt x="87" y="101"/>
                  </a:cubicBezTo>
                  <a:cubicBezTo>
                    <a:pt x="90" y="98"/>
                    <a:pt x="93" y="94"/>
                    <a:pt x="96" y="91"/>
                  </a:cubicBezTo>
                  <a:cubicBezTo>
                    <a:pt x="98" y="90"/>
                    <a:pt x="99" y="89"/>
                    <a:pt x="101" y="88"/>
                  </a:cubicBezTo>
                  <a:cubicBezTo>
                    <a:pt x="103" y="86"/>
                    <a:pt x="105" y="85"/>
                    <a:pt x="107" y="84"/>
                  </a:cubicBezTo>
                  <a:cubicBezTo>
                    <a:pt x="115" y="79"/>
                    <a:pt x="124" y="75"/>
                    <a:pt x="132" y="72"/>
                  </a:cubicBezTo>
                  <a:cubicBezTo>
                    <a:pt x="136" y="71"/>
                    <a:pt x="139" y="71"/>
                    <a:pt x="140" y="71"/>
                  </a:cubicBezTo>
                  <a:cubicBezTo>
                    <a:pt x="141" y="71"/>
                    <a:pt x="141" y="71"/>
                    <a:pt x="141" y="71"/>
                  </a:cubicBezTo>
                  <a:cubicBezTo>
                    <a:pt x="144" y="72"/>
                    <a:pt x="143" y="74"/>
                    <a:pt x="141" y="76"/>
                  </a:cubicBezTo>
                  <a:cubicBezTo>
                    <a:pt x="141" y="76"/>
                    <a:pt x="141" y="76"/>
                    <a:pt x="140" y="77"/>
                  </a:cubicBezTo>
                  <a:cubicBezTo>
                    <a:pt x="140" y="77"/>
                    <a:pt x="140" y="77"/>
                    <a:pt x="139" y="78"/>
                  </a:cubicBezTo>
                  <a:cubicBezTo>
                    <a:pt x="135" y="82"/>
                    <a:pt x="131" y="86"/>
                    <a:pt x="135" y="87"/>
                  </a:cubicBezTo>
                  <a:cubicBezTo>
                    <a:pt x="138" y="87"/>
                    <a:pt x="139" y="86"/>
                    <a:pt x="139" y="85"/>
                  </a:cubicBezTo>
                  <a:cubicBezTo>
                    <a:pt x="139" y="84"/>
                    <a:pt x="139" y="83"/>
                    <a:pt x="140" y="83"/>
                  </a:cubicBezTo>
                  <a:cubicBezTo>
                    <a:pt x="140" y="81"/>
                    <a:pt x="141" y="80"/>
                    <a:pt x="143" y="79"/>
                  </a:cubicBezTo>
                  <a:cubicBezTo>
                    <a:pt x="144" y="78"/>
                    <a:pt x="144" y="78"/>
                    <a:pt x="145" y="77"/>
                  </a:cubicBezTo>
                  <a:cubicBezTo>
                    <a:pt x="146" y="77"/>
                    <a:pt x="147" y="77"/>
                    <a:pt x="147" y="76"/>
                  </a:cubicBezTo>
                  <a:cubicBezTo>
                    <a:pt x="151" y="74"/>
                    <a:pt x="156" y="70"/>
                    <a:pt x="157" y="69"/>
                  </a:cubicBezTo>
                  <a:cubicBezTo>
                    <a:pt x="157" y="69"/>
                    <a:pt x="168" y="69"/>
                    <a:pt x="180" y="66"/>
                  </a:cubicBezTo>
                  <a:cubicBezTo>
                    <a:pt x="185" y="65"/>
                    <a:pt x="191" y="63"/>
                    <a:pt x="196" y="60"/>
                  </a:cubicBezTo>
                  <a:cubicBezTo>
                    <a:pt x="196" y="60"/>
                    <a:pt x="200" y="60"/>
                    <a:pt x="205" y="60"/>
                  </a:cubicBezTo>
                  <a:cubicBezTo>
                    <a:pt x="208" y="61"/>
                    <a:pt x="212" y="61"/>
                    <a:pt x="216" y="62"/>
                  </a:cubicBezTo>
                  <a:cubicBezTo>
                    <a:pt x="224" y="65"/>
                    <a:pt x="225" y="67"/>
                    <a:pt x="222" y="69"/>
                  </a:cubicBezTo>
                  <a:cubicBezTo>
                    <a:pt x="222" y="69"/>
                    <a:pt x="222" y="69"/>
                    <a:pt x="222" y="69"/>
                  </a:cubicBezTo>
                  <a:cubicBezTo>
                    <a:pt x="221" y="70"/>
                    <a:pt x="220" y="70"/>
                    <a:pt x="220" y="71"/>
                  </a:cubicBezTo>
                  <a:cubicBezTo>
                    <a:pt x="219" y="72"/>
                    <a:pt x="219" y="73"/>
                    <a:pt x="220" y="73"/>
                  </a:cubicBezTo>
                  <a:cubicBezTo>
                    <a:pt x="220" y="73"/>
                    <a:pt x="220" y="73"/>
                    <a:pt x="221" y="73"/>
                  </a:cubicBezTo>
                  <a:cubicBezTo>
                    <a:pt x="221" y="74"/>
                    <a:pt x="222" y="74"/>
                    <a:pt x="222" y="74"/>
                  </a:cubicBezTo>
                  <a:cubicBezTo>
                    <a:pt x="223" y="74"/>
                    <a:pt x="223" y="74"/>
                    <a:pt x="224" y="73"/>
                  </a:cubicBezTo>
                  <a:cubicBezTo>
                    <a:pt x="225" y="73"/>
                    <a:pt x="225" y="73"/>
                    <a:pt x="226" y="73"/>
                  </a:cubicBezTo>
                  <a:cubicBezTo>
                    <a:pt x="226" y="72"/>
                    <a:pt x="227" y="72"/>
                    <a:pt x="227" y="71"/>
                  </a:cubicBezTo>
                  <a:cubicBezTo>
                    <a:pt x="228" y="70"/>
                    <a:pt x="230" y="67"/>
                    <a:pt x="233" y="65"/>
                  </a:cubicBezTo>
                  <a:cubicBezTo>
                    <a:pt x="234" y="65"/>
                    <a:pt x="235" y="64"/>
                    <a:pt x="236" y="64"/>
                  </a:cubicBezTo>
                  <a:cubicBezTo>
                    <a:pt x="236" y="64"/>
                    <a:pt x="236" y="64"/>
                    <a:pt x="236" y="64"/>
                  </a:cubicBezTo>
                  <a:cubicBezTo>
                    <a:pt x="236" y="64"/>
                    <a:pt x="236" y="64"/>
                    <a:pt x="236" y="64"/>
                  </a:cubicBezTo>
                  <a:cubicBezTo>
                    <a:pt x="237" y="64"/>
                    <a:pt x="237" y="64"/>
                    <a:pt x="237" y="64"/>
                  </a:cubicBezTo>
                  <a:cubicBezTo>
                    <a:pt x="241" y="64"/>
                    <a:pt x="243" y="64"/>
                    <a:pt x="244" y="64"/>
                  </a:cubicBezTo>
                  <a:cubicBezTo>
                    <a:pt x="245" y="64"/>
                    <a:pt x="245" y="64"/>
                    <a:pt x="246" y="64"/>
                  </a:cubicBezTo>
                  <a:cubicBezTo>
                    <a:pt x="246" y="63"/>
                    <a:pt x="247" y="63"/>
                    <a:pt x="248" y="63"/>
                  </a:cubicBezTo>
                  <a:cubicBezTo>
                    <a:pt x="249" y="63"/>
                    <a:pt x="251" y="64"/>
                    <a:pt x="253" y="64"/>
                  </a:cubicBezTo>
                  <a:cubicBezTo>
                    <a:pt x="253" y="64"/>
                    <a:pt x="254" y="64"/>
                    <a:pt x="254" y="64"/>
                  </a:cubicBezTo>
                  <a:cubicBezTo>
                    <a:pt x="256" y="65"/>
                    <a:pt x="257" y="65"/>
                    <a:pt x="258" y="65"/>
                  </a:cubicBezTo>
                  <a:cubicBezTo>
                    <a:pt x="260" y="66"/>
                    <a:pt x="263" y="66"/>
                    <a:pt x="265" y="67"/>
                  </a:cubicBezTo>
                  <a:cubicBezTo>
                    <a:pt x="268" y="67"/>
                    <a:pt x="270" y="67"/>
                    <a:pt x="271" y="66"/>
                  </a:cubicBezTo>
                  <a:cubicBezTo>
                    <a:pt x="272" y="64"/>
                    <a:pt x="272" y="64"/>
                    <a:pt x="272" y="64"/>
                  </a:cubicBezTo>
                  <a:close/>
                </a:path>
              </a:pathLst>
            </a:custGeom>
            <a:solidFill>
              <a:srgbClr val="356EC8"/>
            </a:solidFill>
            <a:ln w="9525">
              <a:noFill/>
              <a:miter lim="800000"/>
            </a:ln>
          </p:spPr>
          <p:txBody>
            <a:bodyPr/>
            <a:lstStyle/>
            <a:p>
              <a:endParaRPr lang="id-ID" altLang="zh-CN"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Group 61"/>
          <p:cNvGrpSpPr/>
          <p:nvPr/>
        </p:nvGrpSpPr>
        <p:grpSpPr bwMode="auto">
          <a:xfrm>
            <a:off x="360515" y="1619995"/>
            <a:ext cx="2209202" cy="560039"/>
            <a:chOff x="729597" y="4825682"/>
            <a:chExt cx="2223697" cy="746898"/>
          </a:xfrm>
        </p:grpSpPr>
        <p:sp>
          <p:nvSpPr>
            <p:cNvPr id="61" name="TextBox 62"/>
            <p:cNvSpPr txBox="1"/>
            <p:nvPr/>
          </p:nvSpPr>
          <p:spPr>
            <a:xfrm>
              <a:off x="729597" y="4825682"/>
              <a:ext cx="2223697" cy="476570"/>
            </a:xfrm>
            <a:prstGeom prst="rect">
              <a:avLst/>
            </a:prstGeom>
            <a:noFill/>
          </p:spPr>
          <p:txBody>
            <a:bodyPr wrap="square">
              <a:spAutoFit/>
            </a:bodyPr>
            <a:lstStyle/>
            <a:p>
              <a:pPr>
                <a:lnSpc>
                  <a:spcPct val="80000"/>
                </a:lnSpc>
                <a:defRPr/>
              </a:pPr>
              <a:r>
                <a:rPr lang="zh-CN" altLang="en-US" sz="2100" dirty="0">
                  <a:latin typeface="Arial" panose="020B0604020202020204" pitchFamily="34" charset="0"/>
                  <a:ea typeface="微软雅黑" panose="020B0503020204020204" pitchFamily="34" charset="-122"/>
                  <a:sym typeface="Arial" panose="020B0604020202020204" pitchFamily="34" charset="0"/>
                </a:rPr>
                <a:t>添加标题</a:t>
              </a:r>
              <a:endParaRPr lang="id-ID" sz="21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62" name="Straight Connector 63"/>
            <p:cNvCxnSpPr/>
            <p:nvPr/>
          </p:nvCxnSpPr>
          <p:spPr>
            <a:xfrm flipV="1">
              <a:off x="808689" y="5552256"/>
              <a:ext cx="2087082" cy="20324"/>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Content Placeholder 2"/>
          <p:cNvSpPr txBox="1"/>
          <p:nvPr/>
        </p:nvSpPr>
        <p:spPr bwMode="auto">
          <a:xfrm>
            <a:off x="360514" y="2363143"/>
            <a:ext cx="2056097" cy="2237061"/>
          </a:xfrm>
          <a:prstGeom prst="rect">
            <a:avLst/>
          </a:prstGeom>
          <a:noFill/>
          <a:ln w="9525">
            <a:noFill/>
            <a:miter lim="800000"/>
          </a:ln>
        </p:spPr>
        <p:txBody>
          <a:bodyPr/>
          <a:lstStyle/>
          <a:p>
            <a:pPr>
              <a:spcBef>
                <a:spcPct val="20000"/>
              </a:spcBef>
              <a:buFont typeface="Arial" panose="020B0604020202020204" pitchFamily="34" charset="0"/>
              <a:buNone/>
            </a:pPr>
            <a:r>
              <a:rPr lang="zh-CN" altLang="en-US" sz="1050" dirty="0">
                <a:solidFill>
                  <a:schemeClr val="tx2"/>
                </a:solidFill>
                <a:latin typeface="Arial" panose="020B0604020202020204" pitchFamily="34" charset="0"/>
                <a:ea typeface="微软雅黑" panose="020B0503020204020204" pitchFamily="34" charset="-122"/>
                <a:cs typeface="Open Sans Light"/>
                <a:sym typeface="Arial" panose="020B0604020202020204" pitchFamily="34" charset="0"/>
              </a:rPr>
              <a:t>点击输入简要文字内容，概括精炼言简意赅的说明分项内容。</a:t>
            </a:r>
            <a:r>
              <a:rPr lang="en-US" altLang="zh-CN" sz="1050" dirty="0">
                <a:solidFill>
                  <a:schemeClr val="tx2"/>
                </a:solidFill>
                <a:latin typeface="Arial" panose="020B0604020202020204" pitchFamily="34" charset="0"/>
                <a:ea typeface="微软雅黑" panose="020B0503020204020204" pitchFamily="34" charset="-122"/>
                <a:cs typeface="Open Sans Light"/>
                <a:sym typeface="Arial" panose="020B0604020202020204" pitchFamily="34" charset="0"/>
              </a:rPr>
              <a:t> </a:t>
            </a:r>
            <a:r>
              <a:rPr lang="zh-CN" altLang="en-US" sz="1050" dirty="0">
                <a:solidFill>
                  <a:schemeClr val="tx2"/>
                </a:solidFill>
                <a:latin typeface="Arial" panose="020B0604020202020204" pitchFamily="34" charset="0"/>
                <a:ea typeface="微软雅黑" panose="020B0503020204020204" pitchFamily="34" charset="-122"/>
                <a:cs typeface="Open Sans Light"/>
                <a:sym typeface="Arial" panose="020B0604020202020204" pitchFamily="34" charset="0"/>
              </a:rPr>
              <a:t>点击输入简要文字内容，概括精炼言简意赅的说明分项内容。</a:t>
            </a:r>
            <a:endParaRPr lang="id-ID" altLang="zh-CN" sz="1050" dirty="0">
              <a:solidFill>
                <a:schemeClr val="tx2"/>
              </a:solidFill>
              <a:latin typeface="Arial" panose="020B0604020202020204" pitchFamily="34" charset="0"/>
              <a:ea typeface="微软雅黑" panose="020B0503020204020204" pitchFamily="34" charset="-122"/>
              <a:cs typeface="Open Sans Light"/>
              <a:sym typeface="Arial" panose="020B0604020202020204" pitchFamily="34" charset="0"/>
            </a:endParaRPr>
          </a:p>
        </p:txBody>
      </p:sp>
      <p:sp>
        <p:nvSpPr>
          <p:cNvPr id="64" name="Shape 2934"/>
          <p:cNvSpPr/>
          <p:nvPr/>
        </p:nvSpPr>
        <p:spPr>
          <a:xfrm>
            <a:off x="4406036" y="1041621"/>
            <a:ext cx="769102" cy="958400"/>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accent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65" name="Subtitle 2"/>
          <p:cNvSpPr txBox="1"/>
          <p:nvPr/>
        </p:nvSpPr>
        <p:spPr>
          <a:xfrm>
            <a:off x="5207283" y="782079"/>
            <a:ext cx="3015687" cy="977449"/>
          </a:xfrm>
          <a:prstGeom prst="rect">
            <a:avLst/>
          </a:prstGeom>
        </p:spPr>
        <p:txBody>
          <a:bodyPr lIns="182798" tIns="91397" rIns="182798" bIns="91397"/>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defRPr/>
            </a:pPr>
            <a:r>
              <a:rPr lang="zh-CN" altLang="en-US" sz="1200" b="1" dirty="0">
                <a:solidFill>
                  <a:schemeClr val="accent1"/>
                </a:solidFill>
                <a:latin typeface="Arial" panose="020B0604020202020204" pitchFamily="34" charset="0"/>
                <a:ea typeface="微软雅黑" panose="020B0503020204020204" pitchFamily="34" charset="-122"/>
                <a:cs typeface="Lato Regular"/>
                <a:sym typeface="Arial" panose="020B0604020202020204" pitchFamily="34" charset="0"/>
              </a:rPr>
              <a:t>添加标题</a:t>
            </a:r>
            <a:endParaRPr lang="en-US" sz="1200" b="1" dirty="0">
              <a:solidFill>
                <a:schemeClr val="accent1"/>
              </a:solidFill>
              <a:latin typeface="Arial" panose="020B0604020202020204" pitchFamily="34" charset="0"/>
              <a:ea typeface="微软雅黑" panose="020B0503020204020204" pitchFamily="34" charset="-122"/>
              <a:cs typeface="Lato Regular"/>
              <a:sym typeface="Arial" panose="020B0604020202020204" pitchFamily="34" charset="0"/>
            </a:endParaRPr>
          </a:p>
          <a:p>
            <a:pPr marL="0" indent="0">
              <a:buNone/>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Lato Light"/>
                <a:sym typeface="Arial" panose="020B0604020202020204" pitchFamily="34" charset="0"/>
              </a:rPr>
              <a:t>点击输入简要文字内容，概括精炼言简意赅的说明分项内容。</a:t>
            </a:r>
            <a:r>
              <a:rPr lang="en-US" sz="900" dirty="0">
                <a:solidFill>
                  <a:schemeClr val="tx1">
                    <a:lumMod val="50000"/>
                    <a:lumOff val="50000"/>
                  </a:schemeClr>
                </a:solidFill>
                <a:latin typeface="Arial" panose="020B0604020202020204" pitchFamily="34" charset="0"/>
                <a:ea typeface="微软雅黑" panose="020B0503020204020204" pitchFamily="34" charset="-122"/>
                <a:cs typeface="Lato Light"/>
                <a:sym typeface="Arial" panose="020B0604020202020204" pitchFamily="34" charset="0"/>
              </a:rPr>
              <a:t>  </a:t>
            </a: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Lato Light"/>
                <a:sym typeface="Arial" panose="020B0604020202020204" pitchFamily="34" charset="0"/>
              </a:rPr>
              <a:t>点击输入简要文字内容，概括精炼言简意赅的说明分项内容。</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Lato Light"/>
              <a:sym typeface="Arial" panose="020B0604020202020204" pitchFamily="34" charset="0"/>
            </a:endParaRPr>
          </a:p>
        </p:txBody>
      </p:sp>
      <p:sp>
        <p:nvSpPr>
          <p:cNvPr id="66" name="矩形 65"/>
          <p:cNvSpPr/>
          <p:nvPr/>
        </p:nvSpPr>
        <p:spPr>
          <a:xfrm>
            <a:off x="-13573" y="-28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0806386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600"/>
                                        <p:tgtEl>
                                          <p:spTgt spid="63"/>
                                        </p:tgtEl>
                                      </p:cBhvr>
                                    </p:animEffect>
                                  </p:childTnLst>
                                </p:cTn>
                              </p:par>
                            </p:childTnLst>
                          </p:cTn>
                        </p:par>
                        <p:par>
                          <p:cTn id="21" fill="hold">
                            <p:stCondLst>
                              <p:cond delay="2600"/>
                            </p:stCondLst>
                            <p:childTnLst>
                              <p:par>
                                <p:cTn id="22" presetID="10" presetClass="entr" presetSubtype="0"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63"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1"/>
          <p:cNvGrpSpPr/>
          <p:nvPr/>
        </p:nvGrpSpPr>
        <p:grpSpPr bwMode="auto">
          <a:xfrm>
            <a:off x="1896406" y="1737194"/>
            <a:ext cx="5651587" cy="2623994"/>
            <a:chOff x="3947498" y="1066799"/>
            <a:chExt cx="3984421" cy="2176160"/>
          </a:xfrm>
        </p:grpSpPr>
        <p:sp>
          <p:nvSpPr>
            <p:cNvPr id="5" name="Cube 3"/>
            <p:cNvSpPr/>
            <p:nvPr/>
          </p:nvSpPr>
          <p:spPr>
            <a:xfrm>
              <a:off x="3947498" y="1960367"/>
              <a:ext cx="543902" cy="1282592"/>
            </a:xfrm>
            <a:prstGeom prst="cube">
              <a:avLst>
                <a:gd name="adj" fmla="val 5310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 name="Cube 4"/>
            <p:cNvSpPr/>
            <p:nvPr/>
          </p:nvSpPr>
          <p:spPr>
            <a:xfrm>
              <a:off x="4392356" y="1674030"/>
              <a:ext cx="544742" cy="1568929"/>
            </a:xfrm>
            <a:prstGeom prst="cube">
              <a:avLst>
                <a:gd name="adj" fmla="val 5310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7" name="Cube 5"/>
            <p:cNvSpPr/>
            <p:nvPr/>
          </p:nvSpPr>
          <p:spPr>
            <a:xfrm>
              <a:off x="4838054" y="1467671"/>
              <a:ext cx="543902" cy="1775288"/>
            </a:xfrm>
            <a:prstGeom prst="cube">
              <a:avLst>
                <a:gd name="adj" fmla="val 5310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8" name="Cube 6"/>
            <p:cNvSpPr/>
            <p:nvPr/>
          </p:nvSpPr>
          <p:spPr>
            <a:xfrm>
              <a:off x="5282913" y="1467671"/>
              <a:ext cx="543902" cy="1775288"/>
            </a:xfrm>
            <a:prstGeom prst="cube">
              <a:avLst>
                <a:gd name="adj" fmla="val 5310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9" name="Cube 7"/>
            <p:cNvSpPr/>
            <p:nvPr/>
          </p:nvSpPr>
          <p:spPr>
            <a:xfrm>
              <a:off x="5716020" y="1066799"/>
              <a:ext cx="543902" cy="2176160"/>
            </a:xfrm>
            <a:prstGeom prst="cube">
              <a:avLst>
                <a:gd name="adj" fmla="val 53105"/>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0" name="Cube 8"/>
            <p:cNvSpPr/>
            <p:nvPr/>
          </p:nvSpPr>
          <p:spPr>
            <a:xfrm>
              <a:off x="6089533" y="1467671"/>
              <a:ext cx="543902" cy="1775288"/>
            </a:xfrm>
            <a:prstGeom prst="cube">
              <a:avLst>
                <a:gd name="adj" fmla="val 5310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1" name="Cube 9"/>
            <p:cNvSpPr/>
            <p:nvPr/>
          </p:nvSpPr>
          <p:spPr>
            <a:xfrm>
              <a:off x="6497460" y="1674030"/>
              <a:ext cx="543902" cy="1568929"/>
            </a:xfrm>
            <a:prstGeom prst="cube">
              <a:avLst>
                <a:gd name="adj" fmla="val 5310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2" name="Cube 10"/>
            <p:cNvSpPr/>
            <p:nvPr/>
          </p:nvSpPr>
          <p:spPr>
            <a:xfrm>
              <a:off x="6942319" y="2223995"/>
              <a:ext cx="544742" cy="1018964"/>
            </a:xfrm>
            <a:prstGeom prst="cube">
              <a:avLst>
                <a:gd name="adj" fmla="val 5310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3" name="Cube 11"/>
            <p:cNvSpPr/>
            <p:nvPr/>
          </p:nvSpPr>
          <p:spPr>
            <a:xfrm>
              <a:off x="7388017" y="1833984"/>
              <a:ext cx="543902" cy="1408975"/>
            </a:xfrm>
            <a:prstGeom prst="cube">
              <a:avLst>
                <a:gd name="adj" fmla="val 5310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Shape 2574"/>
          <p:cNvSpPr/>
          <p:nvPr/>
        </p:nvSpPr>
        <p:spPr>
          <a:xfrm>
            <a:off x="2022605" y="4013544"/>
            <a:ext cx="190490" cy="20953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15" name="Shape 2625"/>
          <p:cNvSpPr/>
          <p:nvPr/>
        </p:nvSpPr>
        <p:spPr>
          <a:xfrm>
            <a:off x="2608361" y="4013544"/>
            <a:ext cx="208348" cy="171440"/>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17" name="Shape 2633"/>
          <p:cNvSpPr/>
          <p:nvPr/>
        </p:nvSpPr>
        <p:spPr>
          <a:xfrm>
            <a:off x="3231023" y="3994495"/>
            <a:ext cx="208348" cy="209539"/>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18" name="Shape 2553"/>
          <p:cNvSpPr/>
          <p:nvPr/>
        </p:nvSpPr>
        <p:spPr>
          <a:xfrm>
            <a:off x="3881069" y="4004019"/>
            <a:ext cx="209539" cy="190490"/>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19" name="Shape 2551"/>
          <p:cNvSpPr/>
          <p:nvPr/>
        </p:nvSpPr>
        <p:spPr>
          <a:xfrm>
            <a:off x="4495398" y="3975446"/>
            <a:ext cx="209539" cy="209539"/>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0" name="Shape 2587"/>
          <p:cNvSpPr/>
          <p:nvPr/>
        </p:nvSpPr>
        <p:spPr>
          <a:xfrm>
            <a:off x="5021625" y="3994495"/>
            <a:ext cx="209539" cy="2095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1" name="Shape 2583"/>
          <p:cNvSpPr/>
          <p:nvPr/>
        </p:nvSpPr>
        <p:spPr>
          <a:xfrm>
            <a:off x="5599046" y="4013544"/>
            <a:ext cx="209539" cy="20953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2" name="Shape 2591"/>
          <p:cNvSpPr/>
          <p:nvPr/>
        </p:nvSpPr>
        <p:spPr>
          <a:xfrm>
            <a:off x="6215756" y="4013544"/>
            <a:ext cx="209539" cy="20953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3" name="Shape 2549"/>
          <p:cNvSpPr/>
          <p:nvPr/>
        </p:nvSpPr>
        <p:spPr>
          <a:xfrm>
            <a:off x="6863420" y="4013544"/>
            <a:ext cx="209539" cy="20953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chemeClr val="bg1"/>
          </a:solidFill>
          <a:ln w="12700">
            <a:miter lim="400000"/>
          </a:ln>
        </p:spPr>
        <p:txBody>
          <a:bodyPr lIns="14283" tIns="14283" rIns="14283" bIns="14283" anchor="ctr"/>
          <a:lstStyle/>
          <a:p>
            <a:pPr defTabSz="17095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grpSp>
        <p:nvGrpSpPr>
          <p:cNvPr id="24" name="Group 25"/>
          <p:cNvGrpSpPr/>
          <p:nvPr/>
        </p:nvGrpSpPr>
        <p:grpSpPr bwMode="auto">
          <a:xfrm>
            <a:off x="7699192" y="3132530"/>
            <a:ext cx="1512133" cy="716375"/>
            <a:chOff x="9593209" y="4780132"/>
            <a:chExt cx="2016475" cy="955930"/>
          </a:xfrm>
        </p:grpSpPr>
        <p:sp>
          <p:nvSpPr>
            <p:cNvPr id="25" name="TextBox 26"/>
            <p:cNvSpPr txBox="1">
              <a:spLocks noChangeArrowheads="1"/>
            </p:cNvSpPr>
            <p:nvPr/>
          </p:nvSpPr>
          <p:spPr bwMode="auto">
            <a:xfrm>
              <a:off x="9593209" y="5058413"/>
              <a:ext cx="2016475" cy="677649"/>
            </a:xfrm>
            <a:prstGeom prst="rect">
              <a:avLst/>
            </a:prstGeom>
            <a:noFill/>
            <a:ln w="9525">
              <a:noFill/>
              <a:miter lim="800000"/>
            </a:ln>
          </p:spPr>
          <p:txBody>
            <a:bodyPr>
              <a:spAutoFit/>
            </a:bodyPr>
            <a:lstStyle/>
            <a:p>
              <a:r>
                <a:rPr lang="zh-CN" altLang="en-US" sz="900" dirty="0">
                  <a:latin typeface="Arial" panose="020B0604020202020204" pitchFamily="34" charset="0"/>
                  <a:ea typeface="微软雅黑" panose="020B0503020204020204" pitchFamily="34" charset="-122"/>
                  <a:cs typeface="Lato Light"/>
                  <a:sym typeface="Arial" panose="020B0604020202020204" pitchFamily="34" charset="0"/>
                </a:rPr>
                <a:t>点击输入简要文字内容，概括精炼言简意赅的说明分项内容。</a:t>
              </a:r>
              <a:endParaRPr lang="en-US" altLang="zh-CN" sz="900" dirty="0">
                <a:latin typeface="Arial" panose="020B0604020202020204" pitchFamily="34" charset="0"/>
                <a:ea typeface="微软雅黑" panose="020B0503020204020204" pitchFamily="34" charset="-122"/>
                <a:cs typeface="Lato Light"/>
                <a:sym typeface="Arial" panose="020B0604020202020204" pitchFamily="34" charset="0"/>
              </a:endParaRPr>
            </a:p>
          </p:txBody>
        </p:sp>
        <p:sp>
          <p:nvSpPr>
            <p:cNvPr id="26" name="Rectangle 27"/>
            <p:cNvSpPr/>
            <p:nvPr/>
          </p:nvSpPr>
          <p:spPr>
            <a:xfrm>
              <a:off x="9615436" y="4780132"/>
              <a:ext cx="1272331" cy="338825"/>
            </a:xfrm>
            <a:prstGeom prst="rect">
              <a:avLst/>
            </a:prstGeom>
          </p:spPr>
          <p:txBody>
            <a:bodyPr wrap="none">
              <a:spAutoFit/>
            </a:bodyPr>
            <a:lstStyle/>
            <a:p>
              <a:pPr>
                <a:defRPr/>
              </a:pPr>
              <a:r>
                <a:rPr lang="zh-CN" altLang="en-US" sz="1050" b="1" spc="450" dirty="0">
                  <a:solidFill>
                    <a:schemeClr val="accent2"/>
                  </a:solidFill>
                  <a:latin typeface="Arial" panose="020B0604020202020204" pitchFamily="34" charset="0"/>
                  <a:ea typeface="微软雅黑" panose="020B0503020204020204" pitchFamily="34" charset="-122"/>
                  <a:cs typeface="Montserrat" charset="0"/>
                  <a:sym typeface="Arial" panose="020B0604020202020204" pitchFamily="34" charset="0"/>
                </a:rPr>
                <a:t>添加标题</a:t>
              </a:r>
              <a:endParaRPr lang="en-US" sz="1050" b="1" spc="450" dirty="0">
                <a:solidFill>
                  <a:schemeClr val="accent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grpSp>
      <p:grpSp>
        <p:nvGrpSpPr>
          <p:cNvPr id="27" name="Group 28"/>
          <p:cNvGrpSpPr/>
          <p:nvPr/>
        </p:nvGrpSpPr>
        <p:grpSpPr bwMode="auto">
          <a:xfrm>
            <a:off x="324867" y="3165866"/>
            <a:ext cx="1515583" cy="716375"/>
            <a:chOff x="9593209" y="4780132"/>
            <a:chExt cx="2021075" cy="955930"/>
          </a:xfrm>
        </p:grpSpPr>
        <p:sp>
          <p:nvSpPr>
            <p:cNvPr id="28" name="TextBox 29"/>
            <p:cNvSpPr txBox="1">
              <a:spLocks noChangeArrowheads="1"/>
            </p:cNvSpPr>
            <p:nvPr/>
          </p:nvSpPr>
          <p:spPr bwMode="auto">
            <a:xfrm>
              <a:off x="9593209" y="5058413"/>
              <a:ext cx="2016476" cy="677649"/>
            </a:xfrm>
            <a:prstGeom prst="rect">
              <a:avLst/>
            </a:prstGeom>
            <a:noFill/>
            <a:ln w="9525">
              <a:noFill/>
              <a:miter lim="800000"/>
            </a:ln>
          </p:spPr>
          <p:txBody>
            <a:bodyPr>
              <a:spAutoFit/>
            </a:bodyPr>
            <a:lstStyle/>
            <a:p>
              <a:pPr algn="r"/>
              <a:r>
                <a:rPr lang="zh-CN" altLang="en-US" sz="900" dirty="0">
                  <a:latin typeface="Arial" panose="020B0604020202020204" pitchFamily="34" charset="0"/>
                  <a:ea typeface="微软雅黑" panose="020B0503020204020204" pitchFamily="34" charset="-122"/>
                  <a:cs typeface="Lato Light"/>
                  <a:sym typeface="Arial" panose="020B0604020202020204" pitchFamily="34" charset="0"/>
                </a:rPr>
                <a:t>点击输入简要文字内容，概括精炼言简意赅的说明分项内容。</a:t>
              </a:r>
              <a:endParaRPr lang="en-US" altLang="zh-CN" sz="900" dirty="0">
                <a:latin typeface="Arial" panose="020B0604020202020204" pitchFamily="34" charset="0"/>
                <a:ea typeface="微软雅黑" panose="020B0503020204020204" pitchFamily="34" charset="-122"/>
                <a:cs typeface="Lato Light"/>
                <a:sym typeface="Arial" panose="020B0604020202020204" pitchFamily="34" charset="0"/>
              </a:endParaRPr>
            </a:p>
          </p:txBody>
        </p:sp>
        <p:sp>
          <p:nvSpPr>
            <p:cNvPr id="29" name="Rectangle 30"/>
            <p:cNvSpPr/>
            <p:nvPr/>
          </p:nvSpPr>
          <p:spPr>
            <a:xfrm>
              <a:off x="10341954" y="4780132"/>
              <a:ext cx="1272330" cy="338825"/>
            </a:xfrm>
            <a:prstGeom prst="rect">
              <a:avLst/>
            </a:prstGeom>
          </p:spPr>
          <p:txBody>
            <a:bodyPr wrap="none">
              <a:spAutoFit/>
            </a:bodyPr>
            <a:lstStyle/>
            <a:p>
              <a:pPr algn="r">
                <a:defRPr/>
              </a:pPr>
              <a:r>
                <a:rPr lang="zh-CN" altLang="en-US" sz="1050" b="1" spc="450" dirty="0">
                  <a:solidFill>
                    <a:schemeClr val="accent1"/>
                  </a:solidFill>
                  <a:latin typeface="Arial" panose="020B0604020202020204" pitchFamily="34" charset="0"/>
                  <a:ea typeface="微软雅黑" panose="020B0503020204020204" pitchFamily="34" charset="-122"/>
                  <a:cs typeface="Montserrat" charset="0"/>
                  <a:sym typeface="Arial" panose="020B0604020202020204" pitchFamily="34" charset="0"/>
                </a:rPr>
                <a:t>添加标题</a:t>
              </a:r>
              <a:endParaRPr lang="en-US" sz="1050" b="1" spc="450" dirty="0">
                <a:solidFill>
                  <a:schemeClr val="accent1"/>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grpSp>
      <p:sp>
        <p:nvSpPr>
          <p:cNvPr id="30" name="矩形 29"/>
          <p:cNvSpPr/>
          <p:nvPr/>
        </p:nvSpPr>
        <p:spPr>
          <a:xfrm>
            <a:off x="28651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5133304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627574" y="1889326"/>
            <a:ext cx="1889754" cy="1890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5688872" y="1306842"/>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1538648" y="1306842"/>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6394822" y="2508185"/>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832700" y="2508185"/>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5688872" y="3691279"/>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1538648" y="3691279"/>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75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4926771" y="1329510"/>
            <a:ext cx="652201" cy="652286"/>
            <a:chOff x="6568487" y="1762689"/>
            <a:chExt cx="869714" cy="869714"/>
          </a:xfrm>
        </p:grpSpPr>
        <p:sp>
          <p:nvSpPr>
            <p:cNvPr id="12" name="椭圆 11"/>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5607189" y="2508183"/>
            <a:ext cx="652201" cy="652286"/>
            <a:chOff x="7475830" y="3334254"/>
            <a:chExt cx="869714" cy="869714"/>
          </a:xfrm>
        </p:grpSpPr>
        <p:sp>
          <p:nvSpPr>
            <p:cNvPr id="15" name="椭圆 14"/>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4926770" y="3686857"/>
            <a:ext cx="652201" cy="652286"/>
            <a:chOff x="6568486" y="4905819"/>
            <a:chExt cx="869714" cy="869714"/>
          </a:xfrm>
        </p:grpSpPr>
        <p:sp>
          <p:nvSpPr>
            <p:cNvPr id="19" name="椭圆 18"/>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565932" y="3686857"/>
            <a:ext cx="652201" cy="652286"/>
            <a:chOff x="4753800" y="4905819"/>
            <a:chExt cx="869714" cy="869714"/>
          </a:xfrm>
        </p:grpSpPr>
        <p:sp>
          <p:nvSpPr>
            <p:cNvPr id="22" name="椭圆 21"/>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2885513" y="2508183"/>
            <a:ext cx="652201" cy="652286"/>
            <a:chOff x="3846456" y="3334254"/>
            <a:chExt cx="869714" cy="869714"/>
          </a:xfrm>
        </p:grpSpPr>
        <p:sp>
          <p:nvSpPr>
            <p:cNvPr id="25" name="椭圆 24"/>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3565932" y="1329510"/>
            <a:ext cx="652201" cy="652286"/>
            <a:chOff x="4753799" y="1762689"/>
            <a:chExt cx="869714" cy="869714"/>
          </a:xfrm>
        </p:grpSpPr>
        <p:sp>
          <p:nvSpPr>
            <p:cNvPr id="28" name="椭圆 27"/>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矩形 29"/>
          <p:cNvSpPr/>
          <p:nvPr/>
        </p:nvSpPr>
        <p:spPr>
          <a:xfrm>
            <a:off x="450" y="508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1667199"/>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900" decel="100000" fill="hold"/>
                                        <p:tgtEl>
                                          <p:spTgt spid="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par>
                                <p:cTn id="34" presetID="49" presetClass="entr" presetSubtype="0" decel="100000" fill="hold" nodeType="withEffect">
                                  <p:stCondLst>
                                    <p:cond delay="25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 calcmode="lin" valueType="num">
                                      <p:cBhvr>
                                        <p:cTn id="38" dur="500" fill="hold"/>
                                        <p:tgtEl>
                                          <p:spTgt spid="14"/>
                                        </p:tgtEl>
                                        <p:attrNameLst>
                                          <p:attrName>style.rotation</p:attrName>
                                        </p:attrNameLst>
                                      </p:cBhvr>
                                      <p:tavLst>
                                        <p:tav tm="0">
                                          <p:val>
                                            <p:fltVal val="360"/>
                                          </p:val>
                                        </p:tav>
                                        <p:tav tm="100000">
                                          <p:val>
                                            <p:fltVal val="0"/>
                                          </p:val>
                                        </p:tav>
                                      </p:tavLst>
                                    </p:anim>
                                    <p:animEffect transition="in" filter="fade">
                                      <p:cBhvr>
                                        <p:cTn id="39" dur="500"/>
                                        <p:tgtEl>
                                          <p:spTgt spid="14"/>
                                        </p:tgtEl>
                                      </p:cBhvr>
                                    </p:animEffect>
                                  </p:childTnLst>
                                </p:cTn>
                              </p:par>
                              <p:par>
                                <p:cTn id="40" presetID="49" presetClass="entr" presetSubtype="0" decel="100000"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 calcmode="lin" valueType="num">
                                      <p:cBhvr>
                                        <p:cTn id="44" dur="500" fill="hold"/>
                                        <p:tgtEl>
                                          <p:spTgt spid="18"/>
                                        </p:tgtEl>
                                        <p:attrNameLst>
                                          <p:attrName>style.rotation</p:attrName>
                                        </p:attrNameLst>
                                      </p:cBhvr>
                                      <p:tavLst>
                                        <p:tav tm="0">
                                          <p:val>
                                            <p:fltVal val="360"/>
                                          </p:val>
                                        </p:tav>
                                        <p:tav tm="100000">
                                          <p:val>
                                            <p:fltVal val="0"/>
                                          </p:val>
                                        </p:tav>
                                      </p:tavLst>
                                    </p:anim>
                                    <p:animEffect transition="in" filter="fade">
                                      <p:cBhvr>
                                        <p:cTn id="45" dur="500"/>
                                        <p:tgtEl>
                                          <p:spTgt spid="18"/>
                                        </p:tgtEl>
                                      </p:cBhvr>
                                    </p:animEffect>
                                  </p:childTnLst>
                                </p:cTn>
                              </p:par>
                              <p:par>
                                <p:cTn id="46" presetID="49" presetClass="entr" presetSubtype="0" decel="100000" fill="hold" nodeType="withEffect">
                                  <p:stCondLst>
                                    <p:cond delay="75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style.rotation</p:attrName>
                                        </p:attrNameLst>
                                      </p:cBhvr>
                                      <p:tavLst>
                                        <p:tav tm="0">
                                          <p:val>
                                            <p:fltVal val="360"/>
                                          </p:val>
                                        </p:tav>
                                        <p:tav tm="100000">
                                          <p:val>
                                            <p:fltVal val="0"/>
                                          </p:val>
                                        </p:tav>
                                      </p:tavLst>
                                    </p:anim>
                                    <p:animEffect transition="in" filter="fade">
                                      <p:cBhvr>
                                        <p:cTn id="51" dur="500"/>
                                        <p:tgtEl>
                                          <p:spTgt spid="21"/>
                                        </p:tgtEl>
                                      </p:cBhvr>
                                    </p:animEffect>
                                  </p:childTnLst>
                                </p:cTn>
                              </p:par>
                              <p:par>
                                <p:cTn id="52" presetID="49" presetClass="entr" presetSubtype="0" decel="100000" fill="hold" nodeType="withEffect">
                                  <p:stCondLst>
                                    <p:cond delay="10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ppt_w</p:attrName>
                                        </p:attrNameLst>
                                      </p:cBhvr>
                                      <p:tavLst>
                                        <p:tav tm="0">
                                          <p:val>
                                            <p:fltVal val="0"/>
                                          </p:val>
                                        </p:tav>
                                        <p:tav tm="100000">
                                          <p:val>
                                            <p:strVal val="#ppt_w"/>
                                          </p:val>
                                        </p:tav>
                                      </p:tavLst>
                                    </p:anim>
                                    <p:anim calcmode="lin" valueType="num">
                                      <p:cBhvr>
                                        <p:cTn id="55" dur="500" fill="hold"/>
                                        <p:tgtEl>
                                          <p:spTgt spid="24"/>
                                        </p:tgtEl>
                                        <p:attrNameLst>
                                          <p:attrName>ppt_h</p:attrName>
                                        </p:attrNameLst>
                                      </p:cBhvr>
                                      <p:tavLst>
                                        <p:tav tm="0">
                                          <p:val>
                                            <p:fltVal val="0"/>
                                          </p:val>
                                        </p:tav>
                                        <p:tav tm="100000">
                                          <p:val>
                                            <p:strVal val="#ppt_h"/>
                                          </p:val>
                                        </p:tav>
                                      </p:tavLst>
                                    </p:anim>
                                    <p:anim calcmode="lin" valueType="num">
                                      <p:cBhvr>
                                        <p:cTn id="56" dur="500" fill="hold"/>
                                        <p:tgtEl>
                                          <p:spTgt spid="24"/>
                                        </p:tgtEl>
                                        <p:attrNameLst>
                                          <p:attrName>style.rotation</p:attrName>
                                        </p:attrNameLst>
                                      </p:cBhvr>
                                      <p:tavLst>
                                        <p:tav tm="0">
                                          <p:val>
                                            <p:fltVal val="360"/>
                                          </p:val>
                                        </p:tav>
                                        <p:tav tm="100000">
                                          <p:val>
                                            <p:fltVal val="0"/>
                                          </p:val>
                                        </p:tav>
                                      </p:tavLst>
                                    </p:anim>
                                    <p:animEffect transition="in" filter="fade">
                                      <p:cBhvr>
                                        <p:cTn id="57" dur="500"/>
                                        <p:tgtEl>
                                          <p:spTgt spid="24"/>
                                        </p:tgtEl>
                                      </p:cBhvr>
                                    </p:animEffect>
                                  </p:childTnLst>
                                </p:cTn>
                              </p:par>
                              <p:par>
                                <p:cTn id="58" presetID="49" presetClass="entr" presetSubtype="0" decel="100000" fill="hold" nodeType="withEffect">
                                  <p:stCondLst>
                                    <p:cond delay="125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 calcmode="lin" valueType="num">
                                      <p:cBhvr>
                                        <p:cTn id="62" dur="500" fill="hold"/>
                                        <p:tgtEl>
                                          <p:spTgt spid="27"/>
                                        </p:tgtEl>
                                        <p:attrNameLst>
                                          <p:attrName>style.rotation</p:attrName>
                                        </p:attrNameLst>
                                      </p:cBhvr>
                                      <p:tavLst>
                                        <p:tav tm="0">
                                          <p:val>
                                            <p:fltVal val="360"/>
                                          </p:val>
                                        </p:tav>
                                        <p:tav tm="100000">
                                          <p:val>
                                            <p:fltVal val="0"/>
                                          </p:val>
                                        </p:tav>
                                      </p:tavLst>
                                    </p:anim>
                                    <p:animEffect transition="in" filter="fad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1+#ppt_w/2"/>
                                          </p:val>
                                        </p:tav>
                                        <p:tav tm="100000">
                                          <p:val>
                                            <p:strVal val="#ppt_x"/>
                                          </p:val>
                                        </p:tav>
                                      </p:tavLst>
                                    </p:anim>
                                    <p:anim calcmode="lin" valueType="num">
                                      <p:cBhvr additive="base">
                                        <p:cTn id="69" dur="500" fill="hold"/>
                                        <p:tgtEl>
                                          <p:spTgt spid="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1+#ppt_w/2"/>
                                          </p:val>
                                        </p:tav>
                                        <p:tav tm="100000">
                                          <p:val>
                                            <p:strVal val="#ppt_x"/>
                                          </p:val>
                                        </p:tav>
                                      </p:tavLst>
                                    </p:anim>
                                    <p:anim calcmode="lin" valueType="num">
                                      <p:cBhvr additive="base">
                                        <p:cTn id="73" dur="500" fill="hold"/>
                                        <p:tgtEl>
                                          <p:spTgt spid="7"/>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1+#ppt_w/2"/>
                                          </p:val>
                                        </p:tav>
                                        <p:tav tm="100000">
                                          <p:val>
                                            <p:strVal val="#ppt_x"/>
                                          </p:val>
                                        </p:tav>
                                      </p:tavLst>
                                    </p:anim>
                                    <p:anim calcmode="lin" valueType="num">
                                      <p:cBhvr additive="base">
                                        <p:cTn id="77" dur="500" fill="hold"/>
                                        <p:tgtEl>
                                          <p:spTgt spid="9"/>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fill="hold"/>
                                        <p:tgtEl>
                                          <p:spTgt spid="10"/>
                                        </p:tgtEl>
                                        <p:attrNameLst>
                                          <p:attrName>ppt_x</p:attrName>
                                        </p:attrNameLst>
                                      </p:cBhvr>
                                      <p:tavLst>
                                        <p:tav tm="0">
                                          <p:val>
                                            <p:strVal val="0-#ppt_w/2"/>
                                          </p:val>
                                        </p:tav>
                                        <p:tav tm="100000">
                                          <p:val>
                                            <p:strVal val="#ppt_x"/>
                                          </p:val>
                                        </p:tav>
                                      </p:tavLst>
                                    </p:anim>
                                    <p:anim calcmode="lin" valueType="num">
                                      <p:cBhvr additive="base">
                                        <p:cTn id="81" dur="500" fill="hold"/>
                                        <p:tgtEl>
                                          <p:spTgt spid="1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additive="base">
                                        <p:cTn id="84" dur="500" fill="hold"/>
                                        <p:tgtEl>
                                          <p:spTgt spid="8"/>
                                        </p:tgtEl>
                                        <p:attrNameLst>
                                          <p:attrName>ppt_x</p:attrName>
                                        </p:attrNameLst>
                                      </p:cBhvr>
                                      <p:tavLst>
                                        <p:tav tm="0">
                                          <p:val>
                                            <p:strVal val="0-#ppt_w/2"/>
                                          </p:val>
                                        </p:tav>
                                        <p:tav tm="100000">
                                          <p:val>
                                            <p:strVal val="#ppt_x"/>
                                          </p:val>
                                        </p:tav>
                                      </p:tavLst>
                                    </p:anim>
                                    <p:anim calcmode="lin" valueType="num">
                                      <p:cBhvr additive="base">
                                        <p:cTn id="85" dur="500" fill="hold"/>
                                        <p:tgtEl>
                                          <p:spTgt spid="8"/>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fill="hold"/>
                                        <p:tgtEl>
                                          <p:spTgt spid="6"/>
                                        </p:tgtEl>
                                        <p:attrNameLst>
                                          <p:attrName>ppt_x</p:attrName>
                                        </p:attrNameLst>
                                      </p:cBhvr>
                                      <p:tavLst>
                                        <p:tav tm="0">
                                          <p:val>
                                            <p:strVal val="0-#ppt_w/2"/>
                                          </p:val>
                                        </p:tav>
                                        <p:tav tm="100000">
                                          <p:val>
                                            <p:strVal val="#ppt_x"/>
                                          </p:val>
                                        </p:tav>
                                      </p:tavLst>
                                    </p:anim>
                                    <p:anim calcmode="lin" valueType="num">
                                      <p:cBhvr additive="base">
                                        <p:cTn id="8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97052" y="1707654"/>
            <a:ext cx="3911252" cy="1015663"/>
          </a:xfrm>
          <a:prstGeom prst="rect">
            <a:avLst/>
          </a:prstGeom>
          <a:noFill/>
        </p:spPr>
        <p:txBody>
          <a:bodyPr wrap="square" rtlCol="0">
            <a:spAutoFit/>
          </a:bodyPr>
          <a:lstStyle/>
          <a:p>
            <a:pPr algn="ctr"/>
            <a:r>
              <a:rPr lang="zh-CN" altLang="en-US" sz="3200" dirty="0">
                <a:solidFill>
                  <a:schemeClr val="accent2"/>
                </a:solidFill>
                <a:latin typeface="Arial" panose="020B0604020202020204" pitchFamily="34" charset="0"/>
                <a:ea typeface="微软雅黑" panose="020B0503020204020204" pitchFamily="34" charset="-122"/>
                <a:sym typeface="Arial" panose="020B0604020202020204" pitchFamily="34" charset="0"/>
              </a:rPr>
              <a:t>第四章标题</a:t>
            </a:r>
            <a:r>
              <a:rPr lang="en-US" altLang="zh-CN" sz="2800" dirty="0">
                <a:solidFill>
                  <a:schemeClr val="accent2"/>
                </a:solidFill>
                <a:latin typeface="Arial" panose="020B0604020202020204" pitchFamily="34" charset="0"/>
                <a:ea typeface="微软雅黑" panose="020B0503020204020204" pitchFamily="34" charset="-122"/>
                <a:sym typeface="Arial" panose="020B0604020202020204" pitchFamily="34" charset="0"/>
              </a:rPr>
              <a:t>CHAPTER FOUR</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490193" y="1586762"/>
            <a:ext cx="1463043" cy="1168783"/>
            <a:chOff x="2490193" y="1586762"/>
            <a:chExt cx="1463043" cy="1168783"/>
          </a:xfrm>
        </p:grpSpPr>
        <p:sp>
          <p:nvSpPr>
            <p:cNvPr id="8" name="矩形 7"/>
            <p:cNvSpPr/>
            <p:nvPr/>
          </p:nvSpPr>
          <p:spPr>
            <a:xfrm>
              <a:off x="2681655" y="1675425"/>
              <a:ext cx="1080120" cy="108012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2681655" y="2427733"/>
              <a:ext cx="1080120" cy="32781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0193" y="1586762"/>
              <a:ext cx="1463043" cy="1075946"/>
            </a:xfrm>
            <a:prstGeom prst="rect">
              <a:avLst/>
            </a:prstGeom>
            <a:ln>
              <a:noFill/>
            </a:ln>
          </p:spPr>
        </p:pic>
      </p:grpSp>
    </p:spTree>
    <p:extLst>
      <p:ext uri="{BB962C8B-B14F-4D97-AF65-F5344CB8AC3E}">
        <p14:creationId xmlns:p14="http://schemas.microsoft.com/office/powerpoint/2010/main" val="84084354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7"/>
          <p:cNvGrpSpPr/>
          <p:nvPr/>
        </p:nvGrpSpPr>
        <p:grpSpPr bwMode="auto">
          <a:xfrm>
            <a:off x="2311342" y="1259184"/>
            <a:ext cx="4291276" cy="3854051"/>
            <a:chOff x="1528" y="825"/>
            <a:chExt cx="2704" cy="2427"/>
          </a:xfrm>
        </p:grpSpPr>
        <p:sp>
          <p:nvSpPr>
            <p:cNvPr id="5" name="Freeform 32"/>
            <p:cNvSpPr/>
            <p:nvPr/>
          </p:nvSpPr>
          <p:spPr bwMode="auto">
            <a:xfrm>
              <a:off x="2515" y="2197"/>
              <a:ext cx="833" cy="1055"/>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33"/>
            <p:cNvSpPr/>
            <p:nvPr/>
          </p:nvSpPr>
          <p:spPr bwMode="auto">
            <a:xfrm>
              <a:off x="3295" y="1740"/>
              <a:ext cx="937" cy="81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34"/>
            <p:cNvSpPr/>
            <p:nvPr/>
          </p:nvSpPr>
          <p:spPr bwMode="auto">
            <a:xfrm>
              <a:off x="2841" y="825"/>
              <a:ext cx="795" cy="1425"/>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5"/>
            <p:cNvSpPr/>
            <p:nvPr/>
          </p:nvSpPr>
          <p:spPr bwMode="auto">
            <a:xfrm>
              <a:off x="2075" y="898"/>
              <a:ext cx="892" cy="1302"/>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6"/>
            <p:cNvSpPr/>
            <p:nvPr/>
          </p:nvSpPr>
          <p:spPr bwMode="auto">
            <a:xfrm>
              <a:off x="1528" y="1785"/>
              <a:ext cx="989" cy="676"/>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3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Rectangle 38"/>
          <p:cNvSpPr>
            <a:spLocks noChangeArrowheads="1"/>
          </p:cNvSpPr>
          <p:nvPr/>
        </p:nvSpPr>
        <p:spPr bwMode="auto">
          <a:xfrm>
            <a:off x="5780547" y="1224247"/>
            <a:ext cx="2074954"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39"/>
          <p:cNvSpPr>
            <a:spLocks noChangeArrowheads="1"/>
          </p:cNvSpPr>
          <p:nvPr/>
        </p:nvSpPr>
        <p:spPr bwMode="auto">
          <a:xfrm>
            <a:off x="6774017" y="3096488"/>
            <a:ext cx="1891431"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40"/>
          <p:cNvSpPr>
            <a:spLocks noChangeArrowheads="1"/>
          </p:cNvSpPr>
          <p:nvPr/>
        </p:nvSpPr>
        <p:spPr bwMode="auto">
          <a:xfrm>
            <a:off x="997831" y="1549032"/>
            <a:ext cx="2015503"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41"/>
          <p:cNvSpPr>
            <a:spLocks noChangeArrowheads="1"/>
          </p:cNvSpPr>
          <p:nvPr/>
        </p:nvSpPr>
        <p:spPr bwMode="auto">
          <a:xfrm>
            <a:off x="281559" y="3385501"/>
            <a:ext cx="2015503" cy="72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650">
              <a:defRPr/>
            </a:pPr>
            <a:r>
              <a:rPr lang="zh-CN" altLang="en-US"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altLang="zh-CN" sz="1200"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ct val="0"/>
              </a:spcBef>
              <a:spcAft>
                <a:spcPts val="401"/>
              </a:spcAft>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在此录入上述图表的综合描述说明，在此录入上述图表的详细描述说明，在此录入上述图表的详细描述说明。</a:t>
            </a:r>
            <a:endParaRPr lang="en-US" altLang="zh-CN" sz="9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10873" y="-53317"/>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67518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0-#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7"/>
          <p:cNvSpPr>
            <a:spLocks noChangeArrowheads="1"/>
          </p:cNvSpPr>
          <p:nvPr/>
        </p:nvSpPr>
        <p:spPr bwMode="auto">
          <a:xfrm>
            <a:off x="1861" y="2840832"/>
            <a:ext cx="9141179" cy="18000"/>
          </a:xfrm>
          <a:prstGeom prst="rect">
            <a:avLst/>
          </a:prstGeom>
          <a:solidFill>
            <a:schemeClr val="accent1"/>
          </a:solidFill>
          <a:ln>
            <a:solidFill>
              <a:schemeClr val="accent1"/>
            </a:solid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2"/>
          <p:cNvGrpSpPr/>
          <p:nvPr/>
        </p:nvGrpSpPr>
        <p:grpSpPr>
          <a:xfrm>
            <a:off x="1746828" y="2222898"/>
            <a:ext cx="154733" cy="703659"/>
            <a:chOff x="1745505" y="2220491"/>
            <a:chExt cx="154781" cy="703659"/>
          </a:xfrm>
        </p:grpSpPr>
        <p:sp>
          <p:nvSpPr>
            <p:cNvPr id="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7" name="Oval 8"/>
            <p:cNvSpPr>
              <a:spLocks noChangeArrowheads="1"/>
            </p:cNvSpPr>
            <p:nvPr/>
          </p:nvSpPr>
          <p:spPr bwMode="auto">
            <a:xfrm>
              <a:off x="1745505" y="2768178"/>
              <a:ext cx="154781" cy="155972"/>
            </a:xfrm>
            <a:prstGeom prst="ellipse">
              <a:avLst/>
            </a:prstGeom>
            <a:solidFill>
              <a:schemeClr val="accent1"/>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4"/>
          <p:cNvGrpSpPr/>
          <p:nvPr/>
        </p:nvGrpSpPr>
        <p:grpSpPr>
          <a:xfrm>
            <a:off x="2994393" y="2770586"/>
            <a:ext cx="154733" cy="703660"/>
            <a:chOff x="2993454" y="2768178"/>
            <a:chExt cx="154781" cy="703660"/>
          </a:xfrm>
        </p:grpSpPr>
        <p:sp>
          <p:nvSpPr>
            <p:cNvPr id="9"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Oval 14"/>
            <p:cNvSpPr>
              <a:spLocks noChangeArrowheads="1"/>
            </p:cNvSpPr>
            <p:nvPr/>
          </p:nvSpPr>
          <p:spPr bwMode="auto">
            <a:xfrm>
              <a:off x="2993454" y="2768178"/>
              <a:ext cx="154781" cy="155972"/>
            </a:xfrm>
            <a:prstGeom prst="ellipse">
              <a:avLst/>
            </a:prstGeom>
            <a:solidFill>
              <a:schemeClr val="accent2"/>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6"/>
          <p:cNvGrpSpPr/>
          <p:nvPr/>
        </p:nvGrpSpPr>
        <p:grpSpPr>
          <a:xfrm>
            <a:off x="4065448" y="2222898"/>
            <a:ext cx="155924" cy="703659"/>
            <a:chOff x="4064842" y="2220491"/>
            <a:chExt cx="155972" cy="703659"/>
          </a:xfrm>
        </p:grpSpPr>
        <p:sp>
          <p:nvSpPr>
            <p:cNvPr id="12"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Oval 18"/>
            <p:cNvSpPr>
              <a:spLocks noChangeArrowheads="1"/>
            </p:cNvSpPr>
            <p:nvPr/>
          </p:nvSpPr>
          <p:spPr bwMode="auto">
            <a:xfrm>
              <a:off x="4064842" y="2768178"/>
              <a:ext cx="155972" cy="155972"/>
            </a:xfrm>
            <a:prstGeom prst="ellipse">
              <a:avLst/>
            </a:prstGeom>
            <a:solidFill>
              <a:schemeClr val="accent3"/>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8"/>
          <p:cNvGrpSpPr/>
          <p:nvPr/>
        </p:nvGrpSpPr>
        <p:grpSpPr>
          <a:xfrm>
            <a:off x="5192548" y="2770586"/>
            <a:ext cx="155924" cy="703660"/>
            <a:chOff x="5192289" y="2768178"/>
            <a:chExt cx="155972" cy="703660"/>
          </a:xfrm>
        </p:grpSpPr>
        <p:sp>
          <p:nvSpPr>
            <p:cNvPr id="15"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Oval 19"/>
            <p:cNvSpPr>
              <a:spLocks noChangeArrowheads="1"/>
            </p:cNvSpPr>
            <p:nvPr/>
          </p:nvSpPr>
          <p:spPr bwMode="auto">
            <a:xfrm>
              <a:off x="5192289" y="2768178"/>
              <a:ext cx="155972" cy="155972"/>
            </a:xfrm>
            <a:prstGeom prst="ellipse">
              <a:avLst/>
            </a:prstGeom>
            <a:solidFill>
              <a:schemeClr val="accent4"/>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0"/>
          <p:cNvGrpSpPr/>
          <p:nvPr/>
        </p:nvGrpSpPr>
        <p:grpSpPr>
          <a:xfrm>
            <a:off x="6269681" y="2222898"/>
            <a:ext cx="155924" cy="703659"/>
            <a:chOff x="6269755" y="2220491"/>
            <a:chExt cx="155972" cy="703659"/>
          </a:xfrm>
        </p:grpSpPr>
        <p:sp>
          <p:nvSpPr>
            <p:cNvPr id="19"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20" name="Oval 268"/>
            <p:cNvSpPr>
              <a:spLocks noChangeArrowheads="1"/>
            </p:cNvSpPr>
            <p:nvPr/>
          </p:nvSpPr>
          <p:spPr bwMode="auto">
            <a:xfrm>
              <a:off x="6269755" y="2768178"/>
              <a:ext cx="155972" cy="155972"/>
            </a:xfrm>
            <a:prstGeom prst="ellipse">
              <a:avLst/>
            </a:prstGeom>
            <a:solidFill>
              <a:schemeClr val="accent3"/>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12"/>
          <p:cNvGrpSpPr/>
          <p:nvPr/>
        </p:nvGrpSpPr>
        <p:grpSpPr>
          <a:xfrm>
            <a:off x="7656778" y="2770586"/>
            <a:ext cx="155924" cy="703660"/>
            <a:chOff x="7657280" y="2768178"/>
            <a:chExt cx="155972" cy="703660"/>
          </a:xfrm>
        </p:grpSpPr>
        <p:sp>
          <p:nvSpPr>
            <p:cNvPr id="22"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23" name="Oval 270"/>
            <p:cNvSpPr>
              <a:spLocks noChangeArrowheads="1"/>
            </p:cNvSpPr>
            <p:nvPr/>
          </p:nvSpPr>
          <p:spPr bwMode="auto">
            <a:xfrm>
              <a:off x="7657280" y="2768178"/>
              <a:ext cx="155972" cy="155972"/>
            </a:xfrm>
            <a:prstGeom prst="ellipse">
              <a:avLst/>
            </a:prstGeom>
            <a:solidFill>
              <a:schemeClr val="accent2"/>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3"/>
          <p:cNvGrpSpPr/>
          <p:nvPr/>
        </p:nvGrpSpPr>
        <p:grpSpPr>
          <a:xfrm>
            <a:off x="1590906" y="1988344"/>
            <a:ext cx="466581" cy="469106"/>
            <a:chOff x="1589534" y="1985937"/>
            <a:chExt cx="466725" cy="469106"/>
          </a:xfrm>
        </p:grpSpPr>
        <p:sp>
          <p:nvSpPr>
            <p:cNvPr id="25" name="Oval 13"/>
            <p:cNvSpPr>
              <a:spLocks noChangeArrowheads="1"/>
            </p:cNvSpPr>
            <p:nvPr/>
          </p:nvSpPr>
          <p:spPr bwMode="auto">
            <a:xfrm>
              <a:off x="1589534" y="1985937"/>
              <a:ext cx="466725" cy="469106"/>
            </a:xfrm>
            <a:prstGeom prst="ellipse">
              <a:avLst/>
            </a:prstGeom>
            <a:solidFill>
              <a:schemeClr val="accent1"/>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33"/>
            <p:cNvSpPr>
              <a:spLocks noChangeArrowheads="1"/>
            </p:cNvSpPr>
            <p:nvPr/>
          </p:nvSpPr>
          <p:spPr bwMode="auto">
            <a:xfrm>
              <a:off x="1662540" y="2045644"/>
              <a:ext cx="266779"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1</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grpSp>
        <p:nvGrpSpPr>
          <p:cNvPr id="27" name="组合 7"/>
          <p:cNvGrpSpPr/>
          <p:nvPr/>
        </p:nvGrpSpPr>
        <p:grpSpPr>
          <a:xfrm>
            <a:off x="3910716" y="1988344"/>
            <a:ext cx="466581" cy="469106"/>
            <a:chOff x="3910061" y="1985937"/>
            <a:chExt cx="466725" cy="469106"/>
          </a:xfrm>
        </p:grpSpPr>
        <p:sp>
          <p:nvSpPr>
            <p:cNvPr id="28" name="Oval 20"/>
            <p:cNvSpPr>
              <a:spLocks noChangeArrowheads="1"/>
            </p:cNvSpPr>
            <p:nvPr/>
          </p:nvSpPr>
          <p:spPr bwMode="auto">
            <a:xfrm>
              <a:off x="3910061" y="1985937"/>
              <a:ext cx="466725" cy="469106"/>
            </a:xfrm>
            <a:prstGeom prst="ellipse">
              <a:avLst/>
            </a:prstGeom>
            <a:solidFill>
              <a:schemeClr val="accent3"/>
            </a:solidFill>
            <a:ln>
              <a:noFill/>
            </a:ln>
            <a:extLst/>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34"/>
            <p:cNvSpPr>
              <a:spLocks noChangeArrowheads="1"/>
            </p:cNvSpPr>
            <p:nvPr/>
          </p:nvSpPr>
          <p:spPr bwMode="auto">
            <a:xfrm>
              <a:off x="3986261" y="2031857"/>
              <a:ext cx="266779"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3</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grpSp>
        <p:nvGrpSpPr>
          <p:cNvPr id="30" name="组合 11"/>
          <p:cNvGrpSpPr/>
          <p:nvPr/>
        </p:nvGrpSpPr>
        <p:grpSpPr>
          <a:xfrm>
            <a:off x="6114949" y="1988344"/>
            <a:ext cx="466581" cy="469106"/>
            <a:chOff x="6114974" y="1985937"/>
            <a:chExt cx="466725" cy="469106"/>
          </a:xfrm>
        </p:grpSpPr>
        <p:sp>
          <p:nvSpPr>
            <p:cNvPr id="31" name="Oval 269"/>
            <p:cNvSpPr>
              <a:spLocks noChangeArrowheads="1"/>
            </p:cNvSpPr>
            <p:nvPr/>
          </p:nvSpPr>
          <p:spPr bwMode="auto">
            <a:xfrm>
              <a:off x="6114974" y="1985937"/>
              <a:ext cx="466725" cy="469106"/>
            </a:xfrm>
            <a:prstGeom prst="ellipse">
              <a:avLst/>
            </a:prstGeom>
            <a:solidFill>
              <a:schemeClr val="accent3"/>
            </a:solidFill>
            <a:ln>
              <a:noFill/>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5"/>
            <p:cNvSpPr>
              <a:spLocks noChangeArrowheads="1"/>
            </p:cNvSpPr>
            <p:nvPr/>
          </p:nvSpPr>
          <p:spPr bwMode="auto">
            <a:xfrm>
              <a:off x="6181649" y="2045644"/>
              <a:ext cx="266779"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5</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grpSp>
        <p:nvGrpSpPr>
          <p:cNvPr id="33" name="组合 5"/>
          <p:cNvGrpSpPr/>
          <p:nvPr/>
        </p:nvGrpSpPr>
        <p:grpSpPr>
          <a:xfrm>
            <a:off x="2838470" y="3239694"/>
            <a:ext cx="466581" cy="469106"/>
            <a:chOff x="2837483" y="3237285"/>
            <a:chExt cx="466725" cy="469106"/>
          </a:xfrm>
        </p:grpSpPr>
        <p:sp>
          <p:nvSpPr>
            <p:cNvPr id="34" name="Oval 15"/>
            <p:cNvSpPr>
              <a:spLocks noChangeArrowheads="1"/>
            </p:cNvSpPr>
            <p:nvPr/>
          </p:nvSpPr>
          <p:spPr bwMode="auto">
            <a:xfrm>
              <a:off x="2837483" y="3237285"/>
              <a:ext cx="466725" cy="469106"/>
            </a:xfrm>
            <a:prstGeom prst="ellipse">
              <a:avLst/>
            </a:prstGeom>
            <a:solidFill>
              <a:schemeClr val="accent2"/>
            </a:solidFill>
            <a:ln>
              <a:noFill/>
            </a:ln>
            <a:extLst/>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7"/>
            <p:cNvSpPr>
              <a:spLocks noChangeArrowheads="1"/>
            </p:cNvSpPr>
            <p:nvPr/>
          </p:nvSpPr>
          <p:spPr bwMode="auto">
            <a:xfrm>
              <a:off x="2904158" y="3269402"/>
              <a:ext cx="266779"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2</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grpSp>
        <p:nvGrpSpPr>
          <p:cNvPr id="36" name="组合 9"/>
          <p:cNvGrpSpPr/>
          <p:nvPr/>
        </p:nvGrpSpPr>
        <p:grpSpPr>
          <a:xfrm>
            <a:off x="5037816" y="3239694"/>
            <a:ext cx="466581" cy="469106"/>
            <a:chOff x="5037508" y="3237285"/>
            <a:chExt cx="466725" cy="469106"/>
          </a:xfrm>
        </p:grpSpPr>
        <p:sp>
          <p:nvSpPr>
            <p:cNvPr id="37" name="Oval 20"/>
            <p:cNvSpPr>
              <a:spLocks noChangeArrowheads="1"/>
            </p:cNvSpPr>
            <p:nvPr/>
          </p:nvSpPr>
          <p:spPr bwMode="auto">
            <a:xfrm>
              <a:off x="5037508" y="3237285"/>
              <a:ext cx="466725" cy="469106"/>
            </a:xfrm>
            <a:prstGeom prst="ellipse">
              <a:avLst/>
            </a:prstGeom>
            <a:solidFill>
              <a:schemeClr val="accent4"/>
            </a:solidFill>
            <a:ln>
              <a:noFill/>
            </a:ln>
            <a:extLst/>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8"/>
            <p:cNvSpPr>
              <a:spLocks noChangeArrowheads="1"/>
            </p:cNvSpPr>
            <p:nvPr/>
          </p:nvSpPr>
          <p:spPr bwMode="auto">
            <a:xfrm>
              <a:off x="5105373" y="3305393"/>
              <a:ext cx="266779"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4</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grpSp>
        <p:nvGrpSpPr>
          <p:cNvPr id="39" name="组合 13"/>
          <p:cNvGrpSpPr/>
          <p:nvPr/>
        </p:nvGrpSpPr>
        <p:grpSpPr>
          <a:xfrm>
            <a:off x="7502045" y="3239694"/>
            <a:ext cx="465390" cy="469106"/>
            <a:chOff x="7502499" y="3237285"/>
            <a:chExt cx="465534" cy="469106"/>
          </a:xfrm>
        </p:grpSpPr>
        <p:sp>
          <p:nvSpPr>
            <p:cNvPr id="40" name="Oval 271"/>
            <p:cNvSpPr>
              <a:spLocks noChangeArrowheads="1"/>
            </p:cNvSpPr>
            <p:nvPr/>
          </p:nvSpPr>
          <p:spPr bwMode="auto">
            <a:xfrm>
              <a:off x="7502499" y="3237285"/>
              <a:ext cx="465534" cy="469106"/>
            </a:xfrm>
            <a:prstGeom prst="ellipse">
              <a:avLst/>
            </a:prstGeom>
            <a:solidFill>
              <a:schemeClr val="accent2"/>
            </a:solidFill>
            <a:ln>
              <a:noFill/>
            </a:ln>
            <a:extLst/>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39"/>
            <p:cNvSpPr>
              <a:spLocks noChangeArrowheads="1"/>
            </p:cNvSpPr>
            <p:nvPr/>
          </p:nvSpPr>
          <p:spPr bwMode="auto">
            <a:xfrm>
              <a:off x="7576318" y="3305393"/>
              <a:ext cx="266780" cy="3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9" tIns="34279" rIns="68559" bIns="34279">
              <a:spAutoFit/>
            </a:bodyPr>
            <a:lstStyle/>
            <a:p>
              <a:pPr eaLnBrk="1" hangingPunct="1"/>
              <a:r>
                <a:rPr lang="id-ID" sz="1799" b="1" dirty="0">
                  <a:solidFill>
                    <a:schemeClr val="bg1"/>
                  </a:solidFill>
                  <a:latin typeface="Arial" panose="020B0604020202020204" pitchFamily="34" charset="0"/>
                  <a:ea typeface="微软雅黑" pitchFamily="34" charset="-122"/>
                  <a:sym typeface="Arial" panose="020B0604020202020204" pitchFamily="34" charset="0"/>
                </a:rPr>
                <a:t>6</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p:txBody>
        </p:sp>
      </p:grpSp>
      <p:sp>
        <p:nvSpPr>
          <p:cNvPr id="42" name="TextBox 33"/>
          <p:cNvSpPr txBox="1"/>
          <p:nvPr/>
        </p:nvSpPr>
        <p:spPr>
          <a:xfrm>
            <a:off x="1223368" y="1070333"/>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43" name="TextBox 34"/>
          <p:cNvSpPr txBox="1"/>
          <p:nvPr/>
        </p:nvSpPr>
        <p:spPr>
          <a:xfrm>
            <a:off x="1189118" y="1378111"/>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44" name="TextBox 35"/>
          <p:cNvSpPr txBox="1"/>
          <p:nvPr/>
        </p:nvSpPr>
        <p:spPr>
          <a:xfrm>
            <a:off x="3542419" y="1070333"/>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45" name="TextBox 36"/>
          <p:cNvSpPr txBox="1"/>
          <p:nvPr/>
        </p:nvSpPr>
        <p:spPr>
          <a:xfrm>
            <a:off x="3508169" y="1378111"/>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46" name="TextBox 37"/>
          <p:cNvSpPr txBox="1"/>
          <p:nvPr/>
        </p:nvSpPr>
        <p:spPr>
          <a:xfrm>
            <a:off x="5716896" y="1070333"/>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47" name="TextBox 38"/>
          <p:cNvSpPr txBox="1"/>
          <p:nvPr/>
        </p:nvSpPr>
        <p:spPr>
          <a:xfrm>
            <a:off x="5682646" y="1378111"/>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48" name="TextBox 39"/>
          <p:cNvSpPr txBox="1"/>
          <p:nvPr/>
        </p:nvSpPr>
        <p:spPr>
          <a:xfrm>
            <a:off x="2432679" y="3769838"/>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49" name="TextBox 40"/>
          <p:cNvSpPr txBox="1"/>
          <p:nvPr/>
        </p:nvSpPr>
        <p:spPr>
          <a:xfrm>
            <a:off x="2398430" y="4077615"/>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50" name="TextBox 41"/>
          <p:cNvSpPr txBox="1"/>
          <p:nvPr/>
        </p:nvSpPr>
        <p:spPr>
          <a:xfrm>
            <a:off x="4678685" y="3769838"/>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51" name="TextBox 42"/>
          <p:cNvSpPr txBox="1"/>
          <p:nvPr/>
        </p:nvSpPr>
        <p:spPr>
          <a:xfrm>
            <a:off x="4644436" y="4077615"/>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52" name="TextBox 43"/>
          <p:cNvSpPr txBox="1"/>
          <p:nvPr/>
        </p:nvSpPr>
        <p:spPr>
          <a:xfrm>
            <a:off x="7126202" y="3769838"/>
            <a:ext cx="1107654" cy="276914"/>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点击添加文本</a:t>
            </a:r>
          </a:p>
        </p:txBody>
      </p:sp>
      <p:sp>
        <p:nvSpPr>
          <p:cNvPr id="53" name="TextBox 44"/>
          <p:cNvSpPr txBox="1"/>
          <p:nvPr/>
        </p:nvSpPr>
        <p:spPr>
          <a:xfrm>
            <a:off x="7091952" y="4077615"/>
            <a:ext cx="1326357"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endParaRPr lang="en-US" altLang="zh-CN" sz="900"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54" name="矩形 53"/>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9694862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6000"/>
                                        <p:tgtEl>
                                          <p:spTgt spid="4"/>
                                        </p:tgtEl>
                                      </p:cBhvr>
                                    </p:animEffect>
                                  </p:childTnLst>
                                </p:cTn>
                              </p:par>
                              <p:par>
                                <p:cTn id="22" presetID="22" presetClass="entr" presetSubtype="4"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par>
                                <p:cTn id="25" presetID="23" presetClass="entr" presetSubtype="288" fill="hold"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strVal val="4/3*#ppt_w"/>
                                          </p:val>
                                        </p:tav>
                                        <p:tav tm="100000">
                                          <p:val>
                                            <p:strVal val="#ppt_w"/>
                                          </p:val>
                                        </p:tav>
                                      </p:tavLst>
                                    </p:anim>
                                    <p:anim calcmode="lin" valueType="num">
                                      <p:cBhvr>
                                        <p:cTn id="28" dur="500" fill="hold"/>
                                        <p:tgtEl>
                                          <p:spTgt spid="24"/>
                                        </p:tgtEl>
                                        <p:attrNameLst>
                                          <p:attrName>ppt_h</p:attrName>
                                        </p:attrNameLst>
                                      </p:cBhvr>
                                      <p:tavLst>
                                        <p:tav tm="0">
                                          <p:val>
                                            <p:strVal val="4/3*#ppt_h"/>
                                          </p:val>
                                        </p:tav>
                                        <p:tav tm="100000">
                                          <p:val>
                                            <p:strVal val="#ppt_h"/>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par>
                                <p:cTn id="35" presetID="22" presetClass="entr" presetSubtype="1" fill="hold" nodeType="withEffect">
                                  <p:stCondLst>
                                    <p:cond delay="20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par>
                                <p:cTn id="38" presetID="23" presetClass="entr" presetSubtype="288" fill="hold" nodeType="withEffect">
                                  <p:stCondLst>
                                    <p:cond delay="25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strVal val="4/3*#ppt_w"/>
                                          </p:val>
                                        </p:tav>
                                        <p:tav tm="100000">
                                          <p:val>
                                            <p:strVal val="#ppt_w"/>
                                          </p:val>
                                        </p:tav>
                                      </p:tavLst>
                                    </p:anim>
                                    <p:anim calcmode="lin" valueType="num">
                                      <p:cBhvr>
                                        <p:cTn id="41" dur="500" fill="hold"/>
                                        <p:tgtEl>
                                          <p:spTgt spid="33"/>
                                        </p:tgtEl>
                                        <p:attrNameLst>
                                          <p:attrName>ppt_h</p:attrName>
                                        </p:attrNameLst>
                                      </p:cBhvr>
                                      <p:tavLst>
                                        <p:tav tm="0">
                                          <p:val>
                                            <p:strVal val="4/3*#ppt_h"/>
                                          </p:val>
                                        </p:tav>
                                        <p:tav tm="100000">
                                          <p:val>
                                            <p:strVal val="#ppt_h"/>
                                          </p:val>
                                        </p:tav>
                                      </p:tavLst>
                                    </p:anim>
                                  </p:childTnLst>
                                </p:cTn>
                              </p:par>
                              <p:par>
                                <p:cTn id="42" presetID="10" presetClass="entr" presetSubtype="0" fill="hold" grpId="0" nodeType="withEffect">
                                  <p:stCondLst>
                                    <p:cond delay="25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par>
                                <p:cTn id="45" presetID="10" presetClass="entr" presetSubtype="0" fill="hold" grpId="0" nodeType="withEffect">
                                  <p:stCondLst>
                                    <p:cond delay="250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22" presetClass="entr" presetSubtype="4" fill="hold" nodeType="withEffect">
                                  <p:stCondLst>
                                    <p:cond delay="300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par>
                                <p:cTn id="51" presetID="23" presetClass="entr" presetSubtype="288" fill="hold" nodeType="withEffect">
                                  <p:stCondLst>
                                    <p:cond delay="300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strVal val="4/3*#ppt_w"/>
                                          </p:val>
                                        </p:tav>
                                        <p:tav tm="100000">
                                          <p:val>
                                            <p:strVal val="#ppt_w"/>
                                          </p:val>
                                        </p:tav>
                                      </p:tavLst>
                                    </p:anim>
                                    <p:anim calcmode="lin" valueType="num">
                                      <p:cBhvr>
                                        <p:cTn id="54" dur="500" fill="hold"/>
                                        <p:tgtEl>
                                          <p:spTgt spid="27"/>
                                        </p:tgtEl>
                                        <p:attrNameLst>
                                          <p:attrName>ppt_h</p:attrName>
                                        </p:attrNameLst>
                                      </p:cBhvr>
                                      <p:tavLst>
                                        <p:tav tm="0">
                                          <p:val>
                                            <p:strVal val="4/3*#ppt_h"/>
                                          </p:val>
                                        </p:tav>
                                        <p:tav tm="100000">
                                          <p:val>
                                            <p:strVal val="#ppt_h"/>
                                          </p:val>
                                        </p:tav>
                                      </p:tavLst>
                                    </p:anim>
                                  </p:childTnLst>
                                </p:cTn>
                              </p:par>
                              <p:par>
                                <p:cTn id="55" presetID="10" presetClass="entr" presetSubtype="0" fill="hold" grpId="0" nodeType="withEffect">
                                  <p:stCondLst>
                                    <p:cond delay="300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childTnLst>
                                </p:cTn>
                              </p:par>
                              <p:par>
                                <p:cTn id="61" presetID="22" presetClass="entr" presetSubtype="1" fill="hold" nodeType="withEffect">
                                  <p:stCondLst>
                                    <p:cond delay="350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par>
                                <p:cTn id="64" presetID="23" presetClass="entr" presetSubtype="288" fill="hold" nodeType="withEffect">
                                  <p:stCondLst>
                                    <p:cond delay="400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strVal val="4/3*#ppt_w"/>
                                          </p:val>
                                        </p:tav>
                                        <p:tav tm="100000">
                                          <p:val>
                                            <p:strVal val="#ppt_w"/>
                                          </p:val>
                                        </p:tav>
                                      </p:tavLst>
                                    </p:anim>
                                    <p:anim calcmode="lin" valueType="num">
                                      <p:cBhvr>
                                        <p:cTn id="67" dur="500" fill="hold"/>
                                        <p:tgtEl>
                                          <p:spTgt spid="36"/>
                                        </p:tgtEl>
                                        <p:attrNameLst>
                                          <p:attrName>ppt_h</p:attrName>
                                        </p:attrNameLst>
                                      </p:cBhvr>
                                      <p:tavLst>
                                        <p:tav tm="0">
                                          <p:val>
                                            <p:strVal val="4/3*#ppt_h"/>
                                          </p:val>
                                        </p:tav>
                                        <p:tav tm="100000">
                                          <p:val>
                                            <p:strVal val="#ppt_h"/>
                                          </p:val>
                                        </p:tav>
                                      </p:tavLst>
                                    </p:anim>
                                  </p:childTnLst>
                                </p:cTn>
                              </p:par>
                              <p:par>
                                <p:cTn id="68" presetID="10" presetClass="entr" presetSubtype="0" fill="hold" grpId="0" nodeType="withEffect">
                                  <p:stCondLst>
                                    <p:cond delay="400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500"/>
                                        <p:tgtEl>
                                          <p:spTgt spid="51"/>
                                        </p:tgtEl>
                                      </p:cBhvr>
                                    </p:animEffect>
                                  </p:childTnLst>
                                </p:cTn>
                              </p:par>
                              <p:par>
                                <p:cTn id="74" presetID="22" presetClass="entr" presetSubtype="4" fill="hold" nodeType="withEffect">
                                  <p:stCondLst>
                                    <p:cond delay="4500"/>
                                  </p:stCondLst>
                                  <p:childTnLst>
                                    <p:set>
                                      <p:cBhvr>
                                        <p:cTn id="75" dur="1" fill="hold">
                                          <p:stCondLst>
                                            <p:cond delay="0"/>
                                          </p:stCondLst>
                                        </p:cTn>
                                        <p:tgtEl>
                                          <p:spTgt spid="18"/>
                                        </p:tgtEl>
                                        <p:attrNameLst>
                                          <p:attrName>style.visibility</p:attrName>
                                        </p:attrNameLst>
                                      </p:cBhvr>
                                      <p:to>
                                        <p:strVal val="visible"/>
                                      </p:to>
                                    </p:set>
                                    <p:animEffect transition="in" filter="wipe(down)">
                                      <p:cBhvr>
                                        <p:cTn id="76" dur="500"/>
                                        <p:tgtEl>
                                          <p:spTgt spid="18"/>
                                        </p:tgtEl>
                                      </p:cBhvr>
                                    </p:animEffect>
                                  </p:childTnLst>
                                </p:cTn>
                              </p:par>
                              <p:par>
                                <p:cTn id="77" presetID="23" presetClass="entr" presetSubtype="288" fill="hold" nodeType="withEffect">
                                  <p:stCondLst>
                                    <p:cond delay="50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strVal val="4/3*#ppt_w"/>
                                          </p:val>
                                        </p:tav>
                                        <p:tav tm="100000">
                                          <p:val>
                                            <p:strVal val="#ppt_w"/>
                                          </p:val>
                                        </p:tav>
                                      </p:tavLst>
                                    </p:anim>
                                    <p:anim calcmode="lin" valueType="num">
                                      <p:cBhvr>
                                        <p:cTn id="80" dur="500" fill="hold"/>
                                        <p:tgtEl>
                                          <p:spTgt spid="30"/>
                                        </p:tgtEl>
                                        <p:attrNameLst>
                                          <p:attrName>ppt_h</p:attrName>
                                        </p:attrNameLst>
                                      </p:cBhvr>
                                      <p:tavLst>
                                        <p:tav tm="0">
                                          <p:val>
                                            <p:strVal val="4/3*#ppt_h"/>
                                          </p:val>
                                        </p:tav>
                                        <p:tav tm="100000">
                                          <p:val>
                                            <p:strVal val="#ppt_h"/>
                                          </p:val>
                                        </p:tav>
                                      </p:tavLst>
                                    </p:anim>
                                  </p:childTnLst>
                                </p:cTn>
                              </p:par>
                              <p:par>
                                <p:cTn id="81" presetID="10" presetClass="entr" presetSubtype="0" fill="hold" grpId="0" nodeType="withEffect">
                                  <p:stCondLst>
                                    <p:cond delay="500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par>
                                <p:cTn id="84" presetID="10" presetClass="entr" presetSubtype="0" fill="hold" grpId="0" nodeType="withEffect">
                                  <p:stCondLst>
                                    <p:cond delay="500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par>
                                <p:cTn id="87" presetID="22" presetClass="entr" presetSubtype="1" fill="hold" nodeType="withEffect">
                                  <p:stCondLst>
                                    <p:cond delay="5500"/>
                                  </p:stCondLst>
                                  <p:childTnLst>
                                    <p:set>
                                      <p:cBhvr>
                                        <p:cTn id="88" dur="1" fill="hold">
                                          <p:stCondLst>
                                            <p:cond delay="0"/>
                                          </p:stCondLst>
                                        </p:cTn>
                                        <p:tgtEl>
                                          <p:spTgt spid="21"/>
                                        </p:tgtEl>
                                        <p:attrNameLst>
                                          <p:attrName>style.visibility</p:attrName>
                                        </p:attrNameLst>
                                      </p:cBhvr>
                                      <p:to>
                                        <p:strVal val="visible"/>
                                      </p:to>
                                    </p:set>
                                    <p:animEffect transition="in" filter="wipe(up)">
                                      <p:cBhvr>
                                        <p:cTn id="89" dur="500"/>
                                        <p:tgtEl>
                                          <p:spTgt spid="21"/>
                                        </p:tgtEl>
                                      </p:cBhvr>
                                    </p:animEffect>
                                  </p:childTnLst>
                                </p:cTn>
                              </p:par>
                              <p:par>
                                <p:cTn id="90" presetID="23" presetClass="entr" presetSubtype="288" fill="hold" nodeType="withEffect">
                                  <p:stCondLst>
                                    <p:cond delay="6000"/>
                                  </p:stCondLst>
                                  <p:childTnLst>
                                    <p:set>
                                      <p:cBhvr>
                                        <p:cTn id="91" dur="1" fill="hold">
                                          <p:stCondLst>
                                            <p:cond delay="0"/>
                                          </p:stCondLst>
                                        </p:cTn>
                                        <p:tgtEl>
                                          <p:spTgt spid="39"/>
                                        </p:tgtEl>
                                        <p:attrNameLst>
                                          <p:attrName>style.visibility</p:attrName>
                                        </p:attrNameLst>
                                      </p:cBhvr>
                                      <p:to>
                                        <p:strVal val="visible"/>
                                      </p:to>
                                    </p:set>
                                    <p:anim calcmode="lin" valueType="num">
                                      <p:cBhvr>
                                        <p:cTn id="92" dur="500" fill="hold"/>
                                        <p:tgtEl>
                                          <p:spTgt spid="39"/>
                                        </p:tgtEl>
                                        <p:attrNameLst>
                                          <p:attrName>ppt_w</p:attrName>
                                        </p:attrNameLst>
                                      </p:cBhvr>
                                      <p:tavLst>
                                        <p:tav tm="0">
                                          <p:val>
                                            <p:strVal val="4/3*#ppt_w"/>
                                          </p:val>
                                        </p:tav>
                                        <p:tav tm="100000">
                                          <p:val>
                                            <p:strVal val="#ppt_w"/>
                                          </p:val>
                                        </p:tav>
                                      </p:tavLst>
                                    </p:anim>
                                    <p:anim calcmode="lin" valueType="num">
                                      <p:cBhvr>
                                        <p:cTn id="93" dur="500" fill="hold"/>
                                        <p:tgtEl>
                                          <p:spTgt spid="39"/>
                                        </p:tgtEl>
                                        <p:attrNameLst>
                                          <p:attrName>ppt_h</p:attrName>
                                        </p:attrNameLst>
                                      </p:cBhvr>
                                      <p:tavLst>
                                        <p:tav tm="0">
                                          <p:val>
                                            <p:strVal val="4/3*#ppt_h"/>
                                          </p:val>
                                        </p:tav>
                                        <p:tav tm="100000">
                                          <p:val>
                                            <p:strVal val="#ppt_h"/>
                                          </p:val>
                                        </p:tav>
                                      </p:tavLst>
                                    </p:anim>
                                  </p:childTnLst>
                                </p:cTn>
                              </p:par>
                              <p:par>
                                <p:cTn id="94" presetID="10" presetClass="entr" presetSubtype="0" fill="hold" grpId="0" nodeType="withEffect">
                                  <p:stCondLst>
                                    <p:cond delay="600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childTnLst>
                                </p:cTn>
                              </p:par>
                              <p:par>
                                <p:cTn id="97" presetID="10" presetClass="entr" presetSubtype="0" fill="hold" grpId="0" nodeType="withEffect">
                                  <p:stCondLst>
                                    <p:cond delay="6000"/>
                                  </p:stCondLst>
                                  <p:childTnLst>
                                    <p:set>
                                      <p:cBhvr>
                                        <p:cTn id="98" dur="1" fill="hold">
                                          <p:stCondLst>
                                            <p:cond delay="0"/>
                                          </p:stCondLst>
                                        </p:cTn>
                                        <p:tgtEl>
                                          <p:spTgt spid="53"/>
                                        </p:tgtEl>
                                        <p:attrNameLst>
                                          <p:attrName>style.visibility</p:attrName>
                                        </p:attrNameLst>
                                      </p:cBhvr>
                                      <p:to>
                                        <p:strVal val="visible"/>
                                      </p:to>
                                    </p:set>
                                    <p:animEffect transition="in" filter="fade">
                                      <p:cBhvr>
                                        <p:cTn id="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82"/>
          <p:cNvSpPr txBox="1"/>
          <p:nvPr/>
        </p:nvSpPr>
        <p:spPr>
          <a:xfrm>
            <a:off x="1276813" y="1764068"/>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添加内容</a:t>
            </a:r>
          </a:p>
        </p:txBody>
      </p:sp>
      <p:sp>
        <p:nvSpPr>
          <p:cNvPr id="5" name="TextBox 83"/>
          <p:cNvSpPr txBox="1"/>
          <p:nvPr/>
        </p:nvSpPr>
        <p:spPr>
          <a:xfrm>
            <a:off x="1216468" y="2055725"/>
            <a:ext cx="1952018" cy="1849721"/>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您的内容打在这里，或者通过复制您的文本后，在此框中选择粘贴，您的内容打在这里，或者通过复制您的文本后，在此框中选择粘贴，</a:t>
            </a:r>
          </a:p>
          <a:p>
            <a:pPr>
              <a:lnSpc>
                <a:spcPct val="1300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a:t>
            </a:r>
          </a:p>
          <a:p>
            <a:pPr>
              <a:lnSpc>
                <a:spcPct val="1300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a:t>
            </a:r>
          </a:p>
          <a:p>
            <a:pPr>
              <a:lnSpc>
                <a:spcPct val="1300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a:t>
            </a:r>
          </a:p>
          <a:p>
            <a:pPr>
              <a:lnSpc>
                <a:spcPct val="130000"/>
              </a:lnSpc>
            </a:pPr>
            <a:endParaRPr lang="zh-CN" altLang="en-US" sz="9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1073719" y="1520869"/>
            <a:ext cx="2202763" cy="2670305"/>
          </a:xfrm>
          <a:prstGeom prst="round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1583792" y="1345430"/>
            <a:ext cx="1258039" cy="324036"/>
            <a:chOff x="2109790" y="1790699"/>
            <a:chExt cx="1677610" cy="432048"/>
          </a:xfrm>
        </p:grpSpPr>
        <p:sp>
          <p:nvSpPr>
            <p:cNvPr id="8" name="圆角矩形 7"/>
            <p:cNvSpPr/>
            <p:nvPr/>
          </p:nvSpPr>
          <p:spPr>
            <a:xfrm>
              <a:off x="2109790" y="1790699"/>
              <a:ext cx="1440160"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6"/>
            <p:cNvSpPr txBox="1"/>
            <p:nvPr/>
          </p:nvSpPr>
          <p:spPr>
            <a:xfrm>
              <a:off x="2314766" y="1820157"/>
              <a:ext cx="1472634" cy="379462"/>
            </a:xfrm>
            <a:prstGeom prst="rect">
              <a:avLst/>
            </a:prstGeom>
            <a:noFill/>
          </p:spPr>
          <p:txBody>
            <a:bodyPr wrap="square" lIns="68552" tIns="34275" rIns="68552" bIns="34275" rtlCol="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完成概述</a:t>
              </a:r>
            </a:p>
          </p:txBody>
        </p:sp>
      </p:grpSp>
      <p:grpSp>
        <p:nvGrpSpPr>
          <p:cNvPr id="10" name="组合 9"/>
          <p:cNvGrpSpPr/>
          <p:nvPr/>
        </p:nvGrpSpPr>
        <p:grpSpPr>
          <a:xfrm>
            <a:off x="5384487" y="1347907"/>
            <a:ext cx="3104013" cy="2734788"/>
            <a:chOff x="7178067" y="1794000"/>
            <a:chExt cx="4139243" cy="3646384"/>
          </a:xfrm>
        </p:grpSpPr>
        <p:grpSp>
          <p:nvGrpSpPr>
            <p:cNvPr id="11" name="组合 6"/>
            <p:cNvGrpSpPr/>
            <p:nvPr/>
          </p:nvGrpSpPr>
          <p:grpSpPr>
            <a:xfrm>
              <a:off x="7178067" y="4038192"/>
              <a:ext cx="4139243" cy="1402192"/>
              <a:chOff x="7445805" y="4169658"/>
              <a:chExt cx="4092125" cy="1402192"/>
            </a:xfrm>
          </p:grpSpPr>
          <p:pic>
            <p:nvPicPr>
              <p:cNvPr id="13"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9458303" y="4169658"/>
                <a:ext cx="2079627" cy="1402192"/>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5" cstate="print">
                <a:extLst>
                  <a:ext uri="{BEBA8EAE-BF5A-486C-A8C5-ECC9F3942E4B}">
                    <a14:imgProps xmlns:a14="http://schemas.microsoft.com/office/drawing/2010/main">
                      <a14:imgLayer r:embed="rId6">
                        <a14:imgEffect>
                          <a14:artisticPastelsSmooth/>
                        </a14:imgEffect>
                      </a14:imgLayer>
                    </a14:imgProps>
                  </a:ext>
                  <a:ext uri="{28A0092B-C50C-407E-A947-70E740481C1C}">
                    <a14:useLocalDpi xmlns:a14="http://schemas.microsoft.com/office/drawing/2010/main" val="0"/>
                  </a:ext>
                </a:extLst>
              </a:blip>
              <a:stretch>
                <a:fillRect/>
              </a:stretch>
            </p:blipFill>
            <p:spPr>
              <a:xfrm>
                <a:off x="7445805" y="4214211"/>
                <a:ext cx="1947470" cy="1313086"/>
              </a:xfrm>
              <a:prstGeom prst="rect">
                <a:avLst/>
              </a:prstGeom>
            </p:spPr>
          </p:pic>
        </p:grpSp>
        <p:pic>
          <p:nvPicPr>
            <p:cNvPr id="12" name="图片 11"/>
            <p:cNvPicPr>
              <a:picLocks noChangeAspect="1"/>
            </p:cNvPicPr>
            <p:nvPr/>
          </p:nvPicPr>
          <p:blipFill>
            <a:blip r:embed="rId7" cstate="print">
              <a:extLst>
                <a:ext uri="{BEBA8EAE-BF5A-486C-A8C5-ECC9F3942E4B}">
                  <a14:imgProps xmlns:a14="http://schemas.microsoft.com/office/drawing/2010/main">
                    <a14:imgLayer r:embed="rId8">
                      <a14:imgEffect>
                        <a14:artisticPastelsSmooth/>
                      </a14:imgEffect>
                    </a14:imgLayer>
                  </a14:imgProps>
                </a:ext>
                <a:ext uri="{28A0092B-C50C-407E-A947-70E740481C1C}">
                  <a14:useLocalDpi xmlns:a14="http://schemas.microsoft.com/office/drawing/2010/main" val="0"/>
                </a:ext>
              </a:extLst>
            </a:blip>
            <a:stretch>
              <a:fillRect/>
            </a:stretch>
          </p:blipFill>
          <p:spPr>
            <a:xfrm>
              <a:off x="7602901" y="1794000"/>
              <a:ext cx="3289573" cy="1825218"/>
            </a:xfrm>
            <a:prstGeom prst="rect">
              <a:avLst/>
            </a:prstGeom>
          </p:spPr>
        </p:pic>
      </p:grpSp>
      <p:grpSp>
        <p:nvGrpSpPr>
          <p:cNvPr id="15" name="组合 14"/>
          <p:cNvGrpSpPr/>
          <p:nvPr/>
        </p:nvGrpSpPr>
        <p:grpSpPr>
          <a:xfrm>
            <a:off x="3787697" y="1743831"/>
            <a:ext cx="1148712" cy="338123"/>
            <a:chOff x="5048726" y="2321898"/>
            <a:chExt cx="1531822" cy="450830"/>
          </a:xfrm>
          <a:solidFill>
            <a:srgbClr val="CB1B3D"/>
          </a:solidFill>
        </p:grpSpPr>
        <p:sp>
          <p:nvSpPr>
            <p:cNvPr id="17" name="圆角矩形 16"/>
            <p:cNvSpPr/>
            <p:nvPr/>
          </p:nvSpPr>
          <p:spPr>
            <a:xfrm>
              <a:off x="5048726" y="2325711"/>
              <a:ext cx="1531822" cy="4470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68"/>
            <p:cNvSpPr txBox="1"/>
            <p:nvPr/>
          </p:nvSpPr>
          <p:spPr>
            <a:xfrm>
              <a:off x="5231110" y="2321898"/>
              <a:ext cx="1244303" cy="338439"/>
            </a:xfrm>
            <a:prstGeom prst="rect">
              <a:avLst/>
            </a:prstGeom>
            <a:noFill/>
          </p:spPr>
          <p:txBody>
            <a:bodyPr wrap="square" lIns="68552" tIns="34275" rIns="68552" bIns="34275"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3"/>
          <p:cNvGrpSpPr/>
          <p:nvPr/>
        </p:nvGrpSpPr>
        <p:grpSpPr>
          <a:xfrm>
            <a:off x="3787697" y="2425095"/>
            <a:ext cx="1148712" cy="335264"/>
            <a:chOff x="5048726" y="3230247"/>
            <a:chExt cx="1531822" cy="447017"/>
          </a:xfrm>
          <a:solidFill>
            <a:srgbClr val="CB1B3D"/>
          </a:solidFill>
        </p:grpSpPr>
        <p:sp>
          <p:nvSpPr>
            <p:cNvPr id="20" name="圆角矩形 19"/>
            <p:cNvSpPr/>
            <p:nvPr/>
          </p:nvSpPr>
          <p:spPr>
            <a:xfrm>
              <a:off x="5048726" y="3230247"/>
              <a:ext cx="1531822" cy="4470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69"/>
            <p:cNvSpPr txBox="1"/>
            <p:nvPr/>
          </p:nvSpPr>
          <p:spPr>
            <a:xfrm>
              <a:off x="5231110" y="3257581"/>
              <a:ext cx="1244303" cy="338439"/>
            </a:xfrm>
            <a:prstGeom prst="rect">
              <a:avLst/>
            </a:prstGeom>
            <a:noFill/>
          </p:spPr>
          <p:txBody>
            <a:bodyPr wrap="square" lIns="68552" tIns="34275" rIns="68552" bIns="34275"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p>
          </p:txBody>
        </p:sp>
      </p:grpSp>
      <p:grpSp>
        <p:nvGrpSpPr>
          <p:cNvPr id="22" name="组合 12"/>
          <p:cNvGrpSpPr/>
          <p:nvPr/>
        </p:nvGrpSpPr>
        <p:grpSpPr>
          <a:xfrm>
            <a:off x="3787697" y="3094409"/>
            <a:ext cx="1148712" cy="335298"/>
            <a:chOff x="5048726" y="4122666"/>
            <a:chExt cx="1531822" cy="447064"/>
          </a:xfrm>
          <a:solidFill>
            <a:srgbClr val="CB1B3D"/>
          </a:solidFill>
        </p:grpSpPr>
        <p:sp>
          <p:nvSpPr>
            <p:cNvPr id="23" name="圆角矩形 22"/>
            <p:cNvSpPr/>
            <p:nvPr/>
          </p:nvSpPr>
          <p:spPr>
            <a:xfrm>
              <a:off x="5048726" y="4122713"/>
              <a:ext cx="1531822" cy="4470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70"/>
            <p:cNvSpPr txBox="1"/>
            <p:nvPr/>
          </p:nvSpPr>
          <p:spPr>
            <a:xfrm>
              <a:off x="5231110" y="4122666"/>
              <a:ext cx="1244303" cy="338440"/>
            </a:xfrm>
            <a:prstGeom prst="rect">
              <a:avLst/>
            </a:prstGeom>
            <a:noFill/>
          </p:spPr>
          <p:txBody>
            <a:bodyPr wrap="square" lIns="68552" tIns="34275" rIns="68552" bIns="34275"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p>
          </p:txBody>
        </p:sp>
      </p:grpSp>
      <p:grpSp>
        <p:nvGrpSpPr>
          <p:cNvPr id="25" name="组合 11"/>
          <p:cNvGrpSpPr/>
          <p:nvPr/>
        </p:nvGrpSpPr>
        <p:grpSpPr>
          <a:xfrm>
            <a:off x="3787697" y="3756829"/>
            <a:ext cx="1148712" cy="335263"/>
            <a:chOff x="5048726" y="5005906"/>
            <a:chExt cx="1531822" cy="447017"/>
          </a:xfrm>
          <a:solidFill>
            <a:srgbClr val="CB1B3D"/>
          </a:solidFill>
        </p:grpSpPr>
        <p:sp>
          <p:nvSpPr>
            <p:cNvPr id="26" name="圆角矩形 25"/>
            <p:cNvSpPr/>
            <p:nvPr/>
          </p:nvSpPr>
          <p:spPr>
            <a:xfrm>
              <a:off x="5048726" y="5005906"/>
              <a:ext cx="1531822" cy="4470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71"/>
            <p:cNvSpPr txBox="1"/>
            <p:nvPr/>
          </p:nvSpPr>
          <p:spPr>
            <a:xfrm>
              <a:off x="5231110" y="5015543"/>
              <a:ext cx="1244303" cy="338440"/>
            </a:xfrm>
            <a:prstGeom prst="rect">
              <a:avLst/>
            </a:prstGeom>
            <a:noFill/>
          </p:spPr>
          <p:txBody>
            <a:bodyPr wrap="square" lIns="68552" tIns="34275" rIns="68552" bIns="34275"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p>
          </p:txBody>
        </p:sp>
      </p:grpSp>
      <p:sp>
        <p:nvSpPr>
          <p:cNvPr id="28" name="燕尾形 27"/>
          <p:cNvSpPr/>
          <p:nvPr/>
        </p:nvSpPr>
        <p:spPr>
          <a:xfrm rot="5400000">
            <a:off x="4275433" y="1400854"/>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燕尾形 28"/>
          <p:cNvSpPr/>
          <p:nvPr/>
        </p:nvSpPr>
        <p:spPr>
          <a:xfrm rot="5400000">
            <a:off x="4275433" y="2157076"/>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燕尾形 29"/>
          <p:cNvSpPr/>
          <p:nvPr/>
        </p:nvSpPr>
        <p:spPr>
          <a:xfrm rot="5400000">
            <a:off x="4275433" y="2818297"/>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燕尾形 30"/>
          <p:cNvSpPr/>
          <p:nvPr/>
        </p:nvSpPr>
        <p:spPr>
          <a:xfrm rot="5400000">
            <a:off x="4275433" y="3458536"/>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1387743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par>
                          <p:cTn id="36" fill="hold">
                            <p:stCondLst>
                              <p:cond delay="3500"/>
                            </p:stCondLst>
                            <p:childTnLst>
                              <p:par>
                                <p:cTn id="37" presetID="49" presetClass="entr" presetSubtype="0" decel="10000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2" presetClass="entr" presetSubtype="4"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2" presetClass="entr" presetSubtype="4"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ppt_x"/>
                                          </p:val>
                                        </p:tav>
                                        <p:tav tm="100000">
                                          <p:val>
                                            <p:strVal val="#ppt_x"/>
                                          </p:val>
                                        </p:tav>
                                      </p:tavLst>
                                    </p:anim>
                                    <p:anim calcmode="lin" valueType="num">
                                      <p:cBhvr additive="base">
                                        <p:cTn id="66" dur="500" fill="hold"/>
                                        <p:tgtEl>
                                          <p:spTgt spid="22"/>
                                        </p:tgtEl>
                                        <p:attrNameLst>
                                          <p:attrName>ppt_y</p:attrName>
                                        </p:attrNameLst>
                                      </p:cBhvr>
                                      <p:tavLst>
                                        <p:tav tm="0">
                                          <p:val>
                                            <p:strVal val="1+#ppt_h/2"/>
                                          </p:val>
                                        </p:tav>
                                        <p:tav tm="100000">
                                          <p:val>
                                            <p:strVal val="#ppt_y"/>
                                          </p:val>
                                        </p:tav>
                                      </p:tavLst>
                                    </p:anim>
                                  </p:childTnLst>
                                </p:cTn>
                              </p:par>
                            </p:childTnLst>
                          </p:cTn>
                        </p:par>
                        <p:par>
                          <p:cTn id="67" fill="hold">
                            <p:stCondLst>
                              <p:cond delay="5500"/>
                            </p:stCondLst>
                            <p:childTnLst>
                              <p:par>
                                <p:cTn id="68" presetID="10" presetClass="entr" presetSubtype="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2" presetClass="entr" presetSubtype="4"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ppt_x"/>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p:bldP spid="5" grpId="0"/>
      <p:bldP spid="6" grpId="0" animBg="1"/>
      <p:bldP spid="28" grpId="0" animBg="1"/>
      <p:bldP spid="29" grpId="0" animBg="1"/>
      <p:bldP spid="30" grpId="0" animBg="1"/>
      <p:bldP spid="3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8"/>
          <p:cNvGrpSpPr/>
          <p:nvPr/>
        </p:nvGrpSpPr>
        <p:grpSpPr>
          <a:xfrm>
            <a:off x="4414032" y="1049114"/>
            <a:ext cx="316838" cy="3723890"/>
            <a:chOff x="4413581" y="1419610"/>
            <a:chExt cx="316838" cy="3723890"/>
          </a:xfrm>
        </p:grpSpPr>
        <p:sp>
          <p:nvSpPr>
            <p:cNvPr id="5" name="Rectangle 2"/>
            <p:cNvSpPr/>
            <p:nvPr/>
          </p:nvSpPr>
          <p:spPr>
            <a:xfrm>
              <a:off x="4485590" y="1419610"/>
              <a:ext cx="172821" cy="3723890"/>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1"/>
            <p:cNvSpPr/>
            <p:nvPr/>
          </p:nvSpPr>
          <p:spPr>
            <a:xfrm>
              <a:off x="4413581" y="1419610"/>
              <a:ext cx="316838" cy="184496"/>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4"/>
          <p:cNvGrpSpPr/>
          <p:nvPr/>
        </p:nvGrpSpPr>
        <p:grpSpPr>
          <a:xfrm>
            <a:off x="3977850" y="1452363"/>
            <a:ext cx="2265204" cy="641211"/>
            <a:chOff x="3977400" y="1822859"/>
            <a:chExt cx="2265204" cy="641211"/>
          </a:xfrm>
        </p:grpSpPr>
        <p:sp>
          <p:nvSpPr>
            <p:cNvPr id="8" name="Rectangle 37"/>
            <p:cNvSpPr/>
            <p:nvPr/>
          </p:nvSpPr>
          <p:spPr>
            <a:xfrm>
              <a:off x="4485589" y="237182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Pentagon 55"/>
            <p:cNvSpPr/>
            <p:nvPr/>
          </p:nvSpPr>
          <p:spPr>
            <a:xfrm>
              <a:off x="3977400" y="1822859"/>
              <a:ext cx="2265204" cy="580410"/>
            </a:xfrm>
            <a:prstGeom prst="homePlate">
              <a:avLst>
                <a:gd name="adj" fmla="val 381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5"/>
          <p:cNvGrpSpPr/>
          <p:nvPr/>
        </p:nvGrpSpPr>
        <p:grpSpPr>
          <a:xfrm>
            <a:off x="2671419" y="2248994"/>
            <a:ext cx="2265204" cy="642218"/>
            <a:chOff x="2670969" y="2619490"/>
            <a:chExt cx="2265204" cy="642218"/>
          </a:xfrm>
        </p:grpSpPr>
        <p:sp>
          <p:nvSpPr>
            <p:cNvPr id="11" name="Rectangle 38"/>
            <p:cNvSpPr/>
            <p:nvPr/>
          </p:nvSpPr>
          <p:spPr>
            <a:xfrm>
              <a:off x="4485589" y="3169460"/>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Pentagon 12"/>
            <p:cNvSpPr/>
            <p:nvPr/>
          </p:nvSpPr>
          <p:spPr>
            <a:xfrm rot="10800000">
              <a:off x="2670969" y="2619490"/>
              <a:ext cx="2265204" cy="580410"/>
            </a:xfrm>
            <a:prstGeom prst="homePlate">
              <a:avLst>
                <a:gd name="adj" fmla="val 38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6"/>
          <p:cNvGrpSpPr/>
          <p:nvPr/>
        </p:nvGrpSpPr>
        <p:grpSpPr>
          <a:xfrm>
            <a:off x="3977850" y="3036783"/>
            <a:ext cx="2265204" cy="637440"/>
            <a:chOff x="3977400" y="3407280"/>
            <a:chExt cx="2265204" cy="637440"/>
          </a:xfrm>
        </p:grpSpPr>
        <p:sp>
          <p:nvSpPr>
            <p:cNvPr id="14" name="Rectangle 39"/>
            <p:cNvSpPr/>
            <p:nvPr/>
          </p:nvSpPr>
          <p:spPr>
            <a:xfrm>
              <a:off x="4485589" y="395247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Pentagon 13"/>
            <p:cNvSpPr/>
            <p:nvPr/>
          </p:nvSpPr>
          <p:spPr>
            <a:xfrm>
              <a:off x="3977400" y="3407280"/>
              <a:ext cx="2265204" cy="580410"/>
            </a:xfrm>
            <a:prstGeom prst="homePlate">
              <a:avLst>
                <a:gd name="adj" fmla="val 381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7"/>
          <p:cNvGrpSpPr/>
          <p:nvPr/>
        </p:nvGrpSpPr>
        <p:grpSpPr>
          <a:xfrm>
            <a:off x="2671419" y="3881040"/>
            <a:ext cx="2265204" cy="638274"/>
            <a:chOff x="2670969" y="4251536"/>
            <a:chExt cx="2265204" cy="638274"/>
          </a:xfrm>
        </p:grpSpPr>
        <p:sp>
          <p:nvSpPr>
            <p:cNvPr id="18" name="Rectangle 40"/>
            <p:cNvSpPr/>
            <p:nvPr/>
          </p:nvSpPr>
          <p:spPr>
            <a:xfrm>
              <a:off x="4485589" y="479756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Pentagon 14"/>
            <p:cNvSpPr/>
            <p:nvPr/>
          </p:nvSpPr>
          <p:spPr>
            <a:xfrm rot="10800000">
              <a:off x="2670969" y="4251536"/>
              <a:ext cx="2265204" cy="580410"/>
            </a:xfrm>
            <a:prstGeom prst="homePlate">
              <a:avLst>
                <a:gd name="adj" fmla="val 381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Freeform 122"/>
          <p:cNvSpPr>
            <a:spLocks noEditPoints="1"/>
          </p:cNvSpPr>
          <p:nvPr/>
        </p:nvSpPr>
        <p:spPr bwMode="auto">
          <a:xfrm>
            <a:off x="4342564" y="2379449"/>
            <a:ext cx="439353" cy="344809"/>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66"/>
          <p:cNvSpPr>
            <a:spLocks noEditPoints="1"/>
          </p:cNvSpPr>
          <p:nvPr/>
        </p:nvSpPr>
        <p:spPr bwMode="auto">
          <a:xfrm>
            <a:off x="4138270" y="1538243"/>
            <a:ext cx="377030" cy="379802"/>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5"/>
          <p:cNvSpPr/>
          <p:nvPr/>
        </p:nvSpPr>
        <p:spPr bwMode="auto">
          <a:xfrm>
            <a:off x="4194611" y="3151998"/>
            <a:ext cx="378651" cy="32651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7"/>
          <p:cNvSpPr>
            <a:spLocks noEditPoints="1"/>
          </p:cNvSpPr>
          <p:nvPr/>
        </p:nvSpPr>
        <p:spPr bwMode="auto">
          <a:xfrm>
            <a:off x="4411513" y="3991304"/>
            <a:ext cx="361596" cy="36672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19"/>
          <p:cNvSpPr/>
          <p:nvPr/>
        </p:nvSpPr>
        <p:spPr>
          <a:xfrm>
            <a:off x="4704928" y="1620422"/>
            <a:ext cx="1077218" cy="215315"/>
          </a:xfrm>
          <a:prstGeom prst="rect">
            <a:avLst/>
          </a:prstGeom>
        </p:spPr>
        <p:txBody>
          <a:bodyPr wrap="none" lIns="0" tIns="0" rIns="0" bIns="0">
            <a:spAutoFit/>
          </a:bodyPr>
          <a:lstStyle/>
          <a:p>
            <a:r>
              <a:rPr lang="zh-CN" alt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0"/>
          <p:cNvSpPr/>
          <p:nvPr/>
        </p:nvSpPr>
        <p:spPr>
          <a:xfrm>
            <a:off x="2989152" y="2444132"/>
            <a:ext cx="1077218" cy="215315"/>
          </a:xfrm>
          <a:prstGeom prst="rect">
            <a:avLst/>
          </a:prstGeom>
        </p:spPr>
        <p:txBody>
          <a:bodyPr wrap="none" lIns="0" tIns="0" rIns="0" bIns="0">
            <a:spAutoFit/>
          </a:bodyPr>
          <a:lstStyle/>
          <a:p>
            <a:r>
              <a:rPr lang="zh-CN" alt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1"/>
          <p:cNvSpPr/>
          <p:nvPr/>
        </p:nvSpPr>
        <p:spPr>
          <a:xfrm>
            <a:off x="4685878" y="3207536"/>
            <a:ext cx="1077218" cy="215315"/>
          </a:xfrm>
          <a:prstGeom prst="rect">
            <a:avLst/>
          </a:prstGeom>
        </p:spPr>
        <p:txBody>
          <a:bodyPr wrap="none" lIns="0" tIns="0" rIns="0" bIns="0">
            <a:spAutoFit/>
          </a:bodyPr>
          <a:lstStyle/>
          <a:p>
            <a:r>
              <a:rPr lang="zh-CN" alt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2"/>
          <p:cNvSpPr/>
          <p:nvPr/>
        </p:nvSpPr>
        <p:spPr>
          <a:xfrm>
            <a:off x="3047112" y="4057418"/>
            <a:ext cx="1077218" cy="215315"/>
          </a:xfrm>
          <a:prstGeom prst="rect">
            <a:avLst/>
          </a:prstGeom>
        </p:spPr>
        <p:txBody>
          <a:bodyPr wrap="none" lIns="0" tIns="0" rIns="0" bIns="0">
            <a:spAutoFit/>
          </a:bodyPr>
          <a:lstStyle/>
          <a:p>
            <a:r>
              <a:rPr lang="zh-CN" alt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57"/>
          <p:cNvGrpSpPr/>
          <p:nvPr/>
        </p:nvGrpSpPr>
        <p:grpSpPr>
          <a:xfrm>
            <a:off x="1634494" y="3014089"/>
            <a:ext cx="2247089" cy="517736"/>
            <a:chOff x="-267404" y="3206989"/>
            <a:chExt cx="2247089" cy="517735"/>
          </a:xfrm>
        </p:grpSpPr>
        <p:sp>
          <p:nvSpPr>
            <p:cNvPr id="29" name="TextBox 26"/>
            <p:cNvSpPr txBox="1"/>
            <p:nvPr/>
          </p:nvSpPr>
          <p:spPr>
            <a:xfrm>
              <a:off x="-267404" y="3416692"/>
              <a:ext cx="2247089" cy="308032"/>
            </a:xfrm>
            <a:prstGeom prst="rect">
              <a:avLst/>
            </a:prstGeom>
            <a:noFill/>
          </p:spPr>
          <p:txBody>
            <a:bodyPr wrap="square" lIns="0" tIns="0" rIns="0" bIns="0" rtlCol="0">
              <a:spAutoFit/>
            </a:bodyPr>
            <a:lstStyle/>
            <a:p>
              <a:pPr algn="r" defTabSz="913924">
                <a:spcBef>
                  <a:spcPct val="20000"/>
                </a:spcBef>
                <a:defRPr/>
              </a:pPr>
              <a:r>
                <a:rPr lang="zh-CN" altLang="en-US" sz="1001" dirty="0">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a:t>
              </a:r>
              <a:endParaRPr lang="en-US" sz="1001"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7"/>
            <p:cNvSpPr/>
            <p:nvPr/>
          </p:nvSpPr>
          <p:spPr>
            <a:xfrm>
              <a:off x="902467" y="3206989"/>
              <a:ext cx="1077218" cy="215315"/>
            </a:xfrm>
            <a:prstGeom prst="rect">
              <a:avLst/>
            </a:prstGeom>
          </p:spPr>
          <p:txBody>
            <a:bodyPr wrap="none" lIns="0" tIns="0" rIns="0" bIns="0">
              <a:spAutoFit/>
            </a:bodyPr>
            <a:lstStyle/>
            <a:p>
              <a:pPr algn="r"/>
              <a:r>
                <a:rPr lang="zh-CN" altLang="en-US" sz="1399"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58"/>
          <p:cNvGrpSpPr/>
          <p:nvPr/>
        </p:nvGrpSpPr>
        <p:grpSpPr>
          <a:xfrm>
            <a:off x="5026218" y="2203698"/>
            <a:ext cx="2276195" cy="508211"/>
            <a:chOff x="7174424" y="1400217"/>
            <a:chExt cx="2276195" cy="508210"/>
          </a:xfrm>
        </p:grpSpPr>
        <p:sp>
          <p:nvSpPr>
            <p:cNvPr id="32" name="TextBox 29"/>
            <p:cNvSpPr txBox="1"/>
            <p:nvPr/>
          </p:nvSpPr>
          <p:spPr>
            <a:xfrm>
              <a:off x="7174424" y="1600395"/>
              <a:ext cx="2276195" cy="308032"/>
            </a:xfrm>
            <a:prstGeom prst="rect">
              <a:avLst/>
            </a:prstGeom>
            <a:noFill/>
          </p:spPr>
          <p:txBody>
            <a:bodyPr wrap="square" lIns="0" tIns="0" rIns="0" bIns="0" rtlCol="0">
              <a:spAutoFit/>
            </a:bodyPr>
            <a:lstStyle/>
            <a:p>
              <a:pPr defTabSz="913924">
                <a:spcBef>
                  <a:spcPct val="20000"/>
                </a:spcBef>
                <a:defRPr/>
              </a:pPr>
              <a:r>
                <a:rPr lang="zh-CN" altLang="en-US" sz="1001" dirty="0">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a:t>
              </a:r>
              <a:endParaRPr lang="en-US" sz="1001"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0"/>
            <p:cNvSpPr/>
            <p:nvPr/>
          </p:nvSpPr>
          <p:spPr>
            <a:xfrm>
              <a:off x="7174424" y="1400217"/>
              <a:ext cx="1077218" cy="215315"/>
            </a:xfrm>
            <a:prstGeom prst="rect">
              <a:avLst/>
            </a:prstGeom>
          </p:spPr>
          <p:txBody>
            <a:bodyPr wrap="none" lIns="0" tIns="0" rIns="0" bIns="0">
              <a:spAutoFit/>
            </a:bodyPr>
            <a:lstStyle/>
            <a:p>
              <a:r>
                <a:rPr lang="zh-CN" altLang="en-US" sz="1399"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56"/>
          <p:cNvGrpSpPr/>
          <p:nvPr/>
        </p:nvGrpSpPr>
        <p:grpSpPr>
          <a:xfrm>
            <a:off x="1591071" y="1406785"/>
            <a:ext cx="2276196" cy="498686"/>
            <a:chOff x="-296510" y="1420651"/>
            <a:chExt cx="2276196" cy="498685"/>
          </a:xfrm>
        </p:grpSpPr>
        <p:sp>
          <p:nvSpPr>
            <p:cNvPr id="35" name="TextBox 32"/>
            <p:cNvSpPr txBox="1"/>
            <p:nvPr/>
          </p:nvSpPr>
          <p:spPr>
            <a:xfrm>
              <a:off x="-296510" y="1611304"/>
              <a:ext cx="2276196" cy="308032"/>
            </a:xfrm>
            <a:prstGeom prst="rect">
              <a:avLst/>
            </a:prstGeom>
            <a:noFill/>
          </p:spPr>
          <p:txBody>
            <a:bodyPr wrap="square" lIns="0" tIns="0" rIns="0" bIns="0" rtlCol="0">
              <a:spAutoFit/>
            </a:bodyPr>
            <a:lstStyle/>
            <a:p>
              <a:pPr algn="r" defTabSz="913924">
                <a:spcBef>
                  <a:spcPct val="20000"/>
                </a:spcBef>
                <a:defRPr/>
              </a:pPr>
              <a:r>
                <a:rPr lang="zh-CN" altLang="en-US" sz="1001" dirty="0">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a:t>
              </a:r>
              <a:endParaRPr lang="en-US" sz="1001"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3"/>
            <p:cNvSpPr/>
            <p:nvPr/>
          </p:nvSpPr>
          <p:spPr>
            <a:xfrm>
              <a:off x="902467" y="1420651"/>
              <a:ext cx="1077218" cy="215315"/>
            </a:xfrm>
            <a:prstGeom prst="rect">
              <a:avLst/>
            </a:prstGeom>
          </p:spPr>
          <p:txBody>
            <a:bodyPr wrap="none" lIns="0" tIns="0" rIns="0" bIns="0">
              <a:spAutoFit/>
            </a:bodyPr>
            <a:lstStyle/>
            <a:p>
              <a:pPr algn="r"/>
              <a:r>
                <a:rPr lang="zh-CN" altLang="en-US" sz="13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58"/>
          <p:cNvGrpSpPr/>
          <p:nvPr/>
        </p:nvGrpSpPr>
        <p:grpSpPr>
          <a:xfrm>
            <a:off x="5019232" y="3819932"/>
            <a:ext cx="2276195" cy="508211"/>
            <a:chOff x="7174424" y="1400217"/>
            <a:chExt cx="2276195" cy="508210"/>
          </a:xfrm>
        </p:grpSpPr>
        <p:sp>
          <p:nvSpPr>
            <p:cNvPr id="38" name="TextBox 35"/>
            <p:cNvSpPr txBox="1"/>
            <p:nvPr/>
          </p:nvSpPr>
          <p:spPr>
            <a:xfrm>
              <a:off x="7174424" y="1600395"/>
              <a:ext cx="2276195" cy="308032"/>
            </a:xfrm>
            <a:prstGeom prst="rect">
              <a:avLst/>
            </a:prstGeom>
            <a:noFill/>
          </p:spPr>
          <p:txBody>
            <a:bodyPr wrap="square" lIns="0" tIns="0" rIns="0" bIns="0" rtlCol="0">
              <a:spAutoFit/>
            </a:bodyPr>
            <a:lstStyle/>
            <a:p>
              <a:pPr defTabSz="913924">
                <a:spcBef>
                  <a:spcPct val="20000"/>
                </a:spcBef>
                <a:defRPr/>
              </a:pPr>
              <a:r>
                <a:rPr lang="zh-CN" altLang="en-US" sz="1001" dirty="0">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a:t>
              </a:r>
              <a:endParaRPr lang="en-US" sz="100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6"/>
            <p:cNvSpPr/>
            <p:nvPr/>
          </p:nvSpPr>
          <p:spPr>
            <a:xfrm>
              <a:off x="7174424" y="1400217"/>
              <a:ext cx="1077218" cy="215315"/>
            </a:xfrm>
            <a:prstGeom prst="rect">
              <a:avLst/>
            </a:prstGeom>
          </p:spPr>
          <p:txBody>
            <a:bodyPr wrap="none" lIns="0" tIns="0" rIns="0" bIns="0">
              <a:spAutoFit/>
            </a:bodyPr>
            <a:lstStyle/>
            <a:p>
              <a:r>
                <a:rPr lang="zh-CN" altLang="en-US" sz="1399"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399"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矩形 39"/>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0747212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 presetClass="entr" presetSubtype="8" accel="20000" decel="2000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0-#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childTnLst>
                          </p:cTn>
                        </p:par>
                        <p:par>
                          <p:cTn id="50" fill="hold">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par>
                                <p:cTn id="54" presetID="2" presetClass="entr" presetSubtype="2" accel="20000" decel="20000"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1+#ppt_w/2"/>
                                          </p:val>
                                        </p:tav>
                                        <p:tav tm="100000">
                                          <p:val>
                                            <p:strVal val="#ppt_x"/>
                                          </p:val>
                                        </p:tav>
                                      </p:tavLst>
                                    </p:anim>
                                    <p:anim calcmode="lin" valueType="num">
                                      <p:cBhvr additive="base">
                                        <p:cTn id="57" dur="500" fill="hold"/>
                                        <p:tgtEl>
                                          <p:spTgt spid="31"/>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par>
                                <p:cTn id="72" presetID="2" presetClass="entr" presetSubtype="8" accel="20000" decel="20000"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0-#ppt_w/2"/>
                                          </p:val>
                                        </p:tav>
                                        <p:tav tm="100000">
                                          <p:val>
                                            <p:strVal val="#ppt_x"/>
                                          </p:val>
                                        </p:tav>
                                      </p:tavLst>
                                    </p:anim>
                                    <p:anim calcmode="lin" valueType="num">
                                      <p:cBhvr additive="base">
                                        <p:cTn id="75" dur="500" fill="hold"/>
                                        <p:tgtEl>
                                          <p:spTgt spid="28"/>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2"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500"/>
                                        <p:tgtEl>
                                          <p:spTgt spid="17"/>
                                        </p:tgtEl>
                                      </p:cBhvr>
                                    </p:animEffect>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Effect transition="in" filter="fade">
                                      <p:cBhvr>
                                        <p:cTn id="85" dur="500"/>
                                        <p:tgtEl>
                                          <p:spTgt spid="23"/>
                                        </p:tgtEl>
                                      </p:cBhvr>
                                    </p:animEffect>
                                  </p:childTnLst>
                                </p:cTn>
                              </p:par>
                            </p:childTnLst>
                          </p:cTn>
                        </p:par>
                        <p:par>
                          <p:cTn id="86" fill="hold">
                            <p:stCondLst>
                              <p:cond delay="7500"/>
                            </p:stCondLst>
                            <p:childTnLst>
                              <p:par>
                                <p:cTn id="87" presetID="22" presetClass="entr" presetSubtype="2"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right)">
                                      <p:cBhvr>
                                        <p:cTn id="89" dur="500"/>
                                        <p:tgtEl>
                                          <p:spTgt spid="27"/>
                                        </p:tgtEl>
                                      </p:cBhvr>
                                    </p:animEffect>
                                  </p:childTnLst>
                                </p:cTn>
                              </p:par>
                              <p:par>
                                <p:cTn id="90" presetID="2" presetClass="entr" presetSubtype="2" accel="20000" decel="20000" fill="hold"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1+#ppt_w/2"/>
                                          </p:val>
                                        </p:tav>
                                        <p:tav tm="100000">
                                          <p:val>
                                            <p:strVal val="#ppt_x"/>
                                          </p:val>
                                        </p:tav>
                                      </p:tavLst>
                                    </p:anim>
                                    <p:anim calcmode="lin" valueType="num">
                                      <p:cBhvr additive="base">
                                        <p:cTn id="9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20" grpId="0" bldLvl="0" animBg="1"/>
      <p:bldP spid="21" grpId="0" bldLvl="0" animBg="1"/>
      <p:bldP spid="22" grpId="0" bldLvl="0" animBg="1"/>
      <p:bldP spid="23" grpId="0" bldLvl="0" animBg="1"/>
      <p:bldP spid="24" grpId="0"/>
      <p:bldP spid="25" grpId="0"/>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50"/>
          <p:cNvGrpSpPr/>
          <p:nvPr/>
        </p:nvGrpSpPr>
        <p:grpSpPr>
          <a:xfrm>
            <a:off x="1841609" y="1070583"/>
            <a:ext cx="2674638" cy="1113957"/>
            <a:chOff x="1847851" y="1398216"/>
            <a:chExt cx="2674638" cy="1113957"/>
          </a:xfrm>
        </p:grpSpPr>
        <p:sp>
          <p:nvSpPr>
            <p:cNvPr id="5" name="Flowchart: Merge 18"/>
            <p:cNvSpPr/>
            <p:nvPr/>
          </p:nvSpPr>
          <p:spPr>
            <a:xfrm rot="4500000">
              <a:off x="2609410" y="936612"/>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Oval 27"/>
            <p:cNvSpPr/>
            <p:nvPr/>
          </p:nvSpPr>
          <p:spPr>
            <a:xfrm>
              <a:off x="3702473" y="1398216"/>
              <a:ext cx="820016" cy="820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34"/>
            <p:cNvSpPr>
              <a:spLocks noEditPoints="1"/>
            </p:cNvSpPr>
            <p:nvPr/>
          </p:nvSpPr>
          <p:spPr bwMode="auto">
            <a:xfrm>
              <a:off x="3964453" y="1680807"/>
              <a:ext cx="296056" cy="2548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52"/>
          <p:cNvGrpSpPr/>
          <p:nvPr/>
        </p:nvGrpSpPr>
        <p:grpSpPr>
          <a:xfrm>
            <a:off x="1841611" y="3067153"/>
            <a:ext cx="2674637" cy="1110539"/>
            <a:chOff x="1847852" y="3394786"/>
            <a:chExt cx="2674637" cy="1110539"/>
          </a:xfrm>
        </p:grpSpPr>
        <p:sp>
          <p:nvSpPr>
            <p:cNvPr id="9" name="Flowchart: Merge 19"/>
            <p:cNvSpPr/>
            <p:nvPr/>
          </p:nvSpPr>
          <p:spPr>
            <a:xfrm rot="17100000" flipV="1">
              <a:off x="2609411" y="2633227"/>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Oval 28"/>
            <p:cNvSpPr/>
            <p:nvPr/>
          </p:nvSpPr>
          <p:spPr>
            <a:xfrm>
              <a:off x="3702473" y="3685309"/>
              <a:ext cx="820016" cy="820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78"/>
            <p:cNvSpPr>
              <a:spLocks noEditPoints="1"/>
            </p:cNvSpPr>
            <p:nvPr/>
          </p:nvSpPr>
          <p:spPr bwMode="auto">
            <a:xfrm>
              <a:off x="3964453" y="3983828"/>
              <a:ext cx="296056" cy="22297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51"/>
          <p:cNvGrpSpPr/>
          <p:nvPr/>
        </p:nvGrpSpPr>
        <p:grpSpPr>
          <a:xfrm>
            <a:off x="1841611" y="2225154"/>
            <a:ext cx="2674636" cy="820016"/>
            <a:chOff x="1847853" y="2552788"/>
            <a:chExt cx="2674636" cy="820016"/>
          </a:xfrm>
        </p:grpSpPr>
        <p:sp>
          <p:nvSpPr>
            <p:cNvPr id="13" name="Flowchart: Merge 20"/>
            <p:cNvSpPr/>
            <p:nvPr/>
          </p:nvSpPr>
          <p:spPr>
            <a:xfrm rot="16200000" flipV="1">
              <a:off x="2609412" y="1795115"/>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Oval 29"/>
            <p:cNvSpPr/>
            <p:nvPr/>
          </p:nvSpPr>
          <p:spPr>
            <a:xfrm>
              <a:off x="3702473" y="2552788"/>
              <a:ext cx="820016" cy="820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86"/>
            <p:cNvSpPr>
              <a:spLocks noEditPoints="1"/>
            </p:cNvSpPr>
            <p:nvPr/>
          </p:nvSpPr>
          <p:spPr bwMode="auto">
            <a:xfrm>
              <a:off x="4011109" y="2792234"/>
              <a:ext cx="202744" cy="34112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Oval 26"/>
          <p:cNvSpPr/>
          <p:nvPr/>
        </p:nvSpPr>
        <p:spPr>
          <a:xfrm>
            <a:off x="622409" y="2074472"/>
            <a:ext cx="1219200" cy="1219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45"/>
          <p:cNvSpPr/>
          <p:nvPr/>
        </p:nvSpPr>
        <p:spPr bwMode="auto">
          <a:xfrm>
            <a:off x="990994" y="2281208"/>
            <a:ext cx="456462" cy="45646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3"/>
          <p:cNvSpPr txBox="1"/>
          <p:nvPr/>
        </p:nvSpPr>
        <p:spPr>
          <a:xfrm>
            <a:off x="728327" y="2847851"/>
            <a:ext cx="1007365" cy="18466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24">
              <a:spcBef>
                <a:spcPct val="20000"/>
              </a:spcBef>
              <a:defRPr/>
            </a:pP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22"/>
          <p:cNvGrpSpPr/>
          <p:nvPr/>
        </p:nvGrpSpPr>
        <p:grpSpPr>
          <a:xfrm>
            <a:off x="4813409" y="1139216"/>
            <a:ext cx="3629024" cy="647286"/>
            <a:chOff x="648100" y="3562350"/>
            <a:chExt cx="3583374" cy="914400"/>
          </a:xfrm>
        </p:grpSpPr>
        <p:sp>
          <p:nvSpPr>
            <p:cNvPr id="21" name="Rectangle 23"/>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4"/>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ooter Text"/>
          <p:cNvSpPr txBox="1"/>
          <p:nvPr/>
        </p:nvSpPr>
        <p:spPr>
          <a:xfrm>
            <a:off x="4997395" y="1201250"/>
            <a:ext cx="3389674" cy="523348"/>
          </a:xfrm>
          <a:prstGeom prst="rect">
            <a:avLst/>
          </a:prstGeom>
          <a:noFill/>
        </p:spPr>
        <p:txBody>
          <a:bodyPr wrap="square" lIns="0" tIns="0" rIns="0" bIns="0" rtlCol="0">
            <a:spAutoFit/>
          </a:bodyPr>
          <a:lstStyle/>
          <a:p>
            <a:r>
              <a:rPr lang="zh-CN" altLang="en-US" sz="1399"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单击编辑标题</a:t>
            </a:r>
            <a:br>
              <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单击此处可编辑内容单击此处可编辑内容单击此处可编辑内容单击此处可编辑内容单击此处可编辑内容单击此处可编辑</a:t>
            </a:r>
            <a:endPar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33"/>
          <p:cNvGrpSpPr/>
          <p:nvPr/>
        </p:nvGrpSpPr>
        <p:grpSpPr>
          <a:xfrm>
            <a:off x="4813409" y="2282216"/>
            <a:ext cx="3629024" cy="647286"/>
            <a:chOff x="648100" y="3562350"/>
            <a:chExt cx="3583374" cy="914400"/>
          </a:xfrm>
        </p:grpSpPr>
        <p:sp>
          <p:nvSpPr>
            <p:cNvPr id="25" name="Rectangle 38"/>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39"/>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Footer Text"/>
          <p:cNvSpPr txBox="1"/>
          <p:nvPr/>
        </p:nvSpPr>
        <p:spPr>
          <a:xfrm>
            <a:off x="4997395" y="2344250"/>
            <a:ext cx="3389674" cy="523348"/>
          </a:xfrm>
          <a:prstGeom prst="rect">
            <a:avLst/>
          </a:prstGeom>
          <a:noFill/>
        </p:spPr>
        <p:txBody>
          <a:bodyPr wrap="square" lIns="0" tIns="0" rIns="0" bIns="0" rtlCol="0">
            <a:spAutoFit/>
          </a:bodyPr>
          <a:lstStyle/>
          <a:p>
            <a:r>
              <a:rPr lang="zh-CN" altLang="en-US" sz="1399"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单击编辑标题</a:t>
            </a:r>
            <a:br>
              <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单击此处可编辑内容单击此处可编辑内容单击此处可编辑内容单击此处可编辑内容单击此处可编辑内容单击此处可编辑</a:t>
            </a:r>
            <a:endPar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43"/>
          <p:cNvGrpSpPr/>
          <p:nvPr/>
        </p:nvGrpSpPr>
        <p:grpSpPr>
          <a:xfrm>
            <a:off x="4813409" y="3491891"/>
            <a:ext cx="3629024" cy="647286"/>
            <a:chOff x="648100" y="3562350"/>
            <a:chExt cx="3583374" cy="914400"/>
          </a:xfrm>
        </p:grpSpPr>
        <p:sp>
          <p:nvSpPr>
            <p:cNvPr id="29" name="Rectangle 45"/>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4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ooter Text"/>
          <p:cNvSpPr txBox="1"/>
          <p:nvPr/>
        </p:nvSpPr>
        <p:spPr>
          <a:xfrm>
            <a:off x="4997395" y="3553925"/>
            <a:ext cx="3389674" cy="523348"/>
          </a:xfrm>
          <a:prstGeom prst="rect">
            <a:avLst/>
          </a:prstGeom>
          <a:noFill/>
        </p:spPr>
        <p:txBody>
          <a:bodyPr wrap="square" lIns="0" tIns="0" rIns="0" bIns="0" rtlCol="0">
            <a:spAutoFit/>
          </a:bodyPr>
          <a:lstStyle/>
          <a:p>
            <a:r>
              <a:rPr lang="zh-CN" altLang="en-US" sz="1399"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单击编辑标题</a:t>
            </a:r>
            <a:br>
              <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单击此处可编辑内容单击此处可编辑内容单击此处可编辑内容单击此处可编辑内容单击此处可编辑内容单击此处可编辑</a:t>
            </a:r>
            <a:endParaRPr lang="en-US" sz="100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6242"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3128001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500"/>
                                        <p:tgtEl>
                                          <p:spTgt spid="8"/>
                                        </p:tgtEl>
                                      </p:cBhvr>
                                    </p:animEffect>
                                  </p:childTnLst>
                                </p:cTn>
                              </p:par>
                            </p:childTnLst>
                          </p:cTn>
                        </p:par>
                        <p:par>
                          <p:cTn id="64" fill="hold">
                            <p:stCondLst>
                              <p:cond delay="6500"/>
                            </p:stCondLst>
                            <p:childTnLst>
                              <p:par>
                                <p:cTn id="65" presetID="2" presetClass="entr" presetSubtype="4" accel="50000" decel="5000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7" grpId="0" bldLvl="0" animBg="1"/>
      <p:bldP spid="18" grpId="0" bldLvl="0" animBg="1"/>
      <p:bldP spid="19" grpId="0"/>
      <p:bldP spid="23" grpId="0"/>
      <p:bldP spid="27"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23928" y="1707654"/>
            <a:ext cx="2857500" cy="1015663"/>
          </a:xfrm>
          <a:prstGeom prst="rect">
            <a:avLst/>
          </a:prstGeom>
          <a:noFill/>
        </p:spPr>
        <p:txBody>
          <a:bodyPr wrap="square" rtlCol="0">
            <a:spAutoFit/>
          </a:bodyPr>
          <a:lstStyle/>
          <a:p>
            <a:pPr algn="ct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第一章标题</a:t>
            </a:r>
            <a:r>
              <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CHAPTER ONE</a:t>
            </a:r>
            <a:endPar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0" y="1895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2490193" y="1586762"/>
            <a:ext cx="1463043" cy="1168783"/>
            <a:chOff x="2490193" y="1586762"/>
            <a:chExt cx="1463043" cy="1168783"/>
          </a:xfrm>
        </p:grpSpPr>
        <p:sp>
          <p:nvSpPr>
            <p:cNvPr id="8" name="矩形 7"/>
            <p:cNvSpPr/>
            <p:nvPr/>
          </p:nvSpPr>
          <p:spPr>
            <a:xfrm>
              <a:off x="2681655" y="1675425"/>
              <a:ext cx="1080120" cy="10801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2681655" y="2427733"/>
              <a:ext cx="1080120" cy="3278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0193" y="1586762"/>
              <a:ext cx="1463043" cy="1075946"/>
            </a:xfrm>
            <a:prstGeom prst="rect">
              <a:avLst/>
            </a:prstGeom>
          </p:spPr>
        </p:pic>
      </p:grpSp>
    </p:spTree>
    <p:extLst>
      <p:ext uri="{BB962C8B-B14F-4D97-AF65-F5344CB8AC3E}">
        <p14:creationId xmlns:p14="http://schemas.microsoft.com/office/powerpoint/2010/main" val="47725713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46200"/>
          <a:stretch/>
        </p:blipFill>
        <p:spPr>
          <a:xfrm>
            <a:off x="0" y="2379825"/>
            <a:ext cx="9144000" cy="2767236"/>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0072" y="3065066"/>
            <a:ext cx="1679067" cy="1234814"/>
          </a:xfrm>
          <a:prstGeom prst="rect">
            <a:avLst/>
          </a:prstGeom>
        </p:spPr>
      </p:pic>
      <p:sp>
        <p:nvSpPr>
          <p:cNvPr id="7" name="矩形 6"/>
          <p:cNvSpPr/>
          <p:nvPr/>
        </p:nvSpPr>
        <p:spPr>
          <a:xfrm>
            <a:off x="1997894" y="1491630"/>
            <a:ext cx="5238402" cy="923330"/>
          </a:xfrm>
          <a:prstGeom prst="rect">
            <a:avLst/>
          </a:prstGeom>
        </p:spPr>
        <p:txBody>
          <a:bodyPr wrap="square">
            <a:spAutoFit/>
          </a:bodyPr>
          <a:lstStyle/>
          <a:p>
            <a:pPr algn="ctr"/>
            <a:r>
              <a:rPr lang="zh-CN" altLang="en-US" sz="5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感谢您的聆听！</a:t>
            </a:r>
          </a:p>
        </p:txBody>
      </p:sp>
      <p:sp>
        <p:nvSpPr>
          <p:cNvPr id="8" name="矩形 7">
            <a:extLst>
              <a:ext uri="{FF2B5EF4-FFF2-40B4-BE49-F238E27FC236}">
                <a16:creationId xmlns:a16="http://schemas.microsoft.com/office/drawing/2014/main" id="{F32F8675-3E63-41A6-A4A2-6F574ACC8C5C}"/>
              </a:ext>
            </a:extLst>
          </p:cNvPr>
          <p:cNvSpPr/>
          <p:nvPr/>
        </p:nvSpPr>
        <p:spPr>
          <a:xfrm>
            <a:off x="2051720" y="2422972"/>
            <a:ext cx="4428132" cy="307777"/>
          </a:xfrm>
          <a:prstGeom prst="rect">
            <a:avLst/>
          </a:prstGeom>
        </p:spPr>
        <p:txBody>
          <a:bodyPr wrap="square">
            <a:spAutoFit/>
          </a:bodyPr>
          <a:lstStyle/>
          <a:p>
            <a:pPr algn="ctr"/>
            <a:r>
              <a:rPr lang="zh-CN" altLang="en-US" sz="1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汇报人：千库网  汇报时间：</a:t>
            </a:r>
            <a:r>
              <a:rPr lang="en-US" altLang="zh-CN" sz="1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XX</a:t>
            </a:r>
            <a:r>
              <a:rPr lang="zh-CN" altLang="en-US" sz="1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年</a:t>
            </a:r>
            <a:r>
              <a:rPr lang="en-US" altLang="zh-CN" sz="1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XX</a:t>
            </a:r>
            <a:r>
              <a:rPr lang="zh-CN" altLang="en-US" sz="1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月</a:t>
            </a:r>
          </a:p>
        </p:txBody>
      </p:sp>
    </p:spTree>
    <p:extLst>
      <p:ext uri="{BB962C8B-B14F-4D97-AF65-F5344CB8AC3E}">
        <p14:creationId xmlns:p14="http://schemas.microsoft.com/office/powerpoint/2010/main" val="397769442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矩形 47"/>
          <p:cNvSpPr>
            <a:spLocks noChangeArrowheads="1"/>
          </p:cNvSpPr>
          <p:nvPr/>
        </p:nvSpPr>
        <p:spPr bwMode="auto">
          <a:xfrm>
            <a:off x="522033" y="2931998"/>
            <a:ext cx="244666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sp>
        <p:nvSpPr>
          <p:cNvPr id="5" name="矩形 48"/>
          <p:cNvSpPr>
            <a:spLocks noChangeArrowheads="1"/>
          </p:cNvSpPr>
          <p:nvPr/>
        </p:nvSpPr>
        <p:spPr bwMode="auto">
          <a:xfrm>
            <a:off x="6003612" y="2931998"/>
            <a:ext cx="244800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sp>
        <p:nvSpPr>
          <p:cNvPr id="6" name="矩形 49"/>
          <p:cNvSpPr>
            <a:spLocks noChangeArrowheads="1"/>
          </p:cNvSpPr>
          <p:nvPr/>
        </p:nvSpPr>
        <p:spPr bwMode="auto">
          <a:xfrm>
            <a:off x="5331665" y="1740896"/>
            <a:ext cx="244800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grpSp>
        <p:nvGrpSpPr>
          <p:cNvPr id="7" name="组合 6"/>
          <p:cNvGrpSpPr/>
          <p:nvPr/>
        </p:nvGrpSpPr>
        <p:grpSpPr>
          <a:xfrm>
            <a:off x="3848126" y="1427101"/>
            <a:ext cx="1202604" cy="1394824"/>
            <a:chOff x="5130234" y="1902801"/>
            <a:chExt cx="1603472" cy="1859765"/>
          </a:xfrm>
        </p:grpSpPr>
        <p:sp>
          <p:nvSpPr>
            <p:cNvPr id="8" name="六边形 30"/>
            <p:cNvSpPr>
              <a:spLocks noChangeArrowheads="1"/>
            </p:cNvSpPr>
            <p:nvPr/>
          </p:nvSpPr>
          <p:spPr bwMode="auto">
            <a:xfrm rot="5400000">
              <a:off x="5002087" y="2030948"/>
              <a:ext cx="1859765" cy="1603472"/>
            </a:xfrm>
            <a:prstGeom prst="hexagon">
              <a:avLst>
                <a:gd name="adj" fmla="val 24996"/>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4"/>
            <p:cNvSpPr txBox="1"/>
            <p:nvPr/>
          </p:nvSpPr>
          <p:spPr>
            <a:xfrm>
              <a:off x="5480563" y="2355629"/>
              <a:ext cx="999477" cy="984885"/>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0" name="组合 9"/>
          <p:cNvGrpSpPr/>
          <p:nvPr/>
        </p:nvGrpSpPr>
        <p:grpSpPr>
          <a:xfrm>
            <a:off x="3200822" y="2578776"/>
            <a:ext cx="1202604" cy="1394822"/>
            <a:chOff x="4267162" y="3438367"/>
            <a:chExt cx="1603472" cy="1859763"/>
          </a:xfrm>
        </p:grpSpPr>
        <p:sp>
          <p:nvSpPr>
            <p:cNvPr id="11"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6"/>
            <p:cNvSpPr txBox="1"/>
            <p:nvPr/>
          </p:nvSpPr>
          <p:spPr>
            <a:xfrm>
              <a:off x="4617491" y="3909331"/>
              <a:ext cx="1094465" cy="984885"/>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3" name="组合 12"/>
          <p:cNvGrpSpPr/>
          <p:nvPr/>
        </p:nvGrpSpPr>
        <p:grpSpPr>
          <a:xfrm>
            <a:off x="4493785" y="2616562"/>
            <a:ext cx="1202604" cy="1396466"/>
            <a:chOff x="5991113" y="3488749"/>
            <a:chExt cx="1603472" cy="1861955"/>
          </a:xfrm>
        </p:grpSpPr>
        <p:sp>
          <p:nvSpPr>
            <p:cNvPr id="14"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7"/>
            <p:cNvSpPr txBox="1"/>
            <p:nvPr/>
          </p:nvSpPr>
          <p:spPr>
            <a:xfrm>
              <a:off x="6341442" y="3909329"/>
              <a:ext cx="1002695" cy="984887"/>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17" name="矩形 16"/>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5087213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3" presetClass="entr" presetSubtype="52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ppt_x</p:attrName>
                                        </p:attrNameLst>
                                      </p:cBhvr>
                                      <p:tavLst>
                                        <p:tav tm="0">
                                          <p:val>
                                            <p:fltVal val="0.5"/>
                                          </p:val>
                                        </p:tav>
                                        <p:tav tm="100000">
                                          <p:val>
                                            <p:strVal val="#ppt_x"/>
                                          </p:val>
                                        </p:tav>
                                      </p:tavLst>
                                    </p:anim>
                                    <p:anim calcmode="lin" valueType="num">
                                      <p:cBhvr>
                                        <p:cTn id="24" dur="500" fill="hold"/>
                                        <p:tgtEl>
                                          <p:spTgt spid="7"/>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ppt_x</p:attrName>
                                        </p:attrNameLst>
                                      </p:cBhvr>
                                      <p:tavLst>
                                        <p:tav tm="0">
                                          <p:val>
                                            <p:fltVal val="0.5"/>
                                          </p:val>
                                        </p:tav>
                                        <p:tav tm="100000">
                                          <p:val>
                                            <p:strVal val="#ppt_x"/>
                                          </p:val>
                                        </p:tav>
                                      </p:tavLst>
                                    </p:anim>
                                    <p:anim calcmode="lin" valueType="num">
                                      <p:cBhvr>
                                        <p:cTn id="30" dur="500" fill="hold"/>
                                        <p:tgtEl>
                                          <p:spTgt spid="10"/>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5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randombar(horizontal)">
                                      <p:cBhvr>
                                        <p:cTn id="40" dur="500"/>
                                        <p:tgtEl>
                                          <p:spTgt spid="6"/>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randombar(horizontal)">
                                      <p:cBhvr>
                                        <p:cTn id="44" dur="500"/>
                                        <p:tgtEl>
                                          <p:spTgt spid="4"/>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randombar(horizontal)">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Freeform 3"/>
          <p:cNvSpPr>
            <a:spLocks/>
          </p:cNvSpPr>
          <p:nvPr/>
        </p:nvSpPr>
        <p:spPr bwMode="gray">
          <a:xfrm>
            <a:off x="825975" y="2396854"/>
            <a:ext cx="7506834" cy="1857805"/>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a:extLst/>
        </p:spPr>
        <p:txBody>
          <a:bodyPr lIns="68575" tIns="34287" rIns="68575" bIns="34287">
            <a:flatTx/>
          </a:bodyPr>
          <a:lstStyle/>
          <a:p>
            <a:pPr>
              <a:defRPr/>
            </a:pPr>
            <a:endParaRPr lang="zh-CN" altLang="en-US" sz="1400"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圆角矩形标注 4"/>
          <p:cNvSpPr/>
          <p:nvPr/>
        </p:nvSpPr>
        <p:spPr>
          <a:xfrm>
            <a:off x="1270247" y="2149520"/>
            <a:ext cx="1500188" cy="702241"/>
          </a:xfrm>
          <a:prstGeom prst="wedgeRoundRectCallout">
            <a:avLst>
              <a:gd name="adj1" fmla="val -21547"/>
              <a:gd name="adj2" fmla="val 71658"/>
              <a:gd name="adj3" fmla="val 16667"/>
            </a:avLst>
          </a:prstGeom>
          <a:solidFill>
            <a:schemeClr val="accent4"/>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itchFamily="34" charset="-122"/>
                <a:sym typeface="Arial" panose="020B0604020202020204" pitchFamily="34" charset="0"/>
              </a:rPr>
              <a:t>添加标题</a:t>
            </a:r>
            <a:endParaRPr lang="en-US" altLang="zh-CN" sz="1400" dirty="0">
              <a:solidFill>
                <a:prstClr val="white"/>
              </a:solidFill>
              <a:effectLst>
                <a:outerShdw blurRad="38100" dist="38100" dir="2700000" algn="tl">
                  <a:srgbClr val="000000"/>
                </a:outerShdw>
              </a:effectLst>
              <a:latin typeface="Arial" panose="020B0604020202020204" pitchFamily="34" charset="0"/>
              <a:ea typeface="微软雅黑" pitchFamily="34" charset="-122"/>
              <a:sym typeface="Arial" panose="020B0604020202020204" pitchFamily="34" charset="0"/>
            </a:endParaRPr>
          </a:p>
        </p:txBody>
      </p:sp>
      <p:sp>
        <p:nvSpPr>
          <p:cNvPr id="6" name="圆角矩形标注 5"/>
          <p:cNvSpPr/>
          <p:nvPr/>
        </p:nvSpPr>
        <p:spPr>
          <a:xfrm>
            <a:off x="3012366" y="1686714"/>
            <a:ext cx="1500188" cy="702241"/>
          </a:xfrm>
          <a:prstGeom prst="wedgeRoundRectCallout">
            <a:avLst>
              <a:gd name="adj1" fmla="val -23690"/>
              <a:gd name="adj2" fmla="val 74710"/>
              <a:gd name="adj3" fmla="val 16667"/>
            </a:avLst>
          </a:prstGeom>
          <a:solidFill>
            <a:schemeClr val="accent2"/>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 name="圆角矩形标注 6"/>
          <p:cNvSpPr/>
          <p:nvPr/>
        </p:nvSpPr>
        <p:spPr>
          <a:xfrm>
            <a:off x="4754485" y="1308585"/>
            <a:ext cx="1500188" cy="702241"/>
          </a:xfrm>
          <a:prstGeom prst="wedgeRoundRectCallout">
            <a:avLst>
              <a:gd name="adj1" fmla="val -22262"/>
              <a:gd name="adj2" fmla="val 73184"/>
              <a:gd name="adj3" fmla="val 16667"/>
            </a:avLst>
          </a:prstGeom>
          <a:solidFill>
            <a:schemeClr val="accent6"/>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 name="圆角矩形标注 7"/>
          <p:cNvSpPr/>
          <p:nvPr/>
        </p:nvSpPr>
        <p:spPr>
          <a:xfrm>
            <a:off x="6496606" y="984474"/>
            <a:ext cx="1500188" cy="702241"/>
          </a:xfrm>
          <a:prstGeom prst="wedgeRoundRectCallout">
            <a:avLst>
              <a:gd name="adj1" fmla="val -21547"/>
              <a:gd name="adj2" fmla="val 70131"/>
              <a:gd name="adj3" fmla="val 16667"/>
            </a:avLst>
          </a:prstGeom>
          <a:solidFill>
            <a:schemeClr val="accent5"/>
          </a:solidFill>
          <a:ln w="28575">
            <a:solidFill>
              <a:srgbClr val="FEFEFE"/>
            </a:solidFill>
            <a:round/>
            <a:headEnd/>
            <a:tailEnd/>
          </a:ln>
          <a:effectLst/>
        </p:spPr>
        <p:txBody>
          <a:bodyPr wrap="none" lIns="68575" tIns="34287" rIns="68575" bIns="34287" anchor="ctr"/>
          <a:lstStyle/>
          <a:p>
            <a:pPr algn="ctr"/>
            <a:r>
              <a:rPr lang="zh-CN" altLang="en-US" sz="1400" dirty="0">
                <a:solidFill>
                  <a:prstClr val="whit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rPr>
              <a:t>添加标题</a:t>
            </a:r>
          </a:p>
        </p:txBody>
      </p:sp>
      <p:grpSp>
        <p:nvGrpSpPr>
          <p:cNvPr id="9" name="Group 63"/>
          <p:cNvGrpSpPr>
            <a:grpSpLocks/>
          </p:cNvGrpSpPr>
          <p:nvPr/>
        </p:nvGrpSpPr>
        <p:grpSpPr bwMode="auto">
          <a:xfrm>
            <a:off x="5249287" y="2304273"/>
            <a:ext cx="608819" cy="567539"/>
            <a:chOff x="2208" y="1392"/>
            <a:chExt cx="1132" cy="1055"/>
          </a:xfrm>
          <a:solidFill>
            <a:schemeClr val="accent4"/>
          </a:solidFill>
        </p:grpSpPr>
        <p:sp>
          <p:nvSpPr>
            <p:cNvPr id="10" name="Freeform 64"/>
            <p:cNvSpPr>
              <a:spLocks/>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1" name="Freeform 65"/>
            <p:cNvSpPr>
              <a:spLocks/>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2" name="Freeform 66"/>
            <p:cNvSpPr>
              <a:spLocks/>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3" name="Freeform 67"/>
            <p:cNvSpPr>
              <a:spLocks/>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4" name="Freeform 68"/>
            <p:cNvSpPr>
              <a:spLocks/>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sp>
          <p:nvSpPr>
            <p:cNvPr id="15" name="Freeform 69"/>
            <p:cNvSpPr>
              <a:spLocks/>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sz="1400">
                <a:latin typeface="Arial" panose="020B0604020202020204" pitchFamily="34" charset="0"/>
                <a:ea typeface="微软雅黑" panose="020B0503020204020204" pitchFamily="34" charset="-122"/>
                <a:cs typeface="Arial" charset="0"/>
                <a:sym typeface="Arial" panose="020B0604020202020204" pitchFamily="34" charset="0"/>
              </a:endParaRPr>
            </a:p>
          </p:txBody>
        </p:sp>
      </p:grpSp>
      <p:pic>
        <p:nvPicPr>
          <p:cNvPr id="17" name="Picture 12" descr="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5390">
            <a:off x="7070665" y="1724013"/>
            <a:ext cx="708816" cy="6199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1" descr="D:\新建文件夹 (4)\1\1243680635449_zcool.com.cn\212_2112x2300_zcool.com.cn.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5295" y="3130612"/>
            <a:ext cx="810090" cy="8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12024" y="2795344"/>
            <a:ext cx="897434" cy="6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4"/>
          <p:cNvSpPr txBox="1">
            <a:spLocks noChangeArrowheads="1"/>
          </p:cNvSpPr>
          <p:nvPr/>
        </p:nvSpPr>
        <p:spPr bwMode="black">
          <a:xfrm>
            <a:off x="806491" y="4276615"/>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1" name="Text Box 4"/>
          <p:cNvSpPr txBox="1">
            <a:spLocks noChangeArrowheads="1"/>
          </p:cNvSpPr>
          <p:nvPr/>
        </p:nvSpPr>
        <p:spPr bwMode="black">
          <a:xfrm>
            <a:off x="2770435" y="3750486"/>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2" name="Text Box 4"/>
          <p:cNvSpPr txBox="1">
            <a:spLocks noChangeArrowheads="1"/>
          </p:cNvSpPr>
          <p:nvPr/>
        </p:nvSpPr>
        <p:spPr bwMode="black">
          <a:xfrm>
            <a:off x="4742420" y="3207796"/>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3" name="Text Box 4"/>
          <p:cNvSpPr txBox="1">
            <a:spLocks noChangeArrowheads="1"/>
          </p:cNvSpPr>
          <p:nvPr/>
        </p:nvSpPr>
        <p:spPr bwMode="black">
          <a:xfrm>
            <a:off x="6696563" y="2526067"/>
            <a:ext cx="1721513" cy="4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9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a:t>
            </a:r>
          </a:p>
        </p:txBody>
      </p:sp>
      <p:sp>
        <p:nvSpPr>
          <p:cNvPr id="24" name="矩形 23"/>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2880231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2"/>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500"/>
                                        <p:tgtEl>
                                          <p:spTgt spid="4"/>
                                        </p:tgtEl>
                                      </p:cBhvr>
                                    </p:animEffect>
                                  </p:childTnLst>
                                </p:cTn>
                              </p:par>
                            </p:childTnLst>
                          </p:cTn>
                        </p:par>
                        <p:par>
                          <p:cTn id="24" fill="hold">
                            <p:stCondLst>
                              <p:cond delay="2000"/>
                            </p:stCondLst>
                            <p:childTnLst>
                              <p:par>
                                <p:cTn id="25" presetID="9"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3000"/>
                            </p:stCondLst>
                            <p:childTnLst>
                              <p:par>
                                <p:cTn id="36" presetID="9"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ssolve">
                                      <p:cBhvr>
                                        <p:cTn id="38" dur="500"/>
                                        <p:tgtEl>
                                          <p:spTgt spid="19"/>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dissolve">
                                      <p:cBhvr>
                                        <p:cTn id="41" dur="500"/>
                                        <p:tgtEl>
                                          <p:spTgt spid="6"/>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4000"/>
                            </p:stCondLst>
                            <p:childTnLst>
                              <p:par>
                                <p:cTn id="47" presetID="9" presetClass="entr" presetSubtype="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dissolve">
                                      <p:cBhvr>
                                        <p:cTn id="49" dur="500"/>
                                        <p:tgtEl>
                                          <p:spTgt spid="9"/>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dissolve">
                                      <p:cBhvr>
                                        <p:cTn id="52" dur="500"/>
                                        <p:tgtEl>
                                          <p:spTgt spid="7"/>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par>
                          <p:cTn id="57" fill="hold">
                            <p:stCondLst>
                              <p:cond delay="5000"/>
                            </p:stCondLst>
                            <p:childTnLst>
                              <p:par>
                                <p:cTn id="58" presetID="9" presetClass="entr" presetSubtype="0"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500"/>
                                        <p:tgtEl>
                                          <p:spTgt spid="17"/>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dissolve">
                                      <p:cBhvr>
                                        <p:cTn id="63" dur="500"/>
                                        <p:tgtEl>
                                          <p:spTgt spid="8"/>
                                        </p:tgtEl>
                                      </p:cBhvr>
                                    </p:animEffect>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6" grpId="0" animBg="1"/>
      <p:bldP spid="7" grpId="0" animBg="1"/>
      <p:bldP spid="8" grpId="0" animBg="1"/>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230074" y="1222666"/>
            <a:ext cx="2677716" cy="2700000"/>
            <a:chOff x="4306165" y="1925649"/>
            <a:chExt cx="3570288" cy="3600000"/>
          </a:xfrm>
        </p:grpSpPr>
        <p:grpSp>
          <p:nvGrpSpPr>
            <p:cNvPr id="5" name="Group 1"/>
            <p:cNvGrpSpPr>
              <a:grpSpLocks noChangeAspect="1"/>
            </p:cNvGrpSpPr>
            <p:nvPr/>
          </p:nvGrpSpPr>
          <p:grpSpPr>
            <a:xfrm rot="18900000">
              <a:off x="4306165" y="1925649"/>
              <a:ext cx="3570288" cy="3600000"/>
              <a:chOff x="8022565" y="1756836"/>
              <a:chExt cx="3057586" cy="3083031"/>
            </a:xfrm>
          </p:grpSpPr>
          <p:grpSp>
            <p:nvGrpSpPr>
              <p:cNvPr id="10" name="Group 33"/>
              <p:cNvGrpSpPr/>
              <p:nvPr/>
            </p:nvGrpSpPr>
            <p:grpSpPr bwMode="auto">
              <a:xfrm>
                <a:off x="8022565" y="1783300"/>
                <a:ext cx="3057585" cy="3056567"/>
                <a:chOff x="1911669" y="890908"/>
                <a:chExt cx="4768056" cy="4767263"/>
              </a:xfrm>
            </p:grpSpPr>
            <p:sp>
              <p:nvSpPr>
                <p:cNvPr id="30" name="Block Arc 33"/>
                <p:cNvSpPr/>
                <p:nvPr/>
              </p:nvSpPr>
              <p:spPr>
                <a:xfrm>
                  <a:off x="1911669" y="890908"/>
                  <a:ext cx="4768056" cy="4767263"/>
                </a:xfrm>
                <a:prstGeom prst="blockArc">
                  <a:avLst>
                    <a:gd name="adj1" fmla="val 10817486"/>
                    <a:gd name="adj2" fmla="val 16183941"/>
                    <a:gd name="adj3" fmla="val 9951"/>
                  </a:avLst>
                </a:prstGeom>
                <a:solidFill>
                  <a:schemeClr val="accent1"/>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Group 31"/>
                <p:cNvGrpSpPr/>
                <p:nvPr/>
              </p:nvGrpSpPr>
              <p:grpSpPr bwMode="auto">
                <a:xfrm>
                  <a:off x="2834801" y="1789433"/>
                  <a:ext cx="2921794" cy="2928938"/>
                  <a:chOff x="2429847" y="1482792"/>
                  <a:chExt cx="3877375" cy="3886854"/>
                </a:xfrm>
              </p:grpSpPr>
              <p:sp>
                <p:nvSpPr>
                  <p:cNvPr id="32" name="Block Arc 35"/>
                  <p:cNvSpPr/>
                  <p:nvPr/>
                </p:nvSpPr>
                <p:spPr>
                  <a:xfrm>
                    <a:off x="2430695" y="1482792"/>
                    <a:ext cx="3879888" cy="3886854"/>
                  </a:xfrm>
                  <a:prstGeom prst="blockArc">
                    <a:avLst>
                      <a:gd name="adj1" fmla="val 10792808"/>
                      <a:gd name="adj2" fmla="val 16214982"/>
                      <a:gd name="adj3" fmla="val 15945"/>
                    </a:avLst>
                  </a:prstGeom>
                  <a:solidFill>
                    <a:schemeClr val="accent2"/>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Block Arc 36"/>
                  <p:cNvSpPr/>
                  <p:nvPr/>
                </p:nvSpPr>
                <p:spPr>
                  <a:xfrm>
                    <a:off x="3538632" y="2555100"/>
                    <a:ext cx="1769330" cy="1767519"/>
                  </a:xfrm>
                  <a:prstGeom prst="blockArc">
                    <a:avLst>
                      <a:gd name="adj1" fmla="val 10792808"/>
                      <a:gd name="adj2" fmla="val 16040204"/>
                      <a:gd name="adj3" fmla="val 25863"/>
                    </a:avLst>
                  </a:prstGeom>
                  <a:solidFill>
                    <a:schemeClr val="accent3"/>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1" name="Block Arc 8"/>
              <p:cNvSpPr/>
              <p:nvPr/>
            </p:nvSpPr>
            <p:spPr bwMode="auto">
              <a:xfrm flipH="1">
                <a:off x="8322827" y="2083562"/>
                <a:ext cx="2456044" cy="2456043"/>
              </a:xfrm>
              <a:prstGeom prst="blockArc">
                <a:avLst>
                  <a:gd name="adj1" fmla="val 10802836"/>
                  <a:gd name="adj2" fmla="val 16193992"/>
                  <a:gd name="adj3" fmla="val 12234"/>
                </a:avLst>
              </a:prstGeom>
              <a:solidFill>
                <a:schemeClr val="bg2">
                  <a:lumMod val="75000"/>
                </a:schemeClr>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Block Arc 9"/>
              <p:cNvSpPr/>
              <p:nvPr/>
            </p:nvSpPr>
            <p:spPr bwMode="auto">
              <a:xfrm flipH="1">
                <a:off x="8882638" y="2640319"/>
                <a:ext cx="1336422" cy="1317082"/>
              </a:xfrm>
              <a:prstGeom prst="blockArc">
                <a:avLst>
                  <a:gd name="adj1" fmla="val 10792808"/>
                  <a:gd name="adj2" fmla="val 16167251"/>
                  <a:gd name="adj3" fmla="val 17804"/>
                </a:avLst>
              </a:prstGeom>
              <a:solidFill>
                <a:schemeClr val="bg2">
                  <a:lumMod val="75000"/>
                </a:schemeClr>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8"/>
              <p:cNvGrpSpPr/>
              <p:nvPr/>
            </p:nvGrpSpPr>
            <p:grpSpPr bwMode="auto">
              <a:xfrm>
                <a:off x="8386890" y="2096104"/>
                <a:ext cx="984431" cy="1406067"/>
                <a:chOff x="2479504" y="1378466"/>
                <a:chExt cx="1535140" cy="2193013"/>
              </a:xfrm>
            </p:grpSpPr>
            <p:sp>
              <p:nvSpPr>
                <p:cNvPr id="27" name="TextBox 69"/>
                <p:cNvSpPr txBox="1">
                  <a:spLocks noChangeArrowheads="1"/>
                </p:cNvSpPr>
                <p:nvPr/>
              </p:nvSpPr>
              <p:spPr bwMode="auto">
                <a:xfrm rot="2700000">
                  <a:off x="2144392" y="1713578"/>
                  <a:ext cx="1009951" cy="339727"/>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1</a:t>
                  </a:r>
                  <a:endParaRPr lang="nb-NO" sz="900"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sp>
              <p:nvSpPr>
                <p:cNvPr id="28" name="TextBox 69"/>
                <p:cNvSpPr txBox="1">
                  <a:spLocks noChangeArrowheads="1"/>
                </p:cNvSpPr>
                <p:nvPr/>
              </p:nvSpPr>
              <p:spPr bwMode="auto">
                <a:xfrm rot="2700000">
                  <a:off x="2792415" y="2355399"/>
                  <a:ext cx="1009949" cy="339725"/>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2</a:t>
                  </a:r>
                  <a:endParaRPr lang="nb-NO"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sp>
              <p:nvSpPr>
                <p:cNvPr id="29" name="TextBox 69"/>
                <p:cNvSpPr txBox="1">
                  <a:spLocks noChangeArrowheads="1"/>
                </p:cNvSpPr>
                <p:nvPr/>
              </p:nvSpPr>
              <p:spPr bwMode="auto">
                <a:xfrm rot="2700000">
                  <a:off x="3339752" y="2896587"/>
                  <a:ext cx="1010116" cy="339668"/>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3</a:t>
                  </a:r>
                  <a:endParaRPr lang="nb-NO"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grpSp>
          <p:grpSp>
            <p:nvGrpSpPr>
              <p:cNvPr id="14" name="Group 56"/>
              <p:cNvGrpSpPr/>
              <p:nvPr/>
            </p:nvGrpSpPr>
            <p:grpSpPr bwMode="auto">
              <a:xfrm flipV="1">
                <a:off x="8322878" y="2057098"/>
                <a:ext cx="2456452" cy="2456043"/>
                <a:chOff x="2379982" y="1359220"/>
                <a:chExt cx="3830637" cy="3830639"/>
              </a:xfrm>
              <a:solidFill>
                <a:schemeClr val="bg2">
                  <a:lumMod val="75000"/>
                </a:schemeClr>
              </a:solidFill>
            </p:grpSpPr>
            <p:sp>
              <p:nvSpPr>
                <p:cNvPr id="25" name="Block Arc 28"/>
                <p:cNvSpPr/>
                <p:nvPr/>
              </p:nvSpPr>
              <p:spPr>
                <a:xfrm>
                  <a:off x="2379903" y="1359220"/>
                  <a:ext cx="3830000" cy="3830639"/>
                </a:xfrm>
                <a:prstGeom prst="blockArc">
                  <a:avLst>
                    <a:gd name="adj1" fmla="val 10802836"/>
                    <a:gd name="adj2" fmla="val 16207129"/>
                    <a:gd name="adj3" fmla="val 11613"/>
                  </a:avLst>
                </a:prstGeom>
                <a:solidFill>
                  <a:schemeClr val="bg2">
                    <a:lumMod val="75000"/>
                  </a:schemeClr>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Block Arc 29"/>
                <p:cNvSpPr/>
                <p:nvPr/>
              </p:nvSpPr>
              <p:spPr bwMode="auto">
                <a:xfrm>
                  <a:off x="3295738" y="2225995"/>
                  <a:ext cx="2041185" cy="2055814"/>
                </a:xfrm>
                <a:prstGeom prst="blockArc">
                  <a:avLst>
                    <a:gd name="adj1" fmla="val 10792808"/>
                    <a:gd name="adj2" fmla="val 16140419"/>
                    <a:gd name="adj3" fmla="val 18385"/>
                  </a:avLst>
                </a:prstGeom>
                <a:solidFill>
                  <a:schemeClr val="bg2">
                    <a:lumMod val="75000"/>
                  </a:schemeClr>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36"/>
              <p:cNvGrpSpPr/>
              <p:nvPr/>
            </p:nvGrpSpPr>
            <p:grpSpPr bwMode="auto">
              <a:xfrm flipV="1">
                <a:off x="8023074" y="1756836"/>
                <a:ext cx="3057077" cy="3056567"/>
                <a:chOff x="1911350" y="2526690"/>
                <a:chExt cx="4767263" cy="4767262"/>
              </a:xfrm>
            </p:grpSpPr>
            <p:sp>
              <p:nvSpPr>
                <p:cNvPr id="21" name="Block Arc 24"/>
                <p:cNvSpPr/>
                <p:nvPr/>
              </p:nvSpPr>
              <p:spPr bwMode="auto">
                <a:xfrm flipH="1">
                  <a:off x="1910557" y="2526690"/>
                  <a:ext cx="4768056" cy="4767262"/>
                </a:xfrm>
                <a:prstGeom prst="blockArc">
                  <a:avLst>
                    <a:gd name="adj1" fmla="val 10817486"/>
                    <a:gd name="adj2" fmla="val 16183941"/>
                    <a:gd name="adj3" fmla="val 9951"/>
                  </a:avLst>
                </a:prstGeom>
                <a:solidFill>
                  <a:schemeClr val="accent6"/>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31"/>
                <p:cNvGrpSpPr/>
                <p:nvPr/>
              </p:nvGrpSpPr>
              <p:grpSpPr bwMode="auto">
                <a:xfrm flipH="1">
                  <a:off x="2833688" y="3449027"/>
                  <a:ext cx="2905125" cy="2905125"/>
                  <a:chOff x="2451966" y="1514392"/>
                  <a:chExt cx="3855254" cy="3855254"/>
                </a:xfrm>
              </p:grpSpPr>
              <p:sp>
                <p:nvSpPr>
                  <p:cNvPr id="23" name="Block Arc 26"/>
                  <p:cNvSpPr/>
                  <p:nvPr/>
                </p:nvSpPr>
                <p:spPr>
                  <a:xfrm>
                    <a:off x="2451759" y="1514392"/>
                    <a:ext cx="3858825" cy="3855254"/>
                  </a:xfrm>
                  <a:prstGeom prst="blockArc">
                    <a:avLst>
                      <a:gd name="adj1" fmla="val 10792808"/>
                      <a:gd name="adj2" fmla="val 16118087"/>
                      <a:gd name="adj3" fmla="val 14300"/>
                    </a:avLst>
                  </a:prstGeom>
                  <a:solidFill>
                    <a:schemeClr val="accent5"/>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Block Arc 27"/>
                  <p:cNvSpPr/>
                  <p:nvPr/>
                </p:nvSpPr>
                <p:spPr>
                  <a:xfrm>
                    <a:off x="3429103" y="2555100"/>
                    <a:ext cx="1876754" cy="1767519"/>
                  </a:xfrm>
                  <a:prstGeom prst="blockArc">
                    <a:avLst>
                      <a:gd name="adj1" fmla="val 10792808"/>
                      <a:gd name="adj2" fmla="val 16132623"/>
                      <a:gd name="adj3" fmla="val 24443"/>
                    </a:avLst>
                  </a:prstGeom>
                  <a:solidFill>
                    <a:schemeClr val="accent4"/>
                  </a:solidFill>
                  <a:ln w="9525" cap="flat" cmpd="sng" algn="ctr">
                    <a:noFill/>
                    <a:prstDash val="solid"/>
                  </a:ln>
                  <a:effectLst/>
                </p:spPr>
                <p:txBody>
                  <a:bodyPr anchor="ctr"/>
                  <a:lstStyle/>
                  <a:p>
                    <a:pPr algn="ctr" defTabSz="685800">
                      <a:defRPr/>
                    </a:pPr>
                    <a:endParaRPr 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7" name="Group 49"/>
              <p:cNvGrpSpPr/>
              <p:nvPr/>
            </p:nvGrpSpPr>
            <p:grpSpPr bwMode="auto">
              <a:xfrm rot="10800000">
                <a:off x="9576135" y="3289367"/>
                <a:ext cx="957525" cy="1383187"/>
                <a:chOff x="2827519" y="1107924"/>
                <a:chExt cx="1493180" cy="2157329"/>
              </a:xfrm>
            </p:grpSpPr>
            <p:sp>
              <p:nvSpPr>
                <p:cNvPr id="18" name="TextBox 69"/>
                <p:cNvSpPr txBox="1">
                  <a:spLocks noChangeArrowheads="1"/>
                </p:cNvSpPr>
                <p:nvPr/>
              </p:nvSpPr>
              <p:spPr bwMode="auto">
                <a:xfrm rot="13500000">
                  <a:off x="2492406" y="1443037"/>
                  <a:ext cx="1009951" cy="339725"/>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6</a:t>
                  </a:r>
                  <a:endParaRPr lang="nb-NO" sz="900"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sp>
              <p:nvSpPr>
                <p:cNvPr id="19" name="TextBox 69"/>
                <p:cNvSpPr txBox="1">
                  <a:spLocks noChangeArrowheads="1"/>
                </p:cNvSpPr>
                <p:nvPr/>
              </p:nvSpPr>
              <p:spPr bwMode="auto">
                <a:xfrm rot="13500000">
                  <a:off x="3126609" y="2092366"/>
                  <a:ext cx="1009951" cy="339724"/>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5</a:t>
                  </a:r>
                  <a:endParaRPr lang="nb-NO"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sp>
              <p:nvSpPr>
                <p:cNvPr id="20" name="TextBox 69"/>
                <p:cNvSpPr txBox="1">
                  <a:spLocks noChangeArrowheads="1"/>
                </p:cNvSpPr>
                <p:nvPr/>
              </p:nvSpPr>
              <p:spPr bwMode="auto">
                <a:xfrm rot="13500000">
                  <a:off x="3645806" y="2590360"/>
                  <a:ext cx="1010118" cy="339668"/>
                </a:xfrm>
                <a:prstGeom prst="rect">
                  <a:avLst/>
                </a:prstGeom>
                <a:noFill/>
                <a:ln w="9525">
                  <a:noFill/>
                  <a:miter lim="800000"/>
                </a:ln>
              </p:spPr>
              <p:txBody>
                <a:bodyPr spcFirstLastPara="1">
                  <a:prstTxWarp prst="textArchUp">
                    <a:avLst/>
                  </a:prstTxWarp>
                  <a:spAutoFit/>
                </a:bodyPr>
                <a:lstStyle/>
                <a:p>
                  <a:pPr algn="ctr" defTabSz="685800" fontAlgn="auto">
                    <a:spcBef>
                      <a:spcPts val="0"/>
                    </a:spcBef>
                    <a:spcAft>
                      <a:spcPts val="0"/>
                    </a:spcAft>
                    <a:defRPr/>
                  </a:pPr>
                  <a:r>
                    <a:rPr lang="id-ID"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rPr>
                    <a:t>4</a:t>
                  </a:r>
                  <a:endParaRPr lang="nb-NO" sz="900" b="1" kern="0" dirty="0">
                    <a:solidFill>
                      <a:schemeClr val="bg1"/>
                    </a:solidFill>
                    <a:latin typeface="Arial" panose="020B0604020202020204" pitchFamily="34" charset="0"/>
                    <a:ea typeface="微软雅黑" panose="020B0503020204020204" pitchFamily="34" charset="-122"/>
                    <a:cs typeface="Verdana" panose="020B0604030504040204" pitchFamily="-110" charset="0"/>
                    <a:sym typeface="Arial" panose="020B0604020202020204" pitchFamily="34" charset="0"/>
                  </a:endParaRPr>
                </a:p>
              </p:txBody>
            </p:sp>
          </p:grpSp>
        </p:grpSp>
        <p:sp>
          <p:nvSpPr>
            <p:cNvPr id="6" name="TextBox 2"/>
            <p:cNvSpPr txBox="1"/>
            <p:nvPr/>
          </p:nvSpPr>
          <p:spPr>
            <a:xfrm>
              <a:off x="5722338" y="4206849"/>
              <a:ext cx="745587" cy="276999"/>
            </a:xfrm>
            <a:prstGeom prst="rect">
              <a:avLst/>
            </a:prstGeom>
            <a:noFill/>
          </p:spPr>
          <p:txBody>
            <a:bodyPr wrap="square" rtlCol="0">
              <a:spAutoFit/>
            </a:bodyPr>
            <a:lstStyle/>
            <a:p>
              <a:pPr algn="ctr"/>
              <a:endParaRPr lang="id-ID" sz="7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38"/>
            <p:cNvSpPr txBox="1"/>
            <p:nvPr/>
          </p:nvSpPr>
          <p:spPr>
            <a:xfrm>
              <a:off x="5707170" y="4851062"/>
              <a:ext cx="745587" cy="276999"/>
            </a:xfrm>
            <a:prstGeom prst="rect">
              <a:avLst/>
            </a:prstGeom>
            <a:noFill/>
          </p:spPr>
          <p:txBody>
            <a:bodyPr wrap="square" rtlCol="0">
              <a:spAutoFit/>
            </a:bodyPr>
            <a:lstStyle/>
            <a:p>
              <a:pPr algn="ctr"/>
              <a:endParaRPr lang="id-ID" sz="7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39"/>
            <p:cNvSpPr txBox="1"/>
            <p:nvPr/>
          </p:nvSpPr>
          <p:spPr>
            <a:xfrm>
              <a:off x="5729020" y="3005992"/>
              <a:ext cx="745587" cy="276999"/>
            </a:xfrm>
            <a:prstGeom prst="rect">
              <a:avLst/>
            </a:prstGeom>
            <a:noFill/>
          </p:spPr>
          <p:txBody>
            <a:bodyPr wrap="square" rtlCol="0">
              <a:spAutoFit/>
            </a:bodyPr>
            <a:lstStyle/>
            <a:p>
              <a:pPr algn="ctr"/>
              <a:r>
                <a:rPr lang="id-ID" sz="750" dirty="0">
                  <a:solidFill>
                    <a:schemeClr val="bg1"/>
                  </a:solidFill>
                  <a:latin typeface="Arial" panose="020B0604020202020204" pitchFamily="34" charset="0"/>
                  <a:ea typeface="微软雅黑" panose="020B0503020204020204" pitchFamily="34" charset="-122"/>
                  <a:sym typeface="Arial" panose="020B0604020202020204" pitchFamily="34" charset="0"/>
                </a:rPr>
                <a:t>Two</a:t>
              </a:r>
            </a:p>
          </p:txBody>
        </p:sp>
        <p:sp>
          <p:nvSpPr>
            <p:cNvPr id="9" name="TextBox 40"/>
            <p:cNvSpPr txBox="1"/>
            <p:nvPr/>
          </p:nvSpPr>
          <p:spPr>
            <a:xfrm>
              <a:off x="5707169" y="2375869"/>
              <a:ext cx="745587" cy="276999"/>
            </a:xfrm>
            <a:prstGeom prst="rect">
              <a:avLst/>
            </a:prstGeom>
            <a:noFill/>
          </p:spPr>
          <p:txBody>
            <a:bodyPr wrap="square" rtlCol="0">
              <a:spAutoFit/>
            </a:bodyPr>
            <a:lstStyle/>
            <a:p>
              <a:pPr algn="ctr"/>
              <a:r>
                <a:rPr lang="id-ID" sz="750" dirty="0">
                  <a:solidFill>
                    <a:schemeClr val="bg1"/>
                  </a:solidFill>
                  <a:latin typeface="Arial" panose="020B0604020202020204" pitchFamily="34" charset="0"/>
                  <a:ea typeface="微软雅黑" panose="020B0503020204020204" pitchFamily="34" charset="-122"/>
                  <a:sym typeface="Arial" panose="020B0604020202020204" pitchFamily="34" charset="0"/>
                </a:rPr>
                <a:t>One</a:t>
              </a:r>
            </a:p>
          </p:txBody>
        </p:sp>
      </p:grpSp>
      <p:grpSp>
        <p:nvGrpSpPr>
          <p:cNvPr id="34" name="Group 41"/>
          <p:cNvGrpSpPr/>
          <p:nvPr/>
        </p:nvGrpSpPr>
        <p:grpSpPr>
          <a:xfrm>
            <a:off x="6090130" y="1748535"/>
            <a:ext cx="2458170" cy="1615631"/>
            <a:chOff x="7045224" y="2078155"/>
            <a:chExt cx="4137667" cy="2154176"/>
          </a:xfrm>
        </p:grpSpPr>
        <p:sp>
          <p:nvSpPr>
            <p:cNvPr id="35" name="TextBox 42"/>
            <p:cNvSpPr txBox="1"/>
            <p:nvPr/>
          </p:nvSpPr>
          <p:spPr>
            <a:xfrm>
              <a:off x="7045224" y="2078155"/>
              <a:ext cx="4137667" cy="697627"/>
            </a:xfrm>
            <a:prstGeom prst="rect">
              <a:avLst/>
            </a:prstGeom>
            <a:noFill/>
          </p:spPr>
          <p:txBody>
            <a:bodyPr wrap="square" rtlCol="0">
              <a:spAutoFit/>
            </a:bodyPr>
            <a:lstStyle/>
            <a:p>
              <a:r>
                <a:rPr lang="zh-CN" altLang="en-US" sz="10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5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43"/>
            <p:cNvSpPr txBox="1"/>
            <p:nvPr/>
          </p:nvSpPr>
          <p:spPr>
            <a:xfrm>
              <a:off x="7045224" y="3534704"/>
              <a:ext cx="4137667" cy="697627"/>
            </a:xfrm>
            <a:prstGeom prst="rect">
              <a:avLst/>
            </a:prstGeom>
            <a:noFill/>
          </p:spPr>
          <p:txBody>
            <a:bodyPr wrap="square" rtlCol="0">
              <a:spAutoFit/>
            </a:bodyPr>
            <a:lstStyle/>
            <a:p>
              <a:r>
                <a:rPr lang="zh-CN" altLang="en-US" sz="10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50" b="1"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45"/>
            <p:cNvSpPr txBox="1"/>
            <p:nvPr/>
          </p:nvSpPr>
          <p:spPr>
            <a:xfrm>
              <a:off x="7045224" y="2828381"/>
              <a:ext cx="4137667" cy="697627"/>
            </a:xfrm>
            <a:prstGeom prst="rect">
              <a:avLst/>
            </a:prstGeom>
            <a:noFill/>
          </p:spPr>
          <p:txBody>
            <a:bodyPr wrap="square" rtlCol="0">
              <a:spAutoFit/>
            </a:bodyPr>
            <a:lstStyle/>
            <a:p>
              <a:r>
                <a:rPr lang="zh-CN" altLang="en-US" sz="10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a:p>
              <a:pP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46"/>
          <p:cNvGrpSpPr/>
          <p:nvPr/>
        </p:nvGrpSpPr>
        <p:grpSpPr>
          <a:xfrm>
            <a:off x="552074" y="1746818"/>
            <a:ext cx="2500553" cy="1615631"/>
            <a:chOff x="7045224" y="2078155"/>
            <a:chExt cx="4137667" cy="2154176"/>
          </a:xfrm>
        </p:grpSpPr>
        <p:sp>
          <p:nvSpPr>
            <p:cNvPr id="39" name="TextBox 47"/>
            <p:cNvSpPr txBox="1"/>
            <p:nvPr/>
          </p:nvSpPr>
          <p:spPr>
            <a:xfrm>
              <a:off x="7045224" y="2078155"/>
              <a:ext cx="4137667" cy="697627"/>
            </a:xfrm>
            <a:prstGeom prst="rect">
              <a:avLst/>
            </a:prstGeom>
            <a:noFill/>
          </p:spPr>
          <p:txBody>
            <a:bodyPr wrap="square" rtlCol="0">
              <a:spAutoFit/>
            </a:bodyPr>
            <a:lstStyle/>
            <a:p>
              <a:pPr algn="r"/>
              <a:r>
                <a:rPr lang="zh-CN" altLang="en-US" sz="1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5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48"/>
            <p:cNvSpPr txBox="1"/>
            <p:nvPr/>
          </p:nvSpPr>
          <p:spPr>
            <a:xfrm>
              <a:off x="7045224" y="3534704"/>
              <a:ext cx="4137667" cy="697627"/>
            </a:xfrm>
            <a:prstGeom prst="rect">
              <a:avLst/>
            </a:prstGeom>
            <a:noFill/>
          </p:spPr>
          <p:txBody>
            <a:bodyPr wrap="square" rtlCol="0">
              <a:spAutoFit/>
            </a:bodyPr>
            <a:lstStyle/>
            <a:p>
              <a:pPr algn="r"/>
              <a:r>
                <a:rPr lang="zh-CN" altLang="en-US" sz="1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5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50"/>
            <p:cNvSpPr txBox="1"/>
            <p:nvPr/>
          </p:nvSpPr>
          <p:spPr>
            <a:xfrm>
              <a:off x="7045224" y="2828381"/>
              <a:ext cx="4137667" cy="697627"/>
            </a:xfrm>
            <a:prstGeom prst="rect">
              <a:avLst/>
            </a:prstGeom>
            <a:noFill/>
          </p:spPr>
          <p:txBody>
            <a:bodyPr wrap="square" rtlCol="0">
              <a:spAutoFit/>
            </a:bodyPr>
            <a:lstStyle/>
            <a:p>
              <a:pPr algn="r"/>
              <a:r>
                <a:rPr lang="zh-CN" altLang="en-US" sz="1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105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r">
                <a:defRPr/>
              </a:pPr>
              <a:r>
                <a:rPr lang="zh-CN" altLang="en-US"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2" name="Straight Connector 61"/>
          <p:cNvCxnSpPr/>
          <p:nvPr/>
        </p:nvCxnSpPr>
        <p:spPr>
          <a:xfrm>
            <a:off x="611684" y="3945986"/>
            <a:ext cx="7850483" cy="1269"/>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TextBox 52"/>
          <p:cNvSpPr txBox="1"/>
          <p:nvPr/>
        </p:nvSpPr>
        <p:spPr>
          <a:xfrm>
            <a:off x="527989" y="4074980"/>
            <a:ext cx="8041191" cy="708219"/>
          </a:xfrm>
          <a:prstGeom prst="rect">
            <a:avLst/>
          </a:prstGeom>
          <a:noFill/>
        </p:spPr>
        <p:txBody>
          <a:bodyPr wrap="square" rIns="108000" bIns="27000" numCol="1" spcCol="360000">
            <a:spAutoFit/>
          </a:bodyPr>
          <a:lstStyle/>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0224137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par>
                                <p:cTn id="18" presetID="53" presetClass="entr" presetSubtype="528" fill="hold" nodeType="withEffect">
                                  <p:stCondLst>
                                    <p:cond delay="150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0" fill="hold"/>
                                        <p:tgtEl>
                                          <p:spTgt spid="4"/>
                                        </p:tgtEl>
                                        <p:attrNameLst>
                                          <p:attrName>ppt_w</p:attrName>
                                        </p:attrNameLst>
                                      </p:cBhvr>
                                      <p:tavLst>
                                        <p:tav tm="0">
                                          <p:val>
                                            <p:fltVal val="0"/>
                                          </p:val>
                                        </p:tav>
                                        <p:tav tm="100000">
                                          <p:val>
                                            <p:strVal val="#ppt_w"/>
                                          </p:val>
                                        </p:tav>
                                      </p:tavLst>
                                    </p:anim>
                                    <p:anim calcmode="lin" valueType="num">
                                      <p:cBhvr>
                                        <p:cTn id="21" dur="1500" fill="hold"/>
                                        <p:tgtEl>
                                          <p:spTgt spid="4"/>
                                        </p:tgtEl>
                                        <p:attrNameLst>
                                          <p:attrName>ppt_h</p:attrName>
                                        </p:attrNameLst>
                                      </p:cBhvr>
                                      <p:tavLst>
                                        <p:tav tm="0">
                                          <p:val>
                                            <p:fltVal val="0"/>
                                          </p:val>
                                        </p:tav>
                                        <p:tav tm="100000">
                                          <p:val>
                                            <p:strVal val="#ppt_h"/>
                                          </p:val>
                                        </p:tav>
                                      </p:tavLst>
                                    </p:anim>
                                    <p:animEffect transition="in" filter="fade">
                                      <p:cBhvr>
                                        <p:cTn id="22" dur="1500"/>
                                        <p:tgtEl>
                                          <p:spTgt spid="4"/>
                                        </p:tgtEl>
                                      </p:cBhvr>
                                    </p:animEffect>
                                    <p:anim calcmode="lin" valueType="num">
                                      <p:cBhvr>
                                        <p:cTn id="23" dur="1500" fill="hold"/>
                                        <p:tgtEl>
                                          <p:spTgt spid="4"/>
                                        </p:tgtEl>
                                        <p:attrNameLst>
                                          <p:attrName>ppt_x</p:attrName>
                                        </p:attrNameLst>
                                      </p:cBhvr>
                                      <p:tavLst>
                                        <p:tav tm="0">
                                          <p:val>
                                            <p:fltVal val="0.5"/>
                                          </p:val>
                                        </p:tav>
                                        <p:tav tm="100000">
                                          <p:val>
                                            <p:strVal val="#ppt_x"/>
                                          </p:val>
                                        </p:tav>
                                      </p:tavLst>
                                    </p:anim>
                                    <p:anim calcmode="lin" valueType="num">
                                      <p:cBhvr>
                                        <p:cTn id="24" dur="1500" fill="hold"/>
                                        <p:tgtEl>
                                          <p:spTgt spid="4"/>
                                        </p:tgtEl>
                                        <p:attrNameLst>
                                          <p:attrName>ppt_y</p:attrName>
                                        </p:attrNameLst>
                                      </p:cBhvr>
                                      <p:tavLst>
                                        <p:tav tm="0">
                                          <p:val>
                                            <p:fltVal val="0.5"/>
                                          </p:val>
                                        </p:tav>
                                        <p:tav tm="100000">
                                          <p:val>
                                            <p:strVal val="#ppt_y"/>
                                          </p:val>
                                        </p:tav>
                                      </p:tavLst>
                                    </p:anim>
                                  </p:childTnLst>
                                </p:cTn>
                              </p:par>
                              <p:par>
                                <p:cTn id="25" presetID="2" presetClass="entr" presetSubtype="8" fill="hold" nodeType="withEffect">
                                  <p:stCondLst>
                                    <p:cond delay="30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3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4" fill="hold" nodeType="withEffect">
                                  <p:stCondLst>
                                    <p:cond delay="40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25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062705" y="1331588"/>
            <a:ext cx="2681879" cy="3287126"/>
            <a:chOff x="6845608" y="1634105"/>
            <a:chExt cx="4088690" cy="5128979"/>
          </a:xfrm>
        </p:grpSpPr>
        <p:sp>
          <p:nvSpPr>
            <p:cNvPr id="5" name="Freeform 33"/>
            <p:cNvSpPr>
              <a:spLocks/>
            </p:cNvSpPr>
            <p:nvPr/>
          </p:nvSpPr>
          <p:spPr bwMode="auto">
            <a:xfrm rot="20192702" flipH="1">
              <a:off x="9028458" y="1920344"/>
              <a:ext cx="781902" cy="64906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36"/>
            <p:cNvSpPr>
              <a:spLocks/>
            </p:cNvSpPr>
            <p:nvPr/>
          </p:nvSpPr>
          <p:spPr bwMode="auto">
            <a:xfrm rot="1695130">
              <a:off x="10373996" y="2638713"/>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0"/>
            <p:cNvSpPr>
              <a:spLocks/>
            </p:cNvSpPr>
            <p:nvPr/>
          </p:nvSpPr>
          <p:spPr bwMode="auto">
            <a:xfrm rot="19798984">
              <a:off x="9120342" y="2107154"/>
              <a:ext cx="1351642" cy="1016047"/>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36"/>
            <p:cNvSpPr>
              <a:spLocks/>
            </p:cNvSpPr>
            <p:nvPr/>
          </p:nvSpPr>
          <p:spPr bwMode="auto">
            <a:xfrm rot="20742510">
              <a:off x="8792271" y="2635933"/>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30"/>
            <p:cNvSpPr>
              <a:spLocks/>
            </p:cNvSpPr>
            <p:nvPr/>
          </p:nvSpPr>
          <p:spPr bwMode="auto">
            <a:xfrm rot="1666479" flipH="1">
              <a:off x="7272030" y="1634105"/>
              <a:ext cx="1223410" cy="91965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29"/>
            <p:cNvSpPr>
              <a:spLocks/>
            </p:cNvSpPr>
            <p:nvPr/>
          </p:nvSpPr>
          <p:spPr bwMode="auto">
            <a:xfrm>
              <a:off x="9235169" y="3434652"/>
              <a:ext cx="1386200" cy="943962"/>
            </a:xfrm>
            <a:custGeom>
              <a:avLst/>
              <a:gdLst>
                <a:gd name="T0" fmla="*/ 129 w 226"/>
                <a:gd name="T1" fmla="*/ 12 h 154"/>
                <a:gd name="T2" fmla="*/ 7 w 226"/>
                <a:gd name="T3" fmla="*/ 154 h 154"/>
                <a:gd name="T4" fmla="*/ 0 w 226"/>
                <a:gd name="T5" fmla="*/ 142 h 154"/>
                <a:gd name="T6" fmla="*/ 120 w 226"/>
                <a:gd name="T7" fmla="*/ 8 h 154"/>
                <a:gd name="T8" fmla="*/ 226 w 226"/>
                <a:gd name="T9" fmla="*/ 19 h 154"/>
                <a:gd name="T10" fmla="*/ 129 w 226"/>
                <a:gd name="T11" fmla="*/ 12 h 154"/>
              </a:gdLst>
              <a:ahLst/>
              <a:cxnLst>
                <a:cxn ang="0">
                  <a:pos x="T0" y="T1"/>
                </a:cxn>
                <a:cxn ang="0">
                  <a:pos x="T2" y="T3"/>
                </a:cxn>
                <a:cxn ang="0">
                  <a:pos x="T4" y="T5"/>
                </a:cxn>
                <a:cxn ang="0">
                  <a:pos x="T6" y="T7"/>
                </a:cxn>
                <a:cxn ang="0">
                  <a:pos x="T8" y="T9"/>
                </a:cxn>
                <a:cxn ang="0">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31"/>
            <p:cNvSpPr>
              <a:spLocks/>
            </p:cNvSpPr>
            <p:nvPr/>
          </p:nvSpPr>
          <p:spPr bwMode="auto">
            <a:xfrm>
              <a:off x="8521380" y="2545000"/>
              <a:ext cx="129310" cy="858191"/>
            </a:xfrm>
            <a:custGeom>
              <a:avLst/>
              <a:gdLst>
                <a:gd name="T0" fmla="*/ 12 w 21"/>
                <a:gd name="T1" fmla="*/ 80 h 81"/>
                <a:gd name="T2" fmla="*/ 3 w 21"/>
                <a:gd name="T3" fmla="*/ 81 h 81"/>
                <a:gd name="T4" fmla="*/ 3 w 21"/>
                <a:gd name="T5" fmla="*/ 32 h 81"/>
                <a:gd name="T6" fmla="*/ 5 w 21"/>
                <a:gd name="T7" fmla="*/ 0 h 81"/>
                <a:gd name="T8" fmla="*/ 14 w 21"/>
                <a:gd name="T9" fmla="*/ 28 h 81"/>
                <a:gd name="T10" fmla="*/ 12 w 21"/>
                <a:gd name="T11" fmla="*/ 80 h 81"/>
              </a:gdLst>
              <a:ahLst/>
              <a:cxnLst>
                <a:cxn ang="0">
                  <a:pos x="T0" y="T1"/>
                </a:cxn>
                <a:cxn ang="0">
                  <a:pos x="T2" y="T3"/>
                </a:cxn>
                <a:cxn ang="0">
                  <a:pos x="T4" y="T5"/>
                </a:cxn>
                <a:cxn ang="0">
                  <a:pos x="T6" y="T7"/>
                </a:cxn>
                <a:cxn ang="0">
                  <a:pos x="T8" y="T9"/>
                </a:cxn>
                <a:cxn ang="0">
                  <a:pos x="T10" y="T11"/>
                </a:cxn>
              </a:cxnLst>
              <a:rect l="0" t="0" r="r" b="b"/>
              <a:pathLst>
                <a:path w="21" h="81">
                  <a:moveTo>
                    <a:pt x="12" y="80"/>
                  </a:moveTo>
                  <a:cubicBezTo>
                    <a:pt x="9" y="81"/>
                    <a:pt x="6" y="81"/>
                    <a:pt x="3" y="81"/>
                  </a:cubicBezTo>
                  <a:cubicBezTo>
                    <a:pt x="3" y="55"/>
                    <a:pt x="3" y="36"/>
                    <a:pt x="3" y="32"/>
                  </a:cubicBezTo>
                  <a:cubicBezTo>
                    <a:pt x="0" y="8"/>
                    <a:pt x="1" y="0"/>
                    <a:pt x="5" y="0"/>
                  </a:cubicBezTo>
                  <a:cubicBezTo>
                    <a:pt x="9" y="0"/>
                    <a:pt x="21" y="3"/>
                    <a:pt x="14" y="28"/>
                  </a:cubicBezTo>
                  <a:cubicBezTo>
                    <a:pt x="13" y="33"/>
                    <a:pt x="12" y="52"/>
                    <a:pt x="12" y="8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
            <p:cNvSpPr>
              <a:spLocks/>
            </p:cNvSpPr>
            <p:nvPr/>
          </p:nvSpPr>
          <p:spPr bwMode="auto">
            <a:xfrm>
              <a:off x="8128278" y="4127752"/>
              <a:ext cx="183619" cy="1820681"/>
            </a:xfrm>
            <a:custGeom>
              <a:avLst/>
              <a:gdLst>
                <a:gd name="T0" fmla="*/ 21 w 30"/>
                <a:gd name="T1" fmla="*/ 297 h 297"/>
                <a:gd name="T2" fmla="*/ 29 w 30"/>
                <a:gd name="T3" fmla="*/ 290 h 297"/>
                <a:gd name="T4" fmla="*/ 29 w 30"/>
                <a:gd name="T5" fmla="*/ 13 h 297"/>
                <a:gd name="T6" fmla="*/ 21 w 30"/>
                <a:gd name="T7" fmla="*/ 2 h 297"/>
                <a:gd name="T8" fmla="*/ 22 w 30"/>
                <a:gd name="T9" fmla="*/ 7 h 297"/>
                <a:gd name="T10" fmla="*/ 14 w 30"/>
                <a:gd name="T11" fmla="*/ 290 h 297"/>
                <a:gd name="T12" fmla="*/ 21 w 30"/>
                <a:gd name="T13" fmla="*/ 297 h 297"/>
              </a:gdLst>
              <a:ahLst/>
              <a:cxnLst>
                <a:cxn ang="0">
                  <a:pos x="T0" y="T1"/>
                </a:cxn>
                <a:cxn ang="0">
                  <a:pos x="T2" y="T3"/>
                </a:cxn>
                <a:cxn ang="0">
                  <a:pos x="T4" y="T5"/>
                </a:cxn>
                <a:cxn ang="0">
                  <a:pos x="T6" y="T7"/>
                </a:cxn>
                <a:cxn ang="0">
                  <a:pos x="T8" y="T9"/>
                </a:cxn>
                <a:cxn ang="0">
                  <a:pos x="T10" y="T11"/>
                </a:cxn>
                <a:cxn ang="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5"/>
            <p:cNvSpPr>
              <a:spLocks/>
            </p:cNvSpPr>
            <p:nvPr/>
          </p:nvSpPr>
          <p:spPr bwMode="auto">
            <a:xfrm>
              <a:off x="9498961" y="4476888"/>
              <a:ext cx="157757" cy="1471545"/>
            </a:xfrm>
            <a:custGeom>
              <a:avLst/>
              <a:gdLst>
                <a:gd name="T0" fmla="*/ 8 w 26"/>
                <a:gd name="T1" fmla="*/ 240 h 240"/>
                <a:gd name="T2" fmla="*/ 16 w 26"/>
                <a:gd name="T3" fmla="*/ 233 h 240"/>
                <a:gd name="T4" fmla="*/ 17 w 26"/>
                <a:gd name="T5" fmla="*/ 34 h 240"/>
                <a:gd name="T6" fmla="*/ 12 w 26"/>
                <a:gd name="T7" fmla="*/ 33 h 240"/>
                <a:gd name="T8" fmla="*/ 1 w 26"/>
                <a:gd name="T9" fmla="*/ 233 h 240"/>
                <a:gd name="T10" fmla="*/ 8 w 26"/>
                <a:gd name="T11" fmla="*/ 240 h 240"/>
              </a:gdLst>
              <a:ahLst/>
              <a:cxnLst>
                <a:cxn ang="0">
                  <a:pos x="T0" y="T1"/>
                </a:cxn>
                <a:cxn ang="0">
                  <a:pos x="T2" y="T3"/>
                </a:cxn>
                <a:cxn ang="0">
                  <a:pos x="T4" y="T5"/>
                </a:cxn>
                <a:cxn ang="0">
                  <a:pos x="T6" y="T7"/>
                </a:cxn>
                <a:cxn ang="0">
                  <a:pos x="T8" y="T9"/>
                </a:cxn>
                <a:cxn ang="0">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6"/>
            <p:cNvSpPr>
              <a:spLocks/>
            </p:cNvSpPr>
            <p:nvPr/>
          </p:nvSpPr>
          <p:spPr bwMode="auto">
            <a:xfrm>
              <a:off x="9196375" y="4065684"/>
              <a:ext cx="124137" cy="1611200"/>
            </a:xfrm>
            <a:custGeom>
              <a:avLst/>
              <a:gdLst>
                <a:gd name="T0" fmla="*/ 9 w 20"/>
                <a:gd name="T1" fmla="*/ 263 h 263"/>
                <a:gd name="T2" fmla="*/ 17 w 20"/>
                <a:gd name="T3" fmla="*/ 256 h 263"/>
                <a:gd name="T4" fmla="*/ 17 w 20"/>
                <a:gd name="T5" fmla="*/ 19 h 263"/>
                <a:gd name="T6" fmla="*/ 9 w 20"/>
                <a:gd name="T7" fmla="*/ 12 h 263"/>
                <a:gd name="T8" fmla="*/ 2 w 20"/>
                <a:gd name="T9" fmla="*/ 256 h 263"/>
                <a:gd name="T10" fmla="*/ 9 w 20"/>
                <a:gd name="T11" fmla="*/ 263 h 263"/>
              </a:gdLst>
              <a:ahLst/>
              <a:cxnLst>
                <a:cxn ang="0">
                  <a:pos x="T0" y="T1"/>
                </a:cxn>
                <a:cxn ang="0">
                  <a:pos x="T2" y="T3"/>
                </a:cxn>
                <a:cxn ang="0">
                  <a:pos x="T4" y="T5"/>
                </a:cxn>
                <a:cxn ang="0">
                  <a:pos x="T6" y="T7"/>
                </a:cxn>
                <a:cxn ang="0">
                  <a:pos x="T8" y="T9"/>
                </a:cxn>
                <a:cxn ang="0">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7"/>
            <p:cNvSpPr>
              <a:spLocks noEditPoints="1"/>
            </p:cNvSpPr>
            <p:nvPr/>
          </p:nvSpPr>
          <p:spPr bwMode="auto">
            <a:xfrm>
              <a:off x="8208449" y="5568262"/>
              <a:ext cx="1388786" cy="1194822"/>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6845608" y="2875219"/>
              <a:ext cx="1546462" cy="1423223"/>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30"/>
            <p:cNvSpPr>
              <a:spLocks/>
            </p:cNvSpPr>
            <p:nvPr/>
          </p:nvSpPr>
          <p:spPr bwMode="auto">
            <a:xfrm>
              <a:off x="9423961" y="2912240"/>
              <a:ext cx="1510337" cy="1135340"/>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2"/>
            <p:cNvSpPr>
              <a:spLocks/>
            </p:cNvSpPr>
            <p:nvPr/>
          </p:nvSpPr>
          <p:spPr bwMode="auto">
            <a:xfrm>
              <a:off x="8508448" y="3695592"/>
              <a:ext cx="93103" cy="1981292"/>
            </a:xfrm>
            <a:custGeom>
              <a:avLst/>
              <a:gdLst>
                <a:gd name="T0" fmla="*/ 13 w 15"/>
                <a:gd name="T1" fmla="*/ 4 h 300"/>
                <a:gd name="T2" fmla="*/ 15 w 15"/>
                <a:gd name="T3" fmla="*/ 293 h 300"/>
                <a:gd name="T4" fmla="*/ 7 w 15"/>
                <a:gd name="T5" fmla="*/ 300 h 300"/>
                <a:gd name="T6" fmla="*/ 0 w 15"/>
                <a:gd name="T7" fmla="*/ 293 h 300"/>
                <a:gd name="T8" fmla="*/ 4 w 15"/>
                <a:gd name="T9" fmla="*/ 0 h 300"/>
                <a:gd name="T10" fmla="*/ 13 w 15"/>
                <a:gd name="T11" fmla="*/ 4 h 300"/>
              </a:gdLst>
              <a:ahLst/>
              <a:cxnLst>
                <a:cxn ang="0">
                  <a:pos x="T0" y="T1"/>
                </a:cxn>
                <a:cxn ang="0">
                  <a:pos x="T2" y="T3"/>
                </a:cxn>
                <a:cxn ang="0">
                  <a:pos x="T4" y="T5"/>
                </a:cxn>
                <a:cxn ang="0">
                  <a:pos x="T6" y="T7"/>
                </a:cxn>
                <a:cxn ang="0">
                  <a:pos x="T8" y="T9"/>
                </a:cxn>
                <a:cxn ang="0">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3"/>
            <p:cNvSpPr>
              <a:spLocks/>
            </p:cNvSpPr>
            <p:nvPr/>
          </p:nvSpPr>
          <p:spPr bwMode="auto">
            <a:xfrm>
              <a:off x="8476961" y="3299773"/>
              <a:ext cx="928895" cy="77108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4"/>
            <p:cNvSpPr>
              <a:spLocks/>
            </p:cNvSpPr>
            <p:nvPr/>
          </p:nvSpPr>
          <p:spPr bwMode="auto">
            <a:xfrm>
              <a:off x="7791085" y="2620506"/>
              <a:ext cx="478445" cy="638791"/>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5"/>
            <p:cNvSpPr>
              <a:spLocks/>
            </p:cNvSpPr>
            <p:nvPr/>
          </p:nvSpPr>
          <p:spPr bwMode="auto">
            <a:xfrm>
              <a:off x="9517064" y="4280337"/>
              <a:ext cx="571548" cy="545688"/>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36"/>
            <p:cNvSpPr>
              <a:spLocks/>
            </p:cNvSpPr>
            <p:nvPr/>
          </p:nvSpPr>
          <p:spPr bwMode="auto">
            <a:xfrm>
              <a:off x="9204135" y="2679483"/>
              <a:ext cx="483618" cy="620687"/>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7"/>
            <p:cNvSpPr>
              <a:spLocks/>
            </p:cNvSpPr>
            <p:nvPr/>
          </p:nvSpPr>
          <p:spPr bwMode="auto">
            <a:xfrm>
              <a:off x="8221381" y="1986383"/>
              <a:ext cx="680168" cy="889651"/>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3"/>
            <p:cNvSpPr>
              <a:spLocks/>
            </p:cNvSpPr>
            <p:nvPr/>
          </p:nvSpPr>
          <p:spPr bwMode="auto">
            <a:xfrm>
              <a:off x="7066535" y="2493591"/>
              <a:ext cx="684651" cy="568335"/>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rot="1801016" flipH="1">
              <a:off x="8472135" y="4114422"/>
              <a:ext cx="879181" cy="660892"/>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5"/>
          <p:cNvGrpSpPr/>
          <p:nvPr/>
        </p:nvGrpSpPr>
        <p:grpSpPr>
          <a:xfrm>
            <a:off x="5213152" y="1737328"/>
            <a:ext cx="1187096" cy="212103"/>
            <a:chOff x="7528087" y="2680840"/>
            <a:chExt cx="2803259" cy="316190"/>
          </a:xfrm>
        </p:grpSpPr>
        <p:cxnSp>
          <p:nvCxnSpPr>
            <p:cNvPr id="28" name="Straight Connector 26"/>
            <p:cNvCxnSpPr/>
            <p:nvPr/>
          </p:nvCxnSpPr>
          <p:spPr>
            <a:xfrm flipV="1">
              <a:off x="7528087" y="2680840"/>
              <a:ext cx="497966" cy="31619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7"/>
            <p:cNvCxnSpPr/>
            <p:nvPr/>
          </p:nvCxnSpPr>
          <p:spPr>
            <a:xfrm>
              <a:off x="8026053" y="2680840"/>
              <a:ext cx="2305293"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0" name="Group 28"/>
          <p:cNvGrpSpPr/>
          <p:nvPr/>
        </p:nvGrpSpPr>
        <p:grpSpPr>
          <a:xfrm>
            <a:off x="5417116" y="2721147"/>
            <a:ext cx="930880" cy="177554"/>
            <a:chOff x="8125333" y="4745260"/>
            <a:chExt cx="2389596" cy="203034"/>
          </a:xfrm>
        </p:grpSpPr>
        <p:cxnSp>
          <p:nvCxnSpPr>
            <p:cNvPr id="31" name="Straight Connector 29"/>
            <p:cNvCxnSpPr/>
            <p:nvPr/>
          </p:nvCxnSpPr>
          <p:spPr>
            <a:xfrm>
              <a:off x="8125333" y="4745260"/>
              <a:ext cx="522140" cy="20303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0"/>
            <p:cNvCxnSpPr/>
            <p:nvPr/>
          </p:nvCxnSpPr>
          <p:spPr>
            <a:xfrm>
              <a:off x="8647472" y="4948294"/>
              <a:ext cx="1867457"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3" name="Group 31"/>
          <p:cNvGrpSpPr/>
          <p:nvPr/>
        </p:nvGrpSpPr>
        <p:grpSpPr>
          <a:xfrm>
            <a:off x="2876410" y="2169840"/>
            <a:ext cx="1323488" cy="312486"/>
            <a:chOff x="1582038" y="2697524"/>
            <a:chExt cx="2577213" cy="316190"/>
          </a:xfrm>
        </p:grpSpPr>
        <p:cxnSp>
          <p:nvCxnSpPr>
            <p:cNvPr id="34" name="Straight Connector 32"/>
            <p:cNvCxnSpPr/>
            <p:nvPr/>
          </p:nvCxnSpPr>
          <p:spPr>
            <a:xfrm flipH="1" flipV="1">
              <a:off x="3661285" y="2697524"/>
              <a:ext cx="497966" cy="31619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3"/>
            <p:cNvCxnSpPr/>
            <p:nvPr/>
          </p:nvCxnSpPr>
          <p:spPr>
            <a:xfrm flipH="1">
              <a:off x="1582038" y="2697524"/>
              <a:ext cx="207924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6" name="Group 34"/>
          <p:cNvGrpSpPr/>
          <p:nvPr/>
        </p:nvGrpSpPr>
        <p:grpSpPr>
          <a:xfrm>
            <a:off x="2919387" y="2913755"/>
            <a:ext cx="668462" cy="290553"/>
            <a:chOff x="1804697" y="4994858"/>
            <a:chExt cx="2493744" cy="316190"/>
          </a:xfrm>
        </p:grpSpPr>
        <p:cxnSp>
          <p:nvCxnSpPr>
            <p:cNvPr id="37" name="Straight Connector 35"/>
            <p:cNvCxnSpPr/>
            <p:nvPr/>
          </p:nvCxnSpPr>
          <p:spPr>
            <a:xfrm flipH="1">
              <a:off x="3800475" y="4994858"/>
              <a:ext cx="497966" cy="31619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p:nvPr/>
          </p:nvCxnSpPr>
          <p:spPr>
            <a:xfrm flipH="1">
              <a:off x="1804697" y="5311048"/>
              <a:ext cx="199577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200741" y="1510390"/>
            <a:ext cx="432000" cy="442609"/>
            <a:chOff x="8267055" y="2013853"/>
            <a:chExt cx="576000" cy="590145"/>
          </a:xfrm>
        </p:grpSpPr>
        <p:sp>
          <p:nvSpPr>
            <p:cNvPr id="40" name="Teardrop 37"/>
            <p:cNvSpPr/>
            <p:nvPr/>
          </p:nvSpPr>
          <p:spPr>
            <a:xfrm>
              <a:off x="8267055" y="2013853"/>
              <a:ext cx="576000" cy="59014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1" name="Picture 38"/>
            <p:cNvPicPr>
              <a:picLocks noChangeAspect="1"/>
            </p:cNvPicPr>
            <p:nvPr/>
          </p:nvPicPr>
          <p:blipFill>
            <a:blip r:embed="rId3"/>
            <a:stretch>
              <a:fillRect/>
            </a:stretch>
          </p:blipFill>
          <p:spPr>
            <a:xfrm>
              <a:off x="8420517" y="2171982"/>
              <a:ext cx="335362" cy="316725"/>
            </a:xfrm>
            <a:prstGeom prst="rect">
              <a:avLst/>
            </a:prstGeom>
          </p:spPr>
        </p:pic>
      </p:grpSp>
      <p:sp>
        <p:nvSpPr>
          <p:cNvPr id="42" name="Content Placeholder 2"/>
          <p:cNvSpPr txBox="1">
            <a:spLocks/>
          </p:cNvSpPr>
          <p:nvPr/>
        </p:nvSpPr>
        <p:spPr>
          <a:xfrm>
            <a:off x="6719096" y="1514723"/>
            <a:ext cx="1410677" cy="58265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3" name="组合 42"/>
          <p:cNvGrpSpPr/>
          <p:nvPr/>
        </p:nvGrpSpPr>
        <p:grpSpPr>
          <a:xfrm>
            <a:off x="2570588" y="1973683"/>
            <a:ext cx="432000" cy="432000"/>
            <a:chOff x="3426851" y="2631577"/>
            <a:chExt cx="576000" cy="576000"/>
          </a:xfrm>
        </p:grpSpPr>
        <p:sp>
          <p:nvSpPr>
            <p:cNvPr id="44" name="Teardrop 40"/>
            <p:cNvSpPr/>
            <p:nvPr/>
          </p:nvSpPr>
          <p:spPr>
            <a:xfrm>
              <a:off x="3426851" y="2631577"/>
              <a:ext cx="576000" cy="5760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5" name="Picture 41"/>
            <p:cNvPicPr>
              <a:picLocks noChangeAspect="1"/>
            </p:cNvPicPr>
            <p:nvPr/>
          </p:nvPicPr>
          <p:blipFill>
            <a:blip r:embed="rId4"/>
            <a:stretch>
              <a:fillRect/>
            </a:stretch>
          </p:blipFill>
          <p:spPr>
            <a:xfrm>
              <a:off x="3498937" y="2768019"/>
              <a:ext cx="495000" cy="303750"/>
            </a:xfrm>
            <a:prstGeom prst="rect">
              <a:avLst/>
            </a:prstGeom>
          </p:spPr>
        </p:pic>
      </p:grpSp>
      <p:sp>
        <p:nvSpPr>
          <p:cNvPr id="46" name="Content Placeholder 2"/>
          <p:cNvSpPr txBox="1">
            <a:spLocks/>
          </p:cNvSpPr>
          <p:nvPr/>
        </p:nvSpPr>
        <p:spPr>
          <a:xfrm>
            <a:off x="1134579" y="1976041"/>
            <a:ext cx="1261346" cy="5686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组合 46"/>
          <p:cNvGrpSpPr/>
          <p:nvPr/>
        </p:nvGrpSpPr>
        <p:grpSpPr>
          <a:xfrm>
            <a:off x="2677424" y="2973450"/>
            <a:ext cx="432000" cy="432000"/>
            <a:chOff x="3569298" y="3964600"/>
            <a:chExt cx="576000" cy="576000"/>
          </a:xfrm>
        </p:grpSpPr>
        <p:sp>
          <p:nvSpPr>
            <p:cNvPr id="48" name="Teardrop 43"/>
            <p:cNvSpPr/>
            <p:nvPr/>
          </p:nvSpPr>
          <p:spPr>
            <a:xfrm>
              <a:off x="3569298" y="3964600"/>
              <a:ext cx="576000" cy="57600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9" name="Picture 44"/>
            <p:cNvPicPr>
              <a:picLocks noChangeAspect="1"/>
            </p:cNvPicPr>
            <p:nvPr/>
          </p:nvPicPr>
          <p:blipFill>
            <a:blip r:embed="rId5"/>
            <a:stretch>
              <a:fillRect/>
            </a:stretch>
          </p:blipFill>
          <p:spPr>
            <a:xfrm>
              <a:off x="3742367" y="4096908"/>
              <a:ext cx="229861" cy="364607"/>
            </a:xfrm>
            <a:prstGeom prst="rect">
              <a:avLst/>
            </a:prstGeom>
          </p:spPr>
        </p:pic>
      </p:grpSp>
      <p:sp>
        <p:nvSpPr>
          <p:cNvPr id="50" name="Content Placeholder 2"/>
          <p:cNvSpPr txBox="1">
            <a:spLocks/>
          </p:cNvSpPr>
          <p:nvPr/>
        </p:nvSpPr>
        <p:spPr>
          <a:xfrm>
            <a:off x="1237861" y="2979840"/>
            <a:ext cx="1261346" cy="5686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1" name="组合 50"/>
          <p:cNvGrpSpPr/>
          <p:nvPr/>
        </p:nvGrpSpPr>
        <p:grpSpPr>
          <a:xfrm>
            <a:off x="6194337" y="2685548"/>
            <a:ext cx="432000" cy="432000"/>
            <a:chOff x="8258516" y="3580731"/>
            <a:chExt cx="576000" cy="576000"/>
          </a:xfrm>
        </p:grpSpPr>
        <p:sp>
          <p:nvSpPr>
            <p:cNvPr id="52" name="Teardrop 46"/>
            <p:cNvSpPr/>
            <p:nvPr/>
          </p:nvSpPr>
          <p:spPr>
            <a:xfrm>
              <a:off x="8258516" y="3580731"/>
              <a:ext cx="576000" cy="5760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53" name="Picture 47"/>
            <p:cNvPicPr>
              <a:picLocks noChangeAspect="1"/>
            </p:cNvPicPr>
            <p:nvPr/>
          </p:nvPicPr>
          <p:blipFill>
            <a:blip r:embed="rId4"/>
            <a:stretch>
              <a:fillRect/>
            </a:stretch>
          </p:blipFill>
          <p:spPr>
            <a:xfrm>
              <a:off x="8330602" y="3717173"/>
              <a:ext cx="495000" cy="303750"/>
            </a:xfrm>
            <a:prstGeom prst="rect">
              <a:avLst/>
            </a:prstGeom>
          </p:spPr>
        </p:pic>
      </p:grpSp>
      <p:sp>
        <p:nvSpPr>
          <p:cNvPr id="54" name="Content Placeholder 2"/>
          <p:cNvSpPr txBox="1">
            <a:spLocks/>
          </p:cNvSpPr>
          <p:nvPr/>
        </p:nvSpPr>
        <p:spPr>
          <a:xfrm>
            <a:off x="6716502" y="2652780"/>
            <a:ext cx="1261346" cy="5686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矩形 54"/>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0181399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42">
                                            <p:txEl>
                                              <p:pRg st="0" end="0"/>
                                            </p:txEl>
                                          </p:spTgt>
                                        </p:tgtEl>
                                        <p:attrNameLst>
                                          <p:attrName>style.visibility</p:attrName>
                                        </p:attrNameLst>
                                      </p:cBhvr>
                                      <p:to>
                                        <p:strVal val="visible"/>
                                      </p:to>
                                    </p:set>
                                    <p:animEffect transition="in" filter="fade">
                                      <p:cBhvr>
                                        <p:cTn id="50" dur="500"/>
                                        <p:tgtEl>
                                          <p:spTgt spid="4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right)">
                                      <p:cBhvr>
                                        <p:cTn id="55" dur="500"/>
                                        <p:tgtEl>
                                          <p:spTgt spid="36"/>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par>
                          <p:cTn id="69" fill="hold">
                            <p:stCondLst>
                              <p:cond delay="500"/>
                            </p:stCondLst>
                            <p:childTnLst>
                              <p:par>
                                <p:cTn id="70" presetID="10" presetClass="entr" presetSubtype="0"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6" grpId="0"/>
      <p:bldP spid="50"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39552" y="2123308"/>
            <a:ext cx="8030306" cy="1559152"/>
            <a:chOff x="806609" y="3509755"/>
            <a:chExt cx="10343040" cy="2008187"/>
          </a:xfrm>
        </p:grpSpPr>
        <p:grpSp>
          <p:nvGrpSpPr>
            <p:cNvPr id="5" name="组合 44"/>
            <p:cNvGrpSpPr>
              <a:grpSpLocks/>
            </p:cNvGrpSpPr>
            <p:nvPr/>
          </p:nvGrpSpPr>
          <p:grpSpPr bwMode="auto">
            <a:xfrm>
              <a:off x="806609" y="3532106"/>
              <a:ext cx="10343040" cy="1959292"/>
              <a:chOff x="1278168" y="2752056"/>
              <a:chExt cx="9402532" cy="1781844"/>
            </a:xfrm>
          </p:grpSpPr>
          <p:sp>
            <p:nvSpPr>
              <p:cNvPr id="19"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直接连接符 22"/>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999647" y="3520931"/>
              <a:ext cx="1997013" cy="1997011"/>
              <a:chOff x="2389188" y="2700655"/>
              <a:chExt cx="1815465" cy="1815465"/>
            </a:xfrm>
          </p:grpSpPr>
          <p:sp>
            <p:nvSpPr>
              <p:cNvPr id="17" name="矩形 16"/>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空心弧 17"/>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3984039" y="3509755"/>
              <a:ext cx="1997013" cy="1997012"/>
              <a:chOff x="4166508" y="2732405"/>
              <a:chExt cx="1815465" cy="1815465"/>
            </a:xfrm>
          </p:grpSpPr>
          <p:sp>
            <p:nvSpPr>
              <p:cNvPr id="14" name="矩形 13"/>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空心弧 14"/>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973764" y="3518136"/>
              <a:ext cx="1997013" cy="1997012"/>
              <a:chOff x="5975350" y="2740024"/>
              <a:chExt cx="1815465" cy="1815465"/>
            </a:xfrm>
          </p:grpSpPr>
          <p:sp>
            <p:nvSpPr>
              <p:cNvPr id="12" name="矩形 11"/>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空心弧 12"/>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7930612" y="3516740"/>
              <a:ext cx="1997013" cy="1997012"/>
              <a:chOff x="7754303" y="2738755"/>
              <a:chExt cx="1815465" cy="1815465"/>
            </a:xfrm>
          </p:grpSpPr>
          <p:sp>
            <p:nvSpPr>
              <p:cNvPr id="10" name="矩形 9"/>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空心弧 10"/>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5" name="组合 24"/>
          <p:cNvGrpSpPr/>
          <p:nvPr/>
        </p:nvGrpSpPr>
        <p:grpSpPr>
          <a:xfrm>
            <a:off x="3211801" y="2308778"/>
            <a:ext cx="1164618" cy="1164619"/>
            <a:chOff x="4248468" y="3748642"/>
            <a:chExt cx="1500029" cy="1500029"/>
          </a:xfrm>
        </p:grpSpPr>
        <p:sp>
          <p:nvSpPr>
            <p:cNvPr id="26" name="椭圆 25"/>
            <p:cNvSpPr/>
            <p:nvPr/>
          </p:nvSpPr>
          <p:spPr>
            <a:xfrm>
              <a:off x="4248468" y="3748642"/>
              <a:ext cx="1500029" cy="150002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4692956" y="4211422"/>
              <a:ext cx="663471" cy="603155"/>
              <a:chOff x="1725613" y="5659438"/>
              <a:chExt cx="498475" cy="498475"/>
            </a:xfrm>
            <a:noFill/>
          </p:grpSpPr>
          <p:sp>
            <p:nvSpPr>
              <p:cNvPr id="28"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4" name="组合 53"/>
          <p:cNvGrpSpPr/>
          <p:nvPr/>
        </p:nvGrpSpPr>
        <p:grpSpPr>
          <a:xfrm>
            <a:off x="1682477" y="2303355"/>
            <a:ext cx="1164618" cy="1164619"/>
            <a:chOff x="2278698" y="3741657"/>
            <a:chExt cx="1500029" cy="1500029"/>
          </a:xfrm>
        </p:grpSpPr>
        <p:sp>
          <p:nvSpPr>
            <p:cNvPr id="55" name="椭圆 54"/>
            <p:cNvSpPr/>
            <p:nvPr/>
          </p:nvSpPr>
          <p:spPr>
            <a:xfrm>
              <a:off x="2278698" y="3741657"/>
              <a:ext cx="1500029" cy="1500029"/>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6" name="组合 55"/>
            <p:cNvGrpSpPr/>
            <p:nvPr/>
          </p:nvGrpSpPr>
          <p:grpSpPr>
            <a:xfrm>
              <a:off x="2662538" y="4134603"/>
              <a:ext cx="693436" cy="691515"/>
              <a:chOff x="2722713" y="3648225"/>
              <a:chExt cx="573087" cy="571500"/>
            </a:xfrm>
          </p:grpSpPr>
          <p:sp>
            <p:nvSpPr>
              <p:cNvPr id="57"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4732991" y="2303355"/>
            <a:ext cx="1164618" cy="1164619"/>
            <a:chOff x="6207761" y="3741657"/>
            <a:chExt cx="1500029" cy="1500029"/>
          </a:xfrm>
        </p:grpSpPr>
        <p:sp>
          <p:nvSpPr>
            <p:cNvPr id="60" name="椭圆 59"/>
            <p:cNvSpPr/>
            <p:nvPr/>
          </p:nvSpPr>
          <p:spPr>
            <a:xfrm>
              <a:off x="6207761" y="3741657"/>
              <a:ext cx="1500029" cy="150002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6652054" y="4156692"/>
              <a:ext cx="647335" cy="647336"/>
              <a:chOff x="1830388" y="2073275"/>
              <a:chExt cx="534987" cy="534988"/>
            </a:xfrm>
          </p:grpSpPr>
          <p:sp>
            <p:nvSpPr>
              <p:cNvPr id="62"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8" name="组合 67"/>
          <p:cNvGrpSpPr/>
          <p:nvPr/>
        </p:nvGrpSpPr>
        <p:grpSpPr>
          <a:xfrm>
            <a:off x="6263670" y="2308778"/>
            <a:ext cx="1164618" cy="1164619"/>
            <a:chOff x="8179277" y="3748642"/>
            <a:chExt cx="1500028" cy="1500029"/>
          </a:xfrm>
        </p:grpSpPr>
        <p:sp>
          <p:nvSpPr>
            <p:cNvPr id="69" name="椭圆 68"/>
            <p:cNvSpPr/>
            <p:nvPr/>
          </p:nvSpPr>
          <p:spPr>
            <a:xfrm>
              <a:off x="8179277" y="3748642"/>
              <a:ext cx="1500028" cy="150002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0" name="组合 69"/>
            <p:cNvGrpSpPr/>
            <p:nvPr/>
          </p:nvGrpSpPr>
          <p:grpSpPr>
            <a:xfrm>
              <a:off x="8605283" y="4234099"/>
              <a:ext cx="630396" cy="548323"/>
              <a:chOff x="11250613" y="919163"/>
              <a:chExt cx="573087" cy="498475"/>
            </a:xfrm>
          </p:grpSpPr>
          <p:sp>
            <p:nvSpPr>
              <p:cNvPr id="71"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3" name="矩形 72"/>
          <p:cNvSpPr/>
          <p:nvPr/>
        </p:nvSpPr>
        <p:spPr>
          <a:xfrm>
            <a:off x="1256777" y="1300291"/>
            <a:ext cx="2016018" cy="400110"/>
          </a:xfrm>
          <a:prstGeom prst="rect">
            <a:avLst/>
          </a:prstGeom>
        </p:spPr>
        <p:txBody>
          <a:bodyPr wrap="square">
            <a:spAutoFit/>
          </a:bodyPr>
          <a:lstStyle/>
          <a:p>
            <a:pPr algn="just">
              <a:lnSpc>
                <a:spcPts val="1200"/>
              </a:lnSpc>
            </a:pPr>
            <a:r>
              <a:rPr lang="zh-CN" altLang="en-US" sz="10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74" name="矩形 73"/>
          <p:cNvSpPr/>
          <p:nvPr/>
        </p:nvSpPr>
        <p:spPr>
          <a:xfrm>
            <a:off x="2847095" y="3842637"/>
            <a:ext cx="2016018" cy="400110"/>
          </a:xfrm>
          <a:prstGeom prst="rect">
            <a:avLst/>
          </a:prstGeom>
        </p:spPr>
        <p:txBody>
          <a:bodyPr wrap="square">
            <a:spAutoFit/>
          </a:bodyPr>
          <a:lstStyle/>
          <a:p>
            <a:pPr algn="just">
              <a:lnSpc>
                <a:spcPts val="1200"/>
              </a:lnSpc>
            </a:pPr>
            <a:r>
              <a:rPr lang="zh-CN" altLang="en-US" sz="10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75" name="矩形 74"/>
          <p:cNvSpPr/>
          <p:nvPr/>
        </p:nvSpPr>
        <p:spPr>
          <a:xfrm>
            <a:off x="4307291" y="1300291"/>
            <a:ext cx="2016018" cy="400110"/>
          </a:xfrm>
          <a:prstGeom prst="rect">
            <a:avLst/>
          </a:prstGeom>
        </p:spPr>
        <p:txBody>
          <a:bodyPr wrap="square">
            <a:spAutoFit/>
          </a:bodyPr>
          <a:lstStyle/>
          <a:p>
            <a:pPr algn="just">
              <a:lnSpc>
                <a:spcPts val="1200"/>
              </a:lnSpc>
            </a:pPr>
            <a:r>
              <a:rPr lang="zh-CN" altLang="en-US" sz="10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76" name="矩形 75"/>
          <p:cNvSpPr/>
          <p:nvPr/>
        </p:nvSpPr>
        <p:spPr>
          <a:xfrm>
            <a:off x="5837970" y="3842637"/>
            <a:ext cx="2016018" cy="400110"/>
          </a:xfrm>
          <a:prstGeom prst="rect">
            <a:avLst/>
          </a:prstGeom>
        </p:spPr>
        <p:txBody>
          <a:bodyPr wrap="square">
            <a:spAutoFit/>
          </a:bodyPr>
          <a:lstStyle/>
          <a:p>
            <a:pPr algn="just">
              <a:lnSpc>
                <a:spcPts val="1200"/>
              </a:lnSpc>
            </a:pPr>
            <a:r>
              <a:rPr lang="zh-CN" altLang="en-US" sz="1000" dirty="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77" name="矩形 76"/>
          <p:cNvSpPr/>
          <p:nvPr/>
        </p:nvSpPr>
        <p:spPr>
          <a:xfrm>
            <a:off x="0" y="24685"/>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463071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100"/>
                                            <p:tgtEl>
                                              <p:spTgt spid="4"/>
                                            </p:tgtEl>
                                          </p:cBhvr>
                                        </p:animEffect>
                                      </p:childTnLst>
                                    </p:cTn>
                                  </p:par>
                                  <p:par>
                                    <p:cTn id="22" presetID="2" presetClass="entr" presetSubtype="1" fill="hold" nodeType="withEffect">
                                      <p:stCondLst>
                                        <p:cond delay="70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9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1+#ppt_h/2"/>
                                              </p:val>
                                            </p:tav>
                                            <p:tav tm="100000">
                                              <p:val>
                                                <p:strVal val="#ppt_y"/>
                                              </p:val>
                                            </p:tav>
                                          </p:tavLst>
                                        </p:anim>
                                      </p:childTnLst>
                                    </p:cTn>
                                  </p:par>
                                  <p:par>
                                    <p:cTn id="30" presetID="2" presetClass="entr" presetSubtype="1" fill="hold" nodeType="withEffect">
                                      <p:stCondLst>
                                        <p:cond delay="110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13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1+#ppt_h/2"/>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14:presetBounceEnd="56667">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14:bounceEnd="56667">
                                          <p:cBhvr additive="base">
                                            <p:cTn id="41" dur="300" fill="hold"/>
                                            <p:tgtEl>
                                              <p:spTgt spid="73"/>
                                            </p:tgtEl>
                                            <p:attrNameLst>
                                              <p:attrName>ppt_x</p:attrName>
                                            </p:attrNameLst>
                                          </p:cBhvr>
                                          <p:tavLst>
                                            <p:tav tm="0">
                                              <p:val>
                                                <p:strVal val="1+#ppt_w/2"/>
                                              </p:val>
                                            </p:tav>
                                            <p:tav tm="100000">
                                              <p:val>
                                                <p:strVal val="#ppt_x"/>
                                              </p:val>
                                            </p:tav>
                                          </p:tavLst>
                                        </p:anim>
                                        <p:anim calcmode="lin" valueType="num" p14:bounceEnd="56667">
                                          <p:cBhvr additive="base">
                                            <p:cTn id="42" dur="300" fill="hold"/>
                                            <p:tgtEl>
                                              <p:spTgt spid="73"/>
                                            </p:tgtEl>
                                            <p:attrNameLst>
                                              <p:attrName>ppt_y</p:attrName>
                                            </p:attrNameLst>
                                          </p:cBhvr>
                                          <p:tavLst>
                                            <p:tav tm="0">
                                              <p:val>
                                                <p:strVal val="#ppt_y"/>
                                              </p:val>
                                            </p:tav>
                                            <p:tav tm="100000">
                                              <p:val>
                                                <p:strVal val="#ppt_y"/>
                                              </p:val>
                                            </p:tav>
                                          </p:tavLst>
                                        </p:anim>
                                      </p:childTnLst>
                                    </p:cTn>
                                  </p:par>
                                </p:childTnLst>
                              </p:cTn>
                            </p:par>
                            <p:par>
                              <p:cTn id="43" fill="hold">
                                <p:stCondLst>
                                  <p:cond delay="3900"/>
                                </p:stCondLst>
                                <p:childTnLst>
                                  <p:par>
                                    <p:cTn id="44" presetID="2" presetClass="entr" presetSubtype="2" fill="hold" grpId="0" nodeType="afterEffect" p14:presetBounceEnd="56667">
                                      <p:stCondLst>
                                        <p:cond delay="0"/>
                                      </p:stCondLst>
                                      <p:childTnLst>
                                        <p:set>
                                          <p:cBhvr>
                                            <p:cTn id="45" dur="1" fill="hold">
                                              <p:stCondLst>
                                                <p:cond delay="0"/>
                                              </p:stCondLst>
                                            </p:cTn>
                                            <p:tgtEl>
                                              <p:spTgt spid="74"/>
                                            </p:tgtEl>
                                            <p:attrNameLst>
                                              <p:attrName>style.visibility</p:attrName>
                                            </p:attrNameLst>
                                          </p:cBhvr>
                                          <p:to>
                                            <p:strVal val="visible"/>
                                          </p:to>
                                        </p:set>
                                        <p:anim calcmode="lin" valueType="num" p14:bounceEnd="56667">
                                          <p:cBhvr additive="base">
                                            <p:cTn id="46" dur="300" fill="hold"/>
                                            <p:tgtEl>
                                              <p:spTgt spid="74"/>
                                            </p:tgtEl>
                                            <p:attrNameLst>
                                              <p:attrName>ppt_x</p:attrName>
                                            </p:attrNameLst>
                                          </p:cBhvr>
                                          <p:tavLst>
                                            <p:tav tm="0">
                                              <p:val>
                                                <p:strVal val="1+#ppt_w/2"/>
                                              </p:val>
                                            </p:tav>
                                            <p:tav tm="100000">
                                              <p:val>
                                                <p:strVal val="#ppt_x"/>
                                              </p:val>
                                            </p:tav>
                                          </p:tavLst>
                                        </p:anim>
                                        <p:anim calcmode="lin" valueType="num" p14:bounceEnd="56667">
                                          <p:cBhvr additive="base">
                                            <p:cTn id="47" dur="300" fill="hold"/>
                                            <p:tgtEl>
                                              <p:spTgt spid="74"/>
                                            </p:tgtEl>
                                            <p:attrNameLst>
                                              <p:attrName>ppt_y</p:attrName>
                                            </p:attrNameLst>
                                          </p:cBhvr>
                                          <p:tavLst>
                                            <p:tav tm="0">
                                              <p:val>
                                                <p:strVal val="#ppt_y"/>
                                              </p:val>
                                            </p:tav>
                                            <p:tav tm="100000">
                                              <p:val>
                                                <p:strVal val="#ppt_y"/>
                                              </p:val>
                                            </p:tav>
                                          </p:tavLst>
                                        </p:anim>
                                      </p:childTnLst>
                                    </p:cTn>
                                  </p:par>
                                </p:childTnLst>
                              </p:cTn>
                            </p:par>
                            <p:par>
                              <p:cTn id="48" fill="hold">
                                <p:stCondLst>
                                  <p:cond delay="4200"/>
                                </p:stCondLst>
                                <p:childTnLst>
                                  <p:par>
                                    <p:cTn id="49" presetID="2" presetClass="entr" presetSubtype="2" fill="hold" grpId="0" nodeType="afterEffect" p14:presetBounceEnd="56667">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14:bounceEnd="56667">
                                          <p:cBhvr additive="base">
                                            <p:cTn id="51" dur="300" fill="hold"/>
                                            <p:tgtEl>
                                              <p:spTgt spid="75"/>
                                            </p:tgtEl>
                                            <p:attrNameLst>
                                              <p:attrName>ppt_x</p:attrName>
                                            </p:attrNameLst>
                                          </p:cBhvr>
                                          <p:tavLst>
                                            <p:tav tm="0">
                                              <p:val>
                                                <p:strVal val="1+#ppt_w/2"/>
                                              </p:val>
                                            </p:tav>
                                            <p:tav tm="100000">
                                              <p:val>
                                                <p:strVal val="#ppt_x"/>
                                              </p:val>
                                            </p:tav>
                                          </p:tavLst>
                                        </p:anim>
                                        <p:anim calcmode="lin" valueType="num" p14:bounceEnd="56667">
                                          <p:cBhvr additive="base">
                                            <p:cTn id="52" dur="300" fill="hold"/>
                                            <p:tgtEl>
                                              <p:spTgt spid="7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14:bounceEnd="56667">
                                          <p:cBhvr additive="base">
                                            <p:cTn id="56" dur="300" fill="hold"/>
                                            <p:tgtEl>
                                              <p:spTgt spid="76"/>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73" grpId="0"/>
          <p:bldP spid="74"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100"/>
                                            <p:tgtEl>
                                              <p:spTgt spid="4"/>
                                            </p:tgtEl>
                                          </p:cBhvr>
                                        </p:animEffect>
                                      </p:childTnLst>
                                    </p:cTn>
                                  </p:par>
                                  <p:par>
                                    <p:cTn id="22" presetID="2" presetClass="entr" presetSubtype="1" fill="hold" nodeType="withEffect">
                                      <p:stCondLst>
                                        <p:cond delay="70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9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1+#ppt_h/2"/>
                                              </p:val>
                                            </p:tav>
                                            <p:tav tm="100000">
                                              <p:val>
                                                <p:strVal val="#ppt_y"/>
                                              </p:val>
                                            </p:tav>
                                          </p:tavLst>
                                        </p:anim>
                                      </p:childTnLst>
                                    </p:cTn>
                                  </p:par>
                                  <p:par>
                                    <p:cTn id="30" presetID="2" presetClass="entr" presetSubtype="1" fill="hold" nodeType="withEffect">
                                      <p:stCondLst>
                                        <p:cond delay="110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13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1+#ppt_h/2"/>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additive="base">
                                            <p:cTn id="41" dur="300" fill="hold"/>
                                            <p:tgtEl>
                                              <p:spTgt spid="73"/>
                                            </p:tgtEl>
                                            <p:attrNameLst>
                                              <p:attrName>ppt_x</p:attrName>
                                            </p:attrNameLst>
                                          </p:cBhvr>
                                          <p:tavLst>
                                            <p:tav tm="0">
                                              <p:val>
                                                <p:strVal val="1+#ppt_w/2"/>
                                              </p:val>
                                            </p:tav>
                                            <p:tav tm="100000">
                                              <p:val>
                                                <p:strVal val="#ppt_x"/>
                                              </p:val>
                                            </p:tav>
                                          </p:tavLst>
                                        </p:anim>
                                        <p:anim calcmode="lin" valueType="num">
                                          <p:cBhvr additive="base">
                                            <p:cTn id="42" dur="300" fill="hold"/>
                                            <p:tgtEl>
                                              <p:spTgt spid="73"/>
                                            </p:tgtEl>
                                            <p:attrNameLst>
                                              <p:attrName>ppt_y</p:attrName>
                                            </p:attrNameLst>
                                          </p:cBhvr>
                                          <p:tavLst>
                                            <p:tav tm="0">
                                              <p:val>
                                                <p:strVal val="#ppt_y"/>
                                              </p:val>
                                            </p:tav>
                                            <p:tav tm="100000">
                                              <p:val>
                                                <p:strVal val="#ppt_y"/>
                                              </p:val>
                                            </p:tav>
                                          </p:tavLst>
                                        </p:anim>
                                      </p:childTnLst>
                                    </p:cTn>
                                  </p:par>
                                </p:childTnLst>
                              </p:cTn>
                            </p:par>
                            <p:par>
                              <p:cTn id="43" fill="hold">
                                <p:stCondLst>
                                  <p:cond delay="3900"/>
                                </p:stCondLst>
                                <p:childTnLst>
                                  <p:par>
                                    <p:cTn id="44" presetID="2" presetClass="entr" presetSubtype="2"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anim calcmode="lin" valueType="num">
                                          <p:cBhvr additive="base">
                                            <p:cTn id="46" dur="300" fill="hold"/>
                                            <p:tgtEl>
                                              <p:spTgt spid="74"/>
                                            </p:tgtEl>
                                            <p:attrNameLst>
                                              <p:attrName>ppt_x</p:attrName>
                                            </p:attrNameLst>
                                          </p:cBhvr>
                                          <p:tavLst>
                                            <p:tav tm="0">
                                              <p:val>
                                                <p:strVal val="1+#ppt_w/2"/>
                                              </p:val>
                                            </p:tav>
                                            <p:tav tm="100000">
                                              <p:val>
                                                <p:strVal val="#ppt_x"/>
                                              </p:val>
                                            </p:tav>
                                          </p:tavLst>
                                        </p:anim>
                                        <p:anim calcmode="lin" valueType="num">
                                          <p:cBhvr additive="base">
                                            <p:cTn id="47" dur="300" fill="hold"/>
                                            <p:tgtEl>
                                              <p:spTgt spid="74"/>
                                            </p:tgtEl>
                                            <p:attrNameLst>
                                              <p:attrName>ppt_y</p:attrName>
                                            </p:attrNameLst>
                                          </p:cBhvr>
                                          <p:tavLst>
                                            <p:tav tm="0">
                                              <p:val>
                                                <p:strVal val="#ppt_y"/>
                                              </p:val>
                                            </p:tav>
                                            <p:tav tm="100000">
                                              <p:val>
                                                <p:strVal val="#ppt_y"/>
                                              </p:val>
                                            </p:tav>
                                          </p:tavLst>
                                        </p:anim>
                                      </p:childTnLst>
                                    </p:cTn>
                                  </p:par>
                                </p:childTnLst>
                              </p:cTn>
                            </p:par>
                            <p:par>
                              <p:cTn id="48" fill="hold">
                                <p:stCondLst>
                                  <p:cond delay="4200"/>
                                </p:stCondLst>
                                <p:childTnLst>
                                  <p:par>
                                    <p:cTn id="49" presetID="2" presetClass="entr" presetSubtype="2"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300" fill="hold"/>
                                            <p:tgtEl>
                                              <p:spTgt spid="75"/>
                                            </p:tgtEl>
                                            <p:attrNameLst>
                                              <p:attrName>ppt_x</p:attrName>
                                            </p:attrNameLst>
                                          </p:cBhvr>
                                          <p:tavLst>
                                            <p:tav tm="0">
                                              <p:val>
                                                <p:strVal val="1+#ppt_w/2"/>
                                              </p:val>
                                            </p:tav>
                                            <p:tav tm="100000">
                                              <p:val>
                                                <p:strVal val="#ppt_x"/>
                                              </p:val>
                                            </p:tav>
                                          </p:tavLst>
                                        </p:anim>
                                        <p:anim calcmode="lin" valueType="num">
                                          <p:cBhvr additive="base">
                                            <p:cTn id="52" dur="300" fill="hold"/>
                                            <p:tgtEl>
                                              <p:spTgt spid="7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additive="base">
                                            <p:cTn id="56" dur="300" fill="hold"/>
                                            <p:tgtEl>
                                              <p:spTgt spid="76"/>
                                            </p:tgtEl>
                                            <p:attrNameLst>
                                              <p:attrName>ppt_x</p:attrName>
                                            </p:attrNameLst>
                                          </p:cBhvr>
                                          <p:tavLst>
                                            <p:tav tm="0">
                                              <p:val>
                                                <p:strVal val="1+#ppt_w/2"/>
                                              </p:val>
                                            </p:tav>
                                            <p:tav tm="100000">
                                              <p:val>
                                                <p:strVal val="#ppt_x"/>
                                              </p:val>
                                            </p:tav>
                                          </p:tavLst>
                                        </p:anim>
                                        <p:anim calcmode="lin" valueType="num">
                                          <p:cBhvr additive="base">
                                            <p:cTn id="57"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73" grpId="0"/>
          <p:bldP spid="74" grpId="0"/>
          <p:bldP spid="75" grpId="0"/>
          <p:bldP spid="7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41"/>
          <p:cNvSpPr txBox="1"/>
          <p:nvPr/>
        </p:nvSpPr>
        <p:spPr>
          <a:xfrm>
            <a:off x="286518" y="184944"/>
            <a:ext cx="1980029" cy="399981"/>
          </a:xfrm>
          <a:prstGeom prst="rect">
            <a:avLst/>
          </a:prstGeom>
          <a:noFill/>
          <a:ln w="9525">
            <a:noFill/>
          </a:ln>
        </p:spPr>
        <p:txBody>
          <a:bodyPr wrap="none" anchor="t">
            <a:spAutoFit/>
          </a:bodyPr>
          <a:lstStyle/>
          <a:p>
            <a:pPr lvl="0"/>
            <a:r>
              <a:rPr lang="zh-CN" altLang="en-US" sz="19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p>
        </p:txBody>
      </p:sp>
      <p:cxnSp>
        <p:nvCxnSpPr>
          <p:cNvPr id="16" name="直接连接符 15"/>
          <p:cNvCxnSpPr/>
          <p:nvPr/>
        </p:nvCxnSpPr>
        <p:spPr>
          <a:xfrm>
            <a:off x="450" y="581892"/>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ie 10"/>
          <p:cNvSpPr/>
          <p:nvPr/>
        </p:nvSpPr>
        <p:spPr>
          <a:xfrm>
            <a:off x="2904255" y="1561274"/>
            <a:ext cx="1409059" cy="1409059"/>
          </a:xfrm>
          <a:prstGeom prst="pie">
            <a:avLst>
              <a:gd name="adj1" fmla="val 3949911"/>
              <a:gd name="adj2" fmla="val 1620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Pie 11"/>
          <p:cNvSpPr/>
          <p:nvPr/>
        </p:nvSpPr>
        <p:spPr>
          <a:xfrm>
            <a:off x="4831587" y="1561274"/>
            <a:ext cx="1409059" cy="1409059"/>
          </a:xfrm>
          <a:prstGeom prst="pie">
            <a:avLst>
              <a:gd name="adj1" fmla="val 21364223"/>
              <a:gd name="adj2" fmla="val 1620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Pie 12"/>
          <p:cNvSpPr/>
          <p:nvPr/>
        </p:nvSpPr>
        <p:spPr>
          <a:xfrm>
            <a:off x="6758919" y="1561274"/>
            <a:ext cx="1409059" cy="1409059"/>
          </a:xfrm>
          <a:prstGeom prst="pie">
            <a:avLst>
              <a:gd name="adj1" fmla="val 19299886"/>
              <a:gd name="adj2" fmla="val 1620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Pie 9"/>
          <p:cNvSpPr/>
          <p:nvPr/>
        </p:nvSpPr>
        <p:spPr>
          <a:xfrm>
            <a:off x="976923" y="1561274"/>
            <a:ext cx="1409059" cy="1409059"/>
          </a:xfrm>
          <a:prstGeom prst="pie">
            <a:avLst>
              <a:gd name="adj1" fmla="val 1581029"/>
              <a:gd name="adj2" fmla="val 162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1"/>
          <p:cNvSpPr/>
          <p:nvPr/>
        </p:nvSpPr>
        <p:spPr>
          <a:xfrm>
            <a:off x="1138114" y="1722465"/>
            <a:ext cx="1086677" cy="10866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2"/>
          <p:cNvSpPr/>
          <p:nvPr/>
        </p:nvSpPr>
        <p:spPr>
          <a:xfrm>
            <a:off x="3065446" y="1722465"/>
            <a:ext cx="1086677" cy="10866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3"/>
          <p:cNvSpPr/>
          <p:nvPr/>
        </p:nvSpPr>
        <p:spPr>
          <a:xfrm>
            <a:off x="4992778" y="1722465"/>
            <a:ext cx="1086677" cy="1086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7"/>
          <p:cNvSpPr/>
          <p:nvPr/>
        </p:nvSpPr>
        <p:spPr>
          <a:xfrm>
            <a:off x="6920110" y="1722465"/>
            <a:ext cx="1086677" cy="10866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5"/>
          <p:cNvGrpSpPr/>
          <p:nvPr/>
        </p:nvGrpSpPr>
        <p:grpSpPr>
          <a:xfrm>
            <a:off x="1031827" y="3187205"/>
            <a:ext cx="1383221" cy="1038746"/>
            <a:chOff x="1344588" y="4109908"/>
            <a:chExt cx="1844295" cy="1384995"/>
          </a:xfrm>
        </p:grpSpPr>
        <p:sp>
          <p:nvSpPr>
            <p:cNvPr id="13" name="TextBox 13"/>
            <p:cNvSpPr txBox="1"/>
            <p:nvPr/>
          </p:nvSpPr>
          <p:spPr>
            <a:xfrm>
              <a:off x="1574684" y="4109908"/>
              <a:ext cx="12721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4"/>
            <p:cNvSpPr txBox="1"/>
            <p:nvPr/>
          </p:nvSpPr>
          <p:spPr>
            <a:xfrm>
              <a:off x="1344588" y="4448463"/>
              <a:ext cx="1844295" cy="1046440"/>
            </a:xfrm>
            <a:prstGeom prst="rect">
              <a:avLst/>
            </a:prstGeom>
            <a:noFill/>
          </p:spPr>
          <p:txBody>
            <a:bodyPr wrap="square" rtlCol="0">
              <a:spAutoFit/>
            </a:bodyPr>
            <a:lstStyle/>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15" name="Group 16"/>
          <p:cNvGrpSpPr/>
          <p:nvPr/>
        </p:nvGrpSpPr>
        <p:grpSpPr>
          <a:xfrm>
            <a:off x="2904253" y="3187205"/>
            <a:ext cx="1409060" cy="1038746"/>
            <a:chOff x="1271381" y="4109908"/>
            <a:chExt cx="1878746" cy="1384995"/>
          </a:xfrm>
        </p:grpSpPr>
        <p:sp>
          <p:nvSpPr>
            <p:cNvPr id="17" name="TextBox 17"/>
            <p:cNvSpPr txBox="1"/>
            <p:nvPr/>
          </p:nvSpPr>
          <p:spPr>
            <a:xfrm>
              <a:off x="1574684" y="4109908"/>
              <a:ext cx="1272142"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8"/>
            <p:cNvSpPr txBox="1"/>
            <p:nvPr/>
          </p:nvSpPr>
          <p:spPr>
            <a:xfrm>
              <a:off x="1271381" y="4448463"/>
              <a:ext cx="187874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19" name="Group 19"/>
          <p:cNvGrpSpPr/>
          <p:nvPr/>
        </p:nvGrpSpPr>
        <p:grpSpPr>
          <a:xfrm>
            <a:off x="4831586" y="3187205"/>
            <a:ext cx="1409060" cy="1038746"/>
            <a:chOff x="1090911" y="4109908"/>
            <a:chExt cx="2239686" cy="1384995"/>
          </a:xfrm>
        </p:grpSpPr>
        <p:sp>
          <p:nvSpPr>
            <p:cNvPr id="20" name="TextBox 20"/>
            <p:cNvSpPr txBox="1"/>
            <p:nvPr/>
          </p:nvSpPr>
          <p:spPr>
            <a:xfrm>
              <a:off x="1452482" y="4109908"/>
              <a:ext cx="15165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1"/>
            <p:cNvSpPr txBox="1"/>
            <p:nvPr/>
          </p:nvSpPr>
          <p:spPr>
            <a:xfrm>
              <a:off x="1090911" y="4448463"/>
              <a:ext cx="223968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grpSp>
        <p:nvGrpSpPr>
          <p:cNvPr id="22" name="Group 22"/>
          <p:cNvGrpSpPr/>
          <p:nvPr/>
        </p:nvGrpSpPr>
        <p:grpSpPr>
          <a:xfrm>
            <a:off x="6758917" y="3187205"/>
            <a:ext cx="1409060" cy="1038746"/>
            <a:chOff x="1090911" y="4109908"/>
            <a:chExt cx="2239686" cy="1384995"/>
          </a:xfrm>
        </p:grpSpPr>
        <p:sp>
          <p:nvSpPr>
            <p:cNvPr id="23" name="TextBox 23"/>
            <p:cNvSpPr txBox="1"/>
            <p:nvPr/>
          </p:nvSpPr>
          <p:spPr>
            <a:xfrm>
              <a:off x="1452483" y="4109908"/>
              <a:ext cx="1516543" cy="369332"/>
            </a:xfrm>
            <a:prstGeom prst="rect">
              <a:avLst/>
            </a:prstGeom>
            <a:noFill/>
          </p:spPr>
          <p:txBody>
            <a:bodyPr wrap="none" rtlCol="0">
              <a:spAutoFit/>
            </a:bodyPr>
            <a:lstStyle/>
            <a:p>
              <a:pPr algn="ctr"/>
              <a:r>
                <a:rPr lang="zh-CN" altLang="en-US"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20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4"/>
            <p:cNvSpPr txBox="1"/>
            <p:nvPr/>
          </p:nvSpPr>
          <p:spPr>
            <a:xfrm>
              <a:off x="1090911" y="4448463"/>
              <a:ext cx="2239686" cy="1046440"/>
            </a:xfrm>
            <a:prstGeom prst="rect">
              <a:avLst/>
            </a:prstGeom>
            <a:noFill/>
          </p:spPr>
          <p:txBody>
            <a:bodyPr wrap="square" rtlCol="0">
              <a:spAutoFit/>
            </a:bodyPr>
            <a:lstStyle/>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颜色、行距等进行</a:t>
              </a:r>
              <a:endPar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ct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修改</a:t>
              </a:r>
              <a:r>
                <a:rPr lang="en-US" altLang="zh-CN"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9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a:t>
              </a:r>
            </a:p>
          </p:txBody>
        </p:sp>
      </p:grpSp>
      <p:sp>
        <p:nvSpPr>
          <p:cNvPr id="25" name="AutoShape 114"/>
          <p:cNvSpPr>
            <a:spLocks noChangeAspect="1"/>
          </p:cNvSpPr>
          <p:nvPr/>
        </p:nvSpPr>
        <p:spPr bwMode="auto">
          <a:xfrm>
            <a:off x="5370542" y="1939699"/>
            <a:ext cx="331149" cy="3327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38092" tIns="38092" rIns="38092" bIns="38092" anchor="ctr"/>
          <a:lstStyle/>
          <a:p>
            <a:pPr defTabSz="342824">
              <a:defRPr/>
            </a:pPr>
            <a:endParaRPr lang="es-ES" sz="27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02"/>
          <p:cNvSpPr>
            <a:spLocks noEditPoints="1"/>
          </p:cNvSpPr>
          <p:nvPr/>
        </p:nvSpPr>
        <p:spPr bwMode="auto">
          <a:xfrm>
            <a:off x="7295368" y="1936241"/>
            <a:ext cx="336159" cy="33615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9"/>
          <p:cNvSpPr txBox="1"/>
          <p:nvPr/>
        </p:nvSpPr>
        <p:spPr>
          <a:xfrm>
            <a:off x="1358285" y="2316149"/>
            <a:ext cx="646332" cy="36933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p>
        </p:txBody>
      </p:sp>
      <p:sp>
        <p:nvSpPr>
          <p:cNvPr id="28" name="TextBox 30"/>
          <p:cNvSpPr txBox="1"/>
          <p:nvPr/>
        </p:nvSpPr>
        <p:spPr>
          <a:xfrm>
            <a:off x="3285616" y="2316149"/>
            <a:ext cx="646332" cy="36933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57%</a:t>
            </a:r>
          </a:p>
        </p:txBody>
      </p:sp>
      <p:sp>
        <p:nvSpPr>
          <p:cNvPr id="29" name="TextBox 31"/>
          <p:cNvSpPr txBox="1"/>
          <p:nvPr/>
        </p:nvSpPr>
        <p:spPr>
          <a:xfrm>
            <a:off x="5212950" y="2316149"/>
            <a:ext cx="646332" cy="36933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30" name="TextBox 32"/>
          <p:cNvSpPr txBox="1"/>
          <p:nvPr/>
        </p:nvSpPr>
        <p:spPr>
          <a:xfrm>
            <a:off x="7140281" y="2316149"/>
            <a:ext cx="646332" cy="369332"/>
          </a:xfrm>
          <a:prstGeom prst="rect">
            <a:avLst/>
          </a:prstGeom>
          <a:noFill/>
        </p:spPr>
        <p:txBody>
          <a:bodyPr wrap="none" rtlCol="0">
            <a:spAutoFit/>
          </a:bodyPr>
          <a:lstStyle/>
          <a:p>
            <a:pPr algn="ctr"/>
            <a:r>
              <a:rPr lang="en-US"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31" name="AutoShape 84"/>
          <p:cNvSpPr>
            <a:spLocks noChangeAspect="1"/>
          </p:cNvSpPr>
          <p:nvPr/>
        </p:nvSpPr>
        <p:spPr bwMode="auto">
          <a:xfrm>
            <a:off x="3440218" y="1935280"/>
            <a:ext cx="337127" cy="338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76184" tIns="76184" rIns="76184" bIns="76184" anchor="ctr"/>
          <a:lstStyle/>
          <a:p>
            <a:pPr defTabSz="685510">
              <a:defRPr/>
            </a:pPr>
            <a:endParaRPr lang="es-ES" sz="495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3"/>
          <p:cNvSpPr>
            <a:spLocks noEditPoints="1"/>
          </p:cNvSpPr>
          <p:nvPr/>
        </p:nvSpPr>
        <p:spPr bwMode="auto">
          <a:xfrm>
            <a:off x="1512252" y="1934003"/>
            <a:ext cx="338397" cy="338397"/>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矩形 32"/>
          <p:cNvSpPr/>
          <p:nvPr/>
        </p:nvSpPr>
        <p:spPr>
          <a:xfrm>
            <a:off x="45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9404019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ppt_x</p:attrName>
                                        </p:attrNameLst>
                                      </p:cBhvr>
                                      <p:tavLst>
                                        <p:tav tm="0">
                                          <p:val>
                                            <p:strVal val="#ppt_x-.2"/>
                                          </p:val>
                                        </p:tav>
                                        <p:tav tm="100000">
                                          <p:val>
                                            <p:strVal val="#ppt_x"/>
                                          </p:val>
                                        </p:tav>
                                      </p:tavLst>
                                    </p:anim>
                                    <p:anim calcmode="lin" valueType="num">
                                      <p:cBhvr>
                                        <p:cTn id="8" dur="500" fill="hold"/>
                                        <p:tgtEl>
                                          <p:spTgt spid="16385"/>
                                        </p:tgtEl>
                                        <p:attrNameLst>
                                          <p:attrName>ppt_y</p:attrName>
                                        </p:attrNameLst>
                                      </p:cBhvr>
                                      <p:tavLst>
                                        <p:tav tm="0">
                                          <p:val>
                                            <p:strVal val="#ppt_y"/>
                                          </p:val>
                                        </p:tav>
                                        <p:tav tm="100000">
                                          <p:val>
                                            <p:strVal val="#ppt_y"/>
                                          </p:val>
                                        </p:tav>
                                      </p:tavLst>
                                    </p:anim>
                                    <p:animEffect transition="in" filter="wipe(right)" prLst="gradientSize: 0.1">
                                      <p:cBhvr>
                                        <p:cTn id="9" dur="500"/>
                                        <p:tgtEl>
                                          <p:spTgt spid="163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35" presetClass="path" presetSubtype="0" accel="50000" decel="50000" fill="hold" nodeType="withEffect">
                                  <p:stCondLst>
                                    <p:cond delay="0"/>
                                  </p:stCondLst>
                                  <p:childTnLst>
                                    <p:animMotion origin="layout" path="M 0 -4.44444E-6 L -0.52956 -4.44444E-6 " pathEditMode="relative" rAng="0" ptsTypes="AA">
                                      <p:cBhvr>
                                        <p:cTn id="17" dur="1000" spd="-100000" fill="hold"/>
                                        <p:tgtEl>
                                          <p:spTgt spid="16"/>
                                        </p:tgtEl>
                                        <p:attrNameLst>
                                          <p:attrName>ppt_x</p:attrName>
                                          <p:attrName>ppt_y</p:attrName>
                                        </p:attrNameLst>
                                      </p:cBhvr>
                                      <p:rCtr x="-26484" y="0"/>
                                    </p:animMotion>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p:cTn id="51" dur="500" fill="hold"/>
                                        <p:tgtEl>
                                          <p:spTgt spid="4"/>
                                        </p:tgtEl>
                                        <p:attrNameLst>
                                          <p:attrName>ppt_w</p:attrName>
                                        </p:attrNameLst>
                                      </p:cBhvr>
                                      <p:tavLst>
                                        <p:tav tm="0">
                                          <p:val>
                                            <p:fltVal val="0"/>
                                          </p:val>
                                        </p:tav>
                                        <p:tav tm="100000">
                                          <p:val>
                                            <p:strVal val="#ppt_w"/>
                                          </p:val>
                                        </p:tav>
                                      </p:tavLst>
                                    </p:anim>
                                    <p:anim calcmode="lin" valueType="num">
                                      <p:cBhvr>
                                        <p:cTn id="52" dur="500" fill="hold"/>
                                        <p:tgtEl>
                                          <p:spTgt spid="4"/>
                                        </p:tgtEl>
                                        <p:attrNameLst>
                                          <p:attrName>ppt_h</p:attrName>
                                        </p:attrNameLst>
                                      </p:cBhvr>
                                      <p:tavLst>
                                        <p:tav tm="0">
                                          <p:val>
                                            <p:fltVal val="0"/>
                                          </p:val>
                                        </p:tav>
                                        <p:tav tm="100000">
                                          <p:val>
                                            <p:strVal val="#ppt_h"/>
                                          </p:val>
                                        </p:tav>
                                      </p:tavLst>
                                    </p:anim>
                                    <p:animEffect transition="in" filter="fade">
                                      <p:cBhvr>
                                        <p:cTn id="53" dur="500"/>
                                        <p:tgtEl>
                                          <p:spTgt spid="4"/>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550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8000"/>
                            </p:stCondLst>
                            <p:childTnLst>
                              <p:par>
                                <p:cTn id="82" presetID="42" presetClass="entr" presetSubtype="0"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1000"/>
                                        <p:tgtEl>
                                          <p:spTgt spid="19"/>
                                        </p:tgtEl>
                                      </p:cBhvr>
                                    </p:animEffect>
                                    <p:anim calcmode="lin" valueType="num">
                                      <p:cBhvr>
                                        <p:cTn id="85" dur="1000" fill="hold"/>
                                        <p:tgtEl>
                                          <p:spTgt spid="19"/>
                                        </p:tgtEl>
                                        <p:attrNameLst>
                                          <p:attrName>ppt_x</p:attrName>
                                        </p:attrNameLst>
                                      </p:cBhvr>
                                      <p:tavLst>
                                        <p:tav tm="0">
                                          <p:val>
                                            <p:strVal val="#ppt_x"/>
                                          </p:val>
                                        </p:tav>
                                        <p:tav tm="100000">
                                          <p:val>
                                            <p:strVal val="#ppt_x"/>
                                          </p:val>
                                        </p:tav>
                                      </p:tavLst>
                                    </p:anim>
                                    <p:anim calcmode="lin" valueType="num">
                                      <p:cBhvr>
                                        <p:cTn id="86" dur="1000" fill="hold"/>
                                        <p:tgtEl>
                                          <p:spTgt spid="19"/>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10" presetClass="entr" presetSubtype="0"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fade">
                                      <p:cBhvr>
                                        <p:cTn id="90" dur="500"/>
                                        <p:tgtEl>
                                          <p:spTgt spid="1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par>
                          <p:cTn id="94" fill="hold">
                            <p:stCondLst>
                              <p:cond delay="9500"/>
                            </p:stCondLst>
                            <p:childTnLst>
                              <p:par>
                                <p:cTn id="95" presetID="53" presetClass="entr" presetSubtype="16"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 calcmode="lin" valueType="num">
                                      <p:cBhvr>
                                        <p:cTn id="97" dur="500" fill="hold"/>
                                        <p:tgtEl>
                                          <p:spTgt spid="6"/>
                                        </p:tgtEl>
                                        <p:attrNameLst>
                                          <p:attrName>ppt_w</p:attrName>
                                        </p:attrNameLst>
                                      </p:cBhvr>
                                      <p:tavLst>
                                        <p:tav tm="0">
                                          <p:val>
                                            <p:fltVal val="0"/>
                                          </p:val>
                                        </p:tav>
                                        <p:tav tm="100000">
                                          <p:val>
                                            <p:strVal val="#ppt_w"/>
                                          </p:val>
                                        </p:tav>
                                      </p:tavLst>
                                    </p:anim>
                                    <p:anim calcmode="lin" valueType="num">
                                      <p:cBhvr>
                                        <p:cTn id="98" dur="500" fill="hold"/>
                                        <p:tgtEl>
                                          <p:spTgt spid="6"/>
                                        </p:tgtEl>
                                        <p:attrNameLst>
                                          <p:attrName>ppt_h</p:attrName>
                                        </p:attrNameLst>
                                      </p:cBhvr>
                                      <p:tavLst>
                                        <p:tav tm="0">
                                          <p:val>
                                            <p:fltVal val="0"/>
                                          </p:val>
                                        </p:tav>
                                        <p:tav tm="100000">
                                          <p:val>
                                            <p:strVal val="#ppt_h"/>
                                          </p:val>
                                        </p:tav>
                                      </p:tavLst>
                                    </p:anim>
                                    <p:animEffect transition="in" filter="fade">
                                      <p:cBhvr>
                                        <p:cTn id="99" dur="500"/>
                                        <p:tgtEl>
                                          <p:spTgt spid="6"/>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500"/>
                                        <p:tgtEl>
                                          <p:spTgt spid="30"/>
                                        </p:tgtEl>
                                      </p:cBhvr>
                                    </p:animEffect>
                                  </p:childTnLst>
                                </p:cTn>
                              </p:par>
                            </p:childTnLst>
                          </p:cTn>
                        </p:par>
                        <p:par>
                          <p:cTn id="104" fill="hold">
                            <p:stCondLst>
                              <p:cond delay="10500"/>
                            </p:stCondLst>
                            <p:childTnLst>
                              <p:par>
                                <p:cTn id="105" presetID="42" presetClass="entr" presetSubtype="0"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1000"/>
                                        <p:tgtEl>
                                          <p:spTgt spid="22"/>
                                        </p:tgtEl>
                                      </p:cBhvr>
                                    </p:animEffect>
                                    <p:anim calcmode="lin" valueType="num">
                                      <p:cBhvr>
                                        <p:cTn id="108" dur="1000" fill="hold"/>
                                        <p:tgtEl>
                                          <p:spTgt spid="22"/>
                                        </p:tgtEl>
                                        <p:attrNameLst>
                                          <p:attrName>ppt_x</p:attrName>
                                        </p:attrNameLst>
                                      </p:cBhvr>
                                      <p:tavLst>
                                        <p:tav tm="0">
                                          <p:val>
                                            <p:strVal val="#ppt_x"/>
                                          </p:val>
                                        </p:tav>
                                        <p:tav tm="100000">
                                          <p:val>
                                            <p:strVal val="#ppt_x"/>
                                          </p:val>
                                        </p:tav>
                                      </p:tavLst>
                                    </p:anim>
                                    <p:anim calcmode="lin" valueType="num">
                                      <p:cBhvr>
                                        <p:cTn id="10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4" grpId="0" animBg="1"/>
      <p:bldP spid="5" grpId="0" animBg="1"/>
      <p:bldP spid="6" grpId="0" animBg="1"/>
      <p:bldP spid="7" grpId="0" animBg="1"/>
      <p:bldP spid="8" grpId="0" animBg="1"/>
      <p:bldP spid="9" grpId="0" animBg="1"/>
      <p:bldP spid="10" grpId="0" animBg="1"/>
      <p:bldP spid="11" grpId="0" animBg="1"/>
      <p:bldP spid="25" grpId="0" animBg="1"/>
      <p:bldP spid="26" grpId="0" animBg="1"/>
      <p:bldP spid="27" grpId="0"/>
      <p:bldP spid="28" grpId="0"/>
      <p:bldP spid="29" grpId="0"/>
      <p:bldP spid="30" grpId="0"/>
      <p:bldP spid="31" grpId="0" animBg="1"/>
      <p:bldP spid="3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ULTRA_SCORM_SLIDE_COUNT" val="1"/>
  <p:tag name="ISPRING_ULTRA_SCORM_COURSE_ID" val="4EB76EAE-59DA-4010-A089-6D80874FB658"/>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卡通绿色植树节环保教学教育PPT模板"/>
</p:tagLst>
</file>

<file path=ppt/theme/theme1.xml><?xml version="1.0" encoding="utf-8"?>
<a:theme xmlns:a="http://schemas.openxmlformats.org/drawingml/2006/main" name="1_Office 主题">
  <a:themeElements>
    <a:clrScheme name="自定义 26">
      <a:dk1>
        <a:sysClr val="windowText" lastClr="000000"/>
      </a:dk1>
      <a:lt1>
        <a:sysClr val="window" lastClr="FFFFFF"/>
      </a:lt1>
      <a:dk2>
        <a:srgbClr val="44546A"/>
      </a:dk2>
      <a:lt2>
        <a:srgbClr val="E7E6E6"/>
      </a:lt2>
      <a:accent1>
        <a:srgbClr val="F5A52D"/>
      </a:accent1>
      <a:accent2>
        <a:srgbClr val="53A664"/>
      </a:accent2>
      <a:accent3>
        <a:srgbClr val="F5A52D"/>
      </a:accent3>
      <a:accent4>
        <a:srgbClr val="53A664"/>
      </a:accent4>
      <a:accent5>
        <a:srgbClr val="F5A52D"/>
      </a:accent5>
      <a:accent6>
        <a:srgbClr val="53A664"/>
      </a:accent6>
      <a:hlink>
        <a:srgbClr val="53A664"/>
      </a:hlink>
      <a:folHlink>
        <a:srgbClr val="F5A52D"/>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1015</TotalTime>
  <Words>1969</Words>
  <Application>Microsoft Office PowerPoint</Application>
  <PresentationFormat>全屏显示(16:9)</PresentationFormat>
  <Paragraphs>294</Paragraphs>
  <Slides>30</Slides>
  <Notes>30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Gill Sans</vt:lpstr>
      <vt:lpstr>Lato Light</vt:lpstr>
      <vt:lpstr>Lato Regular</vt:lpstr>
      <vt:lpstr>Montserrat</vt:lpstr>
      <vt:lpstr>宋体</vt:lpstr>
      <vt:lpstr>微软雅黑</vt:lpstr>
      <vt:lpstr>Arial</vt:lpstr>
      <vt:lpstr>Calibri</vt:lpstr>
      <vt:lpstr>Open Sans Light</vt:lpstr>
      <vt:lpstr>Verdana</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卡通绿色植树节环保教学教育PPT模板</dc:title>
  <dc:creator>千库网</dc:creator>
  <cp:lastModifiedBy>林雨欣</cp:lastModifiedBy>
  <cp:revision>13</cp:revision>
  <dcterms:created xsi:type="dcterms:W3CDTF">2015-10-16T03:54:15Z</dcterms:created>
  <dcterms:modified xsi:type="dcterms:W3CDTF">2018-03-02T10:22:23Z</dcterms:modified>
</cp:coreProperties>
</file>