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5.xml" ContentType="application/vnd.openxmlformats-officedocument.themeOverride+xml"/>
  <Override PartName="/ppt/notesSlides/notesSlide1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6.xml" ContentType="application/vnd.openxmlformats-officedocument.themeOverride+xml"/>
  <Override PartName="/ppt/notesSlides/notesSlide1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65" r:id="rId2"/>
    <p:sldId id="264" r:id="rId3"/>
    <p:sldId id="266" r:id="rId4"/>
    <p:sldId id="275" r:id="rId5"/>
    <p:sldId id="287" r:id="rId6"/>
    <p:sldId id="294" r:id="rId7"/>
    <p:sldId id="286" r:id="rId8"/>
    <p:sldId id="295" r:id="rId9"/>
    <p:sldId id="280" r:id="rId10"/>
    <p:sldId id="300" r:id="rId11"/>
    <p:sldId id="276" r:id="rId12"/>
    <p:sldId id="289" r:id="rId13"/>
    <p:sldId id="279" r:id="rId14"/>
    <p:sldId id="278" r:id="rId15"/>
    <p:sldId id="288" r:id="rId16"/>
    <p:sldId id="285" r:id="rId17"/>
    <p:sldId id="281" r:id="rId18"/>
    <p:sldId id="301" r:id="rId19"/>
    <p:sldId id="272" r:id="rId20"/>
    <p:sldId id="293" r:id="rId21"/>
    <p:sldId id="299" r:id="rId22"/>
    <p:sldId id="296" r:id="rId23"/>
    <p:sldId id="290" r:id="rId24"/>
    <p:sldId id="297" r:id="rId25"/>
    <p:sldId id="302" r:id="rId26"/>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C121"/>
    <a:srgbClr val="D5EFC2"/>
    <a:srgbClr val="D8E593"/>
    <a:srgbClr val="1BA02A"/>
    <a:srgbClr val="F3C834"/>
    <a:srgbClr val="FA3B40"/>
    <a:srgbClr val="F1F291"/>
    <a:srgbClr val="D5E03C"/>
    <a:srgbClr val="F7FBC9"/>
    <a:srgbClr val="16A1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6" d="100"/>
          <a:sy n="76" d="100"/>
        </p:scale>
        <p:origin x="150" y="9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050"/>
            </a:solidFill>
            <a:ln>
              <a:solidFill>
                <a:schemeClr val="bg1"/>
              </a:solidFill>
            </a:ln>
          </c:spPr>
          <c:dPt>
            <c:idx val="0"/>
            <c:bubble3D val="0"/>
            <c:spPr>
              <a:solidFill>
                <a:srgbClr val="92D050"/>
              </a:solidFill>
              <a:ln w="19050">
                <a:solidFill>
                  <a:schemeClr val="bg1"/>
                </a:solidFill>
              </a:ln>
              <a:effectLst/>
            </c:spPr>
            <c:extLst>
              <c:ext xmlns:c16="http://schemas.microsoft.com/office/drawing/2014/chart" uri="{C3380CC4-5D6E-409C-BE32-E72D297353CC}">
                <c16:uniqueId val="{00000001-ED96-4ADF-AA2F-118A482F2CD5}"/>
              </c:ext>
            </c:extLst>
          </c:dPt>
          <c:dPt>
            <c:idx val="1"/>
            <c:bubble3D val="0"/>
            <c:spPr>
              <a:solidFill>
                <a:srgbClr val="D4EFC2"/>
              </a:solidFill>
              <a:ln w="19050">
                <a:solidFill>
                  <a:schemeClr val="bg1"/>
                </a:solidFill>
              </a:ln>
              <a:effectLst/>
            </c:spPr>
            <c:extLst>
              <c:ext xmlns:c16="http://schemas.microsoft.com/office/drawing/2014/chart" uri="{C3380CC4-5D6E-409C-BE32-E72D297353CC}">
                <c16:uniqueId val="{00000003-ED96-4ADF-AA2F-118A482F2CD5}"/>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ED96-4ADF-AA2F-118A482F2CD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050"/>
            </a:solidFill>
          </c:spPr>
          <c:dPt>
            <c:idx val="0"/>
            <c:bubble3D val="0"/>
            <c:spPr>
              <a:solidFill>
                <a:srgbClr val="D4EFC2"/>
              </a:solidFill>
              <a:ln w="19050">
                <a:solidFill>
                  <a:schemeClr val="lt1"/>
                </a:solidFill>
              </a:ln>
              <a:effectLst/>
            </c:spPr>
            <c:extLst>
              <c:ext xmlns:c16="http://schemas.microsoft.com/office/drawing/2014/chart" uri="{C3380CC4-5D6E-409C-BE32-E72D297353CC}">
                <c16:uniqueId val="{00000001-0521-479A-9B7C-0B9135EEC1CE}"/>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0521-479A-9B7C-0B9135EEC1CE}"/>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0521-479A-9B7C-0B9135EEC1C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050"/>
            </a:solidFill>
          </c:spPr>
          <c:dPt>
            <c:idx val="0"/>
            <c:bubble3D val="0"/>
            <c:spPr>
              <a:solidFill>
                <a:srgbClr val="D4EFC2"/>
              </a:solidFill>
              <a:ln w="19050">
                <a:solidFill>
                  <a:schemeClr val="lt1"/>
                </a:solidFill>
              </a:ln>
              <a:effectLst/>
            </c:spPr>
            <c:extLst>
              <c:ext xmlns:c16="http://schemas.microsoft.com/office/drawing/2014/chart" uri="{C3380CC4-5D6E-409C-BE32-E72D297353CC}">
                <c16:uniqueId val="{00000001-938C-4338-817B-D03C9D3E24C1}"/>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938C-4338-817B-D03C9D3E24C1}"/>
              </c:ext>
            </c:extLst>
          </c:dPt>
          <c:cat>
            <c:strRef>
              <c:f>Sheet1!$A$2:$A$3</c:f>
              <c:strCache>
                <c:ptCount val="2"/>
                <c:pt idx="0">
                  <c:v>第一季度</c:v>
                </c:pt>
                <c:pt idx="1">
                  <c:v>第二季度</c:v>
                </c:pt>
              </c:strCache>
            </c:strRef>
          </c:cat>
          <c:val>
            <c:numRef>
              <c:f>Sheet1!$B$2:$B$3</c:f>
              <c:numCache>
                <c:formatCode>General</c:formatCode>
                <c:ptCount val="2"/>
                <c:pt idx="0">
                  <c:v>6.2</c:v>
                </c:pt>
                <c:pt idx="1">
                  <c:v>3.2</c:v>
                </c:pt>
              </c:numCache>
            </c:numRef>
          </c:val>
          <c:extLst>
            <c:ext xmlns:c16="http://schemas.microsoft.com/office/drawing/2014/chart" uri="{C3380CC4-5D6E-409C-BE32-E72D297353CC}">
              <c16:uniqueId val="{00000004-938C-4338-817B-D03C9D3E24C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系列 1</c:v>
                </c:pt>
              </c:strCache>
            </c:strRef>
          </c:tx>
          <c:spPr>
            <a:ln w="28575" cap="rnd">
              <a:solidFill>
                <a:srgbClr val="00B050"/>
              </a:solidFill>
              <a:round/>
            </a:ln>
            <a:effectLst/>
          </c:spPr>
          <c:marker>
            <c:symbol val="none"/>
          </c:marker>
          <c:cat>
            <c:strRef>
              <c:f>Sheet1!$A$2:$A$6</c:f>
              <c:strCache>
                <c:ptCount val="5"/>
                <c:pt idx="0">
                  <c:v>KEYWOED</c:v>
                </c:pt>
                <c:pt idx="1">
                  <c:v>KEYWOED</c:v>
                </c:pt>
                <c:pt idx="2">
                  <c:v>KEYWOED</c:v>
                </c:pt>
                <c:pt idx="3">
                  <c:v>KEYWOED</c:v>
                </c:pt>
                <c:pt idx="4">
                  <c:v>KEYWOED</c:v>
                </c:pt>
              </c:strCache>
            </c:str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107C-4994-B0D2-59B888A3FD8A}"/>
            </c:ext>
          </c:extLst>
        </c:ser>
        <c:ser>
          <c:idx val="1"/>
          <c:order val="1"/>
          <c:tx>
            <c:strRef>
              <c:f>Sheet1!$C$1</c:f>
              <c:strCache>
                <c:ptCount val="1"/>
                <c:pt idx="0">
                  <c:v>系列 2</c:v>
                </c:pt>
              </c:strCache>
            </c:strRef>
          </c:tx>
          <c:spPr>
            <a:ln w="28575" cap="rnd">
              <a:solidFill>
                <a:srgbClr val="92D050"/>
              </a:solidFill>
              <a:round/>
            </a:ln>
            <a:effectLst/>
          </c:spPr>
          <c:marker>
            <c:symbol val="none"/>
          </c:marker>
          <c:cat>
            <c:strRef>
              <c:f>Sheet1!$A$2:$A$6</c:f>
              <c:strCache>
                <c:ptCount val="5"/>
                <c:pt idx="0">
                  <c:v>KEYWOED</c:v>
                </c:pt>
                <c:pt idx="1">
                  <c:v>KEYWOED</c:v>
                </c:pt>
                <c:pt idx="2">
                  <c:v>KEYWOED</c:v>
                </c:pt>
                <c:pt idx="3">
                  <c:v>KEYWOED</c:v>
                </c:pt>
                <c:pt idx="4">
                  <c:v>KEYWOED</c:v>
                </c:pt>
              </c:strCache>
            </c:str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107C-4994-B0D2-59B888A3FD8A}"/>
            </c:ext>
          </c:extLst>
        </c:ser>
        <c:dLbls>
          <c:showLegendKey val="0"/>
          <c:showVal val="0"/>
          <c:showCatName val="0"/>
          <c:showSerName val="0"/>
          <c:showPercent val="0"/>
          <c:showBubbleSize val="0"/>
        </c:dLbls>
        <c:axId val="435972504"/>
        <c:axId val="435972896"/>
      </c:radarChart>
      <c:catAx>
        <c:axId val="435972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435972896"/>
        <c:crosses val="autoZero"/>
        <c:auto val="1"/>
        <c:lblAlgn val="ctr"/>
        <c:lblOffset val="100"/>
        <c:noMultiLvlLbl val="0"/>
      </c:catAx>
      <c:valAx>
        <c:axId val="43597289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435972504"/>
        <c:crosses val="autoZero"/>
        <c:crossBetween val="between"/>
      </c:valAx>
      <c:spPr>
        <a:noFill/>
        <a:ln>
          <a:noFill/>
        </a:ln>
        <a:effectLst/>
      </c:spPr>
    </c:plotArea>
    <c:plotVisOnly val="1"/>
    <c:dispBlanksAs val="gap"/>
    <c:showDLblsOverMax val="0"/>
  </c:chart>
  <c:spPr>
    <a:noFill/>
    <a:ln>
      <a:noFill/>
    </a:ln>
    <a:effectLst/>
  </c:spPr>
  <c:txPr>
    <a:bodyPr/>
    <a:lstStyle/>
    <a:p>
      <a:pPr>
        <a:defRPr sz="1200">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92D050"/>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2.2999999999999998</c:v>
                </c:pt>
                <c:pt idx="1">
                  <c:v>2.5</c:v>
                </c:pt>
                <c:pt idx="2">
                  <c:v>3.5</c:v>
                </c:pt>
                <c:pt idx="3">
                  <c:v>4.5</c:v>
                </c:pt>
              </c:numCache>
            </c:numRef>
          </c:val>
          <c:smooth val="0"/>
          <c:extLst>
            <c:ext xmlns:c16="http://schemas.microsoft.com/office/drawing/2014/chart" uri="{C3380CC4-5D6E-409C-BE32-E72D297353CC}">
              <c16:uniqueId val="{00000000-A666-4B96-B708-47FC692940AC}"/>
            </c:ext>
          </c:extLst>
        </c:ser>
        <c:ser>
          <c:idx val="1"/>
          <c:order val="1"/>
          <c:tx>
            <c:strRef>
              <c:f>Sheet1!$C$1</c:f>
              <c:strCache>
                <c:ptCount val="1"/>
                <c:pt idx="0">
                  <c:v>系列 2</c:v>
                </c:pt>
              </c:strCache>
            </c:strRef>
          </c:tx>
          <c:spPr>
            <a:ln w="28575" cap="rnd">
              <a:solidFill>
                <a:srgbClr val="00B050"/>
              </a:solidFill>
              <a:round/>
            </a:ln>
            <a:effectLst/>
          </c:spPr>
          <c:marker>
            <c:symbol val="none"/>
          </c:marker>
          <c:dLbls>
            <c:spPr>
              <a:solidFill>
                <a:srgbClr val="198867"/>
              </a:solidFill>
              <a:ln>
                <a:noFill/>
              </a:ln>
              <a:effectLst/>
            </c:spPr>
            <c:txPr>
              <a:bodyPr rot="0" spcFirstLastPara="1" vertOverflow="clip" horzOverflow="clip" vert="horz" wrap="square" lIns="36576" tIns="18288" rIns="36576" bIns="18288" anchor="ctr" anchorCtr="1">
                <a:spAutoFit/>
              </a:bodyPr>
              <a:lstStyle/>
              <a:p>
                <a:pPr>
                  <a:defRPr sz="1197"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oundRectCallou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3.4</c:v>
                </c:pt>
                <c:pt idx="2">
                  <c:v>4.8</c:v>
                </c:pt>
                <c:pt idx="3">
                  <c:v>6.8</c:v>
                </c:pt>
              </c:numCache>
            </c:numRef>
          </c:val>
          <c:smooth val="0"/>
          <c:extLst>
            <c:ext xmlns:c16="http://schemas.microsoft.com/office/drawing/2014/chart" uri="{C3380CC4-5D6E-409C-BE32-E72D297353CC}">
              <c16:uniqueId val="{00000001-A666-4B96-B708-47FC692940AC}"/>
            </c:ext>
          </c:extLst>
        </c:ser>
        <c:dLbls>
          <c:showLegendKey val="0"/>
          <c:showVal val="0"/>
          <c:showCatName val="0"/>
          <c:showSerName val="0"/>
          <c:showPercent val="0"/>
          <c:showBubbleSize val="0"/>
        </c:dLbls>
        <c:smooth val="0"/>
        <c:axId val="431267648"/>
        <c:axId val="431269216"/>
      </c:lineChart>
      <c:catAx>
        <c:axId val="431267648"/>
        <c:scaling>
          <c:orientation val="minMax"/>
        </c:scaling>
        <c:delete val="1"/>
        <c:axPos val="b"/>
        <c:numFmt formatCode="General" sourceLinked="1"/>
        <c:majorTickMark val="none"/>
        <c:minorTickMark val="none"/>
        <c:tickLblPos val="nextTo"/>
        <c:crossAx val="431269216"/>
        <c:crosses val="autoZero"/>
        <c:auto val="1"/>
        <c:lblAlgn val="ctr"/>
        <c:lblOffset val="100"/>
        <c:noMultiLvlLbl val="0"/>
      </c:catAx>
      <c:valAx>
        <c:axId val="4312692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431267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9A8841-296A-430E-9F0F-40FB969B1AEC}"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21C694-449D-4D40-86DF-2E0708165647}" type="slidenum">
              <a:rPr lang="zh-CN" altLang="en-US" smtClean="0"/>
              <a:t>‹#›</a:t>
            </a:fld>
            <a:endParaRPr lang="zh-CN" altLang="en-US"/>
          </a:p>
        </p:txBody>
      </p:sp>
    </p:spTree>
    <p:extLst>
      <p:ext uri="{BB962C8B-B14F-4D97-AF65-F5344CB8AC3E}">
        <p14:creationId xmlns:p14="http://schemas.microsoft.com/office/powerpoint/2010/main" val="927677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1</a:t>
            </a:fld>
            <a:endParaRPr lang="zh-CN" altLang="en-US"/>
          </a:p>
        </p:txBody>
      </p:sp>
    </p:spTree>
    <p:extLst>
      <p:ext uri="{BB962C8B-B14F-4D97-AF65-F5344CB8AC3E}">
        <p14:creationId xmlns:p14="http://schemas.microsoft.com/office/powerpoint/2010/main" val="3041644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10</a:t>
            </a:fld>
            <a:endParaRPr lang="zh-CN" altLang="en-US"/>
          </a:p>
        </p:txBody>
      </p:sp>
    </p:spTree>
    <p:extLst>
      <p:ext uri="{BB962C8B-B14F-4D97-AF65-F5344CB8AC3E}">
        <p14:creationId xmlns:p14="http://schemas.microsoft.com/office/powerpoint/2010/main" val="2121429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11</a:t>
            </a:fld>
            <a:endParaRPr lang="zh-CN" altLang="en-US"/>
          </a:p>
        </p:txBody>
      </p:sp>
    </p:spTree>
    <p:extLst>
      <p:ext uri="{BB962C8B-B14F-4D97-AF65-F5344CB8AC3E}">
        <p14:creationId xmlns:p14="http://schemas.microsoft.com/office/powerpoint/2010/main" val="1314398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12</a:t>
            </a:fld>
            <a:endParaRPr lang="zh-CN" altLang="en-US"/>
          </a:p>
        </p:txBody>
      </p:sp>
    </p:spTree>
    <p:extLst>
      <p:ext uri="{BB962C8B-B14F-4D97-AF65-F5344CB8AC3E}">
        <p14:creationId xmlns:p14="http://schemas.microsoft.com/office/powerpoint/2010/main" val="1446481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13</a:t>
            </a:fld>
            <a:endParaRPr lang="zh-CN" altLang="en-US"/>
          </a:p>
        </p:txBody>
      </p:sp>
    </p:spTree>
    <p:extLst>
      <p:ext uri="{BB962C8B-B14F-4D97-AF65-F5344CB8AC3E}">
        <p14:creationId xmlns:p14="http://schemas.microsoft.com/office/powerpoint/2010/main" val="2981329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14</a:t>
            </a:fld>
            <a:endParaRPr lang="zh-CN" altLang="en-US"/>
          </a:p>
        </p:txBody>
      </p:sp>
    </p:spTree>
    <p:extLst>
      <p:ext uri="{BB962C8B-B14F-4D97-AF65-F5344CB8AC3E}">
        <p14:creationId xmlns:p14="http://schemas.microsoft.com/office/powerpoint/2010/main" val="37592266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15</a:t>
            </a:fld>
            <a:endParaRPr lang="zh-CN" altLang="en-US"/>
          </a:p>
        </p:txBody>
      </p:sp>
    </p:spTree>
    <p:extLst>
      <p:ext uri="{BB962C8B-B14F-4D97-AF65-F5344CB8AC3E}">
        <p14:creationId xmlns:p14="http://schemas.microsoft.com/office/powerpoint/2010/main" val="1585521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16</a:t>
            </a:fld>
            <a:endParaRPr lang="zh-CN" altLang="en-US"/>
          </a:p>
        </p:txBody>
      </p:sp>
    </p:spTree>
    <p:extLst>
      <p:ext uri="{BB962C8B-B14F-4D97-AF65-F5344CB8AC3E}">
        <p14:creationId xmlns:p14="http://schemas.microsoft.com/office/powerpoint/2010/main" val="29347870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17</a:t>
            </a:fld>
            <a:endParaRPr lang="zh-CN" altLang="en-US"/>
          </a:p>
        </p:txBody>
      </p:sp>
    </p:spTree>
    <p:extLst>
      <p:ext uri="{BB962C8B-B14F-4D97-AF65-F5344CB8AC3E}">
        <p14:creationId xmlns:p14="http://schemas.microsoft.com/office/powerpoint/2010/main" val="794291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18</a:t>
            </a:fld>
            <a:endParaRPr lang="zh-CN" altLang="en-US"/>
          </a:p>
        </p:txBody>
      </p:sp>
    </p:spTree>
    <p:extLst>
      <p:ext uri="{BB962C8B-B14F-4D97-AF65-F5344CB8AC3E}">
        <p14:creationId xmlns:p14="http://schemas.microsoft.com/office/powerpoint/2010/main" val="6072546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19</a:t>
            </a:fld>
            <a:endParaRPr lang="zh-CN" altLang="en-US"/>
          </a:p>
        </p:txBody>
      </p:sp>
    </p:spTree>
    <p:extLst>
      <p:ext uri="{BB962C8B-B14F-4D97-AF65-F5344CB8AC3E}">
        <p14:creationId xmlns:p14="http://schemas.microsoft.com/office/powerpoint/2010/main" val="4179360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2</a:t>
            </a:fld>
            <a:endParaRPr lang="zh-CN" altLang="en-US"/>
          </a:p>
        </p:txBody>
      </p:sp>
    </p:spTree>
    <p:extLst>
      <p:ext uri="{BB962C8B-B14F-4D97-AF65-F5344CB8AC3E}">
        <p14:creationId xmlns:p14="http://schemas.microsoft.com/office/powerpoint/2010/main" val="35125883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20</a:t>
            </a:fld>
            <a:endParaRPr lang="zh-CN" altLang="en-US"/>
          </a:p>
        </p:txBody>
      </p:sp>
    </p:spTree>
    <p:extLst>
      <p:ext uri="{BB962C8B-B14F-4D97-AF65-F5344CB8AC3E}">
        <p14:creationId xmlns:p14="http://schemas.microsoft.com/office/powerpoint/2010/main" val="41337635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21</a:t>
            </a:fld>
            <a:endParaRPr lang="zh-CN" altLang="en-US"/>
          </a:p>
        </p:txBody>
      </p:sp>
    </p:spTree>
    <p:extLst>
      <p:ext uri="{BB962C8B-B14F-4D97-AF65-F5344CB8AC3E}">
        <p14:creationId xmlns:p14="http://schemas.microsoft.com/office/powerpoint/2010/main" val="1941035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22</a:t>
            </a:fld>
            <a:endParaRPr lang="zh-CN" altLang="en-US"/>
          </a:p>
        </p:txBody>
      </p:sp>
    </p:spTree>
    <p:extLst>
      <p:ext uri="{BB962C8B-B14F-4D97-AF65-F5344CB8AC3E}">
        <p14:creationId xmlns:p14="http://schemas.microsoft.com/office/powerpoint/2010/main" val="771146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23</a:t>
            </a:fld>
            <a:endParaRPr lang="zh-CN" altLang="en-US"/>
          </a:p>
        </p:txBody>
      </p:sp>
    </p:spTree>
    <p:extLst>
      <p:ext uri="{BB962C8B-B14F-4D97-AF65-F5344CB8AC3E}">
        <p14:creationId xmlns:p14="http://schemas.microsoft.com/office/powerpoint/2010/main" val="952060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24</a:t>
            </a:fld>
            <a:endParaRPr lang="zh-CN" altLang="en-US"/>
          </a:p>
        </p:txBody>
      </p:sp>
    </p:spTree>
    <p:extLst>
      <p:ext uri="{BB962C8B-B14F-4D97-AF65-F5344CB8AC3E}">
        <p14:creationId xmlns:p14="http://schemas.microsoft.com/office/powerpoint/2010/main" val="3226124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25</a:t>
            </a:fld>
            <a:endParaRPr lang="zh-CN" altLang="en-US"/>
          </a:p>
        </p:txBody>
      </p:sp>
    </p:spTree>
    <p:extLst>
      <p:ext uri="{BB962C8B-B14F-4D97-AF65-F5344CB8AC3E}">
        <p14:creationId xmlns:p14="http://schemas.microsoft.com/office/powerpoint/2010/main" val="1249733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3</a:t>
            </a:fld>
            <a:endParaRPr lang="zh-CN" altLang="en-US"/>
          </a:p>
        </p:txBody>
      </p:sp>
    </p:spTree>
    <p:extLst>
      <p:ext uri="{BB962C8B-B14F-4D97-AF65-F5344CB8AC3E}">
        <p14:creationId xmlns:p14="http://schemas.microsoft.com/office/powerpoint/2010/main" val="4121052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4</a:t>
            </a:fld>
            <a:endParaRPr lang="zh-CN" altLang="en-US"/>
          </a:p>
        </p:txBody>
      </p:sp>
    </p:spTree>
    <p:extLst>
      <p:ext uri="{BB962C8B-B14F-4D97-AF65-F5344CB8AC3E}">
        <p14:creationId xmlns:p14="http://schemas.microsoft.com/office/powerpoint/2010/main" val="1953042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5</a:t>
            </a:fld>
            <a:endParaRPr lang="zh-CN" altLang="en-US"/>
          </a:p>
        </p:txBody>
      </p:sp>
    </p:spTree>
    <p:extLst>
      <p:ext uri="{BB962C8B-B14F-4D97-AF65-F5344CB8AC3E}">
        <p14:creationId xmlns:p14="http://schemas.microsoft.com/office/powerpoint/2010/main" val="305772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6</a:t>
            </a:fld>
            <a:endParaRPr lang="zh-CN" altLang="en-US"/>
          </a:p>
        </p:txBody>
      </p:sp>
    </p:spTree>
    <p:extLst>
      <p:ext uri="{BB962C8B-B14F-4D97-AF65-F5344CB8AC3E}">
        <p14:creationId xmlns:p14="http://schemas.microsoft.com/office/powerpoint/2010/main" val="2882449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7</a:t>
            </a:fld>
            <a:endParaRPr lang="zh-CN" altLang="en-US"/>
          </a:p>
        </p:txBody>
      </p:sp>
    </p:spTree>
    <p:extLst>
      <p:ext uri="{BB962C8B-B14F-4D97-AF65-F5344CB8AC3E}">
        <p14:creationId xmlns:p14="http://schemas.microsoft.com/office/powerpoint/2010/main" val="853367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8</a:t>
            </a:fld>
            <a:endParaRPr lang="zh-CN" altLang="en-US"/>
          </a:p>
        </p:txBody>
      </p:sp>
    </p:spTree>
    <p:extLst>
      <p:ext uri="{BB962C8B-B14F-4D97-AF65-F5344CB8AC3E}">
        <p14:creationId xmlns:p14="http://schemas.microsoft.com/office/powerpoint/2010/main" val="1241007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21C694-449D-4D40-86DF-2E0708165647}" type="slidenum">
              <a:rPr lang="zh-CN" altLang="en-US" smtClean="0"/>
              <a:t>9</a:t>
            </a:fld>
            <a:endParaRPr lang="zh-CN" altLang="en-US"/>
          </a:p>
        </p:txBody>
      </p:sp>
    </p:spTree>
    <p:extLst>
      <p:ext uri="{BB962C8B-B14F-4D97-AF65-F5344CB8AC3E}">
        <p14:creationId xmlns:p14="http://schemas.microsoft.com/office/powerpoint/2010/main" val="1937225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pPr/>
              <a:t>2019/3/27</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pPr/>
              <a:t>‹#›</a:t>
            </a:fld>
            <a:endParaRPr lang="zh-CN" altLang="en-US"/>
          </a:p>
        </p:txBody>
      </p:sp>
      <p:grpSp>
        <p:nvGrpSpPr>
          <p:cNvPr id="5" name="组合 4">
            <a:extLst>
              <a:ext uri="{FF2B5EF4-FFF2-40B4-BE49-F238E27FC236}">
                <a16:creationId xmlns:a16="http://schemas.microsoft.com/office/drawing/2014/main" id="{5ACEAF42-0C7E-4888-9AD5-087D7AE5B914}"/>
              </a:ext>
            </a:extLst>
          </p:cNvPr>
          <p:cNvGrpSpPr/>
          <p:nvPr userDrawn="1"/>
        </p:nvGrpSpPr>
        <p:grpSpPr>
          <a:xfrm>
            <a:off x="904753" y="648038"/>
            <a:ext cx="10563870" cy="5874689"/>
            <a:chOff x="904753" y="648038"/>
            <a:chExt cx="10563870" cy="5874689"/>
          </a:xfrm>
        </p:grpSpPr>
        <p:sp>
          <p:nvSpPr>
            <p:cNvPr id="6" name="矩形 5">
              <a:extLst>
                <a:ext uri="{FF2B5EF4-FFF2-40B4-BE49-F238E27FC236}">
                  <a16:creationId xmlns:a16="http://schemas.microsoft.com/office/drawing/2014/main" id="{26464D18-532E-42DA-BF0F-3A9272C61526}"/>
                </a:ext>
              </a:extLst>
            </p:cNvPr>
            <p:cNvSpPr/>
            <p:nvPr/>
          </p:nvSpPr>
          <p:spPr>
            <a:xfrm>
              <a:off x="1122968" y="856832"/>
              <a:ext cx="9994975" cy="4922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id="{5AE67A02-D286-4DD2-8155-6F2536A212DF}"/>
                </a:ext>
              </a:extLst>
            </p:cNvPr>
            <p:cNvGrpSpPr/>
            <p:nvPr/>
          </p:nvGrpSpPr>
          <p:grpSpPr>
            <a:xfrm>
              <a:off x="904753" y="648038"/>
              <a:ext cx="10563870" cy="5874689"/>
              <a:chOff x="904753" y="648038"/>
              <a:chExt cx="10563870" cy="5874689"/>
            </a:xfrm>
          </p:grpSpPr>
          <p:pic>
            <p:nvPicPr>
              <p:cNvPr id="8" name="图片 7">
                <a:extLst>
                  <a:ext uri="{FF2B5EF4-FFF2-40B4-BE49-F238E27FC236}">
                    <a16:creationId xmlns:a16="http://schemas.microsoft.com/office/drawing/2014/main" id="{46CBE455-7914-46AB-879B-6FDBA09DB423}"/>
                  </a:ext>
                </a:extLst>
              </p:cNvPr>
              <p:cNvPicPr>
                <a:picLocks noChangeAspect="1"/>
              </p:cNvPicPr>
              <p:nvPr/>
            </p:nvPicPr>
            <p:blipFill rotWithShape="1">
              <a:blip r:embed="rId2">
                <a:extLst>
                  <a:ext uri="{28A0092B-C50C-407E-A947-70E740481C1C}">
                    <a14:useLocalDpi xmlns:a14="http://schemas.microsoft.com/office/drawing/2010/main" val="0"/>
                  </a:ext>
                </a:extLst>
              </a:blip>
              <a:srcRect l="21656" r="50906"/>
              <a:stretch/>
            </p:blipFill>
            <p:spPr>
              <a:xfrm>
                <a:off x="2257874" y="649697"/>
                <a:ext cx="6301271" cy="5873030"/>
              </a:xfrm>
              <a:prstGeom prst="rect">
                <a:avLst/>
              </a:prstGeom>
            </p:spPr>
          </p:pic>
          <p:pic>
            <p:nvPicPr>
              <p:cNvPr id="9" name="图片 8">
                <a:extLst>
                  <a:ext uri="{FF2B5EF4-FFF2-40B4-BE49-F238E27FC236}">
                    <a16:creationId xmlns:a16="http://schemas.microsoft.com/office/drawing/2014/main" id="{57B4DB6F-F412-4B82-81EA-A3AA0921E8DC}"/>
                  </a:ext>
                </a:extLst>
              </p:cNvPr>
              <p:cNvPicPr>
                <a:picLocks noChangeAspect="1"/>
              </p:cNvPicPr>
              <p:nvPr/>
            </p:nvPicPr>
            <p:blipFill rotWithShape="1">
              <a:blip r:embed="rId2">
                <a:extLst>
                  <a:ext uri="{28A0092B-C50C-407E-A947-70E740481C1C}">
                    <a14:useLocalDpi xmlns:a14="http://schemas.microsoft.com/office/drawing/2010/main" val="0"/>
                  </a:ext>
                </a:extLst>
              </a:blip>
              <a:srcRect r="74999"/>
              <a:stretch/>
            </p:blipFill>
            <p:spPr>
              <a:xfrm>
                <a:off x="904753" y="649698"/>
                <a:ext cx="1361987" cy="5873029"/>
              </a:xfrm>
              <a:prstGeom prst="rect">
                <a:avLst/>
              </a:prstGeom>
            </p:spPr>
          </p:pic>
          <p:pic>
            <p:nvPicPr>
              <p:cNvPr id="10" name="图片 9">
                <a:extLst>
                  <a:ext uri="{FF2B5EF4-FFF2-40B4-BE49-F238E27FC236}">
                    <a16:creationId xmlns:a16="http://schemas.microsoft.com/office/drawing/2014/main" id="{621B811D-09F2-4A25-998B-C021791491C9}"/>
                  </a:ext>
                </a:extLst>
              </p:cNvPr>
              <p:cNvPicPr>
                <a:picLocks noChangeAspect="1"/>
              </p:cNvPicPr>
              <p:nvPr/>
            </p:nvPicPr>
            <p:blipFill rotWithShape="1">
              <a:blip r:embed="rId2">
                <a:extLst>
                  <a:ext uri="{28A0092B-C50C-407E-A947-70E740481C1C}">
                    <a14:useLocalDpi xmlns:a14="http://schemas.microsoft.com/office/drawing/2010/main" val="0"/>
                  </a:ext>
                </a:extLst>
              </a:blip>
              <a:srcRect l="46594"/>
              <a:stretch/>
            </p:blipFill>
            <p:spPr>
              <a:xfrm>
                <a:off x="8559145" y="648038"/>
                <a:ext cx="2909478" cy="5873029"/>
              </a:xfrm>
              <a:prstGeom prst="rect">
                <a:avLst/>
              </a:prstGeom>
            </p:spPr>
          </p:pic>
        </p:grpSp>
      </p:grpSp>
    </p:spTree>
    <p:extLst>
      <p:ext uri="{BB962C8B-B14F-4D97-AF65-F5344CB8AC3E}">
        <p14:creationId xmlns:p14="http://schemas.microsoft.com/office/powerpoint/2010/main" val="23773323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3.jpg"/><Relationship Id="rId5" Type="http://schemas.openxmlformats.org/officeDocument/2006/relationships/notesSlide" Target="../notesSlides/notesSlide1.xml"/><Relationship Id="rId10" Type="http://schemas.openxmlformats.org/officeDocument/2006/relationships/image" Target="../media/image6.png"/><Relationship Id="rId4" Type="http://schemas.openxmlformats.org/officeDocument/2006/relationships/slideLayout" Target="../slideLayouts/slideLayout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0.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11.xml"/><Relationship Id="rId7" Type="http://schemas.openxmlformats.org/officeDocument/2006/relationships/image" Target="../media/image27.png"/><Relationship Id="rId2" Type="http://schemas.openxmlformats.org/officeDocument/2006/relationships/slideLayout" Target="../slideLayouts/slideLayout1.xml"/><Relationship Id="rId1" Type="http://schemas.openxmlformats.org/officeDocument/2006/relationships/themeOverride" Target="../theme/themeOverride1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12.xml"/><Relationship Id="rId6" Type="http://schemas.openxmlformats.org/officeDocument/2006/relationships/image" Target="../media/image14.png"/><Relationship Id="rId5" Type="http://schemas.openxmlformats.org/officeDocument/2006/relationships/image" Target="../media/image15.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hemeOverride" Target="../theme/themeOverride1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notesSlide" Target="../notesSlides/notesSlide14.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hemeOverride" Target="../theme/themeOverride14.xml"/><Relationship Id="rId6" Type="http://schemas.openxmlformats.org/officeDocument/2006/relationships/image" Target="../media/image14.png"/><Relationship Id="rId5" Type="http://schemas.openxmlformats.org/officeDocument/2006/relationships/image" Target="../media/image15.png"/><Relationship Id="rId10" Type="http://schemas.openxmlformats.org/officeDocument/2006/relationships/chart" Target="../charts/chart3.xml"/><Relationship Id="rId4" Type="http://schemas.openxmlformats.org/officeDocument/2006/relationships/image" Target="../media/image2.png"/><Relationship Id="rId9"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5.xml"/><Relationship Id="rId6" Type="http://schemas.openxmlformats.org/officeDocument/2006/relationships/chart" Target="../charts/chart4.xml"/><Relationship Id="rId5" Type="http://schemas.openxmlformats.org/officeDocument/2006/relationships/image" Target="../media/image9.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chart" Target="../charts/chart5.xml"/><Relationship Id="rId2" Type="http://schemas.openxmlformats.org/officeDocument/2006/relationships/slideLayout" Target="../slideLayouts/slideLayout2.xml"/><Relationship Id="rId1" Type="http://schemas.openxmlformats.org/officeDocument/2006/relationships/themeOverride" Target="../theme/themeOverride16.xml"/><Relationship Id="rId6" Type="http://schemas.openxmlformats.org/officeDocument/2006/relationships/image" Target="../media/image9.png"/><Relationship Id="rId5" Type="http://schemas.openxmlformats.org/officeDocument/2006/relationships/image" Target="../media/image14.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notesSlide" Target="../notesSlides/notesSlide17.xml"/><Relationship Id="rId7"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hemeOverride" Target="../theme/themeOverride17.xml"/><Relationship Id="rId6" Type="http://schemas.openxmlformats.org/officeDocument/2006/relationships/image" Target="../media/image9.png"/><Relationship Id="rId5" Type="http://schemas.openxmlformats.org/officeDocument/2006/relationships/image" Target="../media/image14.png"/><Relationship Id="rId10" Type="http://schemas.openxmlformats.org/officeDocument/2006/relationships/image" Target="../media/image32.png"/><Relationship Id="rId4" Type="http://schemas.openxmlformats.org/officeDocument/2006/relationships/image" Target="../media/image15.png"/><Relationship Id="rId9"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hemeOverride" Target="../theme/themeOverride1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19.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hemeOverride" Target="../theme/themeOverride19.xml"/><Relationship Id="rId6" Type="http://schemas.openxmlformats.org/officeDocument/2006/relationships/image" Target="../media/image14.png"/><Relationship Id="rId5" Type="http://schemas.openxmlformats.org/officeDocument/2006/relationships/image" Target="../media/image15.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20.xml"/><Relationship Id="rId5" Type="http://schemas.openxmlformats.org/officeDocument/2006/relationships/image" Target="../media/image9.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hemeOverride" Target="../theme/themeOverride21.xml"/><Relationship Id="rId6" Type="http://schemas.openxmlformats.org/officeDocument/2006/relationships/image" Target="../media/image9.png"/><Relationship Id="rId5" Type="http://schemas.openxmlformats.org/officeDocument/2006/relationships/image" Target="../media/image14.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hemeOverride" Target="../theme/themeOverride22.xml"/><Relationship Id="rId6" Type="http://schemas.openxmlformats.org/officeDocument/2006/relationships/image" Target="../media/image35.png"/><Relationship Id="rId5" Type="http://schemas.openxmlformats.org/officeDocument/2006/relationships/image" Target="../media/image9.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notesSlide" Target="../notesSlides/notesSlide23.xml"/><Relationship Id="rId7"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hemeOverride" Target="../theme/themeOverride23.xml"/><Relationship Id="rId6" Type="http://schemas.openxmlformats.org/officeDocument/2006/relationships/image" Target="../media/image9.png"/><Relationship Id="rId11" Type="http://schemas.openxmlformats.org/officeDocument/2006/relationships/image" Target="../media/image40.png"/><Relationship Id="rId5" Type="http://schemas.openxmlformats.org/officeDocument/2006/relationships/image" Target="../media/image14.png"/><Relationship Id="rId10" Type="http://schemas.openxmlformats.org/officeDocument/2006/relationships/image" Target="../media/image39.jpg"/><Relationship Id="rId4" Type="http://schemas.openxmlformats.org/officeDocument/2006/relationships/image" Target="../media/image15.png"/><Relationship Id="rId9" Type="http://schemas.openxmlformats.org/officeDocument/2006/relationships/image" Target="../media/image38.png"/></Relationships>
</file>

<file path=ppt/slides/_rels/slide24.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notesSlide" Target="../notesSlides/notesSlide24.xml"/><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themeOverride" Target="../theme/themeOverride24.xml"/><Relationship Id="rId6" Type="http://schemas.openxmlformats.org/officeDocument/2006/relationships/image" Target="../media/image9.png"/><Relationship Id="rId11" Type="http://schemas.openxmlformats.org/officeDocument/2006/relationships/image" Target="../media/image45.png"/><Relationship Id="rId5" Type="http://schemas.openxmlformats.org/officeDocument/2006/relationships/image" Target="../media/image14.png"/><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image" Target="../media/image15.png"/><Relationship Id="rId9" Type="http://schemas.openxmlformats.org/officeDocument/2006/relationships/image" Target="../media/image43.png"/><Relationship Id="rId1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hemeOverride" Target="../theme/themeOverride25.xml"/><Relationship Id="rId6" Type="http://schemas.openxmlformats.org/officeDocument/2006/relationships/image" Target="../media/image4.jpeg"/><Relationship Id="rId5" Type="http://schemas.openxmlformats.org/officeDocument/2006/relationships/image" Target="../media/image2.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4.xml"/><Relationship Id="rId7"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hemeOverride" Target="../theme/themeOverride4.xml"/><Relationship Id="rId6" Type="http://schemas.openxmlformats.org/officeDocument/2006/relationships/image" Target="../media/image12.png"/><Relationship Id="rId11" Type="http://schemas.openxmlformats.org/officeDocument/2006/relationships/image" Target="../media/image16.png"/><Relationship Id="rId5" Type="http://schemas.openxmlformats.org/officeDocument/2006/relationships/image" Target="../media/image11.png"/><Relationship Id="rId10" Type="http://schemas.openxmlformats.org/officeDocument/2006/relationships/image" Target="../media/image15.png"/><Relationship Id="rId4" Type="http://schemas.openxmlformats.org/officeDocument/2006/relationships/image" Target="../media/image2.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5.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9.png"/><Relationship Id="rId5" Type="http://schemas.openxmlformats.org/officeDocument/2006/relationships/image" Target="../media/image14.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9.png"/><Relationship Id="rId5" Type="http://schemas.openxmlformats.org/officeDocument/2006/relationships/image" Target="../media/image14.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7.xml"/><Relationship Id="rId7"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9.png"/><Relationship Id="rId5" Type="http://schemas.openxmlformats.org/officeDocument/2006/relationships/image" Target="../media/image14.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notesSlide" Target="../notesSlides/notesSlide8.xml"/><Relationship Id="rId7"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9.png"/><Relationship Id="rId5" Type="http://schemas.openxmlformats.org/officeDocument/2006/relationships/image" Target="../media/image14.png"/><Relationship Id="rId10" Type="http://schemas.openxmlformats.org/officeDocument/2006/relationships/image" Target="../media/image24.png"/><Relationship Id="rId4" Type="http://schemas.openxmlformats.org/officeDocument/2006/relationships/image" Target="../media/image15.png"/><Relationship Id="rId9"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9.xml"/><Relationship Id="rId5" Type="http://schemas.openxmlformats.org/officeDocument/2006/relationships/image" Target="../media/image9.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39000" b="-39000"/>
          </a:stretch>
        </a:blipFill>
        <a:effectLst/>
      </p:bgPr>
    </p:bg>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id="{A676EEB7-19D8-45A7-B09C-90C979B045DD}"/>
              </a:ext>
            </a:extLst>
          </p:cNvPr>
          <p:cNvGrpSpPr/>
          <p:nvPr/>
        </p:nvGrpSpPr>
        <p:grpSpPr>
          <a:xfrm>
            <a:off x="3324110" y="638685"/>
            <a:ext cx="5278976" cy="5330308"/>
            <a:chOff x="3324110" y="638685"/>
            <a:chExt cx="5278976" cy="5330308"/>
          </a:xfrm>
        </p:grpSpPr>
        <p:grpSp>
          <p:nvGrpSpPr>
            <p:cNvPr id="35" name="组合 34">
              <a:extLst>
                <a:ext uri="{FF2B5EF4-FFF2-40B4-BE49-F238E27FC236}">
                  <a16:creationId xmlns:a16="http://schemas.microsoft.com/office/drawing/2014/main" id="{8E0EB6B0-8AB4-45D9-B711-5F2147DC7208}"/>
                </a:ext>
              </a:extLst>
            </p:cNvPr>
            <p:cNvGrpSpPr/>
            <p:nvPr/>
          </p:nvGrpSpPr>
          <p:grpSpPr>
            <a:xfrm>
              <a:off x="4191585" y="1075211"/>
              <a:ext cx="3871451" cy="4893782"/>
              <a:chOff x="183251" y="982109"/>
              <a:chExt cx="3871451" cy="4893782"/>
            </a:xfrm>
          </p:grpSpPr>
          <p:sp>
            <p:nvSpPr>
              <p:cNvPr id="34" name="矩形 33">
                <a:extLst>
                  <a:ext uri="{FF2B5EF4-FFF2-40B4-BE49-F238E27FC236}">
                    <a16:creationId xmlns:a16="http://schemas.microsoft.com/office/drawing/2014/main" id="{B12E52F1-B0FF-4CE8-B878-635CE4BF78E3}"/>
                  </a:ext>
                </a:extLst>
              </p:cNvPr>
              <p:cNvSpPr/>
              <p:nvPr/>
            </p:nvSpPr>
            <p:spPr>
              <a:xfrm>
                <a:off x="335266" y="1127750"/>
                <a:ext cx="3462826" cy="4093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a16="http://schemas.microsoft.com/office/drawing/2014/main" id="{DE588D84-C62D-4DD9-8139-BCB65D71795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3251" y="982109"/>
                <a:ext cx="3871451" cy="4893782"/>
              </a:xfrm>
              <a:prstGeom prst="rect">
                <a:avLst/>
              </a:prstGeom>
            </p:spPr>
          </p:pic>
        </p:grpSp>
        <p:pic>
          <p:nvPicPr>
            <p:cNvPr id="4" name="Picture 28" descr="扁平化伞"/>
            <p:cNvPicPr>
              <a:picLocks noChangeAspect="1" noChangeArrowheads="1"/>
            </p:cNvPicPr>
            <p:nvPr/>
          </p:nvPicPr>
          <p:blipFill>
            <a:blip r:embed="rId8"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3841573" y="4649716"/>
              <a:ext cx="1133073" cy="1133073"/>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0">
              <a:extLst>
                <a:ext uri="{FF2B5EF4-FFF2-40B4-BE49-F238E27FC236}">
                  <a16:creationId xmlns:a16="http://schemas.microsoft.com/office/drawing/2014/main" id="{27FA45EB-BE44-4E32-B0FC-DCE206FB7BE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24110" y="638685"/>
              <a:ext cx="5278976" cy="5278976"/>
            </a:xfrm>
            <a:prstGeom prst="rect">
              <a:avLst/>
            </a:prstGeom>
          </p:spPr>
        </p:pic>
      </p:grpSp>
      <p:pic>
        <p:nvPicPr>
          <p:cNvPr id="32" name="几米 - 拥有Masbfca (广告配乐完整版)">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2078640" y="-134993"/>
            <a:ext cx="609600" cy="609600"/>
          </a:xfrm>
          <a:prstGeom prst="rect">
            <a:avLst/>
          </a:prstGeom>
        </p:spPr>
      </p:pic>
    </p:spTree>
    <p:extLst>
      <p:ext uri="{BB962C8B-B14F-4D97-AF65-F5344CB8AC3E}">
        <p14:creationId xmlns:p14="http://schemas.microsoft.com/office/powerpoint/2010/main" val="240965352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3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458B3BE-33ED-434D-BA9B-95E7459E5497}"/>
              </a:ext>
            </a:extLst>
          </p:cNvPr>
          <p:cNvGrpSpPr/>
          <p:nvPr/>
        </p:nvGrpSpPr>
        <p:grpSpPr>
          <a:xfrm>
            <a:off x="904753" y="648038"/>
            <a:ext cx="10563870" cy="5874689"/>
            <a:chOff x="904753" y="648038"/>
            <a:chExt cx="10563870" cy="5874689"/>
          </a:xfrm>
        </p:grpSpPr>
        <p:sp>
          <p:nvSpPr>
            <p:cNvPr id="19" name="矩形 18">
              <a:extLst>
                <a:ext uri="{FF2B5EF4-FFF2-40B4-BE49-F238E27FC236}">
                  <a16:creationId xmlns:a16="http://schemas.microsoft.com/office/drawing/2014/main" id="{E099AF24-B7C9-4896-A9FE-C09BBD6B610C}"/>
                </a:ext>
              </a:extLst>
            </p:cNvPr>
            <p:cNvSpPr/>
            <p:nvPr/>
          </p:nvSpPr>
          <p:spPr>
            <a:xfrm>
              <a:off x="1122968" y="856832"/>
              <a:ext cx="9994975" cy="4922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a:extLst>
                <a:ext uri="{FF2B5EF4-FFF2-40B4-BE49-F238E27FC236}">
                  <a16:creationId xmlns:a16="http://schemas.microsoft.com/office/drawing/2014/main" id="{E3434A98-36A5-4B90-AC6E-509152389A02}"/>
                </a:ext>
              </a:extLst>
            </p:cNvPr>
            <p:cNvGrpSpPr/>
            <p:nvPr/>
          </p:nvGrpSpPr>
          <p:grpSpPr>
            <a:xfrm>
              <a:off x="904753" y="648038"/>
              <a:ext cx="10563870" cy="5874689"/>
              <a:chOff x="904753" y="648038"/>
              <a:chExt cx="10563870" cy="5874689"/>
            </a:xfrm>
          </p:grpSpPr>
          <p:pic>
            <p:nvPicPr>
              <p:cNvPr id="21" name="图片 20">
                <a:extLst>
                  <a:ext uri="{FF2B5EF4-FFF2-40B4-BE49-F238E27FC236}">
                    <a16:creationId xmlns:a16="http://schemas.microsoft.com/office/drawing/2014/main" id="{61AE1684-434F-4FA0-A3E0-0B3769EEE197}"/>
                  </a:ext>
                </a:extLst>
              </p:cNvPr>
              <p:cNvPicPr>
                <a:picLocks noChangeAspect="1"/>
              </p:cNvPicPr>
              <p:nvPr/>
            </p:nvPicPr>
            <p:blipFill rotWithShape="1">
              <a:blip r:embed="rId4">
                <a:extLst>
                  <a:ext uri="{28A0092B-C50C-407E-A947-70E740481C1C}">
                    <a14:useLocalDpi xmlns:a14="http://schemas.microsoft.com/office/drawing/2010/main" val="0"/>
                  </a:ext>
                </a:extLst>
              </a:blip>
              <a:srcRect l="21656" r="50906"/>
              <a:stretch/>
            </p:blipFill>
            <p:spPr>
              <a:xfrm>
                <a:off x="2257874" y="649697"/>
                <a:ext cx="6301271" cy="5873030"/>
              </a:xfrm>
              <a:prstGeom prst="rect">
                <a:avLst/>
              </a:prstGeom>
            </p:spPr>
          </p:pic>
          <p:pic>
            <p:nvPicPr>
              <p:cNvPr id="22" name="图片 21">
                <a:extLst>
                  <a:ext uri="{FF2B5EF4-FFF2-40B4-BE49-F238E27FC236}">
                    <a16:creationId xmlns:a16="http://schemas.microsoft.com/office/drawing/2014/main" id="{ED806010-E714-44D2-AA6C-31A1FB206939}"/>
                  </a:ext>
                </a:extLst>
              </p:cNvPr>
              <p:cNvPicPr>
                <a:picLocks noChangeAspect="1"/>
              </p:cNvPicPr>
              <p:nvPr/>
            </p:nvPicPr>
            <p:blipFill rotWithShape="1">
              <a:blip r:embed="rId4">
                <a:extLst>
                  <a:ext uri="{28A0092B-C50C-407E-A947-70E740481C1C}">
                    <a14:useLocalDpi xmlns:a14="http://schemas.microsoft.com/office/drawing/2010/main" val="0"/>
                  </a:ext>
                </a:extLst>
              </a:blip>
              <a:srcRect r="74999"/>
              <a:stretch/>
            </p:blipFill>
            <p:spPr>
              <a:xfrm>
                <a:off x="904753" y="649698"/>
                <a:ext cx="1361987" cy="5873029"/>
              </a:xfrm>
              <a:prstGeom prst="rect">
                <a:avLst/>
              </a:prstGeom>
            </p:spPr>
          </p:pic>
          <p:pic>
            <p:nvPicPr>
              <p:cNvPr id="23" name="图片 22">
                <a:extLst>
                  <a:ext uri="{FF2B5EF4-FFF2-40B4-BE49-F238E27FC236}">
                    <a16:creationId xmlns:a16="http://schemas.microsoft.com/office/drawing/2014/main" id="{034910C5-C0E8-4050-87E2-92AE7505DBD1}"/>
                  </a:ext>
                </a:extLst>
              </p:cNvPr>
              <p:cNvPicPr>
                <a:picLocks noChangeAspect="1"/>
              </p:cNvPicPr>
              <p:nvPr/>
            </p:nvPicPr>
            <p:blipFill rotWithShape="1">
              <a:blip r:embed="rId4">
                <a:extLst>
                  <a:ext uri="{28A0092B-C50C-407E-A947-70E740481C1C}">
                    <a14:useLocalDpi xmlns:a14="http://schemas.microsoft.com/office/drawing/2010/main" val="0"/>
                  </a:ext>
                </a:extLst>
              </a:blip>
              <a:srcRect l="46594"/>
              <a:stretch/>
            </p:blipFill>
            <p:spPr>
              <a:xfrm>
                <a:off x="8559145" y="648038"/>
                <a:ext cx="2909478" cy="5873029"/>
              </a:xfrm>
              <a:prstGeom prst="rect">
                <a:avLst/>
              </a:prstGeom>
            </p:spPr>
          </p:pic>
        </p:grpSp>
      </p:grpSp>
      <p:pic>
        <p:nvPicPr>
          <p:cNvPr id="38" name="图片 37"/>
          <p:cNvPicPr>
            <a:picLocks noChangeAspect="1"/>
          </p:cNvPicPr>
          <p:nvPr/>
        </p:nvPicPr>
        <p:blipFill>
          <a:blip r:embed="rId5"/>
          <a:stretch>
            <a:fillRect/>
          </a:stretch>
        </p:blipFill>
        <p:spPr>
          <a:xfrm rot="8100000">
            <a:off x="11124991" y="4824705"/>
            <a:ext cx="1576601" cy="1505743"/>
          </a:xfrm>
          <a:prstGeom prst="rect">
            <a:avLst/>
          </a:prstGeom>
        </p:spPr>
      </p:pic>
      <p:grpSp>
        <p:nvGrpSpPr>
          <p:cNvPr id="11" name="组合 10">
            <a:extLst>
              <a:ext uri="{FF2B5EF4-FFF2-40B4-BE49-F238E27FC236}">
                <a16:creationId xmlns:a16="http://schemas.microsoft.com/office/drawing/2014/main" id="{853850F5-4672-421D-A2B0-8C8A01E92D40}"/>
              </a:ext>
            </a:extLst>
          </p:cNvPr>
          <p:cNvGrpSpPr/>
          <p:nvPr/>
        </p:nvGrpSpPr>
        <p:grpSpPr>
          <a:xfrm>
            <a:off x="4628734" y="1357769"/>
            <a:ext cx="4533908" cy="2447689"/>
            <a:chOff x="771147" y="1564021"/>
            <a:chExt cx="4533908" cy="2447689"/>
          </a:xfrm>
        </p:grpSpPr>
        <p:sp>
          <p:nvSpPr>
            <p:cNvPr id="51" name="椭圆 50"/>
            <p:cNvSpPr/>
            <p:nvPr/>
          </p:nvSpPr>
          <p:spPr>
            <a:xfrm>
              <a:off x="1204149" y="1762314"/>
              <a:ext cx="1320862" cy="1320862"/>
            </a:xfrm>
            <a:prstGeom prst="ellipse">
              <a:avLst/>
            </a:prstGeom>
            <a:solidFill>
              <a:srgbClr val="8EC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122310" y="1564021"/>
              <a:ext cx="1631497" cy="1631497"/>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id="{CA524F92-E6BE-48F5-9C38-5A810EDD11B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8228" r="53335" b="23530"/>
            <a:stretch/>
          </p:blipFill>
          <p:spPr>
            <a:xfrm>
              <a:off x="1204149" y="1590555"/>
              <a:ext cx="2341989" cy="2421155"/>
            </a:xfrm>
            <a:prstGeom prst="rect">
              <a:avLst/>
            </a:prstGeom>
          </p:spPr>
        </p:pic>
        <p:sp>
          <p:nvSpPr>
            <p:cNvPr id="55" name="椭圆 54"/>
            <p:cNvSpPr/>
            <p:nvPr/>
          </p:nvSpPr>
          <p:spPr>
            <a:xfrm>
              <a:off x="4919319" y="1926387"/>
              <a:ext cx="385736" cy="385736"/>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1147" y="2132963"/>
              <a:ext cx="3283336" cy="923330"/>
            </a:xfrm>
            <a:prstGeom prst="rect">
              <a:avLst/>
            </a:prstGeom>
          </p:spPr>
          <p:txBody>
            <a:bodyPr wrap="none">
              <a:spAutoFit/>
            </a:bodyPr>
            <a:lstStyle/>
            <a:p>
              <a:pPr algn="ctr"/>
              <a:r>
                <a:rPr lang="en-US" altLang="zh-CN" sz="5400" b="1" dirty="0">
                  <a:solidFill>
                    <a:schemeClr val="tx1">
                      <a:lumMod val="85000"/>
                      <a:lumOff val="15000"/>
                    </a:schemeClr>
                  </a:solidFill>
                  <a:latin typeface="微软雅黑" panose="020B0503020204020204" pitchFamily="34" charset="-122"/>
                  <a:ea typeface="微软雅黑" panose="020B0503020204020204" pitchFamily="34" charset="-122"/>
                </a:rPr>
                <a:t>PART  02</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902740" y="3513905"/>
            <a:ext cx="4959716" cy="1625904"/>
            <a:chOff x="1427016" y="3788682"/>
            <a:chExt cx="4959716" cy="1625904"/>
          </a:xfrm>
        </p:grpSpPr>
        <p:sp>
          <p:nvSpPr>
            <p:cNvPr id="7" name="矩形 6"/>
            <p:cNvSpPr/>
            <p:nvPr/>
          </p:nvSpPr>
          <p:spPr>
            <a:xfrm>
              <a:off x="1427016" y="3788682"/>
              <a:ext cx="4959716" cy="769441"/>
            </a:xfrm>
            <a:prstGeom prst="rect">
              <a:avLst/>
            </a:prstGeom>
          </p:spPr>
          <p:txBody>
            <a:bodyPr wrap="square">
              <a:spAutoFit/>
            </a:bodyPr>
            <a:lstStyle/>
            <a:p>
              <a:pPr algn="dist"/>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请输入内容标题</a:t>
              </a:r>
              <a:endParaRPr lang="zh-CN" altLang="en-US" sz="4400" b="1" dirty="0">
                <a:solidFill>
                  <a:schemeClr val="tx1">
                    <a:lumMod val="85000"/>
                    <a:lumOff val="15000"/>
                  </a:schemeClr>
                </a:solidFill>
              </a:endParaRPr>
            </a:p>
          </p:txBody>
        </p:sp>
        <p:sp>
          <p:nvSpPr>
            <p:cNvPr id="58" name="矩形 57"/>
            <p:cNvSpPr/>
            <p:nvPr/>
          </p:nvSpPr>
          <p:spPr>
            <a:xfrm>
              <a:off x="2151156" y="4505782"/>
              <a:ext cx="3676650" cy="276999"/>
            </a:xfrm>
            <a:prstGeom prst="rect">
              <a:avLst/>
            </a:prstGeom>
          </p:spPr>
          <p:txBody>
            <a:bodyPr wrap="square">
              <a:spAutoFit/>
            </a:bodyPr>
            <a:lstStyle/>
            <a:p>
              <a:r>
                <a:rPr lang="zh-CN" altLang="en-US" sz="1200" dirty="0">
                  <a:solidFill>
                    <a:schemeClr val="bg1">
                      <a:lumMod val="75000"/>
                    </a:schemeClr>
                  </a:solidFill>
                  <a:latin typeface="微软雅黑" panose="020B0503020204020204" pitchFamily="34" charset="-122"/>
                  <a:ea typeface="微软雅黑" panose="020B0503020204020204" pitchFamily="34" charset="-122"/>
                </a:rPr>
                <a:t>Better introduction of this year's new products</a:t>
              </a:r>
            </a:p>
          </p:txBody>
        </p:sp>
        <p:sp>
          <p:nvSpPr>
            <p:cNvPr id="53" name="圆角矩形 52"/>
            <p:cNvSpPr/>
            <p:nvPr/>
          </p:nvSpPr>
          <p:spPr>
            <a:xfrm>
              <a:off x="3276185" y="5026526"/>
              <a:ext cx="1261376" cy="388060"/>
            </a:xfrm>
            <a:prstGeom prst="roundRect">
              <a:avLst/>
            </a:prstGeom>
            <a:solidFill>
              <a:srgbClr val="8EC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3254291" y="5041001"/>
              <a:ext cx="1305165" cy="369332"/>
            </a:xfrm>
            <a:prstGeom prst="rect">
              <a:avLst/>
            </a:prstGeom>
          </p:spPr>
          <p:txBody>
            <a:bodyPr wrap="none">
              <a:spAutoFit/>
            </a:bodyPr>
            <a:lstStyle/>
            <a:p>
              <a:r>
                <a:rPr lang="zh-CN" altLang="en-US" b="1" i="1" dirty="0">
                  <a:solidFill>
                    <a:schemeClr val="bg1"/>
                  </a:solidFill>
                  <a:latin typeface="微软雅黑" panose="020B0503020204020204" pitchFamily="34" charset="-122"/>
                  <a:ea typeface="微软雅黑" panose="020B0503020204020204" pitchFamily="34" charset="-122"/>
                </a:rPr>
                <a:t>WATCH</a:t>
              </a:r>
              <a:r>
                <a:rPr lang="en-US" altLang="zh-CN" b="1" i="1" dirty="0">
                  <a:solidFill>
                    <a:schemeClr val="bg1"/>
                  </a:solidFill>
                  <a:latin typeface="微软雅黑" panose="020B0503020204020204" pitchFamily="34" charset="-122"/>
                  <a:ea typeface="微软雅黑" panose="020B0503020204020204" pitchFamily="34" charset="-122"/>
                </a:rPr>
                <a:t> &gt;</a:t>
              </a:r>
              <a:endParaRPr lang="zh-CN" altLang="en-US"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4099477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id="{7B1BD64E-CF91-4885-9002-5D5E60D49BE5}"/>
              </a:ext>
            </a:extLst>
          </p:cNvPr>
          <p:cNvGrpSpPr/>
          <p:nvPr/>
        </p:nvGrpSpPr>
        <p:grpSpPr>
          <a:xfrm>
            <a:off x="904753" y="648038"/>
            <a:ext cx="10563870" cy="5874689"/>
            <a:chOff x="904753" y="648038"/>
            <a:chExt cx="10563870" cy="5874689"/>
          </a:xfrm>
        </p:grpSpPr>
        <p:sp>
          <p:nvSpPr>
            <p:cNvPr id="38" name="矩形 37">
              <a:extLst>
                <a:ext uri="{FF2B5EF4-FFF2-40B4-BE49-F238E27FC236}">
                  <a16:creationId xmlns:a16="http://schemas.microsoft.com/office/drawing/2014/main" id="{515A4A4B-9858-49BA-AB6E-897BB2D64ED3}"/>
                </a:ext>
              </a:extLst>
            </p:cNvPr>
            <p:cNvSpPr/>
            <p:nvPr/>
          </p:nvSpPr>
          <p:spPr>
            <a:xfrm>
              <a:off x="1122968" y="856832"/>
              <a:ext cx="9994975" cy="4922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 name="组合 38">
              <a:extLst>
                <a:ext uri="{FF2B5EF4-FFF2-40B4-BE49-F238E27FC236}">
                  <a16:creationId xmlns:a16="http://schemas.microsoft.com/office/drawing/2014/main" id="{7938EC47-A26D-44E4-B1B1-CB93F5177FDF}"/>
                </a:ext>
              </a:extLst>
            </p:cNvPr>
            <p:cNvGrpSpPr/>
            <p:nvPr/>
          </p:nvGrpSpPr>
          <p:grpSpPr>
            <a:xfrm>
              <a:off x="904753" y="648038"/>
              <a:ext cx="10563870" cy="5874689"/>
              <a:chOff x="904753" y="648038"/>
              <a:chExt cx="10563870" cy="5874689"/>
            </a:xfrm>
          </p:grpSpPr>
          <p:pic>
            <p:nvPicPr>
              <p:cNvPr id="40" name="图片 39">
                <a:extLst>
                  <a:ext uri="{FF2B5EF4-FFF2-40B4-BE49-F238E27FC236}">
                    <a16:creationId xmlns:a16="http://schemas.microsoft.com/office/drawing/2014/main" id="{0DEA68DB-7291-4FCB-8B86-4F8CDE1D2746}"/>
                  </a:ext>
                </a:extLst>
              </p:cNvPr>
              <p:cNvPicPr>
                <a:picLocks noChangeAspect="1"/>
              </p:cNvPicPr>
              <p:nvPr/>
            </p:nvPicPr>
            <p:blipFill rotWithShape="1">
              <a:blip r:embed="rId4">
                <a:extLst>
                  <a:ext uri="{28A0092B-C50C-407E-A947-70E740481C1C}">
                    <a14:useLocalDpi xmlns:a14="http://schemas.microsoft.com/office/drawing/2010/main" val="0"/>
                  </a:ext>
                </a:extLst>
              </a:blip>
              <a:srcRect l="21656" r="50906"/>
              <a:stretch/>
            </p:blipFill>
            <p:spPr>
              <a:xfrm>
                <a:off x="2257874" y="649697"/>
                <a:ext cx="6301271" cy="5873030"/>
              </a:xfrm>
              <a:prstGeom prst="rect">
                <a:avLst/>
              </a:prstGeom>
            </p:spPr>
          </p:pic>
          <p:pic>
            <p:nvPicPr>
              <p:cNvPr id="41" name="图片 40">
                <a:extLst>
                  <a:ext uri="{FF2B5EF4-FFF2-40B4-BE49-F238E27FC236}">
                    <a16:creationId xmlns:a16="http://schemas.microsoft.com/office/drawing/2014/main" id="{C89942F6-AAE2-4A65-A8BD-0C67F3357B1A}"/>
                  </a:ext>
                </a:extLst>
              </p:cNvPr>
              <p:cNvPicPr>
                <a:picLocks noChangeAspect="1"/>
              </p:cNvPicPr>
              <p:nvPr/>
            </p:nvPicPr>
            <p:blipFill rotWithShape="1">
              <a:blip r:embed="rId4">
                <a:extLst>
                  <a:ext uri="{28A0092B-C50C-407E-A947-70E740481C1C}">
                    <a14:useLocalDpi xmlns:a14="http://schemas.microsoft.com/office/drawing/2010/main" val="0"/>
                  </a:ext>
                </a:extLst>
              </a:blip>
              <a:srcRect r="74999"/>
              <a:stretch/>
            </p:blipFill>
            <p:spPr>
              <a:xfrm>
                <a:off x="904753" y="649698"/>
                <a:ext cx="1361987" cy="5873029"/>
              </a:xfrm>
              <a:prstGeom prst="rect">
                <a:avLst/>
              </a:prstGeom>
            </p:spPr>
          </p:pic>
          <p:pic>
            <p:nvPicPr>
              <p:cNvPr id="42" name="图片 41">
                <a:extLst>
                  <a:ext uri="{FF2B5EF4-FFF2-40B4-BE49-F238E27FC236}">
                    <a16:creationId xmlns:a16="http://schemas.microsoft.com/office/drawing/2014/main" id="{67D92A2D-1E2C-4449-A0AA-36910A143DA1}"/>
                  </a:ext>
                </a:extLst>
              </p:cNvPr>
              <p:cNvPicPr>
                <a:picLocks noChangeAspect="1"/>
              </p:cNvPicPr>
              <p:nvPr/>
            </p:nvPicPr>
            <p:blipFill rotWithShape="1">
              <a:blip r:embed="rId4">
                <a:extLst>
                  <a:ext uri="{28A0092B-C50C-407E-A947-70E740481C1C}">
                    <a14:useLocalDpi xmlns:a14="http://schemas.microsoft.com/office/drawing/2010/main" val="0"/>
                  </a:ext>
                </a:extLst>
              </a:blip>
              <a:srcRect l="46594"/>
              <a:stretch/>
            </p:blipFill>
            <p:spPr>
              <a:xfrm>
                <a:off x="8559145" y="648038"/>
                <a:ext cx="2909478" cy="5873029"/>
              </a:xfrm>
              <a:prstGeom prst="rect">
                <a:avLst/>
              </a:prstGeom>
            </p:spPr>
          </p:pic>
        </p:grpSp>
      </p:grpSp>
      <p:grpSp>
        <p:nvGrpSpPr>
          <p:cNvPr id="5" name="组合 4"/>
          <p:cNvGrpSpPr/>
          <p:nvPr/>
        </p:nvGrpSpPr>
        <p:grpSpPr>
          <a:xfrm>
            <a:off x="7256155" y="1502555"/>
            <a:ext cx="3616711" cy="3944040"/>
            <a:chOff x="7206640" y="1782495"/>
            <a:chExt cx="3616711" cy="3944040"/>
          </a:xfrm>
        </p:grpSpPr>
        <p:sp>
          <p:nvSpPr>
            <p:cNvPr id="8" name="矩形 7"/>
            <p:cNvSpPr/>
            <p:nvPr/>
          </p:nvSpPr>
          <p:spPr>
            <a:xfrm>
              <a:off x="7467845" y="1799400"/>
              <a:ext cx="3096000" cy="3924000"/>
            </a:xfrm>
            <a:prstGeom prst="rect">
              <a:avLst/>
            </a:prstGeom>
            <a:solidFill>
              <a:srgbClr val="D5E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435201">
              <a:off x="9408947" y="3210028"/>
              <a:ext cx="1071899" cy="805337"/>
            </a:xfrm>
            <a:prstGeom prst="triangle">
              <a:avLst/>
            </a:prstGeom>
            <a:pattFill prst="wdDnDiag">
              <a:fgClr>
                <a:schemeClr val="bg1"/>
              </a:fgClr>
              <a:bgClr>
                <a:srgbClr val="D4EFC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5"/>
            <a:srcRect l="23307"/>
            <a:stretch/>
          </p:blipFill>
          <p:spPr>
            <a:xfrm>
              <a:off x="7463206" y="2297810"/>
              <a:ext cx="963180" cy="1310754"/>
            </a:xfrm>
            <a:prstGeom prst="rect">
              <a:avLst/>
            </a:prstGeom>
          </p:spPr>
        </p:pic>
        <p:pic>
          <p:nvPicPr>
            <p:cNvPr id="16" name="图片 15"/>
            <p:cNvPicPr>
              <a:picLocks noChangeAspect="1"/>
            </p:cNvPicPr>
            <p:nvPr/>
          </p:nvPicPr>
          <p:blipFill rotWithShape="1">
            <a:blip r:embed="rId5"/>
            <a:srcRect l="23307" t="29752" r="39614"/>
            <a:stretch/>
          </p:blipFill>
          <p:spPr>
            <a:xfrm>
              <a:off x="10082255" y="1782495"/>
              <a:ext cx="465674" cy="920777"/>
            </a:xfrm>
            <a:prstGeom prst="rect">
              <a:avLst/>
            </a:prstGeom>
          </p:spPr>
        </p:pic>
        <p:pic>
          <p:nvPicPr>
            <p:cNvPr id="17" name="图片 16"/>
            <p:cNvPicPr>
              <a:picLocks noChangeAspect="1"/>
            </p:cNvPicPr>
            <p:nvPr/>
          </p:nvPicPr>
          <p:blipFill rotWithShape="1">
            <a:blip r:embed="rId6"/>
            <a:srcRect b="22967"/>
            <a:stretch/>
          </p:blipFill>
          <p:spPr>
            <a:xfrm>
              <a:off x="8271023" y="4613502"/>
              <a:ext cx="1225402" cy="1113033"/>
            </a:xfrm>
            <a:prstGeom prst="rect">
              <a:avLst/>
            </a:prstGeom>
          </p:spPr>
        </p:pic>
        <p:sp>
          <p:nvSpPr>
            <p:cNvPr id="10" name="矩形 9"/>
            <p:cNvSpPr/>
            <p:nvPr/>
          </p:nvSpPr>
          <p:spPr>
            <a:xfrm>
              <a:off x="7638737" y="1998701"/>
              <a:ext cx="2754217" cy="3525398"/>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206640" y="2253899"/>
              <a:ext cx="3616711" cy="584775"/>
            </a:xfrm>
            <a:prstGeom prst="rect">
              <a:avLst/>
            </a:prstGeom>
          </p:spPr>
          <p:txBody>
            <a:bodyPr wrap="square">
              <a:spAutoFit/>
            </a:bodyPr>
            <a:lstStyle/>
            <a:p>
              <a:pPr algn="ctr"/>
              <a:r>
                <a:rPr lang="zh-CN" altLang="en-US" sz="3200" dirty="0">
                  <a:latin typeface="Brush Script Std" panose="03060802040607070404" pitchFamily="66" charset="0"/>
                  <a:ea typeface="微软雅黑" panose="020B0503020204020204" pitchFamily="34" charset="-122"/>
                </a:rPr>
                <a:t>SUMMER</a:t>
              </a:r>
            </a:p>
          </p:txBody>
        </p:sp>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72175" y="2735452"/>
              <a:ext cx="2087341" cy="2074336"/>
            </a:xfrm>
            <a:prstGeom prst="rect">
              <a:avLst/>
            </a:prstGeom>
          </p:spPr>
        </p:pic>
        <p:sp>
          <p:nvSpPr>
            <p:cNvPr id="19" name="矩形 18"/>
            <p:cNvSpPr/>
            <p:nvPr/>
          </p:nvSpPr>
          <p:spPr>
            <a:xfrm>
              <a:off x="8295518" y="4955456"/>
              <a:ext cx="1440654" cy="304776"/>
            </a:xfrm>
            <a:prstGeom prst="rect">
              <a:avLst/>
            </a:prstGeom>
            <a:solidFill>
              <a:srgbClr val="198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477227" y="4930972"/>
              <a:ext cx="1104790" cy="369332"/>
            </a:xfrm>
            <a:prstGeom prst="rect">
              <a:avLst/>
            </a:prstGeom>
          </p:spPr>
          <p:txBody>
            <a:bodyPr wrap="none">
              <a:spAutoFit/>
            </a:bodyPr>
            <a:lstStyle/>
            <a:p>
              <a:pPr algn="ctr"/>
              <a:r>
                <a:rPr lang="zh-CN" altLang="en-US" dirty="0">
                  <a:solidFill>
                    <a:schemeClr val="bg1"/>
                  </a:solidFill>
                  <a:latin typeface="Brush Script Std" panose="03060802040607070404" pitchFamily="66" charset="0"/>
                  <a:ea typeface="微软雅黑" panose="020B0503020204020204" pitchFamily="34" charset="-122"/>
                </a:rPr>
                <a:t>HELLO </a:t>
              </a:r>
              <a:endParaRPr lang="en-US" altLang="zh-CN" dirty="0">
                <a:solidFill>
                  <a:schemeClr val="bg1"/>
                </a:solidFill>
                <a:latin typeface="Brush Script Std" panose="03060802040607070404" pitchFamily="66" charset="0"/>
                <a:ea typeface="微软雅黑" panose="020B0503020204020204" pitchFamily="34" charset="-122"/>
              </a:endParaRPr>
            </a:p>
          </p:txBody>
        </p:sp>
      </p:grpSp>
      <p:pic>
        <p:nvPicPr>
          <p:cNvPr id="21" name="图片 20"/>
          <p:cNvPicPr>
            <a:picLocks noChangeAspect="1"/>
          </p:cNvPicPr>
          <p:nvPr/>
        </p:nvPicPr>
        <p:blipFill rotWithShape="1">
          <a:blip r:embed="rId8" cstate="print">
            <a:extLst>
              <a:ext uri="{28A0092B-C50C-407E-A947-70E740481C1C}">
                <a14:useLocalDpi xmlns:a14="http://schemas.microsoft.com/office/drawing/2010/main" val="0"/>
              </a:ext>
            </a:extLst>
          </a:blip>
          <a:srcRect l="17969" t="5429" r="6850" b="17492"/>
          <a:stretch/>
        </p:blipFill>
        <p:spPr>
          <a:xfrm rot="16200000" flipH="1">
            <a:off x="-258936" y="374217"/>
            <a:ext cx="1046707" cy="594338"/>
          </a:xfrm>
          <a:prstGeom prst="rect">
            <a:avLst/>
          </a:prstGeom>
        </p:spPr>
      </p:pic>
      <p:pic>
        <p:nvPicPr>
          <p:cNvPr id="22" name="图片 21"/>
          <p:cNvPicPr>
            <a:picLocks noChangeAspect="1"/>
          </p:cNvPicPr>
          <p:nvPr/>
        </p:nvPicPr>
        <p:blipFill>
          <a:blip r:embed="rId9"/>
          <a:stretch>
            <a:fillRect/>
          </a:stretch>
        </p:blipFill>
        <p:spPr>
          <a:xfrm rot="13500000" flipH="1">
            <a:off x="-378419" y="595602"/>
            <a:ext cx="912015" cy="871026"/>
          </a:xfrm>
          <a:prstGeom prst="rect">
            <a:avLst/>
          </a:prstGeom>
        </p:spPr>
      </p:pic>
      <p:grpSp>
        <p:nvGrpSpPr>
          <p:cNvPr id="6" name="组合 5"/>
          <p:cNvGrpSpPr/>
          <p:nvPr/>
        </p:nvGrpSpPr>
        <p:grpSpPr>
          <a:xfrm>
            <a:off x="1742486" y="1880128"/>
            <a:ext cx="3827166" cy="870079"/>
            <a:chOff x="1743382" y="2182804"/>
            <a:chExt cx="3827166" cy="870079"/>
          </a:xfrm>
        </p:grpSpPr>
        <p:sp>
          <p:nvSpPr>
            <p:cNvPr id="23" name="椭圆 22"/>
            <p:cNvSpPr/>
            <p:nvPr/>
          </p:nvSpPr>
          <p:spPr>
            <a:xfrm>
              <a:off x="1743382" y="2182804"/>
              <a:ext cx="576000" cy="576000"/>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1827624" y="3052883"/>
              <a:ext cx="37429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Shape 3703"/>
            <p:cNvSpPr/>
            <p:nvPr/>
          </p:nvSpPr>
          <p:spPr>
            <a:xfrm>
              <a:off x="1947900" y="2348298"/>
              <a:ext cx="180000" cy="288000"/>
            </a:xfrm>
            <a:custGeom>
              <a:avLst/>
              <a:gdLst/>
              <a:ahLst/>
              <a:cxnLst>
                <a:cxn ang="0">
                  <a:pos x="wd2" y="hd2"/>
                </a:cxn>
                <a:cxn ang="5400000">
                  <a:pos x="wd2" y="hd2"/>
                </a:cxn>
                <a:cxn ang="10800000">
                  <a:pos x="wd2" y="hd2"/>
                </a:cxn>
                <a:cxn ang="16200000">
                  <a:pos x="wd2" y="hd2"/>
                </a:cxn>
              </a:cxnLst>
              <a:rect l="0" t="0" r="r" b="b"/>
              <a:pathLst>
                <a:path w="21600" h="21600" extrusionOk="0">
                  <a:moveTo>
                    <a:pt x="9507" y="18652"/>
                  </a:moveTo>
                  <a:lnTo>
                    <a:pt x="10795" y="12327"/>
                  </a:lnTo>
                  <a:lnTo>
                    <a:pt x="10781" y="12326"/>
                  </a:lnTo>
                  <a:cubicBezTo>
                    <a:pt x="10785" y="12308"/>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2"/>
                    <a:pt x="11391" y="8345"/>
                  </a:cubicBezTo>
                  <a:cubicBezTo>
                    <a:pt x="11391" y="8617"/>
                    <a:pt x="11794" y="8836"/>
                    <a:pt x="12291" y="8836"/>
                  </a:cubicBezTo>
                  <a:lnTo>
                    <a:pt x="19195" y="8836"/>
                  </a:lnTo>
                  <a:cubicBezTo>
                    <a:pt x="19195" y="8836"/>
                    <a:pt x="9507" y="18652"/>
                    <a:pt x="9507" y="18652"/>
                  </a:cubicBezTo>
                  <a:close/>
                  <a:moveTo>
                    <a:pt x="21600" y="8345"/>
                  </a:moveTo>
                  <a:cubicBezTo>
                    <a:pt x="21600" y="8074"/>
                    <a:pt x="21197" y="7855"/>
                    <a:pt x="20700" y="7855"/>
                  </a:cubicBezTo>
                  <a:lnTo>
                    <a:pt x="13541" y="7855"/>
                  </a:lnTo>
                  <a:lnTo>
                    <a:pt x="17954" y="646"/>
                  </a:lnTo>
                  <a:lnTo>
                    <a:pt x="17944" y="644"/>
                  </a:lnTo>
                  <a:cubicBezTo>
                    <a:pt x="17974" y="595"/>
                    <a:pt x="18000" y="546"/>
                    <a:pt x="18000" y="491"/>
                  </a:cubicBezTo>
                  <a:cubicBezTo>
                    <a:pt x="18000" y="221"/>
                    <a:pt x="17598" y="0"/>
                    <a:pt x="17100" y="0"/>
                  </a:cubicBezTo>
                  <a:lnTo>
                    <a:pt x="8101" y="0"/>
                  </a:lnTo>
                  <a:cubicBezTo>
                    <a:pt x="7703" y="0"/>
                    <a:pt x="7376" y="143"/>
                    <a:pt x="7257" y="338"/>
                  </a:cubicBezTo>
                  <a:lnTo>
                    <a:pt x="7246" y="336"/>
                  </a:lnTo>
                  <a:lnTo>
                    <a:pt x="47" y="12117"/>
                  </a:lnTo>
                  <a:lnTo>
                    <a:pt x="57" y="12120"/>
                  </a:lnTo>
                  <a:cubicBezTo>
                    <a:pt x="27" y="12168"/>
                    <a:pt x="0" y="12219"/>
                    <a:pt x="0" y="12273"/>
                  </a:cubicBezTo>
                  <a:cubicBezTo>
                    <a:pt x="0" y="12544"/>
                    <a:pt x="403" y="12764"/>
                    <a:pt x="900" y="12764"/>
                  </a:cubicBezTo>
                  <a:lnTo>
                    <a:pt x="8895" y="12764"/>
                  </a:lnTo>
                  <a:lnTo>
                    <a:pt x="7206" y="21055"/>
                  </a:lnTo>
                  <a:lnTo>
                    <a:pt x="7220" y="21056"/>
                  </a:lnTo>
                  <a:cubicBezTo>
                    <a:pt x="7216" y="21075"/>
                    <a:pt x="7200" y="21091"/>
                    <a:pt x="7200" y="21109"/>
                  </a:cubicBezTo>
                  <a:cubicBezTo>
                    <a:pt x="7200" y="21380"/>
                    <a:pt x="7603" y="21600"/>
                    <a:pt x="8101" y="21600"/>
                  </a:cubicBezTo>
                  <a:cubicBezTo>
                    <a:pt x="8464" y="21600"/>
                    <a:pt x="8761" y="21480"/>
                    <a:pt x="8900" y="21310"/>
                  </a:cubicBezTo>
                  <a:lnTo>
                    <a:pt x="8918" y="21315"/>
                  </a:lnTo>
                  <a:lnTo>
                    <a:pt x="21517" y="8552"/>
                  </a:lnTo>
                  <a:lnTo>
                    <a:pt x="21513" y="8551"/>
                  </a:lnTo>
                  <a:cubicBezTo>
                    <a:pt x="21567" y="8487"/>
                    <a:pt x="21600" y="8419"/>
                    <a:pt x="21600" y="8345"/>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3" name="文本框 32"/>
            <p:cNvSpPr txBox="1"/>
            <p:nvPr/>
          </p:nvSpPr>
          <p:spPr>
            <a:xfrm>
              <a:off x="2490273" y="2191245"/>
              <a:ext cx="2090188" cy="584775"/>
            </a:xfrm>
            <a:prstGeom prst="rect">
              <a:avLst/>
            </a:prstGeom>
            <a:noFill/>
          </p:spPr>
          <p:txBody>
            <a:bodyPr wrap="none" rtlCol="0">
              <a:spAutoFit/>
            </a:bodyPr>
            <a:lstStyle/>
            <a:p>
              <a:r>
                <a:rPr lang="zh-CN" altLang="en-US" b="1" dirty="0">
                  <a:solidFill>
                    <a:srgbClr val="92D050"/>
                  </a:solidFill>
                  <a:latin typeface="微软雅黑" panose="020B0503020204020204" pitchFamily="34" charset="-122"/>
                  <a:ea typeface="微软雅黑" panose="020B0503020204020204" pitchFamily="34" charset="-122"/>
                </a:rPr>
                <a:t>TITLE</a:t>
              </a:r>
            </a:p>
            <a:p>
              <a:r>
                <a:rPr lang="en-US" altLang="zh-CN" sz="1400" dirty="0">
                  <a:latin typeface="微软雅黑" panose="020B0503020204020204" pitchFamily="34" charset="-122"/>
                  <a:ea typeface="微软雅黑" panose="020B0503020204020204" pitchFamily="34" charset="-122"/>
                </a:rPr>
                <a:t>Nurture passes nature</a:t>
              </a:r>
            </a:p>
          </p:txBody>
        </p:sp>
      </p:grpSp>
      <p:grpSp>
        <p:nvGrpSpPr>
          <p:cNvPr id="11" name="组合 10"/>
          <p:cNvGrpSpPr/>
          <p:nvPr/>
        </p:nvGrpSpPr>
        <p:grpSpPr>
          <a:xfrm>
            <a:off x="1742486" y="3079062"/>
            <a:ext cx="3827166" cy="864302"/>
            <a:chOff x="1743382" y="3381738"/>
            <a:chExt cx="3827166" cy="864302"/>
          </a:xfrm>
        </p:grpSpPr>
        <p:sp>
          <p:nvSpPr>
            <p:cNvPr id="24" name="椭圆 23"/>
            <p:cNvSpPr/>
            <p:nvPr/>
          </p:nvSpPr>
          <p:spPr>
            <a:xfrm>
              <a:off x="1743382" y="3381738"/>
              <a:ext cx="576000" cy="576000"/>
            </a:xfrm>
            <a:prstGeom prst="ellipse">
              <a:avLst/>
            </a:prstGeom>
            <a:solidFill>
              <a:srgbClr val="D4EFC2"/>
            </a:solidFill>
            <a:ln>
              <a:solidFill>
                <a:srgbClr val="D4E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827624" y="4246040"/>
              <a:ext cx="37429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Shape 3707"/>
            <p:cNvSpPr/>
            <p:nvPr/>
          </p:nvSpPr>
          <p:spPr>
            <a:xfrm>
              <a:off x="1897934" y="3552542"/>
              <a:ext cx="288000" cy="252000"/>
            </a:xfrm>
            <a:custGeom>
              <a:avLst/>
              <a:gdLst/>
              <a:ahLst/>
              <a:cxnLst>
                <a:cxn ang="0">
                  <a:pos x="wd2" y="hd2"/>
                </a:cxn>
                <a:cxn ang="5400000">
                  <a:pos x="wd2" y="hd2"/>
                </a:cxn>
                <a:cxn ang="10800000">
                  <a:pos x="wd2" y="hd2"/>
                </a:cxn>
                <a:cxn ang="16200000">
                  <a:pos x="wd2" y="hd2"/>
                </a:cxn>
              </a:cxnLst>
              <a:rect l="0" t="0" r="r" b="b"/>
              <a:pathLst>
                <a:path w="21600" h="21600" extrusionOk="0">
                  <a:moveTo>
                    <a:pt x="20579" y="7009"/>
                  </a:moveTo>
                  <a:cubicBezTo>
                    <a:pt x="20006" y="12260"/>
                    <a:pt x="12624" y="19437"/>
                    <a:pt x="10800" y="20538"/>
                  </a:cubicBezTo>
                  <a:cubicBezTo>
                    <a:pt x="8976" y="19437"/>
                    <a:pt x="1594" y="12260"/>
                    <a:pt x="1021" y="7002"/>
                  </a:cubicBezTo>
                  <a:cubicBezTo>
                    <a:pt x="1021" y="7002"/>
                    <a:pt x="982" y="6718"/>
                    <a:pt x="982" y="6382"/>
                  </a:cubicBezTo>
                  <a:cubicBezTo>
                    <a:pt x="982" y="3405"/>
                    <a:pt x="3404" y="983"/>
                    <a:pt x="6382" y="983"/>
                  </a:cubicBezTo>
                  <a:cubicBezTo>
                    <a:pt x="7780" y="983"/>
                    <a:pt x="9107" y="1519"/>
                    <a:pt x="10120" y="2492"/>
                  </a:cubicBezTo>
                  <a:lnTo>
                    <a:pt x="10800" y="3146"/>
                  </a:lnTo>
                  <a:lnTo>
                    <a:pt x="11480" y="2492"/>
                  </a:lnTo>
                  <a:cubicBezTo>
                    <a:pt x="12493" y="1519"/>
                    <a:pt x="13820" y="983"/>
                    <a:pt x="15218" y="983"/>
                  </a:cubicBezTo>
                  <a:cubicBezTo>
                    <a:pt x="18196" y="983"/>
                    <a:pt x="20618" y="3405"/>
                    <a:pt x="20618" y="6382"/>
                  </a:cubicBezTo>
                  <a:cubicBezTo>
                    <a:pt x="20618" y="6725"/>
                    <a:pt x="20579" y="7009"/>
                    <a:pt x="20579" y="7009"/>
                  </a:cubicBezTo>
                  <a:moveTo>
                    <a:pt x="21600" y="6382"/>
                  </a:moveTo>
                  <a:cubicBezTo>
                    <a:pt x="21600" y="2857"/>
                    <a:pt x="18743" y="0"/>
                    <a:pt x="15218" y="0"/>
                  </a:cubicBezTo>
                  <a:cubicBezTo>
                    <a:pt x="13502" y="0"/>
                    <a:pt x="11947" y="682"/>
                    <a:pt x="10800" y="1784"/>
                  </a:cubicBezTo>
                  <a:cubicBezTo>
                    <a:pt x="9653" y="682"/>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4" name="文本框 33"/>
            <p:cNvSpPr txBox="1"/>
            <p:nvPr/>
          </p:nvSpPr>
          <p:spPr>
            <a:xfrm>
              <a:off x="2490273" y="3394335"/>
              <a:ext cx="2090188" cy="584775"/>
            </a:xfrm>
            <a:prstGeom prst="rect">
              <a:avLst/>
            </a:prstGeom>
            <a:noFill/>
          </p:spPr>
          <p:txBody>
            <a:bodyPr wrap="none" rtlCol="0">
              <a:spAutoFit/>
            </a:bodyPr>
            <a:lstStyle/>
            <a:p>
              <a:r>
                <a:rPr lang="zh-CN" altLang="en-US" b="1" dirty="0">
                  <a:solidFill>
                    <a:srgbClr val="92D050"/>
                  </a:solidFill>
                  <a:latin typeface="微软雅黑" panose="020B0503020204020204" pitchFamily="34" charset="-122"/>
                  <a:ea typeface="微软雅黑" panose="020B0503020204020204" pitchFamily="34" charset="-122"/>
                </a:rPr>
                <a:t>TITLE</a:t>
              </a:r>
            </a:p>
            <a:p>
              <a:r>
                <a:rPr lang="en-US" altLang="zh-CN" sz="1400" dirty="0">
                  <a:latin typeface="微软雅黑" panose="020B0503020204020204" pitchFamily="34" charset="-122"/>
                  <a:ea typeface="微软雅黑" panose="020B0503020204020204" pitchFamily="34" charset="-122"/>
                </a:rPr>
                <a:t>Nurture passes nature</a:t>
              </a:r>
            </a:p>
          </p:txBody>
        </p:sp>
      </p:grpSp>
      <p:grpSp>
        <p:nvGrpSpPr>
          <p:cNvPr id="13" name="组合 12"/>
          <p:cNvGrpSpPr/>
          <p:nvPr/>
        </p:nvGrpSpPr>
        <p:grpSpPr>
          <a:xfrm>
            <a:off x="1742486" y="4277995"/>
            <a:ext cx="3827166" cy="858526"/>
            <a:chOff x="1743382" y="4580671"/>
            <a:chExt cx="3827166" cy="858526"/>
          </a:xfrm>
        </p:grpSpPr>
        <p:sp>
          <p:nvSpPr>
            <p:cNvPr id="25" name="椭圆 24"/>
            <p:cNvSpPr/>
            <p:nvPr/>
          </p:nvSpPr>
          <p:spPr>
            <a:xfrm>
              <a:off x="1743382" y="4580671"/>
              <a:ext cx="576000" cy="576000"/>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1827624" y="5439197"/>
              <a:ext cx="374292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Shape 3706"/>
            <p:cNvSpPr/>
            <p:nvPr/>
          </p:nvSpPr>
          <p:spPr>
            <a:xfrm>
              <a:off x="1869307" y="4751883"/>
              <a:ext cx="324000" cy="28800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2"/>
                  </a:moveTo>
                  <a:lnTo>
                    <a:pt x="7041" y="6873"/>
                  </a:lnTo>
                  <a:lnTo>
                    <a:pt x="14559" y="6873"/>
                  </a:lnTo>
                  <a:cubicBezTo>
                    <a:pt x="14559" y="6873"/>
                    <a:pt x="10800" y="19402"/>
                    <a:pt x="10800" y="19402"/>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7"/>
                  </a:lnTo>
                  <a:lnTo>
                    <a:pt x="21471" y="6057"/>
                  </a:lnTo>
                  <a:cubicBezTo>
                    <a:pt x="21459" y="6043"/>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3"/>
                    <a:pt x="129" y="6057"/>
                  </a:cubicBezTo>
                  <a:lnTo>
                    <a:pt x="98" y="6087"/>
                  </a:lnTo>
                  <a:lnTo>
                    <a:pt x="105" y="6093"/>
                  </a:lnTo>
                  <a:cubicBezTo>
                    <a:pt x="43" y="6175"/>
                    <a:pt x="0" y="6272"/>
                    <a:pt x="0" y="6382"/>
                  </a:cubicBezTo>
                  <a:cubicBezTo>
                    <a:pt x="0" y="6499"/>
                    <a:pt x="46" y="6601"/>
                    <a:pt x="115" y="6686"/>
                  </a:cubicBezTo>
                  <a:lnTo>
                    <a:pt x="109" y="6691"/>
                  </a:lnTo>
                  <a:lnTo>
                    <a:pt x="10418" y="21418"/>
                  </a:lnTo>
                  <a:lnTo>
                    <a:pt x="10424" y="21413"/>
                  </a:lnTo>
                  <a:cubicBezTo>
                    <a:pt x="10514" y="21525"/>
                    <a:pt x="10646" y="21600"/>
                    <a:pt x="10800" y="21600"/>
                  </a:cubicBezTo>
                  <a:cubicBezTo>
                    <a:pt x="10954" y="21600"/>
                    <a:pt x="11086" y="21525"/>
                    <a:pt x="11176" y="21413"/>
                  </a:cubicBezTo>
                  <a:lnTo>
                    <a:pt x="11182" y="21418"/>
                  </a:lnTo>
                  <a:lnTo>
                    <a:pt x="21491" y="6691"/>
                  </a:lnTo>
                  <a:lnTo>
                    <a:pt x="21485" y="6686"/>
                  </a:lnTo>
                  <a:cubicBezTo>
                    <a:pt x="21553" y="6601"/>
                    <a:pt x="21600" y="6499"/>
                    <a:pt x="21600"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5" name="文本框 34"/>
            <p:cNvSpPr txBox="1"/>
            <p:nvPr/>
          </p:nvSpPr>
          <p:spPr>
            <a:xfrm>
              <a:off x="2490273" y="4628489"/>
              <a:ext cx="2090188" cy="584775"/>
            </a:xfrm>
            <a:prstGeom prst="rect">
              <a:avLst/>
            </a:prstGeom>
            <a:noFill/>
          </p:spPr>
          <p:txBody>
            <a:bodyPr wrap="none" rtlCol="0">
              <a:spAutoFit/>
            </a:bodyPr>
            <a:lstStyle/>
            <a:p>
              <a:r>
                <a:rPr lang="zh-CN" altLang="en-US" b="1" dirty="0">
                  <a:solidFill>
                    <a:srgbClr val="92D050"/>
                  </a:solidFill>
                  <a:latin typeface="微软雅黑" panose="020B0503020204020204" pitchFamily="34" charset="-122"/>
                  <a:ea typeface="微软雅黑" panose="020B0503020204020204" pitchFamily="34" charset="-122"/>
                </a:rPr>
                <a:t>TITLE</a:t>
              </a:r>
            </a:p>
            <a:p>
              <a:r>
                <a:rPr lang="en-US" altLang="zh-CN" sz="1400" dirty="0">
                  <a:latin typeface="微软雅黑" panose="020B0503020204020204" pitchFamily="34" charset="-122"/>
                  <a:ea typeface="微软雅黑" panose="020B0503020204020204" pitchFamily="34" charset="-122"/>
                </a:rPr>
                <a:t>Nurture passes nature</a:t>
              </a:r>
            </a:p>
          </p:txBody>
        </p:sp>
      </p:grpSp>
      <p:sp>
        <p:nvSpPr>
          <p:cNvPr id="36" name="文本框 35"/>
          <p:cNvSpPr txBox="1"/>
          <p:nvPr/>
        </p:nvSpPr>
        <p:spPr>
          <a:xfrm>
            <a:off x="4978907" y="1126975"/>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spTree>
    <p:extLst>
      <p:ext uri="{BB962C8B-B14F-4D97-AF65-F5344CB8AC3E}">
        <p14:creationId xmlns:p14="http://schemas.microsoft.com/office/powerpoint/2010/main" val="223038167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4">
            <a:extLst>
              <a:ext uri="{28A0092B-C50C-407E-A947-70E740481C1C}">
                <a14:useLocalDpi xmlns:a14="http://schemas.microsoft.com/office/drawing/2010/main" val="0"/>
              </a:ext>
            </a:extLst>
          </a:blip>
          <a:srcRect l="11503" t="2501" r="10253" b="2498"/>
          <a:stretch/>
        </p:blipFill>
        <p:spPr>
          <a:xfrm>
            <a:off x="6305107" y="2860157"/>
            <a:ext cx="4210493" cy="3689499"/>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l="17969" t="5429" r="6850" b="17492"/>
          <a:stretch/>
        </p:blipFill>
        <p:spPr>
          <a:xfrm rot="16200000" flipH="1">
            <a:off x="-243159" y="346427"/>
            <a:ext cx="1046707" cy="594338"/>
          </a:xfrm>
          <a:prstGeom prst="rect">
            <a:avLst/>
          </a:prstGeom>
        </p:spPr>
      </p:pic>
      <p:pic>
        <p:nvPicPr>
          <p:cNvPr id="7" name="图片 6"/>
          <p:cNvPicPr>
            <a:picLocks noChangeAspect="1"/>
          </p:cNvPicPr>
          <p:nvPr/>
        </p:nvPicPr>
        <p:blipFill>
          <a:blip r:embed="rId7"/>
          <a:stretch>
            <a:fillRect/>
          </a:stretch>
        </p:blipFill>
        <p:spPr>
          <a:xfrm rot="13500000" flipH="1">
            <a:off x="-362642" y="567812"/>
            <a:ext cx="912015" cy="871026"/>
          </a:xfrm>
          <a:prstGeom prst="rect">
            <a:avLst/>
          </a:prstGeom>
        </p:spPr>
      </p:pic>
      <p:sp>
        <p:nvSpPr>
          <p:cNvPr id="9" name="文本框 8"/>
          <p:cNvSpPr txBox="1"/>
          <p:nvPr/>
        </p:nvSpPr>
        <p:spPr>
          <a:xfrm>
            <a:off x="4978907" y="1003326"/>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grpSp>
        <p:nvGrpSpPr>
          <p:cNvPr id="8" name="组合 7"/>
          <p:cNvGrpSpPr/>
          <p:nvPr/>
        </p:nvGrpSpPr>
        <p:grpSpPr>
          <a:xfrm>
            <a:off x="1465521" y="2086111"/>
            <a:ext cx="8761990" cy="753220"/>
            <a:chOff x="1465521" y="2086111"/>
            <a:chExt cx="8761990" cy="753220"/>
          </a:xfrm>
        </p:grpSpPr>
        <p:sp>
          <p:nvSpPr>
            <p:cNvPr id="10" name="矩形 9"/>
            <p:cNvSpPr/>
            <p:nvPr/>
          </p:nvSpPr>
          <p:spPr>
            <a:xfrm>
              <a:off x="1465521" y="2211191"/>
              <a:ext cx="2349796" cy="541071"/>
            </a:xfrm>
            <a:prstGeom prst="rect">
              <a:avLst/>
            </a:prstGeom>
            <a:noFill/>
            <a:ln w="254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65521" y="2308133"/>
              <a:ext cx="2340440" cy="369332"/>
            </a:xfrm>
            <a:prstGeom prst="rect">
              <a:avLst/>
            </a:prstGeom>
          </p:spPr>
          <p:txBody>
            <a:bodyPr wrap="square">
              <a:spAutoFit/>
            </a:bodyPr>
            <a:lstStyle/>
            <a:p>
              <a:pPr algn="ctr"/>
              <a:r>
                <a:rPr lang="zh-CN" altLang="en-US" b="1" dirty="0">
                  <a:latin typeface="微软雅黑" panose="020B0503020204020204" pitchFamily="34" charset="-122"/>
                  <a:ea typeface="微软雅黑" panose="020B0503020204020204" pitchFamily="34" charset="-122"/>
                </a:rPr>
                <a:t>请输入关键词</a:t>
              </a:r>
              <a:endParaRPr lang="zh-CN" altLang="en-US" dirty="0"/>
            </a:p>
          </p:txBody>
        </p:sp>
        <p:cxnSp>
          <p:nvCxnSpPr>
            <p:cNvPr id="13" name="直接连接符 12"/>
            <p:cNvCxnSpPr/>
            <p:nvPr/>
          </p:nvCxnSpPr>
          <p:spPr>
            <a:xfrm>
              <a:off x="4081131" y="2467628"/>
              <a:ext cx="4029739"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376684" y="2086111"/>
              <a:ext cx="1850827" cy="753220"/>
            </a:xfrm>
            <a:prstGeom prst="rect">
              <a:avLst/>
            </a:prstGeom>
          </p:spPr>
          <p:txBody>
            <a:bodyPr wrap="none">
              <a:spAutoFit/>
            </a:bodyPr>
            <a:lstStyle/>
            <a:p>
              <a:pPr algn="r">
                <a:lnSpc>
                  <a:spcPct val="125000"/>
                </a:lnSpc>
              </a:pPr>
              <a:r>
                <a:rPr lang="zh-CN" altLang="en-US" b="1" dirty="0">
                  <a:latin typeface="微软雅黑" panose="020B0503020204020204" pitchFamily="34" charset="-122"/>
                  <a:ea typeface="微软雅黑" panose="020B0503020204020204" pitchFamily="34" charset="-122"/>
                </a:rPr>
                <a:t>ADVANTAGE </a:t>
              </a:r>
              <a:endParaRPr lang="en-US" altLang="zh-CN" b="1" dirty="0">
                <a:latin typeface="微软雅黑" panose="020B0503020204020204" pitchFamily="34" charset="-122"/>
                <a:ea typeface="微软雅黑" panose="020B0503020204020204" pitchFamily="34" charset="-122"/>
              </a:endParaRPr>
            </a:p>
            <a:p>
              <a:pPr algn="r">
                <a:lnSpc>
                  <a:spcPct val="125000"/>
                </a:lnSpc>
              </a:pPr>
              <a:r>
                <a:rPr lang="zh-CN" altLang="en-US" b="1" dirty="0">
                  <a:latin typeface="微软雅黑" panose="020B0503020204020204" pitchFamily="34" charset="-122"/>
                  <a:ea typeface="微软雅黑" panose="020B0503020204020204" pitchFamily="34" charset="-122"/>
                </a:rPr>
                <a:t> INTRODUCED</a:t>
              </a:r>
            </a:p>
          </p:txBody>
        </p:sp>
      </p:grpSp>
      <p:sp>
        <p:nvSpPr>
          <p:cNvPr id="15" name="矩形 14"/>
          <p:cNvSpPr/>
          <p:nvPr/>
        </p:nvSpPr>
        <p:spPr>
          <a:xfrm>
            <a:off x="1465521" y="3107475"/>
            <a:ext cx="3763466" cy="1517082"/>
          </a:xfrm>
          <a:prstGeom prst="rect">
            <a:avLst/>
          </a:prstGeom>
        </p:spPr>
        <p:txBody>
          <a:bodyPr wrap="none">
            <a:spAutoFit/>
          </a:bodyPr>
          <a:lstStyle/>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endParaRPr lang="zh-CN" altLang="en-US" sz="1200" dirty="0"/>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endParaRPr lang="zh-CN" altLang="en-US" sz="1200" dirty="0"/>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endParaRPr lang="zh-CN" altLang="en-US" sz="1200" dirty="0"/>
          </a:p>
        </p:txBody>
      </p:sp>
      <p:sp>
        <p:nvSpPr>
          <p:cNvPr id="16" name="矩形 15"/>
          <p:cNvSpPr/>
          <p:nvPr/>
        </p:nvSpPr>
        <p:spPr>
          <a:xfrm>
            <a:off x="1554009" y="4888727"/>
            <a:ext cx="742624" cy="3475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667808" y="4640505"/>
            <a:ext cx="720000" cy="720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356396" y="3060574"/>
            <a:ext cx="883887" cy="8838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1711842" y="5061097"/>
            <a:ext cx="432000" cy="0"/>
          </a:xfrm>
          <a:prstGeom prst="line">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701360" y="4847738"/>
            <a:ext cx="637162" cy="307777"/>
          </a:xfrm>
          <a:prstGeom prst="rect">
            <a:avLst/>
          </a:prstGeom>
        </p:spPr>
        <p:txBody>
          <a:bodyPr wrap="none">
            <a:spAutoFit/>
          </a:bodyPr>
          <a:lstStyle/>
          <a:p>
            <a:r>
              <a:rPr lang="en-US" altLang="zh-CN" sz="1400" b="1" dirty="0">
                <a:solidFill>
                  <a:schemeClr val="bg1"/>
                </a:solidFill>
                <a:latin typeface="Microsoft YaHei" panose="020B0503020204020204" pitchFamily="34" charset="-122"/>
                <a:ea typeface="Microsoft YaHei" panose="020B0503020204020204" pitchFamily="34" charset="-122"/>
              </a:rPr>
              <a:t>NEW</a:t>
            </a:r>
            <a:endParaRPr lang="zh-CN" altLang="en-US" sz="1400" b="1" dirty="0">
              <a:solidFill>
                <a:schemeClr val="bg1"/>
              </a:solidFill>
            </a:endParaRPr>
          </a:p>
        </p:txBody>
      </p:sp>
      <p:sp>
        <p:nvSpPr>
          <p:cNvPr id="23" name="矩形 22"/>
          <p:cNvSpPr/>
          <p:nvPr/>
        </p:nvSpPr>
        <p:spPr>
          <a:xfrm>
            <a:off x="9333995" y="3317851"/>
            <a:ext cx="954107" cy="369332"/>
          </a:xfrm>
          <a:prstGeom prst="rect">
            <a:avLst/>
          </a:prstGeom>
        </p:spPr>
        <p:txBody>
          <a:bodyPr wrap="none">
            <a:spAutoFit/>
          </a:bodyPr>
          <a:lstStyle/>
          <a:p>
            <a:r>
              <a:rPr lang="en-US" altLang="zh-CN" b="1" dirty="0">
                <a:solidFill>
                  <a:schemeClr val="bg1"/>
                </a:solidFill>
                <a:latin typeface="arial" panose="020B0604020202020204" pitchFamily="34" charset="0"/>
              </a:rPr>
              <a:t>SALES</a:t>
            </a:r>
            <a:endParaRPr lang="zh-CN" altLang="en-US" dirty="0">
              <a:solidFill>
                <a:schemeClr val="bg1"/>
              </a:solidFill>
            </a:endParaRPr>
          </a:p>
        </p:txBody>
      </p:sp>
    </p:spTree>
    <p:extLst>
      <p:ext uri="{BB962C8B-B14F-4D97-AF65-F5344CB8AC3E}">
        <p14:creationId xmlns:p14="http://schemas.microsoft.com/office/powerpoint/2010/main" val="127003446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id="{8EBFCE13-9652-475A-84DB-87875DF11A21}"/>
              </a:ext>
            </a:extLst>
          </p:cNvPr>
          <p:cNvGrpSpPr/>
          <p:nvPr/>
        </p:nvGrpSpPr>
        <p:grpSpPr>
          <a:xfrm>
            <a:off x="904753" y="648038"/>
            <a:ext cx="10563870" cy="5874689"/>
            <a:chOff x="904753" y="648038"/>
            <a:chExt cx="10563870" cy="5874689"/>
          </a:xfrm>
        </p:grpSpPr>
        <p:sp>
          <p:nvSpPr>
            <p:cNvPr id="33" name="矩形 32">
              <a:extLst>
                <a:ext uri="{FF2B5EF4-FFF2-40B4-BE49-F238E27FC236}">
                  <a16:creationId xmlns:a16="http://schemas.microsoft.com/office/drawing/2014/main" id="{FD69E28F-F33C-4618-A12F-9A965D04E3C3}"/>
                </a:ext>
              </a:extLst>
            </p:cNvPr>
            <p:cNvSpPr/>
            <p:nvPr/>
          </p:nvSpPr>
          <p:spPr>
            <a:xfrm>
              <a:off x="1122968" y="856832"/>
              <a:ext cx="9994975" cy="4922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4" name="组合 33">
              <a:extLst>
                <a:ext uri="{FF2B5EF4-FFF2-40B4-BE49-F238E27FC236}">
                  <a16:creationId xmlns:a16="http://schemas.microsoft.com/office/drawing/2014/main" id="{40A88037-8E3D-47D0-92F7-62701A6C8B03}"/>
                </a:ext>
              </a:extLst>
            </p:cNvPr>
            <p:cNvGrpSpPr/>
            <p:nvPr/>
          </p:nvGrpSpPr>
          <p:grpSpPr>
            <a:xfrm>
              <a:off x="904753" y="648038"/>
              <a:ext cx="10563870" cy="5874689"/>
              <a:chOff x="904753" y="648038"/>
              <a:chExt cx="10563870" cy="5874689"/>
            </a:xfrm>
          </p:grpSpPr>
          <p:pic>
            <p:nvPicPr>
              <p:cNvPr id="35" name="图片 34">
                <a:extLst>
                  <a:ext uri="{FF2B5EF4-FFF2-40B4-BE49-F238E27FC236}">
                    <a16:creationId xmlns:a16="http://schemas.microsoft.com/office/drawing/2014/main" id="{21A6980F-CB66-4C84-A55D-81EAB6EDE065}"/>
                  </a:ext>
                </a:extLst>
              </p:cNvPr>
              <p:cNvPicPr>
                <a:picLocks noChangeAspect="1"/>
              </p:cNvPicPr>
              <p:nvPr/>
            </p:nvPicPr>
            <p:blipFill rotWithShape="1">
              <a:blip r:embed="rId4">
                <a:extLst>
                  <a:ext uri="{28A0092B-C50C-407E-A947-70E740481C1C}">
                    <a14:useLocalDpi xmlns:a14="http://schemas.microsoft.com/office/drawing/2010/main" val="0"/>
                  </a:ext>
                </a:extLst>
              </a:blip>
              <a:srcRect l="21656" r="50906"/>
              <a:stretch/>
            </p:blipFill>
            <p:spPr>
              <a:xfrm>
                <a:off x="2257874" y="649697"/>
                <a:ext cx="6301271" cy="5873030"/>
              </a:xfrm>
              <a:prstGeom prst="rect">
                <a:avLst/>
              </a:prstGeom>
            </p:spPr>
          </p:pic>
          <p:pic>
            <p:nvPicPr>
              <p:cNvPr id="36" name="图片 35">
                <a:extLst>
                  <a:ext uri="{FF2B5EF4-FFF2-40B4-BE49-F238E27FC236}">
                    <a16:creationId xmlns:a16="http://schemas.microsoft.com/office/drawing/2014/main" id="{34D81D21-4DBB-4D30-AD14-73D7C328FB0E}"/>
                  </a:ext>
                </a:extLst>
              </p:cNvPr>
              <p:cNvPicPr>
                <a:picLocks noChangeAspect="1"/>
              </p:cNvPicPr>
              <p:nvPr/>
            </p:nvPicPr>
            <p:blipFill rotWithShape="1">
              <a:blip r:embed="rId4">
                <a:extLst>
                  <a:ext uri="{28A0092B-C50C-407E-A947-70E740481C1C}">
                    <a14:useLocalDpi xmlns:a14="http://schemas.microsoft.com/office/drawing/2010/main" val="0"/>
                  </a:ext>
                </a:extLst>
              </a:blip>
              <a:srcRect r="74999"/>
              <a:stretch/>
            </p:blipFill>
            <p:spPr>
              <a:xfrm>
                <a:off x="904753" y="649698"/>
                <a:ext cx="1361987" cy="5873029"/>
              </a:xfrm>
              <a:prstGeom prst="rect">
                <a:avLst/>
              </a:prstGeom>
            </p:spPr>
          </p:pic>
          <p:pic>
            <p:nvPicPr>
              <p:cNvPr id="37" name="图片 36">
                <a:extLst>
                  <a:ext uri="{FF2B5EF4-FFF2-40B4-BE49-F238E27FC236}">
                    <a16:creationId xmlns:a16="http://schemas.microsoft.com/office/drawing/2014/main" id="{7B1D5B34-593A-4737-AB1A-83A01B658963}"/>
                  </a:ext>
                </a:extLst>
              </p:cNvPr>
              <p:cNvPicPr>
                <a:picLocks noChangeAspect="1"/>
              </p:cNvPicPr>
              <p:nvPr/>
            </p:nvPicPr>
            <p:blipFill rotWithShape="1">
              <a:blip r:embed="rId4">
                <a:extLst>
                  <a:ext uri="{28A0092B-C50C-407E-A947-70E740481C1C}">
                    <a14:useLocalDpi xmlns:a14="http://schemas.microsoft.com/office/drawing/2010/main" val="0"/>
                  </a:ext>
                </a:extLst>
              </a:blip>
              <a:srcRect l="46594"/>
              <a:stretch/>
            </p:blipFill>
            <p:spPr>
              <a:xfrm>
                <a:off x="8559145" y="648038"/>
                <a:ext cx="2909478" cy="5873029"/>
              </a:xfrm>
              <a:prstGeom prst="rect">
                <a:avLst/>
              </a:prstGeom>
            </p:spPr>
          </p:pic>
        </p:grpSp>
      </p:grpSp>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243548" y="346428"/>
            <a:ext cx="1046707" cy="594338"/>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9" name="图片 8"/>
          <p:cNvPicPr>
            <a:picLocks noChangeAspect="1"/>
          </p:cNvPicPr>
          <p:nvPr/>
        </p:nvPicPr>
        <p:blipFill>
          <a:blip r:embed="rId7"/>
          <a:stretch>
            <a:fillRect/>
          </a:stretch>
        </p:blipFill>
        <p:spPr>
          <a:xfrm rot="13500000" flipH="1">
            <a:off x="-363031" y="567813"/>
            <a:ext cx="912015" cy="871026"/>
          </a:xfrm>
          <a:prstGeom prst="rect">
            <a:avLst/>
          </a:prstGeom>
        </p:spPr>
      </p:pic>
      <p:sp>
        <p:nvSpPr>
          <p:cNvPr id="25" name="文本框 24"/>
          <p:cNvSpPr txBox="1"/>
          <p:nvPr/>
        </p:nvSpPr>
        <p:spPr>
          <a:xfrm>
            <a:off x="4978907" y="1003326"/>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sp>
        <p:nvSpPr>
          <p:cNvPr id="26" name="矩形 25"/>
          <p:cNvSpPr/>
          <p:nvPr/>
        </p:nvSpPr>
        <p:spPr>
          <a:xfrm>
            <a:off x="1733247" y="1540466"/>
            <a:ext cx="8725506" cy="553998"/>
          </a:xfrm>
          <a:prstGeom prst="rect">
            <a:avLst/>
          </a:prstGeom>
        </p:spPr>
        <p:txBody>
          <a:bodyPr wrap="square">
            <a:spAutoFit/>
          </a:bodyPr>
          <a:lstStyle/>
          <a:p>
            <a:pPr algn="ctr">
              <a:lnSpc>
                <a:spcPct val="125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 keep trying no matter how hard it seems. it will get easier keep trying no matter how hard it seems. it will get easier</a:t>
            </a:r>
            <a:endParaRPr lang="zh-CN" altLang="en-US" sz="1200" dirty="0">
              <a:solidFill>
                <a:schemeClr val="tx1">
                  <a:lumMod val="75000"/>
                  <a:lumOff val="25000"/>
                </a:schemeClr>
              </a:solidFill>
            </a:endParaRPr>
          </a:p>
        </p:txBody>
      </p:sp>
      <p:grpSp>
        <p:nvGrpSpPr>
          <p:cNvPr id="6" name="组合 5"/>
          <p:cNvGrpSpPr/>
          <p:nvPr/>
        </p:nvGrpSpPr>
        <p:grpSpPr>
          <a:xfrm>
            <a:off x="2025760" y="2148138"/>
            <a:ext cx="8140481" cy="4267290"/>
            <a:chOff x="2025760" y="2148138"/>
            <a:chExt cx="8140481" cy="4267290"/>
          </a:xfrm>
        </p:grpSpPr>
        <p:grpSp>
          <p:nvGrpSpPr>
            <p:cNvPr id="10" name="组合 9"/>
            <p:cNvGrpSpPr/>
            <p:nvPr/>
          </p:nvGrpSpPr>
          <p:grpSpPr>
            <a:xfrm>
              <a:off x="2025760" y="2148138"/>
              <a:ext cx="8140481" cy="4267290"/>
              <a:chOff x="1775520" y="1478229"/>
              <a:chExt cx="8136904" cy="4265415"/>
            </a:xfrm>
          </p:grpSpPr>
          <p:sp>
            <p:nvSpPr>
              <p:cNvPr id="11" name="椭圆 10"/>
              <p:cNvSpPr/>
              <p:nvPr/>
            </p:nvSpPr>
            <p:spPr>
              <a:xfrm>
                <a:off x="3699637" y="1478229"/>
                <a:ext cx="4265415" cy="4265415"/>
              </a:xfrm>
              <a:prstGeom prst="ellipse">
                <a:avLst/>
              </a:prstGeom>
              <a:noFill/>
              <a:ln w="28575" cmpd="sng">
                <a:solidFill>
                  <a:srgbClr val="D4EFC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2" name="梯形 11"/>
              <p:cNvSpPr/>
              <p:nvPr/>
            </p:nvSpPr>
            <p:spPr>
              <a:xfrm flipV="1">
                <a:off x="6600056" y="2996952"/>
                <a:ext cx="3312368" cy="1590491"/>
              </a:xfrm>
              <a:prstGeom prst="trapezoid">
                <a:avLst/>
              </a:prstGeom>
              <a:solidFill>
                <a:srgbClr val="198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梯形 12"/>
              <p:cNvSpPr/>
              <p:nvPr/>
            </p:nvSpPr>
            <p:spPr>
              <a:xfrm flipV="1">
                <a:off x="1775520" y="2996952"/>
                <a:ext cx="3366941" cy="1590491"/>
              </a:xfrm>
              <a:prstGeom prst="trapezoid">
                <a:avLst/>
              </a:prstGeom>
              <a:solidFill>
                <a:srgbClr val="D4E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文本框 13"/>
              <p:cNvSpPr txBox="1"/>
              <p:nvPr/>
            </p:nvSpPr>
            <p:spPr>
              <a:xfrm>
                <a:off x="2265080" y="3203233"/>
                <a:ext cx="2448272" cy="369170"/>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TITLE</a:t>
                </a:r>
              </a:p>
            </p:txBody>
          </p:sp>
          <p:sp>
            <p:nvSpPr>
              <p:cNvPr id="15" name="文本框 14"/>
              <p:cNvSpPr txBox="1"/>
              <p:nvPr/>
            </p:nvSpPr>
            <p:spPr>
              <a:xfrm>
                <a:off x="2460442" y="3973063"/>
                <a:ext cx="1985031" cy="384868"/>
              </a:xfrm>
              <a:prstGeom prst="rect">
                <a:avLst/>
              </a:prstGeom>
              <a:noFill/>
            </p:spPr>
            <p:txBody>
              <a:bodyPr wrap="square" rtlCol="0">
                <a:spAutoFit/>
              </a:bodyP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227465" y="3232553"/>
                <a:ext cx="1985031" cy="369170"/>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TITLE</a:t>
                </a:r>
              </a:p>
            </p:txBody>
          </p:sp>
          <p:sp>
            <p:nvSpPr>
              <p:cNvPr id="17" name="文本框 16"/>
              <p:cNvSpPr txBox="1"/>
              <p:nvPr/>
            </p:nvSpPr>
            <p:spPr>
              <a:xfrm>
                <a:off x="6786132" y="4028035"/>
                <a:ext cx="2872204" cy="307642"/>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Nurture passes nature</a:t>
                </a:r>
              </a:p>
            </p:txBody>
          </p:sp>
          <p:sp>
            <p:nvSpPr>
              <p:cNvPr id="18" name="文本框 17"/>
              <p:cNvSpPr txBox="1"/>
              <p:nvPr/>
            </p:nvSpPr>
            <p:spPr>
              <a:xfrm>
                <a:off x="1975078" y="4005064"/>
                <a:ext cx="2863127" cy="307642"/>
              </a:xfrm>
              <a:prstGeom prst="rect">
                <a:avLst/>
              </a:prstGeom>
              <a:noFill/>
            </p:spPr>
            <p:txBody>
              <a:bodyPr wrap="square" rtlCol="0">
                <a:spAutoFit/>
              </a:bodyPr>
              <a:lstStyle/>
              <a:p>
                <a:pPr algn="ctr"/>
                <a:r>
                  <a:rPr lang="en-US" altLang="zh-CN" sz="1400" dirty="0">
                    <a:latin typeface="微软雅黑" panose="020B0503020204020204" pitchFamily="34" charset="-122"/>
                    <a:ea typeface="微软雅黑" panose="020B0503020204020204" pitchFamily="34" charset="-122"/>
                  </a:rPr>
                  <a:t>Nurture passes nature</a:t>
                </a:r>
              </a:p>
            </p:txBody>
          </p:sp>
          <p:cxnSp>
            <p:nvCxnSpPr>
              <p:cNvPr id="19" name="直线连接符 31"/>
              <p:cNvCxnSpPr/>
              <p:nvPr/>
            </p:nvCxnSpPr>
            <p:spPr>
              <a:xfrm>
                <a:off x="1847528" y="3789040"/>
                <a:ext cx="3240360" cy="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0" name="直线连接符 32"/>
              <p:cNvCxnSpPr/>
              <p:nvPr/>
            </p:nvCxnSpPr>
            <p:spPr>
              <a:xfrm>
                <a:off x="6672064" y="3789040"/>
                <a:ext cx="3240360" cy="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21" name="TextBox 9"/>
              <p:cNvSpPr txBox="1"/>
              <p:nvPr/>
            </p:nvSpPr>
            <p:spPr>
              <a:xfrm>
                <a:off x="5087888" y="3284984"/>
                <a:ext cx="1584176" cy="584518"/>
              </a:xfrm>
              <a:prstGeom prst="rect">
                <a:avLst/>
              </a:prstGeom>
              <a:noFill/>
            </p:spPr>
            <p:txBody>
              <a:bodyPr wrap="square" rtlCol="0">
                <a:spAutoFit/>
              </a:bodyPr>
              <a:lstStyle/>
              <a:p>
                <a:pPr algn="ctr"/>
                <a:r>
                  <a:rPr lang="en-US" altLang="zh-CN" sz="3200" b="1" dirty="0">
                    <a:latin typeface="微软雅黑"/>
                    <a:ea typeface="微软雅黑"/>
                    <a:cs typeface="微软雅黑"/>
                  </a:rPr>
                  <a:t>O2O</a:t>
                </a:r>
              </a:p>
            </p:txBody>
          </p:sp>
          <p:sp>
            <p:nvSpPr>
              <p:cNvPr id="22" name="文本框 21"/>
              <p:cNvSpPr txBox="1"/>
              <p:nvPr/>
            </p:nvSpPr>
            <p:spPr>
              <a:xfrm>
                <a:off x="4455453" y="2330710"/>
                <a:ext cx="2778917" cy="307642"/>
              </a:xfrm>
              <a:prstGeom prst="rect">
                <a:avLst/>
              </a:prstGeom>
              <a:noFill/>
            </p:spPr>
            <p:txBody>
              <a:bodyPr wrap="square" rtlCol="0">
                <a:spAutoFit/>
              </a:bodyPr>
              <a:lstStyle/>
              <a:p>
                <a:pPr algn="ctr"/>
                <a:r>
                  <a:rPr lang="en-US" altLang="zh-CN" sz="1400" dirty="0">
                    <a:latin typeface="微软雅黑" panose="020B0503020204020204" pitchFamily="34" charset="-122"/>
                    <a:ea typeface="微软雅黑" panose="020B0503020204020204" pitchFamily="34" charset="-122"/>
                  </a:rPr>
                  <a:t>Nurture passes nature</a:t>
                </a:r>
              </a:p>
            </p:txBody>
          </p:sp>
          <p:sp>
            <p:nvSpPr>
              <p:cNvPr id="23" name="文本框 22"/>
              <p:cNvSpPr txBox="1"/>
              <p:nvPr/>
            </p:nvSpPr>
            <p:spPr>
              <a:xfrm>
                <a:off x="4226328" y="4657896"/>
                <a:ext cx="3284176" cy="307642"/>
              </a:xfrm>
              <a:prstGeom prst="rect">
                <a:avLst/>
              </a:prstGeom>
              <a:noFill/>
            </p:spPr>
            <p:txBody>
              <a:bodyPr wrap="square" rtlCol="0">
                <a:spAutoFit/>
              </a:bodyPr>
              <a:lstStyle/>
              <a:p>
                <a:pPr algn="ctr"/>
                <a:r>
                  <a:rPr lang="en-US" altLang="zh-CN" sz="1400" dirty="0">
                    <a:latin typeface="微软雅黑" panose="020B0503020204020204" pitchFamily="34" charset="-122"/>
                    <a:ea typeface="微软雅黑" panose="020B0503020204020204" pitchFamily="34" charset="-122"/>
                  </a:rPr>
                  <a:t>Nurture passes nature</a:t>
                </a:r>
              </a:p>
            </p:txBody>
          </p:sp>
          <p:sp>
            <p:nvSpPr>
              <p:cNvPr id="24" name="右箭头 23"/>
              <p:cNvSpPr/>
              <p:nvPr/>
            </p:nvSpPr>
            <p:spPr>
              <a:xfrm>
                <a:off x="5142460" y="4318051"/>
                <a:ext cx="1529603" cy="20005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5"/>
            <p:cNvGrpSpPr/>
            <p:nvPr/>
          </p:nvGrpSpPr>
          <p:grpSpPr>
            <a:xfrm>
              <a:off x="5904258" y="2621514"/>
              <a:ext cx="360219" cy="299744"/>
              <a:chOff x="11764963" y="1333500"/>
              <a:chExt cx="434975" cy="361950"/>
            </a:xfrm>
            <a:solidFill>
              <a:schemeClr val="tx1"/>
            </a:solidFill>
          </p:grpSpPr>
          <p:sp>
            <p:nvSpPr>
              <p:cNvPr id="28" name="Freeform 26"/>
              <p:cNvSpPr>
                <a:spLocks noEditPoints="1"/>
              </p:cNvSpPr>
              <p:nvPr/>
            </p:nvSpPr>
            <p:spPr bwMode="auto">
              <a:xfrm>
                <a:off x="11891963" y="1603375"/>
                <a:ext cx="90488"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8"/>
                    </a:moveTo>
                    <a:cubicBezTo>
                      <a:pt x="10" y="8"/>
                      <a:pt x="8" y="10"/>
                      <a:pt x="8" y="12"/>
                    </a:cubicBezTo>
                    <a:cubicBezTo>
                      <a:pt x="8" y="14"/>
                      <a:pt x="10" y="16"/>
                      <a:pt x="12" y="16"/>
                    </a:cubicBezTo>
                    <a:cubicBezTo>
                      <a:pt x="14" y="16"/>
                      <a:pt x="16" y="14"/>
                      <a:pt x="16" y="12"/>
                    </a:cubicBezTo>
                    <a:cubicBezTo>
                      <a:pt x="16" y="10"/>
                      <a:pt x="14"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7"/>
              <p:cNvSpPr>
                <a:spLocks noEditPoints="1"/>
              </p:cNvSpPr>
              <p:nvPr/>
            </p:nvSpPr>
            <p:spPr bwMode="auto">
              <a:xfrm>
                <a:off x="12042775" y="1603375"/>
                <a:ext cx="90488" cy="92075"/>
              </a:xfrm>
              <a:custGeom>
                <a:avLst/>
                <a:gdLst>
                  <a:gd name="T0" fmla="*/ 12 w 24"/>
                  <a:gd name="T1" fmla="*/ 8 h 24"/>
                  <a:gd name="T2" fmla="*/ 16 w 24"/>
                  <a:gd name="T3" fmla="*/ 12 h 24"/>
                  <a:gd name="T4" fmla="*/ 12 w 24"/>
                  <a:gd name="T5" fmla="*/ 16 h 24"/>
                  <a:gd name="T6" fmla="*/ 8 w 24"/>
                  <a:gd name="T7" fmla="*/ 12 h 24"/>
                  <a:gd name="T8" fmla="*/ 12 w 24"/>
                  <a:gd name="T9" fmla="*/ 8 h 24"/>
                  <a:gd name="T10" fmla="*/ 12 w 24"/>
                  <a:gd name="T11" fmla="*/ 0 h 24"/>
                  <a:gd name="T12" fmla="*/ 0 w 24"/>
                  <a:gd name="T13" fmla="*/ 12 h 24"/>
                  <a:gd name="T14" fmla="*/ 12 w 24"/>
                  <a:gd name="T15" fmla="*/ 24 h 24"/>
                  <a:gd name="T16" fmla="*/ 24 w 24"/>
                  <a:gd name="T17" fmla="*/ 12 h 24"/>
                  <a:gd name="T18" fmla="*/ 12 w 2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8"/>
                    </a:moveTo>
                    <a:cubicBezTo>
                      <a:pt x="14" y="8"/>
                      <a:pt x="16" y="10"/>
                      <a:pt x="16" y="12"/>
                    </a:cubicBezTo>
                    <a:cubicBezTo>
                      <a:pt x="16" y="14"/>
                      <a:pt x="14" y="16"/>
                      <a:pt x="12" y="16"/>
                    </a:cubicBezTo>
                    <a:cubicBezTo>
                      <a:pt x="10" y="16"/>
                      <a:pt x="8" y="14"/>
                      <a:pt x="8" y="12"/>
                    </a:cubicBezTo>
                    <a:cubicBezTo>
                      <a:pt x="8" y="10"/>
                      <a:pt x="10" y="8"/>
                      <a:pt x="12" y="8"/>
                    </a:cubicBezTo>
                    <a:moveTo>
                      <a:pt x="12" y="0"/>
                    </a:moveTo>
                    <a:cubicBezTo>
                      <a:pt x="5" y="0"/>
                      <a:pt x="0" y="5"/>
                      <a:pt x="0" y="12"/>
                    </a:cubicBezTo>
                    <a:cubicBezTo>
                      <a:pt x="0" y="19"/>
                      <a:pt x="5" y="24"/>
                      <a:pt x="12" y="24"/>
                    </a:cubicBezTo>
                    <a:cubicBezTo>
                      <a:pt x="19" y="24"/>
                      <a:pt x="24" y="19"/>
                      <a:pt x="24" y="12"/>
                    </a:cubicBezTo>
                    <a:cubicBezTo>
                      <a:pt x="24" y="5"/>
                      <a:pt x="19"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28"/>
              <p:cNvSpPr>
                <a:spLocks/>
              </p:cNvSpPr>
              <p:nvPr/>
            </p:nvSpPr>
            <p:spPr bwMode="auto">
              <a:xfrm>
                <a:off x="11764963" y="1333500"/>
                <a:ext cx="404813" cy="246062"/>
              </a:xfrm>
              <a:custGeom>
                <a:avLst/>
                <a:gdLst>
                  <a:gd name="T0" fmla="*/ 37 w 108"/>
                  <a:gd name="T1" fmla="*/ 56 h 64"/>
                  <a:gd name="T2" fmla="*/ 26 w 108"/>
                  <a:gd name="T3" fmla="*/ 0 h 64"/>
                  <a:gd name="T4" fmla="*/ 16 w 108"/>
                  <a:gd name="T5" fmla="*/ 0 h 64"/>
                  <a:gd name="T6" fmla="*/ 4 w 108"/>
                  <a:gd name="T7" fmla="*/ 0 h 64"/>
                  <a:gd name="T8" fmla="*/ 4 w 108"/>
                  <a:gd name="T9" fmla="*/ 0 h 64"/>
                  <a:gd name="T10" fmla="*/ 0 w 108"/>
                  <a:gd name="T11" fmla="*/ 4 h 64"/>
                  <a:gd name="T12" fmla="*/ 4 w 108"/>
                  <a:gd name="T13" fmla="*/ 8 h 64"/>
                  <a:gd name="T14" fmla="*/ 4 w 108"/>
                  <a:gd name="T15" fmla="*/ 8 h 64"/>
                  <a:gd name="T16" fmla="*/ 19 w 108"/>
                  <a:gd name="T17" fmla="*/ 8 h 64"/>
                  <a:gd name="T18" fmla="*/ 30 w 108"/>
                  <a:gd name="T19" fmla="*/ 64 h 64"/>
                  <a:gd name="T20" fmla="*/ 42 w 108"/>
                  <a:gd name="T21" fmla="*/ 64 h 64"/>
                  <a:gd name="T22" fmla="*/ 104 w 108"/>
                  <a:gd name="T23" fmla="*/ 64 h 64"/>
                  <a:gd name="T24" fmla="*/ 104 w 108"/>
                  <a:gd name="T25" fmla="*/ 64 h 64"/>
                  <a:gd name="T26" fmla="*/ 104 w 108"/>
                  <a:gd name="T27" fmla="*/ 64 h 64"/>
                  <a:gd name="T28" fmla="*/ 104 w 108"/>
                  <a:gd name="T29" fmla="*/ 64 h 64"/>
                  <a:gd name="T30" fmla="*/ 104 w 108"/>
                  <a:gd name="T31" fmla="*/ 64 h 64"/>
                  <a:gd name="T32" fmla="*/ 108 w 108"/>
                  <a:gd name="T33" fmla="*/ 60 h 64"/>
                  <a:gd name="T34" fmla="*/ 104 w 108"/>
                  <a:gd name="T35" fmla="*/ 56 h 64"/>
                  <a:gd name="T36" fmla="*/ 37 w 108"/>
                  <a:gd name="T37"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64">
                    <a:moveTo>
                      <a:pt x="37" y="56"/>
                    </a:moveTo>
                    <a:cubicBezTo>
                      <a:pt x="26" y="0"/>
                      <a:pt x="26" y="0"/>
                      <a:pt x="26" y="0"/>
                    </a:cubicBezTo>
                    <a:cubicBezTo>
                      <a:pt x="16" y="0"/>
                      <a:pt x="16" y="0"/>
                      <a:pt x="16" y="0"/>
                    </a:cubicBezTo>
                    <a:cubicBezTo>
                      <a:pt x="4" y="0"/>
                      <a:pt x="4" y="0"/>
                      <a:pt x="4" y="0"/>
                    </a:cubicBezTo>
                    <a:cubicBezTo>
                      <a:pt x="4" y="0"/>
                      <a:pt x="4" y="0"/>
                      <a:pt x="4" y="0"/>
                    </a:cubicBezTo>
                    <a:cubicBezTo>
                      <a:pt x="2" y="0"/>
                      <a:pt x="0" y="2"/>
                      <a:pt x="0" y="4"/>
                    </a:cubicBezTo>
                    <a:cubicBezTo>
                      <a:pt x="0" y="6"/>
                      <a:pt x="2" y="8"/>
                      <a:pt x="4" y="8"/>
                    </a:cubicBezTo>
                    <a:cubicBezTo>
                      <a:pt x="4" y="8"/>
                      <a:pt x="4" y="8"/>
                      <a:pt x="4" y="8"/>
                    </a:cubicBezTo>
                    <a:cubicBezTo>
                      <a:pt x="19" y="8"/>
                      <a:pt x="19" y="8"/>
                      <a:pt x="19" y="8"/>
                    </a:cubicBezTo>
                    <a:cubicBezTo>
                      <a:pt x="30" y="64"/>
                      <a:pt x="30" y="64"/>
                      <a:pt x="30" y="64"/>
                    </a:cubicBezTo>
                    <a:cubicBezTo>
                      <a:pt x="42" y="64"/>
                      <a:pt x="42" y="64"/>
                      <a:pt x="42"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6" y="64"/>
                      <a:pt x="108" y="62"/>
                      <a:pt x="108" y="60"/>
                    </a:cubicBezTo>
                    <a:cubicBezTo>
                      <a:pt x="108" y="58"/>
                      <a:pt x="106" y="56"/>
                      <a:pt x="104" y="56"/>
                    </a:cubicBezTo>
                    <a:lnTo>
                      <a:pt x="37"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29"/>
              <p:cNvSpPr>
                <a:spLocks noEditPoints="1"/>
              </p:cNvSpPr>
              <p:nvPr/>
            </p:nvSpPr>
            <p:spPr bwMode="auto">
              <a:xfrm>
                <a:off x="11899900" y="1363663"/>
                <a:ext cx="300038" cy="153987"/>
              </a:xfrm>
              <a:custGeom>
                <a:avLst/>
                <a:gdLst>
                  <a:gd name="T0" fmla="*/ 68 w 80"/>
                  <a:gd name="T1" fmla="*/ 32 h 40"/>
                  <a:gd name="T2" fmla="*/ 12 w 80"/>
                  <a:gd name="T3" fmla="*/ 32 h 40"/>
                  <a:gd name="T4" fmla="*/ 8 w 80"/>
                  <a:gd name="T5" fmla="*/ 36 h 40"/>
                  <a:gd name="T6" fmla="*/ 12 w 80"/>
                  <a:gd name="T7" fmla="*/ 40 h 40"/>
                  <a:gd name="T8" fmla="*/ 68 w 80"/>
                  <a:gd name="T9" fmla="*/ 40 h 40"/>
                  <a:gd name="T10" fmla="*/ 72 w 80"/>
                  <a:gd name="T11" fmla="*/ 36 h 40"/>
                  <a:gd name="T12" fmla="*/ 68 w 80"/>
                  <a:gd name="T13" fmla="*/ 32 h 40"/>
                  <a:gd name="T14" fmla="*/ 72 w 80"/>
                  <a:gd name="T15" fmla="*/ 16 h 40"/>
                  <a:gd name="T16" fmla="*/ 8 w 80"/>
                  <a:gd name="T17" fmla="*/ 16 h 40"/>
                  <a:gd name="T18" fmla="*/ 4 w 80"/>
                  <a:gd name="T19" fmla="*/ 20 h 40"/>
                  <a:gd name="T20" fmla="*/ 8 w 80"/>
                  <a:gd name="T21" fmla="*/ 24 h 40"/>
                  <a:gd name="T22" fmla="*/ 72 w 80"/>
                  <a:gd name="T23" fmla="*/ 24 h 40"/>
                  <a:gd name="T24" fmla="*/ 76 w 80"/>
                  <a:gd name="T25" fmla="*/ 20 h 40"/>
                  <a:gd name="T26" fmla="*/ 72 w 80"/>
                  <a:gd name="T27" fmla="*/ 16 h 40"/>
                  <a:gd name="T28" fmla="*/ 76 w 80"/>
                  <a:gd name="T29" fmla="*/ 0 h 40"/>
                  <a:gd name="T30" fmla="*/ 4 w 80"/>
                  <a:gd name="T31" fmla="*/ 0 h 40"/>
                  <a:gd name="T32" fmla="*/ 0 w 80"/>
                  <a:gd name="T33" fmla="*/ 4 h 40"/>
                  <a:gd name="T34" fmla="*/ 4 w 80"/>
                  <a:gd name="T35" fmla="*/ 8 h 40"/>
                  <a:gd name="T36" fmla="*/ 76 w 80"/>
                  <a:gd name="T37" fmla="*/ 8 h 40"/>
                  <a:gd name="T38" fmla="*/ 80 w 80"/>
                  <a:gd name="T39" fmla="*/ 4 h 40"/>
                  <a:gd name="T40" fmla="*/ 76 w 80"/>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40">
                    <a:moveTo>
                      <a:pt x="68" y="32"/>
                    </a:moveTo>
                    <a:cubicBezTo>
                      <a:pt x="12" y="32"/>
                      <a:pt x="12" y="32"/>
                      <a:pt x="12" y="32"/>
                    </a:cubicBezTo>
                    <a:cubicBezTo>
                      <a:pt x="10" y="32"/>
                      <a:pt x="8" y="34"/>
                      <a:pt x="8" y="36"/>
                    </a:cubicBezTo>
                    <a:cubicBezTo>
                      <a:pt x="8" y="38"/>
                      <a:pt x="10" y="40"/>
                      <a:pt x="12" y="40"/>
                    </a:cubicBezTo>
                    <a:cubicBezTo>
                      <a:pt x="68" y="40"/>
                      <a:pt x="68" y="40"/>
                      <a:pt x="68" y="40"/>
                    </a:cubicBezTo>
                    <a:cubicBezTo>
                      <a:pt x="70" y="40"/>
                      <a:pt x="72" y="38"/>
                      <a:pt x="72" y="36"/>
                    </a:cubicBezTo>
                    <a:cubicBezTo>
                      <a:pt x="72" y="34"/>
                      <a:pt x="70" y="32"/>
                      <a:pt x="68" y="32"/>
                    </a:cubicBezTo>
                    <a:close/>
                    <a:moveTo>
                      <a:pt x="72" y="16"/>
                    </a:moveTo>
                    <a:cubicBezTo>
                      <a:pt x="8" y="16"/>
                      <a:pt x="8" y="16"/>
                      <a:pt x="8" y="16"/>
                    </a:cubicBezTo>
                    <a:cubicBezTo>
                      <a:pt x="6" y="16"/>
                      <a:pt x="4" y="18"/>
                      <a:pt x="4" y="20"/>
                    </a:cubicBezTo>
                    <a:cubicBezTo>
                      <a:pt x="4" y="22"/>
                      <a:pt x="6" y="24"/>
                      <a:pt x="8" y="24"/>
                    </a:cubicBezTo>
                    <a:cubicBezTo>
                      <a:pt x="72" y="24"/>
                      <a:pt x="72" y="24"/>
                      <a:pt x="72" y="24"/>
                    </a:cubicBezTo>
                    <a:cubicBezTo>
                      <a:pt x="74" y="24"/>
                      <a:pt x="76" y="22"/>
                      <a:pt x="76" y="20"/>
                    </a:cubicBezTo>
                    <a:cubicBezTo>
                      <a:pt x="76" y="18"/>
                      <a:pt x="74" y="16"/>
                      <a:pt x="72" y="16"/>
                    </a:cubicBezTo>
                    <a:close/>
                    <a:moveTo>
                      <a:pt x="76" y="0"/>
                    </a:moveTo>
                    <a:cubicBezTo>
                      <a:pt x="4" y="0"/>
                      <a:pt x="4" y="0"/>
                      <a:pt x="4" y="0"/>
                    </a:cubicBezTo>
                    <a:cubicBezTo>
                      <a:pt x="2" y="0"/>
                      <a:pt x="0" y="2"/>
                      <a:pt x="0" y="4"/>
                    </a:cubicBezTo>
                    <a:cubicBezTo>
                      <a:pt x="0" y="6"/>
                      <a:pt x="2" y="8"/>
                      <a:pt x="4" y="8"/>
                    </a:cubicBezTo>
                    <a:cubicBezTo>
                      <a:pt x="76" y="8"/>
                      <a:pt x="76" y="8"/>
                      <a:pt x="76" y="8"/>
                    </a:cubicBezTo>
                    <a:cubicBezTo>
                      <a:pt x="78" y="8"/>
                      <a:pt x="80" y="6"/>
                      <a:pt x="80" y="4"/>
                    </a:cubicBezTo>
                    <a:cubicBezTo>
                      <a:pt x="80" y="2"/>
                      <a:pt x="78"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spTree>
    <p:extLst>
      <p:ext uri="{BB962C8B-B14F-4D97-AF65-F5344CB8AC3E}">
        <p14:creationId xmlns:p14="http://schemas.microsoft.com/office/powerpoint/2010/main" val="362553206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96A4CA6B-E9DE-4B55-8B66-3AC102452262}"/>
              </a:ext>
            </a:extLst>
          </p:cNvPr>
          <p:cNvGrpSpPr/>
          <p:nvPr/>
        </p:nvGrpSpPr>
        <p:grpSpPr>
          <a:xfrm>
            <a:off x="904753" y="648038"/>
            <a:ext cx="10563870" cy="5874689"/>
            <a:chOff x="904753" y="648038"/>
            <a:chExt cx="10563870" cy="5874689"/>
          </a:xfrm>
        </p:grpSpPr>
        <p:sp>
          <p:nvSpPr>
            <p:cNvPr id="26" name="矩形 25">
              <a:extLst>
                <a:ext uri="{FF2B5EF4-FFF2-40B4-BE49-F238E27FC236}">
                  <a16:creationId xmlns:a16="http://schemas.microsoft.com/office/drawing/2014/main" id="{B855C736-6FF1-408F-954D-FB3B2FD6C209}"/>
                </a:ext>
              </a:extLst>
            </p:cNvPr>
            <p:cNvSpPr/>
            <p:nvPr/>
          </p:nvSpPr>
          <p:spPr>
            <a:xfrm>
              <a:off x="1122968" y="856832"/>
              <a:ext cx="9994975" cy="4922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组合 26">
              <a:extLst>
                <a:ext uri="{FF2B5EF4-FFF2-40B4-BE49-F238E27FC236}">
                  <a16:creationId xmlns:a16="http://schemas.microsoft.com/office/drawing/2014/main" id="{1BE1FEA5-0B4A-48FD-9889-E37BB547D372}"/>
                </a:ext>
              </a:extLst>
            </p:cNvPr>
            <p:cNvGrpSpPr/>
            <p:nvPr/>
          </p:nvGrpSpPr>
          <p:grpSpPr>
            <a:xfrm>
              <a:off x="904753" y="648038"/>
              <a:ext cx="10563870" cy="5874689"/>
              <a:chOff x="904753" y="648038"/>
              <a:chExt cx="10563870" cy="5874689"/>
            </a:xfrm>
          </p:grpSpPr>
          <p:pic>
            <p:nvPicPr>
              <p:cNvPr id="28" name="图片 27">
                <a:extLst>
                  <a:ext uri="{FF2B5EF4-FFF2-40B4-BE49-F238E27FC236}">
                    <a16:creationId xmlns:a16="http://schemas.microsoft.com/office/drawing/2014/main" id="{8E711866-E2C2-4A35-8F1D-BED4AC42FE94}"/>
                  </a:ext>
                </a:extLst>
              </p:cNvPr>
              <p:cNvPicPr>
                <a:picLocks noChangeAspect="1"/>
              </p:cNvPicPr>
              <p:nvPr/>
            </p:nvPicPr>
            <p:blipFill rotWithShape="1">
              <a:blip r:embed="rId4">
                <a:extLst>
                  <a:ext uri="{28A0092B-C50C-407E-A947-70E740481C1C}">
                    <a14:useLocalDpi xmlns:a14="http://schemas.microsoft.com/office/drawing/2010/main" val="0"/>
                  </a:ext>
                </a:extLst>
              </a:blip>
              <a:srcRect l="21656" r="50906"/>
              <a:stretch/>
            </p:blipFill>
            <p:spPr>
              <a:xfrm>
                <a:off x="2257874" y="649697"/>
                <a:ext cx="6301271" cy="5873030"/>
              </a:xfrm>
              <a:prstGeom prst="rect">
                <a:avLst/>
              </a:prstGeom>
            </p:spPr>
          </p:pic>
          <p:pic>
            <p:nvPicPr>
              <p:cNvPr id="29" name="图片 28">
                <a:extLst>
                  <a:ext uri="{FF2B5EF4-FFF2-40B4-BE49-F238E27FC236}">
                    <a16:creationId xmlns:a16="http://schemas.microsoft.com/office/drawing/2014/main" id="{74E5CCC9-9767-4A25-823F-FB2AA80616A4}"/>
                  </a:ext>
                </a:extLst>
              </p:cNvPr>
              <p:cNvPicPr>
                <a:picLocks noChangeAspect="1"/>
              </p:cNvPicPr>
              <p:nvPr/>
            </p:nvPicPr>
            <p:blipFill rotWithShape="1">
              <a:blip r:embed="rId4">
                <a:extLst>
                  <a:ext uri="{28A0092B-C50C-407E-A947-70E740481C1C}">
                    <a14:useLocalDpi xmlns:a14="http://schemas.microsoft.com/office/drawing/2010/main" val="0"/>
                  </a:ext>
                </a:extLst>
              </a:blip>
              <a:srcRect r="74999"/>
              <a:stretch/>
            </p:blipFill>
            <p:spPr>
              <a:xfrm>
                <a:off x="904753" y="649698"/>
                <a:ext cx="1361987" cy="5873029"/>
              </a:xfrm>
              <a:prstGeom prst="rect">
                <a:avLst/>
              </a:prstGeom>
            </p:spPr>
          </p:pic>
          <p:pic>
            <p:nvPicPr>
              <p:cNvPr id="30" name="图片 29">
                <a:extLst>
                  <a:ext uri="{FF2B5EF4-FFF2-40B4-BE49-F238E27FC236}">
                    <a16:creationId xmlns:a16="http://schemas.microsoft.com/office/drawing/2014/main" id="{A3B01489-B707-4EBA-8768-AFD313BF2A36}"/>
                  </a:ext>
                </a:extLst>
              </p:cNvPr>
              <p:cNvPicPr>
                <a:picLocks noChangeAspect="1"/>
              </p:cNvPicPr>
              <p:nvPr/>
            </p:nvPicPr>
            <p:blipFill rotWithShape="1">
              <a:blip r:embed="rId4">
                <a:extLst>
                  <a:ext uri="{28A0092B-C50C-407E-A947-70E740481C1C}">
                    <a14:useLocalDpi xmlns:a14="http://schemas.microsoft.com/office/drawing/2010/main" val="0"/>
                  </a:ext>
                </a:extLst>
              </a:blip>
              <a:srcRect l="46594"/>
              <a:stretch/>
            </p:blipFill>
            <p:spPr>
              <a:xfrm>
                <a:off x="8559145" y="648038"/>
                <a:ext cx="2909478" cy="5873029"/>
              </a:xfrm>
              <a:prstGeom prst="rect">
                <a:avLst/>
              </a:prstGeom>
            </p:spPr>
          </p:pic>
        </p:grpSp>
      </p:gr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17969" t="5429" r="6850" b="17492"/>
          <a:stretch/>
        </p:blipFill>
        <p:spPr>
          <a:xfrm rot="16200000" flipH="1">
            <a:off x="-256290" y="346427"/>
            <a:ext cx="1046707" cy="594338"/>
          </a:xfrm>
          <a:prstGeom prst="rect">
            <a:avLst/>
          </a:prstGeom>
        </p:spPr>
      </p:pic>
      <p:pic>
        <p:nvPicPr>
          <p:cNvPr id="16" name="图片 15"/>
          <p:cNvPicPr>
            <a:picLocks noChangeAspect="1"/>
          </p:cNvPicPr>
          <p:nvPr/>
        </p:nvPicPr>
        <p:blipFill>
          <a:blip r:embed="rId7"/>
          <a:stretch>
            <a:fillRect/>
          </a:stretch>
        </p:blipFill>
        <p:spPr>
          <a:xfrm rot="13500000" flipH="1">
            <a:off x="-375773" y="567812"/>
            <a:ext cx="912015" cy="871026"/>
          </a:xfrm>
          <a:prstGeom prst="rect">
            <a:avLst/>
          </a:prstGeom>
        </p:spPr>
      </p:pic>
      <p:sp>
        <p:nvSpPr>
          <p:cNvPr id="20" name="文本框 19"/>
          <p:cNvSpPr txBox="1"/>
          <p:nvPr/>
        </p:nvSpPr>
        <p:spPr>
          <a:xfrm>
            <a:off x="4978907" y="1003326"/>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sp>
        <p:nvSpPr>
          <p:cNvPr id="21" name="矩形 20"/>
          <p:cNvSpPr/>
          <p:nvPr/>
        </p:nvSpPr>
        <p:spPr>
          <a:xfrm>
            <a:off x="1733247" y="1540466"/>
            <a:ext cx="8725506" cy="553998"/>
          </a:xfrm>
          <a:prstGeom prst="rect">
            <a:avLst/>
          </a:prstGeom>
        </p:spPr>
        <p:txBody>
          <a:bodyPr wrap="square">
            <a:spAutoFit/>
          </a:bodyPr>
          <a:lstStyle/>
          <a:p>
            <a:pPr algn="ctr">
              <a:lnSpc>
                <a:spcPct val="125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 keep trying no matter how hard it seems. it will get easier keep trying no matter how hard it seems. it will get easier</a:t>
            </a:r>
            <a:endParaRPr lang="zh-CN" altLang="en-US" sz="1200" dirty="0">
              <a:solidFill>
                <a:schemeClr val="tx1">
                  <a:lumMod val="75000"/>
                  <a:lumOff val="25000"/>
                </a:schemeClr>
              </a:solidFill>
            </a:endParaRPr>
          </a:p>
        </p:txBody>
      </p:sp>
      <p:grpSp>
        <p:nvGrpSpPr>
          <p:cNvPr id="5" name="组合 4"/>
          <p:cNvGrpSpPr/>
          <p:nvPr/>
        </p:nvGrpSpPr>
        <p:grpSpPr>
          <a:xfrm>
            <a:off x="860082" y="2051203"/>
            <a:ext cx="3983210" cy="3547057"/>
            <a:chOff x="882671" y="2291201"/>
            <a:chExt cx="3983210" cy="3547057"/>
          </a:xfrm>
        </p:grpSpPr>
        <p:graphicFrame>
          <p:nvGraphicFramePr>
            <p:cNvPr id="11" name="图表 10"/>
            <p:cNvGraphicFramePr/>
            <p:nvPr>
              <p:extLst>
                <p:ext uri="{D42A27DB-BD31-4B8C-83A1-F6EECF244321}">
                  <p14:modId xmlns:p14="http://schemas.microsoft.com/office/powerpoint/2010/main" val="4186613183"/>
                </p:ext>
              </p:extLst>
            </p:nvPr>
          </p:nvGraphicFramePr>
          <p:xfrm>
            <a:off x="882671" y="2291201"/>
            <a:ext cx="3983210" cy="2655474"/>
          </p:xfrm>
          <a:graphic>
            <a:graphicData uri="http://schemas.openxmlformats.org/drawingml/2006/chart">
              <c:chart xmlns:c="http://schemas.openxmlformats.org/drawingml/2006/chart" xmlns:r="http://schemas.openxmlformats.org/officeDocument/2006/relationships" r:id="rId8"/>
            </a:graphicData>
          </a:graphic>
        </p:graphicFrame>
        <p:sp>
          <p:nvSpPr>
            <p:cNvPr id="17" name="矩形 16"/>
            <p:cNvSpPr/>
            <p:nvPr/>
          </p:nvSpPr>
          <p:spPr>
            <a:xfrm>
              <a:off x="1994053" y="3084721"/>
              <a:ext cx="1773716" cy="1015663"/>
            </a:xfrm>
            <a:prstGeom prst="rect">
              <a:avLst/>
            </a:prstGeom>
          </p:spPr>
          <p:txBody>
            <a:bodyPr wrap="square">
              <a:spAutoFit/>
            </a:bodyPr>
            <a:lstStyle/>
            <a:p>
              <a:pPr algn="ctr"/>
              <a:r>
                <a:rPr lang="en-US" altLang="zh-CN" sz="6000" dirty="0">
                  <a:latin typeface="Impact" panose="020B0806030902050204" pitchFamily="34" charset="0"/>
                  <a:ea typeface="微软雅黑" panose="020B0503020204020204" pitchFamily="34" charset="-122"/>
                </a:rPr>
                <a:t>75</a:t>
              </a:r>
              <a:r>
                <a:rPr lang="en-US" altLang="zh-CN" sz="3200" dirty="0">
                  <a:latin typeface="Impact" panose="020B0806030902050204" pitchFamily="34" charset="0"/>
                  <a:ea typeface="微软雅黑" panose="020B0503020204020204" pitchFamily="34" charset="-122"/>
                </a:rPr>
                <a:t>%</a:t>
              </a:r>
              <a:endParaRPr lang="zh-CN" altLang="en-US" sz="3200" dirty="0">
                <a:latin typeface="Impact" panose="020B0806030902050204" pitchFamily="34" charset="0"/>
              </a:endParaRPr>
            </a:p>
          </p:txBody>
        </p:sp>
        <p:sp>
          <p:nvSpPr>
            <p:cNvPr id="22" name="文本框 21"/>
            <p:cNvSpPr txBox="1"/>
            <p:nvPr/>
          </p:nvSpPr>
          <p:spPr>
            <a:xfrm>
              <a:off x="1763818" y="5050735"/>
              <a:ext cx="2234186" cy="787523"/>
            </a:xfrm>
            <a:prstGeom prst="rect">
              <a:avLst/>
            </a:prstGeom>
            <a:noFill/>
          </p:spPr>
          <p:txBody>
            <a:bodyPr wrap="square" rtlCol="0">
              <a:spAutoFit/>
            </a:bodyPr>
            <a:lstStyle/>
            <a:p>
              <a:pPr algn="ctr">
                <a:lnSpc>
                  <a:spcPct val="150000"/>
                </a:lnSpc>
              </a:pPr>
              <a:r>
                <a:rPr lang="zh-CN" altLang="en-US" sz="1600" b="1" dirty="0">
                  <a:latin typeface="微软雅黑" panose="020B0503020204020204" pitchFamily="34" charset="-122"/>
                  <a:ea typeface="微软雅黑" panose="020B0503020204020204" pitchFamily="34" charset="-122"/>
                </a:rPr>
                <a:t>标签一</a:t>
              </a:r>
              <a:endParaRPr lang="en-US" altLang="zh-CN" sz="1600" b="1" dirty="0">
                <a:latin typeface="微软雅黑" panose="020B0503020204020204" pitchFamily="34" charset="-122"/>
                <a:ea typeface="微软雅黑" panose="020B0503020204020204" pitchFamily="34" charset="-122"/>
              </a:endParaRPr>
            </a:p>
            <a:p>
              <a:pPr algn="ctr">
                <a:lnSpc>
                  <a:spcPct val="150000"/>
                </a:lnSpc>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输入要表达的内容</a:t>
              </a:r>
            </a:p>
          </p:txBody>
        </p:sp>
      </p:grpSp>
      <p:grpSp>
        <p:nvGrpSpPr>
          <p:cNvPr id="7" name="组合 6"/>
          <p:cNvGrpSpPr/>
          <p:nvPr/>
        </p:nvGrpSpPr>
        <p:grpSpPr>
          <a:xfrm>
            <a:off x="4081806" y="2051203"/>
            <a:ext cx="3983210" cy="3544364"/>
            <a:chOff x="4104395" y="2291201"/>
            <a:chExt cx="3983210" cy="3544364"/>
          </a:xfrm>
        </p:grpSpPr>
        <p:graphicFrame>
          <p:nvGraphicFramePr>
            <p:cNvPr id="12" name="图表 11"/>
            <p:cNvGraphicFramePr/>
            <p:nvPr>
              <p:extLst>
                <p:ext uri="{D42A27DB-BD31-4B8C-83A1-F6EECF244321}">
                  <p14:modId xmlns:p14="http://schemas.microsoft.com/office/powerpoint/2010/main" val="2356423987"/>
                </p:ext>
              </p:extLst>
            </p:nvPr>
          </p:nvGraphicFramePr>
          <p:xfrm>
            <a:off x="4104395" y="2291201"/>
            <a:ext cx="3983210" cy="2655474"/>
          </p:xfrm>
          <a:graphic>
            <a:graphicData uri="http://schemas.openxmlformats.org/drawingml/2006/chart">
              <c:chart xmlns:c="http://schemas.openxmlformats.org/drawingml/2006/chart" xmlns:r="http://schemas.openxmlformats.org/officeDocument/2006/relationships" r:id="rId9"/>
            </a:graphicData>
          </a:graphic>
        </p:graphicFrame>
        <p:sp>
          <p:nvSpPr>
            <p:cNvPr id="18" name="矩形 17"/>
            <p:cNvSpPr/>
            <p:nvPr/>
          </p:nvSpPr>
          <p:spPr>
            <a:xfrm>
              <a:off x="5256402" y="3084721"/>
              <a:ext cx="1773716" cy="1015663"/>
            </a:xfrm>
            <a:prstGeom prst="rect">
              <a:avLst/>
            </a:prstGeom>
          </p:spPr>
          <p:txBody>
            <a:bodyPr wrap="square">
              <a:spAutoFit/>
            </a:bodyPr>
            <a:lstStyle/>
            <a:p>
              <a:pPr algn="ctr"/>
              <a:r>
                <a:rPr lang="en-US" altLang="zh-CN" sz="6000" dirty="0">
                  <a:latin typeface="Impact" panose="020B0806030902050204" pitchFamily="34" charset="0"/>
                  <a:ea typeface="微软雅黑" panose="020B0503020204020204" pitchFamily="34" charset="-122"/>
                </a:rPr>
                <a:t>25</a:t>
              </a:r>
              <a:r>
                <a:rPr lang="en-US" altLang="zh-CN" sz="3200" dirty="0">
                  <a:latin typeface="Impact" panose="020B0806030902050204" pitchFamily="34" charset="0"/>
                  <a:ea typeface="微软雅黑" panose="020B0503020204020204" pitchFamily="34" charset="-122"/>
                </a:rPr>
                <a:t>%</a:t>
              </a:r>
              <a:endParaRPr lang="zh-CN" altLang="en-US" sz="3200" dirty="0">
                <a:latin typeface="Impact" panose="020B0806030902050204" pitchFamily="34" charset="0"/>
              </a:endParaRPr>
            </a:p>
          </p:txBody>
        </p:sp>
        <p:sp>
          <p:nvSpPr>
            <p:cNvPr id="23" name="文本框 22"/>
            <p:cNvSpPr txBox="1"/>
            <p:nvPr/>
          </p:nvSpPr>
          <p:spPr>
            <a:xfrm>
              <a:off x="5026167" y="5050735"/>
              <a:ext cx="2234186" cy="784830"/>
            </a:xfrm>
            <a:prstGeom prst="rect">
              <a:avLst/>
            </a:prstGeom>
            <a:noFill/>
          </p:spPr>
          <p:txBody>
            <a:bodyPr wrap="square" rtlCol="0">
              <a:spAutoFit/>
            </a:bodyPr>
            <a:lstStyle/>
            <a:p>
              <a:pPr algn="ctr">
                <a:lnSpc>
                  <a:spcPct val="150000"/>
                </a:lnSpc>
              </a:pPr>
              <a:r>
                <a:rPr lang="zh-CN" altLang="en-US" sz="1600" b="1" dirty="0">
                  <a:latin typeface="微软雅黑" panose="020B0503020204020204" pitchFamily="34" charset="-122"/>
                  <a:ea typeface="微软雅黑" panose="020B0503020204020204" pitchFamily="34" charset="-122"/>
                </a:rPr>
                <a:t>标签二</a:t>
              </a:r>
              <a:endParaRPr lang="en-US" altLang="zh-CN" sz="1600" b="1" dirty="0">
                <a:latin typeface="微软雅黑" panose="020B0503020204020204" pitchFamily="34" charset="-122"/>
                <a:ea typeface="微软雅黑" panose="020B0503020204020204" pitchFamily="34" charset="-122"/>
              </a:endParaRPr>
            </a:p>
            <a:p>
              <a:pPr algn="ctr">
                <a:lnSpc>
                  <a:spcPct val="150000"/>
                </a:lnSpc>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输入要表达的内容</a:t>
              </a:r>
            </a:p>
          </p:txBody>
        </p:sp>
      </p:grpSp>
      <p:grpSp>
        <p:nvGrpSpPr>
          <p:cNvPr id="8" name="组合 7"/>
          <p:cNvGrpSpPr/>
          <p:nvPr/>
        </p:nvGrpSpPr>
        <p:grpSpPr>
          <a:xfrm>
            <a:off x="7303530" y="2051203"/>
            <a:ext cx="3983210" cy="3544364"/>
            <a:chOff x="7326119" y="2291201"/>
            <a:chExt cx="3983210" cy="3544364"/>
          </a:xfrm>
        </p:grpSpPr>
        <p:graphicFrame>
          <p:nvGraphicFramePr>
            <p:cNvPr id="13" name="图表 12"/>
            <p:cNvGraphicFramePr/>
            <p:nvPr>
              <p:extLst>
                <p:ext uri="{D42A27DB-BD31-4B8C-83A1-F6EECF244321}">
                  <p14:modId xmlns:p14="http://schemas.microsoft.com/office/powerpoint/2010/main" val="8749187"/>
                </p:ext>
              </p:extLst>
            </p:nvPr>
          </p:nvGraphicFramePr>
          <p:xfrm>
            <a:off x="7326119" y="2291201"/>
            <a:ext cx="3983210" cy="2655474"/>
          </p:xfrm>
          <a:graphic>
            <a:graphicData uri="http://schemas.openxmlformats.org/drawingml/2006/chart">
              <c:chart xmlns:c="http://schemas.openxmlformats.org/drawingml/2006/chart" xmlns:r="http://schemas.openxmlformats.org/officeDocument/2006/relationships" r:id="rId10"/>
            </a:graphicData>
          </a:graphic>
        </p:graphicFrame>
        <p:sp>
          <p:nvSpPr>
            <p:cNvPr id="19" name="矩形 18"/>
            <p:cNvSpPr/>
            <p:nvPr/>
          </p:nvSpPr>
          <p:spPr>
            <a:xfrm>
              <a:off x="8438440" y="3084721"/>
              <a:ext cx="1773716" cy="1015663"/>
            </a:xfrm>
            <a:prstGeom prst="rect">
              <a:avLst/>
            </a:prstGeom>
          </p:spPr>
          <p:txBody>
            <a:bodyPr wrap="square">
              <a:spAutoFit/>
            </a:bodyPr>
            <a:lstStyle/>
            <a:p>
              <a:pPr algn="ctr"/>
              <a:r>
                <a:rPr lang="en-US" altLang="zh-CN" sz="6000" dirty="0">
                  <a:latin typeface="Impact" panose="020B0806030902050204" pitchFamily="34" charset="0"/>
                  <a:ea typeface="微软雅黑" panose="020B0503020204020204" pitchFamily="34" charset="-122"/>
                </a:rPr>
                <a:t>36</a:t>
              </a:r>
              <a:r>
                <a:rPr lang="en-US" altLang="zh-CN" sz="3200" dirty="0">
                  <a:latin typeface="Impact" panose="020B0806030902050204" pitchFamily="34" charset="0"/>
                  <a:ea typeface="微软雅黑" panose="020B0503020204020204" pitchFamily="34" charset="-122"/>
                </a:rPr>
                <a:t>%</a:t>
              </a:r>
              <a:endParaRPr lang="zh-CN" altLang="en-US" sz="3200" dirty="0">
                <a:latin typeface="Impact" panose="020B0806030902050204" pitchFamily="34" charset="0"/>
              </a:endParaRPr>
            </a:p>
          </p:txBody>
        </p:sp>
        <p:sp>
          <p:nvSpPr>
            <p:cNvPr id="24" name="文本框 23"/>
            <p:cNvSpPr txBox="1"/>
            <p:nvPr/>
          </p:nvSpPr>
          <p:spPr>
            <a:xfrm>
              <a:off x="8288516" y="5050735"/>
              <a:ext cx="2234186" cy="784830"/>
            </a:xfrm>
            <a:prstGeom prst="rect">
              <a:avLst/>
            </a:prstGeom>
            <a:noFill/>
          </p:spPr>
          <p:txBody>
            <a:bodyPr wrap="square" rtlCol="0">
              <a:spAutoFit/>
            </a:bodyPr>
            <a:lstStyle/>
            <a:p>
              <a:pPr algn="ctr">
                <a:lnSpc>
                  <a:spcPct val="150000"/>
                </a:lnSpc>
              </a:pPr>
              <a:r>
                <a:rPr lang="zh-CN" altLang="en-US" sz="1600" b="1" dirty="0">
                  <a:latin typeface="微软雅黑" panose="020B0503020204020204" pitchFamily="34" charset="-122"/>
                  <a:ea typeface="微软雅黑" panose="020B0503020204020204" pitchFamily="34" charset="-122"/>
                </a:rPr>
                <a:t>标签三</a:t>
              </a:r>
              <a:endParaRPr lang="en-US" altLang="zh-CN" sz="1600" b="1" dirty="0">
                <a:latin typeface="微软雅黑" panose="020B0503020204020204" pitchFamily="34" charset="-122"/>
                <a:ea typeface="微软雅黑" panose="020B0503020204020204" pitchFamily="34" charset="-122"/>
              </a:endParaRPr>
            </a:p>
            <a:p>
              <a:pPr algn="ctr">
                <a:lnSpc>
                  <a:spcPct val="150000"/>
                </a:lnSpc>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输入要表达的内容</a:t>
              </a:r>
            </a:p>
          </p:txBody>
        </p:sp>
      </p:grpSp>
    </p:spTree>
    <p:extLst>
      <p:ext uri="{BB962C8B-B14F-4D97-AF65-F5344CB8AC3E}">
        <p14:creationId xmlns:p14="http://schemas.microsoft.com/office/powerpoint/2010/main" val="204017436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17969" t="5429" r="6850" b="17492"/>
          <a:stretch/>
        </p:blipFill>
        <p:spPr>
          <a:xfrm rot="16200000" flipH="1">
            <a:off x="-336524" y="346429"/>
            <a:ext cx="1046707" cy="594338"/>
          </a:xfrm>
          <a:prstGeom prst="rect">
            <a:avLst/>
          </a:prstGeom>
        </p:spPr>
      </p:pic>
      <p:pic>
        <p:nvPicPr>
          <p:cNvPr id="7" name="图片 6"/>
          <p:cNvPicPr>
            <a:picLocks noChangeAspect="1"/>
          </p:cNvPicPr>
          <p:nvPr/>
        </p:nvPicPr>
        <p:blipFill>
          <a:blip r:embed="rId5"/>
          <a:stretch>
            <a:fillRect/>
          </a:stretch>
        </p:blipFill>
        <p:spPr>
          <a:xfrm rot="13500000" flipH="1">
            <a:off x="-456007" y="567814"/>
            <a:ext cx="912015" cy="871026"/>
          </a:xfrm>
          <a:prstGeom prst="rect">
            <a:avLst/>
          </a:prstGeom>
        </p:spPr>
      </p:pic>
      <p:sp>
        <p:nvSpPr>
          <p:cNvPr id="9" name="文本框 8"/>
          <p:cNvSpPr txBox="1"/>
          <p:nvPr/>
        </p:nvSpPr>
        <p:spPr>
          <a:xfrm>
            <a:off x="4978907" y="1003326"/>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graphicFrame>
        <p:nvGraphicFramePr>
          <p:cNvPr id="13" name="图表 12"/>
          <p:cNvGraphicFramePr/>
          <p:nvPr>
            <p:extLst>
              <p:ext uri="{D42A27DB-BD31-4B8C-83A1-F6EECF244321}">
                <p14:modId xmlns:p14="http://schemas.microsoft.com/office/powerpoint/2010/main" val="989503316"/>
              </p:ext>
            </p:extLst>
          </p:nvPr>
        </p:nvGraphicFramePr>
        <p:xfrm>
          <a:off x="5046954" y="1199176"/>
          <a:ext cx="6983247" cy="4655498"/>
        </p:xfrm>
        <a:graphic>
          <a:graphicData uri="http://schemas.openxmlformats.org/drawingml/2006/chart">
            <c:chart xmlns:c="http://schemas.openxmlformats.org/drawingml/2006/chart" xmlns:r="http://schemas.openxmlformats.org/officeDocument/2006/relationships" r:id="rId6"/>
          </a:graphicData>
        </a:graphic>
      </p:graphicFrame>
      <p:grpSp>
        <p:nvGrpSpPr>
          <p:cNvPr id="8" name="组合 7"/>
          <p:cNvGrpSpPr/>
          <p:nvPr/>
        </p:nvGrpSpPr>
        <p:grpSpPr>
          <a:xfrm>
            <a:off x="1588641" y="2151216"/>
            <a:ext cx="3763466" cy="3300622"/>
            <a:chOff x="1055241" y="2138516"/>
            <a:chExt cx="3763466" cy="3300622"/>
          </a:xfrm>
        </p:grpSpPr>
        <p:sp>
          <p:nvSpPr>
            <p:cNvPr id="14" name="矩形 13"/>
            <p:cNvSpPr/>
            <p:nvPr/>
          </p:nvSpPr>
          <p:spPr>
            <a:xfrm>
              <a:off x="2183138" y="2563857"/>
              <a:ext cx="1293944" cy="584775"/>
            </a:xfrm>
            <a:prstGeom prst="rect">
              <a:avLst/>
            </a:prstGeom>
          </p:spPr>
          <p:txBody>
            <a:bodyPr wrap="none">
              <a:spAutoFit/>
            </a:bodyPr>
            <a:lstStyle/>
            <a:p>
              <a:r>
                <a:rPr lang="zh-CN" altLang="en-US" sz="3200" b="1" dirty="0">
                  <a:latin typeface="微软雅黑" panose="020B0503020204020204" pitchFamily="34" charset="-122"/>
                  <a:ea typeface="微软雅黑" panose="020B0503020204020204" pitchFamily="34" charset="-122"/>
                </a:rPr>
                <a:t>TITLE</a:t>
              </a:r>
              <a:endParaRPr lang="zh-CN" altLang="en-US" sz="3200" dirty="0"/>
            </a:p>
          </p:txBody>
        </p:sp>
        <p:sp>
          <p:nvSpPr>
            <p:cNvPr id="15" name="矩形 14"/>
            <p:cNvSpPr/>
            <p:nvPr/>
          </p:nvSpPr>
          <p:spPr>
            <a:xfrm>
              <a:off x="1055241" y="3922056"/>
              <a:ext cx="3763466" cy="1517082"/>
            </a:xfrm>
            <a:prstGeom prst="rect">
              <a:avLst/>
            </a:prstGeom>
          </p:spPr>
          <p:txBody>
            <a:bodyPr wrap="none">
              <a:spAutoFit/>
            </a:bodyPr>
            <a:lstStyle/>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endParaRPr lang="zh-CN" altLang="en-US" sz="1200" dirty="0"/>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endParaRPr lang="zh-CN" altLang="en-US" sz="1200" dirty="0"/>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endParaRPr lang="zh-CN" altLang="en-US" sz="1200" dirty="0"/>
            </a:p>
          </p:txBody>
        </p:sp>
        <p:sp>
          <p:nvSpPr>
            <p:cNvPr id="16" name="Shape 3678"/>
            <p:cNvSpPr/>
            <p:nvPr/>
          </p:nvSpPr>
          <p:spPr>
            <a:xfrm>
              <a:off x="2604065" y="3288036"/>
              <a:ext cx="452090" cy="452084"/>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5"/>
                    <a:pt x="15356" y="16546"/>
                    <a:pt x="15087" y="16546"/>
                  </a:cubicBezTo>
                  <a:lnTo>
                    <a:pt x="13344" y="16546"/>
                  </a:lnTo>
                  <a:lnTo>
                    <a:pt x="10309" y="13498"/>
                  </a:lnTo>
                  <a:cubicBezTo>
                    <a:pt x="10221" y="13410"/>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9"/>
                    <a:pt x="877" y="7133"/>
                    <a:pt x="1256" y="6753"/>
                  </a:cubicBezTo>
                  <a:lnTo>
                    <a:pt x="6754" y="1256"/>
                  </a:lnTo>
                  <a:cubicBezTo>
                    <a:pt x="7133" y="877"/>
                    <a:pt x="7749" y="877"/>
                    <a:pt x="8128" y="1256"/>
                  </a:cubicBezTo>
                  <a:lnTo>
                    <a:pt x="14312" y="7441"/>
                  </a:lnTo>
                  <a:cubicBezTo>
                    <a:pt x="14691" y="7820"/>
                    <a:pt x="14691" y="8436"/>
                    <a:pt x="14312" y="8815"/>
                  </a:cubicBezTo>
                  <a:lnTo>
                    <a:pt x="13539" y="9588"/>
                  </a:lnTo>
                  <a:cubicBezTo>
                    <a:pt x="13437" y="9677"/>
                    <a:pt x="13370" y="9804"/>
                    <a:pt x="13370" y="9951"/>
                  </a:cubicBezTo>
                  <a:cubicBezTo>
                    <a:pt x="13370" y="10085"/>
                    <a:pt x="13424" y="10206"/>
                    <a:pt x="13513" y="10294"/>
                  </a:cubicBezTo>
                  <a:lnTo>
                    <a:pt x="20437" y="17234"/>
                  </a:lnTo>
                  <a:cubicBezTo>
                    <a:pt x="20437" y="17234"/>
                    <a:pt x="20437" y="20437"/>
                    <a:pt x="20437" y="20437"/>
                  </a:cubicBezTo>
                  <a:close/>
                  <a:moveTo>
                    <a:pt x="21268" y="16689"/>
                  </a:moveTo>
                  <a:lnTo>
                    <a:pt x="14547" y="9955"/>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5000"/>
                  </a:lnTo>
                  <a:cubicBezTo>
                    <a:pt x="7513" y="15759"/>
                    <a:pt x="8743" y="15759"/>
                    <a:pt x="9502" y="15000"/>
                  </a:cubicBezTo>
                  <a:lnTo>
                    <a:pt x="9968" y="14533"/>
                  </a:lnTo>
                  <a:lnTo>
                    <a:pt x="12798" y="17377"/>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2"/>
                    <a:pt x="16764" y="21410"/>
                    <a:pt x="17033" y="21410"/>
                  </a:cubicBezTo>
                  <a:lnTo>
                    <a:pt x="20924" y="21410"/>
                  </a:lnTo>
                  <a:cubicBezTo>
                    <a:pt x="21192" y="21410"/>
                    <a:pt x="21410" y="21192"/>
                    <a:pt x="21410" y="20924"/>
                  </a:cubicBezTo>
                  <a:lnTo>
                    <a:pt x="21410" y="17033"/>
                  </a:lnTo>
                  <a:cubicBezTo>
                    <a:pt x="21410" y="16899"/>
                    <a:pt x="21356" y="16777"/>
                    <a:pt x="21268" y="16689"/>
                  </a:cubicBezTo>
                  <a:moveTo>
                    <a:pt x="6819" y="7791"/>
                  </a:moveTo>
                  <a:cubicBezTo>
                    <a:pt x="6282" y="7791"/>
                    <a:pt x="5846" y="7355"/>
                    <a:pt x="5846" y="6820"/>
                  </a:cubicBezTo>
                  <a:cubicBezTo>
                    <a:pt x="5846" y="6282"/>
                    <a:pt x="6282" y="5846"/>
                    <a:pt x="6819" y="5846"/>
                  </a:cubicBezTo>
                  <a:cubicBezTo>
                    <a:pt x="7356" y="5846"/>
                    <a:pt x="7792" y="6282"/>
                    <a:pt x="7792" y="6820"/>
                  </a:cubicBezTo>
                  <a:cubicBezTo>
                    <a:pt x="7792" y="7355"/>
                    <a:pt x="7356" y="7791"/>
                    <a:pt x="6819" y="7791"/>
                  </a:cubicBezTo>
                  <a:moveTo>
                    <a:pt x="6819" y="4873"/>
                  </a:moveTo>
                  <a:cubicBezTo>
                    <a:pt x="5745" y="4873"/>
                    <a:pt x="4874" y="5744"/>
                    <a:pt x="4874" y="6820"/>
                  </a:cubicBezTo>
                  <a:cubicBezTo>
                    <a:pt x="4874" y="7893"/>
                    <a:pt x="5745" y="8765"/>
                    <a:pt x="6819" y="8765"/>
                  </a:cubicBezTo>
                  <a:cubicBezTo>
                    <a:pt x="7893" y="8765"/>
                    <a:pt x="8765" y="7893"/>
                    <a:pt x="8765" y="6820"/>
                  </a:cubicBezTo>
                  <a:cubicBezTo>
                    <a:pt x="8765" y="5744"/>
                    <a:pt x="7893" y="4873"/>
                    <a:pt x="6819" y="4873"/>
                  </a:cubicBezTo>
                </a:path>
              </a:pathLst>
            </a:custGeom>
            <a:solidFill>
              <a:srgbClr val="92D050"/>
            </a:solidFill>
            <a:ln w="12700">
              <a:miter lim="400000"/>
            </a:ln>
          </p:spPr>
          <p:txBody>
            <a:bodyPr lIns="38100" tIns="38100" rIns="38100" bIns="38100" anchor="ctr"/>
            <a:lstStyle/>
            <a:p>
              <a:endParaRPr>
                <a:solidFill>
                  <a:prstClr val="black"/>
                </a:solidFill>
                <a:latin typeface="Titillium" charset="0"/>
                <a:ea typeface="Titillium" charset="0"/>
                <a:cs typeface="Titillium" charset="0"/>
              </a:endParaRPr>
            </a:p>
          </p:txBody>
        </p:sp>
        <p:sp>
          <p:nvSpPr>
            <p:cNvPr id="17" name="矩形 16"/>
            <p:cNvSpPr/>
            <p:nvPr/>
          </p:nvSpPr>
          <p:spPr>
            <a:xfrm>
              <a:off x="1245858" y="2138516"/>
              <a:ext cx="3168503" cy="17859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3560925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336524" y="346427"/>
            <a:ext cx="1046707" cy="594338"/>
          </a:xfrm>
          <a:prstGeom prst="rect">
            <a:avLst/>
          </a:prstGeom>
        </p:spPr>
      </p:pic>
      <p:pic>
        <p:nvPicPr>
          <p:cNvPr id="7" name="图片 6"/>
          <p:cNvPicPr>
            <a:picLocks noChangeAspect="1"/>
          </p:cNvPicPr>
          <p:nvPr/>
        </p:nvPicPr>
        <p:blipFill>
          <a:blip r:embed="rId6"/>
          <a:stretch>
            <a:fillRect/>
          </a:stretch>
        </p:blipFill>
        <p:spPr>
          <a:xfrm rot="13500000" flipH="1">
            <a:off x="-456007" y="567812"/>
            <a:ext cx="912015" cy="871026"/>
          </a:xfrm>
          <a:prstGeom prst="rect">
            <a:avLst/>
          </a:prstGeom>
        </p:spPr>
      </p:pic>
      <p:sp>
        <p:nvSpPr>
          <p:cNvPr id="21" name="文本框 20"/>
          <p:cNvSpPr txBox="1"/>
          <p:nvPr/>
        </p:nvSpPr>
        <p:spPr>
          <a:xfrm>
            <a:off x="4978907" y="1003326"/>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graphicFrame>
        <p:nvGraphicFramePr>
          <p:cNvPr id="25" name="图表 24"/>
          <p:cNvGraphicFramePr/>
          <p:nvPr>
            <p:extLst>
              <p:ext uri="{D42A27DB-BD31-4B8C-83A1-F6EECF244321}">
                <p14:modId xmlns:p14="http://schemas.microsoft.com/office/powerpoint/2010/main" val="1604929819"/>
              </p:ext>
            </p:extLst>
          </p:nvPr>
        </p:nvGraphicFramePr>
        <p:xfrm>
          <a:off x="1645544" y="2340067"/>
          <a:ext cx="8813209" cy="3373868"/>
        </p:xfrm>
        <a:graphic>
          <a:graphicData uri="http://schemas.openxmlformats.org/drawingml/2006/chart">
            <c:chart xmlns:c="http://schemas.openxmlformats.org/drawingml/2006/chart" xmlns:r="http://schemas.openxmlformats.org/officeDocument/2006/relationships" r:id="rId7"/>
          </a:graphicData>
        </a:graphic>
      </p:graphicFrame>
      <p:sp>
        <p:nvSpPr>
          <p:cNvPr id="26" name="矩形 25"/>
          <p:cNvSpPr/>
          <p:nvPr/>
        </p:nvSpPr>
        <p:spPr>
          <a:xfrm>
            <a:off x="1733247" y="1625530"/>
            <a:ext cx="8725506" cy="553998"/>
          </a:xfrm>
          <a:prstGeom prst="rect">
            <a:avLst/>
          </a:prstGeom>
        </p:spPr>
        <p:txBody>
          <a:bodyPr wrap="square">
            <a:spAutoFit/>
          </a:bodyPr>
          <a:lstStyle/>
          <a:p>
            <a:pPr algn="ctr">
              <a:lnSpc>
                <a:spcPct val="125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 keep trying no matter how hard it seems. it will get easier keep trying no matter how hard it seems. it will get easier</a:t>
            </a:r>
            <a:endParaRPr lang="zh-CN" altLang="en-US" sz="1200" dirty="0">
              <a:solidFill>
                <a:schemeClr val="tx1">
                  <a:lumMod val="75000"/>
                  <a:lumOff val="25000"/>
                </a:schemeClr>
              </a:solidFill>
            </a:endParaRPr>
          </a:p>
        </p:txBody>
      </p:sp>
    </p:spTree>
    <p:extLst>
      <p:ext uri="{BB962C8B-B14F-4D97-AF65-F5344CB8AC3E}">
        <p14:creationId xmlns:p14="http://schemas.microsoft.com/office/powerpoint/2010/main" val="288350143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5" grpId="0">
        <p:bldAsOne/>
      </p:bldGraphic>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49" name="图片 48"/>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336524" y="346427"/>
            <a:ext cx="1046707" cy="594338"/>
          </a:xfrm>
          <a:prstGeom prst="rect">
            <a:avLst/>
          </a:prstGeom>
        </p:spPr>
      </p:pic>
      <p:pic>
        <p:nvPicPr>
          <p:cNvPr id="50" name="图片 49"/>
          <p:cNvPicPr>
            <a:picLocks noChangeAspect="1"/>
          </p:cNvPicPr>
          <p:nvPr/>
        </p:nvPicPr>
        <p:blipFill>
          <a:blip r:embed="rId6"/>
          <a:stretch>
            <a:fillRect/>
          </a:stretch>
        </p:blipFill>
        <p:spPr>
          <a:xfrm rot="13500000" flipH="1">
            <a:off x="-456007" y="567812"/>
            <a:ext cx="912015" cy="871026"/>
          </a:xfrm>
          <a:prstGeom prst="rect">
            <a:avLst/>
          </a:prstGeom>
        </p:spPr>
      </p:pic>
      <p:sp>
        <p:nvSpPr>
          <p:cNvPr id="54" name="文本框 53"/>
          <p:cNvSpPr txBox="1"/>
          <p:nvPr/>
        </p:nvSpPr>
        <p:spPr>
          <a:xfrm>
            <a:off x="4978907" y="1003326"/>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grpSp>
        <p:nvGrpSpPr>
          <p:cNvPr id="5" name="组合 4"/>
          <p:cNvGrpSpPr/>
          <p:nvPr/>
        </p:nvGrpSpPr>
        <p:grpSpPr>
          <a:xfrm>
            <a:off x="1288924" y="2062749"/>
            <a:ext cx="9614152" cy="3791925"/>
            <a:chOff x="881622" y="2160044"/>
            <a:chExt cx="9614152" cy="3791925"/>
          </a:xfrm>
        </p:grpSpPr>
        <p:grpSp>
          <p:nvGrpSpPr>
            <p:cNvPr id="21" name="组合 20"/>
            <p:cNvGrpSpPr/>
            <p:nvPr/>
          </p:nvGrpSpPr>
          <p:grpSpPr>
            <a:xfrm>
              <a:off x="1055440" y="2619327"/>
              <a:ext cx="9440334" cy="533467"/>
              <a:chOff x="1012228" y="4209030"/>
              <a:chExt cx="9440334" cy="432048"/>
            </a:xfrm>
            <a:solidFill>
              <a:srgbClr val="242424"/>
            </a:solidFill>
          </p:grpSpPr>
          <p:sp>
            <p:nvSpPr>
              <p:cNvPr id="17" name="平行四边形 16"/>
              <p:cNvSpPr/>
              <p:nvPr/>
            </p:nvSpPr>
            <p:spPr>
              <a:xfrm>
                <a:off x="1012228" y="4209030"/>
                <a:ext cx="2174450" cy="43204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3434189" y="4209030"/>
                <a:ext cx="2174450" cy="43204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5856150" y="4209030"/>
                <a:ext cx="2174450" cy="43204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8278112" y="4209030"/>
                <a:ext cx="2174450" cy="43204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椭圆 21"/>
            <p:cNvSpPr/>
            <p:nvPr/>
          </p:nvSpPr>
          <p:spPr>
            <a:xfrm>
              <a:off x="2014006" y="2160044"/>
              <a:ext cx="327498" cy="32749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489281" y="2160044"/>
              <a:ext cx="327498" cy="32749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874819" y="2160044"/>
              <a:ext cx="327498" cy="32749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255396" y="2160044"/>
              <a:ext cx="327498" cy="32749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燕尾形 30"/>
            <p:cNvSpPr/>
            <p:nvPr/>
          </p:nvSpPr>
          <p:spPr>
            <a:xfrm>
              <a:off x="2101823" y="2233793"/>
              <a:ext cx="180000" cy="180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燕尾形 33"/>
            <p:cNvSpPr/>
            <p:nvPr/>
          </p:nvSpPr>
          <p:spPr>
            <a:xfrm>
              <a:off x="4570893" y="2233793"/>
              <a:ext cx="180000" cy="180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燕尾形 34"/>
            <p:cNvSpPr/>
            <p:nvPr/>
          </p:nvSpPr>
          <p:spPr>
            <a:xfrm>
              <a:off x="6957775" y="2233793"/>
              <a:ext cx="180000" cy="180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燕尾形 35"/>
            <p:cNvSpPr/>
            <p:nvPr/>
          </p:nvSpPr>
          <p:spPr>
            <a:xfrm>
              <a:off x="9329145" y="2233793"/>
              <a:ext cx="180000" cy="180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框 31"/>
            <p:cNvSpPr txBox="1"/>
            <p:nvPr/>
          </p:nvSpPr>
          <p:spPr>
            <a:xfrm>
              <a:off x="1318145" y="2715832"/>
              <a:ext cx="1649040"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TITLE</a:t>
              </a:r>
              <a:endParaRPr lang="zh-CN" altLang="en-US" dirty="0">
                <a:solidFill>
                  <a:schemeClr val="bg1"/>
                </a:solidFill>
              </a:endParaRPr>
            </a:p>
          </p:txBody>
        </p:sp>
        <p:sp>
          <p:nvSpPr>
            <p:cNvPr id="38" name="文本框 37"/>
            <p:cNvSpPr txBox="1"/>
            <p:nvPr/>
          </p:nvSpPr>
          <p:spPr>
            <a:xfrm>
              <a:off x="3740106" y="2715832"/>
              <a:ext cx="1649040"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TITLE</a:t>
              </a:r>
            </a:p>
          </p:txBody>
        </p:sp>
        <p:sp>
          <p:nvSpPr>
            <p:cNvPr id="39" name="文本框 38"/>
            <p:cNvSpPr txBox="1"/>
            <p:nvPr/>
          </p:nvSpPr>
          <p:spPr>
            <a:xfrm>
              <a:off x="6168815" y="2715832"/>
              <a:ext cx="1649040"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TITLE</a:t>
              </a:r>
            </a:p>
          </p:txBody>
        </p:sp>
        <p:sp>
          <p:nvSpPr>
            <p:cNvPr id="40" name="文本框 39"/>
            <p:cNvSpPr txBox="1"/>
            <p:nvPr/>
          </p:nvSpPr>
          <p:spPr>
            <a:xfrm>
              <a:off x="8546829" y="2715832"/>
              <a:ext cx="1649040"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TITLE</a:t>
              </a:r>
            </a:p>
          </p:txBody>
        </p:sp>
        <p:sp>
          <p:nvSpPr>
            <p:cNvPr id="42" name="文本框 41"/>
            <p:cNvSpPr txBox="1"/>
            <p:nvPr/>
          </p:nvSpPr>
          <p:spPr>
            <a:xfrm>
              <a:off x="881622" y="3307720"/>
              <a:ext cx="2234186" cy="738664"/>
            </a:xfrm>
            <a:prstGeom prst="rect">
              <a:avLst/>
            </a:prstGeom>
            <a:noFill/>
          </p:spPr>
          <p:txBody>
            <a:bodyPr wrap="square" rtlCol="0">
              <a:spAutoFit/>
            </a:bodyPr>
            <a:lstStyle/>
            <a:p>
              <a:pPr algn="ctr"/>
              <a:r>
                <a:rPr lang="en-US" altLang="zh-CN" sz="1400" dirty="0">
                  <a:latin typeface="微软雅黑" panose="020B0503020204020204" pitchFamily="34" charset="-122"/>
                  <a:ea typeface="微软雅黑" panose="020B0503020204020204" pitchFamily="34" charset="-122"/>
                </a:rPr>
                <a:t>Nurture passes nature</a:t>
              </a:r>
            </a:p>
            <a:p>
              <a:pPr algn="ctr"/>
              <a:r>
                <a:rPr lang="en-US" altLang="zh-CN" sz="1400" dirty="0">
                  <a:latin typeface="微软雅黑" panose="020B0503020204020204" pitchFamily="34" charset="-122"/>
                  <a:ea typeface="微软雅黑" panose="020B0503020204020204" pitchFamily="34" charset="-122"/>
                </a:rPr>
                <a:t>Nurture passes nature</a:t>
              </a:r>
            </a:p>
            <a:p>
              <a:pPr algn="ctr"/>
              <a:endParaRPr lang="en-US" altLang="zh-CN" sz="1400" dirty="0">
                <a:latin typeface="微软雅黑" panose="020B0503020204020204" pitchFamily="34" charset="-122"/>
                <a:ea typeface="微软雅黑" panose="020B0503020204020204" pitchFamily="34" charset="-122"/>
              </a:endParaRPr>
            </a:p>
          </p:txBody>
        </p:sp>
        <p:sp>
          <p:nvSpPr>
            <p:cNvPr id="43" name="文本框 42"/>
            <p:cNvSpPr txBox="1"/>
            <p:nvPr/>
          </p:nvSpPr>
          <p:spPr>
            <a:xfrm>
              <a:off x="3394260" y="3319945"/>
              <a:ext cx="2190042" cy="738664"/>
            </a:xfrm>
            <a:prstGeom prst="rect">
              <a:avLst/>
            </a:prstGeom>
            <a:noFill/>
          </p:spPr>
          <p:txBody>
            <a:bodyPr wrap="square" rtlCol="0">
              <a:spAutoFit/>
            </a:bodyPr>
            <a:lstStyle/>
            <a:p>
              <a:pPr algn="ctr"/>
              <a:r>
                <a:rPr lang="en-US" altLang="zh-CN" sz="1400" dirty="0">
                  <a:latin typeface="微软雅黑" panose="020B0503020204020204" pitchFamily="34" charset="-122"/>
                  <a:ea typeface="微软雅黑" panose="020B0503020204020204" pitchFamily="34" charset="-122"/>
                </a:rPr>
                <a:t>Nurture passes nature</a:t>
              </a:r>
            </a:p>
            <a:p>
              <a:pPr algn="ctr"/>
              <a:r>
                <a:rPr lang="en-US" altLang="zh-CN" sz="1400" dirty="0">
                  <a:latin typeface="微软雅黑" panose="020B0503020204020204" pitchFamily="34" charset="-122"/>
                  <a:ea typeface="微软雅黑" panose="020B0503020204020204" pitchFamily="34" charset="-122"/>
                </a:rPr>
                <a:t>Nurture passes nature</a:t>
              </a:r>
            </a:p>
            <a:p>
              <a:pPr algn="ctr"/>
              <a:endParaRPr lang="en-US" altLang="zh-CN" sz="1400" dirty="0">
                <a:latin typeface="微软雅黑" panose="020B0503020204020204" pitchFamily="34" charset="-122"/>
                <a:ea typeface="微软雅黑" panose="020B0503020204020204" pitchFamily="34" charset="-122"/>
              </a:endParaRPr>
            </a:p>
          </p:txBody>
        </p:sp>
        <p:sp>
          <p:nvSpPr>
            <p:cNvPr id="44" name="文本框 43"/>
            <p:cNvSpPr txBox="1"/>
            <p:nvPr/>
          </p:nvSpPr>
          <p:spPr>
            <a:xfrm>
              <a:off x="5862754" y="3323236"/>
              <a:ext cx="2190042" cy="738664"/>
            </a:xfrm>
            <a:prstGeom prst="rect">
              <a:avLst/>
            </a:prstGeom>
            <a:noFill/>
          </p:spPr>
          <p:txBody>
            <a:bodyPr wrap="square" rtlCol="0">
              <a:spAutoFit/>
            </a:bodyPr>
            <a:lstStyle/>
            <a:p>
              <a:pPr algn="ctr"/>
              <a:r>
                <a:rPr lang="en-US" altLang="zh-CN" sz="1400" dirty="0">
                  <a:latin typeface="微软雅黑" panose="020B0503020204020204" pitchFamily="34" charset="-122"/>
                  <a:ea typeface="微软雅黑" panose="020B0503020204020204" pitchFamily="34" charset="-122"/>
                </a:rPr>
                <a:t>Nurture passes nature</a:t>
              </a:r>
            </a:p>
            <a:p>
              <a:pPr algn="ctr"/>
              <a:r>
                <a:rPr lang="en-US" altLang="zh-CN" sz="1400" dirty="0">
                  <a:latin typeface="微软雅黑" panose="020B0503020204020204" pitchFamily="34" charset="-122"/>
                  <a:ea typeface="微软雅黑" panose="020B0503020204020204" pitchFamily="34" charset="-122"/>
                </a:rPr>
                <a:t>Nurture passes nature</a:t>
              </a:r>
            </a:p>
            <a:p>
              <a:pPr algn="ctr"/>
              <a:endParaRPr lang="en-US" altLang="zh-CN" sz="1400" dirty="0">
                <a:latin typeface="微软雅黑" panose="020B0503020204020204" pitchFamily="34" charset="-122"/>
                <a:ea typeface="微软雅黑" panose="020B0503020204020204" pitchFamily="34" charset="-122"/>
              </a:endParaRPr>
            </a:p>
          </p:txBody>
        </p:sp>
        <p:sp>
          <p:nvSpPr>
            <p:cNvPr id="45" name="文本框 44"/>
            <p:cNvSpPr txBox="1"/>
            <p:nvPr/>
          </p:nvSpPr>
          <p:spPr>
            <a:xfrm>
              <a:off x="8234124" y="3319945"/>
              <a:ext cx="2190042" cy="738664"/>
            </a:xfrm>
            <a:prstGeom prst="rect">
              <a:avLst/>
            </a:prstGeom>
            <a:noFill/>
          </p:spPr>
          <p:txBody>
            <a:bodyPr wrap="square" rtlCol="0">
              <a:spAutoFit/>
            </a:bodyPr>
            <a:lstStyle/>
            <a:p>
              <a:pPr algn="ctr"/>
              <a:r>
                <a:rPr lang="en-US" altLang="zh-CN" sz="1400" dirty="0">
                  <a:latin typeface="微软雅黑" panose="020B0503020204020204" pitchFamily="34" charset="-122"/>
                  <a:ea typeface="微软雅黑" panose="020B0503020204020204" pitchFamily="34" charset="-122"/>
                </a:rPr>
                <a:t>Nurture passes nature</a:t>
              </a:r>
            </a:p>
            <a:p>
              <a:pPr algn="ctr"/>
              <a:r>
                <a:rPr lang="en-US" altLang="zh-CN" sz="1400" dirty="0">
                  <a:latin typeface="微软雅黑" panose="020B0503020204020204" pitchFamily="34" charset="-122"/>
                  <a:ea typeface="微软雅黑" panose="020B0503020204020204" pitchFamily="34" charset="-122"/>
                </a:rPr>
                <a:t>Nurture passes nature</a:t>
              </a:r>
            </a:p>
            <a:p>
              <a:pPr algn="ctr"/>
              <a:endParaRPr lang="en-US" altLang="zh-CN" sz="14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7"/>
            <a:stretch>
              <a:fillRect/>
            </a:stretch>
          </p:blipFill>
          <p:spPr>
            <a:xfrm>
              <a:off x="1247946" y="4105418"/>
              <a:ext cx="1177417" cy="1800000"/>
            </a:xfrm>
            <a:prstGeom prst="rect">
              <a:avLst/>
            </a:prstGeom>
          </p:spPr>
        </p:pic>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33151" y="4107336"/>
              <a:ext cx="1112260" cy="1800889"/>
            </a:xfrm>
            <a:prstGeom prst="rect">
              <a:avLst/>
            </a:prstGeom>
          </p:spPr>
        </p:pic>
        <p:pic>
          <p:nvPicPr>
            <p:cNvPr id="33" name="图片 32"/>
            <p:cNvPicPr>
              <a:picLocks noChangeAspect="1"/>
            </p:cNvPicPr>
            <p:nvPr/>
          </p:nvPicPr>
          <p:blipFill rotWithShape="1">
            <a:blip r:embed="rId9" cstate="print">
              <a:extLst>
                <a:ext uri="{28A0092B-C50C-407E-A947-70E740481C1C}">
                  <a14:useLocalDpi xmlns:a14="http://schemas.microsoft.com/office/drawing/2010/main" val="0"/>
                </a:ext>
              </a:extLst>
            </a:blip>
            <a:srcRect t="21288"/>
            <a:stretch/>
          </p:blipFill>
          <p:spPr>
            <a:xfrm>
              <a:off x="8897587" y="4331969"/>
              <a:ext cx="1370613" cy="1620000"/>
            </a:xfrm>
            <a:prstGeom prst="rect">
              <a:avLst/>
            </a:prstGeom>
          </p:spPr>
        </p:pic>
        <p:pic>
          <p:nvPicPr>
            <p:cNvPr id="3" name="图片 2"/>
            <p:cNvPicPr>
              <a:picLocks noChangeAspect="1"/>
            </p:cNvPicPr>
            <p:nvPr/>
          </p:nvPicPr>
          <p:blipFill>
            <a:blip r:embed="rId10"/>
            <a:stretch>
              <a:fillRect/>
            </a:stretch>
          </p:blipFill>
          <p:spPr>
            <a:xfrm>
              <a:off x="5999359" y="4422578"/>
              <a:ext cx="1572904" cy="1438781"/>
            </a:xfrm>
            <a:prstGeom prst="rect">
              <a:avLst/>
            </a:prstGeom>
          </p:spPr>
        </p:pic>
      </p:grpSp>
    </p:spTree>
    <p:extLst>
      <p:ext uri="{BB962C8B-B14F-4D97-AF65-F5344CB8AC3E}">
        <p14:creationId xmlns:p14="http://schemas.microsoft.com/office/powerpoint/2010/main" val="135748905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458B3BE-33ED-434D-BA9B-95E7459E5497}"/>
              </a:ext>
            </a:extLst>
          </p:cNvPr>
          <p:cNvGrpSpPr/>
          <p:nvPr/>
        </p:nvGrpSpPr>
        <p:grpSpPr>
          <a:xfrm>
            <a:off x="904753" y="648038"/>
            <a:ext cx="10563870" cy="5874689"/>
            <a:chOff x="904753" y="648038"/>
            <a:chExt cx="10563870" cy="5874689"/>
          </a:xfrm>
        </p:grpSpPr>
        <p:sp>
          <p:nvSpPr>
            <p:cNvPr id="19" name="矩形 18">
              <a:extLst>
                <a:ext uri="{FF2B5EF4-FFF2-40B4-BE49-F238E27FC236}">
                  <a16:creationId xmlns:a16="http://schemas.microsoft.com/office/drawing/2014/main" id="{E099AF24-B7C9-4896-A9FE-C09BBD6B610C}"/>
                </a:ext>
              </a:extLst>
            </p:cNvPr>
            <p:cNvSpPr/>
            <p:nvPr/>
          </p:nvSpPr>
          <p:spPr>
            <a:xfrm>
              <a:off x="1122968" y="856832"/>
              <a:ext cx="9994975" cy="4922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a:extLst>
                <a:ext uri="{FF2B5EF4-FFF2-40B4-BE49-F238E27FC236}">
                  <a16:creationId xmlns:a16="http://schemas.microsoft.com/office/drawing/2014/main" id="{E3434A98-36A5-4B90-AC6E-509152389A02}"/>
                </a:ext>
              </a:extLst>
            </p:cNvPr>
            <p:cNvGrpSpPr/>
            <p:nvPr/>
          </p:nvGrpSpPr>
          <p:grpSpPr>
            <a:xfrm>
              <a:off x="904753" y="648038"/>
              <a:ext cx="10563870" cy="5874689"/>
              <a:chOff x="904753" y="648038"/>
              <a:chExt cx="10563870" cy="5874689"/>
            </a:xfrm>
          </p:grpSpPr>
          <p:pic>
            <p:nvPicPr>
              <p:cNvPr id="21" name="图片 20">
                <a:extLst>
                  <a:ext uri="{FF2B5EF4-FFF2-40B4-BE49-F238E27FC236}">
                    <a16:creationId xmlns:a16="http://schemas.microsoft.com/office/drawing/2014/main" id="{61AE1684-434F-4FA0-A3E0-0B3769EEE197}"/>
                  </a:ext>
                </a:extLst>
              </p:cNvPr>
              <p:cNvPicPr>
                <a:picLocks noChangeAspect="1"/>
              </p:cNvPicPr>
              <p:nvPr/>
            </p:nvPicPr>
            <p:blipFill rotWithShape="1">
              <a:blip r:embed="rId4">
                <a:extLst>
                  <a:ext uri="{28A0092B-C50C-407E-A947-70E740481C1C}">
                    <a14:useLocalDpi xmlns:a14="http://schemas.microsoft.com/office/drawing/2010/main" val="0"/>
                  </a:ext>
                </a:extLst>
              </a:blip>
              <a:srcRect l="21656" r="50906"/>
              <a:stretch/>
            </p:blipFill>
            <p:spPr>
              <a:xfrm>
                <a:off x="2257874" y="649697"/>
                <a:ext cx="6301271" cy="5873030"/>
              </a:xfrm>
              <a:prstGeom prst="rect">
                <a:avLst/>
              </a:prstGeom>
            </p:spPr>
          </p:pic>
          <p:pic>
            <p:nvPicPr>
              <p:cNvPr id="22" name="图片 21">
                <a:extLst>
                  <a:ext uri="{FF2B5EF4-FFF2-40B4-BE49-F238E27FC236}">
                    <a16:creationId xmlns:a16="http://schemas.microsoft.com/office/drawing/2014/main" id="{ED806010-E714-44D2-AA6C-31A1FB206939}"/>
                  </a:ext>
                </a:extLst>
              </p:cNvPr>
              <p:cNvPicPr>
                <a:picLocks noChangeAspect="1"/>
              </p:cNvPicPr>
              <p:nvPr/>
            </p:nvPicPr>
            <p:blipFill rotWithShape="1">
              <a:blip r:embed="rId4">
                <a:extLst>
                  <a:ext uri="{28A0092B-C50C-407E-A947-70E740481C1C}">
                    <a14:useLocalDpi xmlns:a14="http://schemas.microsoft.com/office/drawing/2010/main" val="0"/>
                  </a:ext>
                </a:extLst>
              </a:blip>
              <a:srcRect r="74999"/>
              <a:stretch/>
            </p:blipFill>
            <p:spPr>
              <a:xfrm>
                <a:off x="904753" y="649698"/>
                <a:ext cx="1361987" cy="5873029"/>
              </a:xfrm>
              <a:prstGeom prst="rect">
                <a:avLst/>
              </a:prstGeom>
            </p:spPr>
          </p:pic>
          <p:pic>
            <p:nvPicPr>
              <p:cNvPr id="23" name="图片 22">
                <a:extLst>
                  <a:ext uri="{FF2B5EF4-FFF2-40B4-BE49-F238E27FC236}">
                    <a16:creationId xmlns:a16="http://schemas.microsoft.com/office/drawing/2014/main" id="{034910C5-C0E8-4050-87E2-92AE7505DBD1}"/>
                  </a:ext>
                </a:extLst>
              </p:cNvPr>
              <p:cNvPicPr>
                <a:picLocks noChangeAspect="1"/>
              </p:cNvPicPr>
              <p:nvPr/>
            </p:nvPicPr>
            <p:blipFill rotWithShape="1">
              <a:blip r:embed="rId4">
                <a:extLst>
                  <a:ext uri="{28A0092B-C50C-407E-A947-70E740481C1C}">
                    <a14:useLocalDpi xmlns:a14="http://schemas.microsoft.com/office/drawing/2010/main" val="0"/>
                  </a:ext>
                </a:extLst>
              </a:blip>
              <a:srcRect l="46594"/>
              <a:stretch/>
            </p:blipFill>
            <p:spPr>
              <a:xfrm>
                <a:off x="8559145" y="648038"/>
                <a:ext cx="2909478" cy="5873029"/>
              </a:xfrm>
              <a:prstGeom prst="rect">
                <a:avLst/>
              </a:prstGeom>
            </p:spPr>
          </p:pic>
        </p:grpSp>
      </p:grpSp>
      <p:pic>
        <p:nvPicPr>
          <p:cNvPr id="38" name="图片 37"/>
          <p:cNvPicPr>
            <a:picLocks noChangeAspect="1"/>
          </p:cNvPicPr>
          <p:nvPr/>
        </p:nvPicPr>
        <p:blipFill>
          <a:blip r:embed="rId5"/>
          <a:stretch>
            <a:fillRect/>
          </a:stretch>
        </p:blipFill>
        <p:spPr>
          <a:xfrm rot="8100000">
            <a:off x="11124991" y="4824705"/>
            <a:ext cx="1576601" cy="1505743"/>
          </a:xfrm>
          <a:prstGeom prst="rect">
            <a:avLst/>
          </a:prstGeom>
        </p:spPr>
      </p:pic>
      <p:grpSp>
        <p:nvGrpSpPr>
          <p:cNvPr id="11" name="组合 10">
            <a:extLst>
              <a:ext uri="{FF2B5EF4-FFF2-40B4-BE49-F238E27FC236}">
                <a16:creationId xmlns:a16="http://schemas.microsoft.com/office/drawing/2014/main" id="{853850F5-4672-421D-A2B0-8C8A01E92D40}"/>
              </a:ext>
            </a:extLst>
          </p:cNvPr>
          <p:cNvGrpSpPr/>
          <p:nvPr/>
        </p:nvGrpSpPr>
        <p:grpSpPr>
          <a:xfrm>
            <a:off x="4628734" y="1357769"/>
            <a:ext cx="4533908" cy="2447689"/>
            <a:chOff x="771147" y="1564021"/>
            <a:chExt cx="4533908" cy="2447689"/>
          </a:xfrm>
        </p:grpSpPr>
        <p:sp>
          <p:nvSpPr>
            <p:cNvPr id="51" name="椭圆 50"/>
            <p:cNvSpPr/>
            <p:nvPr/>
          </p:nvSpPr>
          <p:spPr>
            <a:xfrm>
              <a:off x="1204149" y="1762314"/>
              <a:ext cx="1320862" cy="1320862"/>
            </a:xfrm>
            <a:prstGeom prst="ellipse">
              <a:avLst/>
            </a:prstGeom>
            <a:solidFill>
              <a:srgbClr val="8EC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122310" y="1564021"/>
              <a:ext cx="1631497" cy="1631497"/>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id="{CA524F92-E6BE-48F5-9C38-5A810EDD11B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8228" r="53335" b="23530"/>
            <a:stretch/>
          </p:blipFill>
          <p:spPr>
            <a:xfrm>
              <a:off x="1204149" y="1590555"/>
              <a:ext cx="2341989" cy="2421155"/>
            </a:xfrm>
            <a:prstGeom prst="rect">
              <a:avLst/>
            </a:prstGeom>
          </p:spPr>
        </p:pic>
        <p:sp>
          <p:nvSpPr>
            <p:cNvPr id="55" name="椭圆 54"/>
            <p:cNvSpPr/>
            <p:nvPr/>
          </p:nvSpPr>
          <p:spPr>
            <a:xfrm>
              <a:off x="4919319" y="1926387"/>
              <a:ext cx="385736" cy="385736"/>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1147" y="2132963"/>
              <a:ext cx="3283336" cy="923330"/>
            </a:xfrm>
            <a:prstGeom prst="rect">
              <a:avLst/>
            </a:prstGeom>
          </p:spPr>
          <p:txBody>
            <a:bodyPr wrap="none">
              <a:spAutoFit/>
            </a:bodyPr>
            <a:lstStyle/>
            <a:p>
              <a:pPr algn="ctr"/>
              <a:r>
                <a:rPr lang="en-US" altLang="zh-CN" sz="5400" b="1" dirty="0">
                  <a:solidFill>
                    <a:schemeClr val="tx1">
                      <a:lumMod val="85000"/>
                      <a:lumOff val="15000"/>
                    </a:schemeClr>
                  </a:solidFill>
                  <a:latin typeface="微软雅黑" panose="020B0503020204020204" pitchFamily="34" charset="-122"/>
                  <a:ea typeface="微软雅黑" panose="020B0503020204020204" pitchFamily="34" charset="-122"/>
                </a:rPr>
                <a:t>PART  03</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902740" y="3513905"/>
            <a:ext cx="4959716" cy="1625904"/>
            <a:chOff x="1427016" y="3788682"/>
            <a:chExt cx="4959716" cy="1625904"/>
          </a:xfrm>
        </p:grpSpPr>
        <p:sp>
          <p:nvSpPr>
            <p:cNvPr id="7" name="矩形 6"/>
            <p:cNvSpPr/>
            <p:nvPr/>
          </p:nvSpPr>
          <p:spPr>
            <a:xfrm>
              <a:off x="1427016" y="3788682"/>
              <a:ext cx="4959716" cy="769441"/>
            </a:xfrm>
            <a:prstGeom prst="rect">
              <a:avLst/>
            </a:prstGeom>
          </p:spPr>
          <p:txBody>
            <a:bodyPr wrap="square">
              <a:spAutoFit/>
            </a:bodyPr>
            <a:lstStyle/>
            <a:p>
              <a:pPr algn="dist"/>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请输入内容标题</a:t>
              </a:r>
              <a:endParaRPr lang="zh-CN" altLang="en-US" sz="4400" b="1" dirty="0">
                <a:solidFill>
                  <a:schemeClr val="tx1">
                    <a:lumMod val="85000"/>
                    <a:lumOff val="15000"/>
                  </a:schemeClr>
                </a:solidFill>
              </a:endParaRPr>
            </a:p>
          </p:txBody>
        </p:sp>
        <p:sp>
          <p:nvSpPr>
            <p:cNvPr id="58" name="矩形 57"/>
            <p:cNvSpPr/>
            <p:nvPr/>
          </p:nvSpPr>
          <p:spPr>
            <a:xfrm>
              <a:off x="2151156" y="4505782"/>
              <a:ext cx="3676650" cy="276999"/>
            </a:xfrm>
            <a:prstGeom prst="rect">
              <a:avLst/>
            </a:prstGeom>
          </p:spPr>
          <p:txBody>
            <a:bodyPr wrap="square">
              <a:spAutoFit/>
            </a:bodyPr>
            <a:lstStyle/>
            <a:p>
              <a:r>
                <a:rPr lang="zh-CN" altLang="en-US" sz="1200" dirty="0">
                  <a:solidFill>
                    <a:schemeClr val="bg1">
                      <a:lumMod val="75000"/>
                    </a:schemeClr>
                  </a:solidFill>
                  <a:latin typeface="微软雅黑" panose="020B0503020204020204" pitchFamily="34" charset="-122"/>
                  <a:ea typeface="微软雅黑" panose="020B0503020204020204" pitchFamily="34" charset="-122"/>
                </a:rPr>
                <a:t>Better introduction of this year's new products</a:t>
              </a:r>
            </a:p>
          </p:txBody>
        </p:sp>
        <p:sp>
          <p:nvSpPr>
            <p:cNvPr id="53" name="圆角矩形 52"/>
            <p:cNvSpPr/>
            <p:nvPr/>
          </p:nvSpPr>
          <p:spPr>
            <a:xfrm>
              <a:off x="3276185" y="5026526"/>
              <a:ext cx="1261376" cy="388060"/>
            </a:xfrm>
            <a:prstGeom prst="roundRect">
              <a:avLst/>
            </a:prstGeom>
            <a:solidFill>
              <a:srgbClr val="8EC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3254291" y="5041001"/>
              <a:ext cx="1305165" cy="369332"/>
            </a:xfrm>
            <a:prstGeom prst="rect">
              <a:avLst/>
            </a:prstGeom>
          </p:spPr>
          <p:txBody>
            <a:bodyPr wrap="none">
              <a:spAutoFit/>
            </a:bodyPr>
            <a:lstStyle/>
            <a:p>
              <a:r>
                <a:rPr lang="zh-CN" altLang="en-US" b="1" i="1" dirty="0">
                  <a:solidFill>
                    <a:schemeClr val="bg1"/>
                  </a:solidFill>
                  <a:latin typeface="微软雅黑" panose="020B0503020204020204" pitchFamily="34" charset="-122"/>
                  <a:ea typeface="微软雅黑" panose="020B0503020204020204" pitchFamily="34" charset="-122"/>
                </a:rPr>
                <a:t>WATCH</a:t>
              </a:r>
              <a:r>
                <a:rPr lang="en-US" altLang="zh-CN" b="1" i="1" dirty="0">
                  <a:solidFill>
                    <a:schemeClr val="bg1"/>
                  </a:solidFill>
                  <a:latin typeface="微软雅黑" panose="020B0503020204020204" pitchFamily="34" charset="-122"/>
                  <a:ea typeface="微软雅黑" panose="020B0503020204020204" pitchFamily="34" charset="-122"/>
                </a:rPr>
                <a:t> &gt;</a:t>
              </a:r>
              <a:endParaRPr lang="zh-CN" altLang="en-US"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4503107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id="{198D07DC-5B9D-4FB8-8617-E8B0DB2BBCE8}"/>
              </a:ext>
            </a:extLst>
          </p:cNvPr>
          <p:cNvGrpSpPr/>
          <p:nvPr/>
        </p:nvGrpSpPr>
        <p:grpSpPr>
          <a:xfrm>
            <a:off x="904753" y="648038"/>
            <a:ext cx="10563870" cy="5874689"/>
            <a:chOff x="904753" y="648038"/>
            <a:chExt cx="10563870" cy="5874689"/>
          </a:xfrm>
        </p:grpSpPr>
        <p:sp>
          <p:nvSpPr>
            <p:cNvPr id="37" name="矩形 36">
              <a:extLst>
                <a:ext uri="{FF2B5EF4-FFF2-40B4-BE49-F238E27FC236}">
                  <a16:creationId xmlns:a16="http://schemas.microsoft.com/office/drawing/2014/main" id="{9326BAE5-F6D5-490E-BECA-32B99C8DFD10}"/>
                </a:ext>
              </a:extLst>
            </p:cNvPr>
            <p:cNvSpPr/>
            <p:nvPr/>
          </p:nvSpPr>
          <p:spPr>
            <a:xfrm>
              <a:off x="1122968" y="856832"/>
              <a:ext cx="9994975" cy="4922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8" name="组合 37">
              <a:extLst>
                <a:ext uri="{FF2B5EF4-FFF2-40B4-BE49-F238E27FC236}">
                  <a16:creationId xmlns:a16="http://schemas.microsoft.com/office/drawing/2014/main" id="{EE4689FF-051E-4E15-B48D-23F98B254876}"/>
                </a:ext>
              </a:extLst>
            </p:cNvPr>
            <p:cNvGrpSpPr/>
            <p:nvPr/>
          </p:nvGrpSpPr>
          <p:grpSpPr>
            <a:xfrm>
              <a:off x="904753" y="648038"/>
              <a:ext cx="10563870" cy="5874689"/>
              <a:chOff x="904753" y="648038"/>
              <a:chExt cx="10563870" cy="5874689"/>
            </a:xfrm>
          </p:grpSpPr>
          <p:pic>
            <p:nvPicPr>
              <p:cNvPr id="39" name="图片 38">
                <a:extLst>
                  <a:ext uri="{FF2B5EF4-FFF2-40B4-BE49-F238E27FC236}">
                    <a16:creationId xmlns:a16="http://schemas.microsoft.com/office/drawing/2014/main" id="{21C6BB56-3225-44DD-8AE9-D84DF28981AC}"/>
                  </a:ext>
                </a:extLst>
              </p:cNvPr>
              <p:cNvPicPr>
                <a:picLocks noChangeAspect="1"/>
              </p:cNvPicPr>
              <p:nvPr/>
            </p:nvPicPr>
            <p:blipFill rotWithShape="1">
              <a:blip r:embed="rId4">
                <a:extLst>
                  <a:ext uri="{28A0092B-C50C-407E-A947-70E740481C1C}">
                    <a14:useLocalDpi xmlns:a14="http://schemas.microsoft.com/office/drawing/2010/main" val="0"/>
                  </a:ext>
                </a:extLst>
              </a:blip>
              <a:srcRect l="21656" r="50906"/>
              <a:stretch/>
            </p:blipFill>
            <p:spPr>
              <a:xfrm>
                <a:off x="2257874" y="649697"/>
                <a:ext cx="6301271" cy="5873030"/>
              </a:xfrm>
              <a:prstGeom prst="rect">
                <a:avLst/>
              </a:prstGeom>
            </p:spPr>
          </p:pic>
          <p:pic>
            <p:nvPicPr>
              <p:cNvPr id="40" name="图片 39">
                <a:extLst>
                  <a:ext uri="{FF2B5EF4-FFF2-40B4-BE49-F238E27FC236}">
                    <a16:creationId xmlns:a16="http://schemas.microsoft.com/office/drawing/2014/main" id="{B518F389-7CF2-4A0D-A3DA-3C2ABAECBE75}"/>
                  </a:ext>
                </a:extLst>
              </p:cNvPr>
              <p:cNvPicPr>
                <a:picLocks noChangeAspect="1"/>
              </p:cNvPicPr>
              <p:nvPr/>
            </p:nvPicPr>
            <p:blipFill rotWithShape="1">
              <a:blip r:embed="rId4">
                <a:extLst>
                  <a:ext uri="{28A0092B-C50C-407E-A947-70E740481C1C}">
                    <a14:useLocalDpi xmlns:a14="http://schemas.microsoft.com/office/drawing/2010/main" val="0"/>
                  </a:ext>
                </a:extLst>
              </a:blip>
              <a:srcRect r="74999"/>
              <a:stretch/>
            </p:blipFill>
            <p:spPr>
              <a:xfrm>
                <a:off x="904753" y="649698"/>
                <a:ext cx="1361987" cy="5873029"/>
              </a:xfrm>
              <a:prstGeom prst="rect">
                <a:avLst/>
              </a:prstGeom>
            </p:spPr>
          </p:pic>
          <p:pic>
            <p:nvPicPr>
              <p:cNvPr id="41" name="图片 40">
                <a:extLst>
                  <a:ext uri="{FF2B5EF4-FFF2-40B4-BE49-F238E27FC236}">
                    <a16:creationId xmlns:a16="http://schemas.microsoft.com/office/drawing/2014/main" id="{D3528E27-2419-4AAF-8F62-2E0E158D0887}"/>
                  </a:ext>
                </a:extLst>
              </p:cNvPr>
              <p:cNvPicPr>
                <a:picLocks noChangeAspect="1"/>
              </p:cNvPicPr>
              <p:nvPr/>
            </p:nvPicPr>
            <p:blipFill rotWithShape="1">
              <a:blip r:embed="rId4">
                <a:extLst>
                  <a:ext uri="{28A0092B-C50C-407E-A947-70E740481C1C}">
                    <a14:useLocalDpi xmlns:a14="http://schemas.microsoft.com/office/drawing/2010/main" val="0"/>
                  </a:ext>
                </a:extLst>
              </a:blip>
              <a:srcRect l="46594"/>
              <a:stretch/>
            </p:blipFill>
            <p:spPr>
              <a:xfrm>
                <a:off x="8559145" y="648038"/>
                <a:ext cx="2909478" cy="5873029"/>
              </a:xfrm>
              <a:prstGeom prst="rect">
                <a:avLst/>
              </a:prstGeom>
            </p:spPr>
          </p:pic>
        </p:grpSp>
      </p:grpSp>
      <p:sp>
        <p:nvSpPr>
          <p:cNvPr id="4" name="文本框 3"/>
          <p:cNvSpPr txBox="1"/>
          <p:nvPr/>
        </p:nvSpPr>
        <p:spPr>
          <a:xfrm>
            <a:off x="4978907" y="1079371"/>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l="17969" t="5429" r="6850" b="17492"/>
          <a:stretch/>
        </p:blipFill>
        <p:spPr>
          <a:xfrm rot="16200000" flipH="1">
            <a:off x="-316135" y="350868"/>
            <a:ext cx="1046707" cy="594338"/>
          </a:xfrm>
          <a:prstGeom prst="rect">
            <a:avLst/>
          </a:prstGeom>
        </p:spPr>
      </p:pic>
      <p:pic>
        <p:nvPicPr>
          <p:cNvPr id="12" name="图片 11"/>
          <p:cNvPicPr>
            <a:picLocks noChangeAspect="1"/>
          </p:cNvPicPr>
          <p:nvPr/>
        </p:nvPicPr>
        <p:blipFill>
          <a:blip r:embed="rId7"/>
          <a:stretch>
            <a:fillRect/>
          </a:stretch>
        </p:blipFill>
        <p:spPr>
          <a:xfrm rot="13500000" flipH="1">
            <a:off x="-382045" y="567812"/>
            <a:ext cx="912015" cy="871026"/>
          </a:xfrm>
          <a:prstGeom prst="rect">
            <a:avLst/>
          </a:prstGeom>
        </p:spPr>
      </p:pic>
      <p:pic>
        <p:nvPicPr>
          <p:cNvPr id="15" name="图片 14"/>
          <p:cNvPicPr>
            <a:picLocks noChangeAspect="1"/>
          </p:cNvPicPr>
          <p:nvPr/>
        </p:nvPicPr>
        <p:blipFill>
          <a:blip r:embed="rId8"/>
          <a:stretch>
            <a:fillRect/>
          </a:stretch>
        </p:blipFill>
        <p:spPr>
          <a:xfrm>
            <a:off x="4651240" y="1695000"/>
            <a:ext cx="2987299" cy="3133616"/>
          </a:xfrm>
          <a:prstGeom prst="rect">
            <a:avLst/>
          </a:prstGeom>
        </p:spPr>
      </p:pic>
      <p:grpSp>
        <p:nvGrpSpPr>
          <p:cNvPr id="10" name="组合 9"/>
          <p:cNvGrpSpPr/>
          <p:nvPr/>
        </p:nvGrpSpPr>
        <p:grpSpPr>
          <a:xfrm>
            <a:off x="4969991" y="4885638"/>
            <a:ext cx="2349796" cy="541071"/>
            <a:chOff x="4921102" y="5498222"/>
            <a:chExt cx="2349796" cy="541071"/>
          </a:xfrm>
        </p:grpSpPr>
        <p:sp>
          <p:nvSpPr>
            <p:cNvPr id="2" name="矩形 1"/>
            <p:cNvSpPr/>
            <p:nvPr/>
          </p:nvSpPr>
          <p:spPr>
            <a:xfrm>
              <a:off x="4921102" y="5498222"/>
              <a:ext cx="2349796" cy="541071"/>
            </a:xfrm>
            <a:prstGeom prst="rect">
              <a:avLst/>
            </a:prstGeom>
            <a:noFill/>
            <a:ln w="254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21102" y="5595164"/>
              <a:ext cx="2340440" cy="369332"/>
            </a:xfrm>
            <a:prstGeom prst="rect">
              <a:avLst/>
            </a:prstGeom>
          </p:spPr>
          <p:txBody>
            <a:bodyPr wrap="square">
              <a:spAutoFit/>
            </a:bodyPr>
            <a:lstStyle/>
            <a:p>
              <a:pPr algn="ctr"/>
              <a:r>
                <a:rPr lang="zh-CN" altLang="en-US" b="1" dirty="0">
                  <a:latin typeface="微软雅黑" panose="020B0503020204020204" pitchFamily="34" charset="-122"/>
                  <a:ea typeface="微软雅黑" panose="020B0503020204020204" pitchFamily="34" charset="-122"/>
                </a:rPr>
                <a:t>请输入关键词</a:t>
              </a:r>
              <a:endParaRPr lang="zh-CN" altLang="en-US" dirty="0"/>
            </a:p>
          </p:txBody>
        </p:sp>
      </p:grpSp>
      <p:grpSp>
        <p:nvGrpSpPr>
          <p:cNvPr id="3" name="组合 2"/>
          <p:cNvGrpSpPr/>
          <p:nvPr/>
        </p:nvGrpSpPr>
        <p:grpSpPr>
          <a:xfrm>
            <a:off x="2266965" y="2071731"/>
            <a:ext cx="2703026" cy="967426"/>
            <a:chOff x="2218076" y="2684315"/>
            <a:chExt cx="2703026" cy="967426"/>
          </a:xfrm>
        </p:grpSpPr>
        <p:grpSp>
          <p:nvGrpSpPr>
            <p:cNvPr id="20" name="组合 19"/>
            <p:cNvGrpSpPr/>
            <p:nvPr/>
          </p:nvGrpSpPr>
          <p:grpSpPr>
            <a:xfrm>
              <a:off x="2670968" y="3225015"/>
              <a:ext cx="2250134" cy="144000"/>
              <a:chOff x="1275905" y="2506692"/>
              <a:chExt cx="3951658" cy="252891"/>
            </a:xfrm>
          </p:grpSpPr>
          <p:cxnSp>
            <p:nvCxnSpPr>
              <p:cNvPr id="18" name="直接连接符 17"/>
              <p:cNvCxnSpPr/>
              <p:nvPr/>
            </p:nvCxnSpPr>
            <p:spPr>
              <a:xfrm>
                <a:off x="1275905" y="2633138"/>
                <a:ext cx="342373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4974672" y="2506692"/>
                <a:ext cx="252891" cy="252891"/>
              </a:xfrm>
              <a:prstGeom prst="ellipse">
                <a:avLst/>
              </a:prstGeom>
              <a:solidFill>
                <a:schemeClr val="tx1">
                  <a:lumMod val="75000"/>
                  <a:lumOff val="25000"/>
                </a:schemeClr>
              </a:solidFill>
              <a:ln w="25400">
                <a:solidFill>
                  <a:srgbClr val="D5E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2218076" y="2839211"/>
              <a:ext cx="292019" cy="292019"/>
              <a:chOff x="2833200" y="2195565"/>
              <a:chExt cx="404038" cy="404038"/>
            </a:xfrm>
          </p:grpSpPr>
          <p:sp>
            <p:nvSpPr>
              <p:cNvPr id="21" name="椭圆 20"/>
              <p:cNvSpPr/>
              <p:nvPr/>
            </p:nvSpPr>
            <p:spPr>
              <a:xfrm>
                <a:off x="2833200" y="2195565"/>
                <a:ext cx="404038" cy="404038"/>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十字形 21"/>
              <p:cNvSpPr/>
              <p:nvPr/>
            </p:nvSpPr>
            <p:spPr>
              <a:xfrm>
                <a:off x="2945219" y="2307584"/>
                <a:ext cx="180000" cy="180000"/>
              </a:xfrm>
              <a:prstGeom prst="plus">
                <a:avLst>
                  <a:gd name="adj" fmla="val 40789"/>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p:cNvSpPr/>
            <p:nvPr/>
          </p:nvSpPr>
          <p:spPr>
            <a:xfrm>
              <a:off x="2635914" y="2684315"/>
              <a:ext cx="1620957" cy="584775"/>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请输入相关内容</a:t>
              </a:r>
              <a:endParaRPr lang="en-US" altLang="zh-CN" sz="1600" b="1" dirty="0">
                <a:latin typeface="微软雅黑" panose="020B0503020204020204" pitchFamily="34" charset="-122"/>
                <a:ea typeface="微软雅黑" panose="020B0503020204020204" pitchFamily="34" charset="-122"/>
              </a:endParaRPr>
            </a:p>
            <a:p>
              <a:r>
                <a:rPr lang="en-US" altLang="zh-CN" sz="1600" b="1" dirty="0">
                  <a:latin typeface="微软雅黑" panose="020B0503020204020204" pitchFamily="34" charset="-122"/>
                  <a:ea typeface="微软雅黑" panose="020B0503020204020204" pitchFamily="34" charset="-122"/>
                </a:rPr>
                <a:t>or</a:t>
              </a:r>
              <a:r>
                <a:rPr lang="zh-CN" altLang="en-US" sz="1600" b="1" dirty="0">
                  <a:latin typeface="微软雅黑" panose="020B0503020204020204" pitchFamily="34" charset="-122"/>
                  <a:ea typeface="微软雅黑" panose="020B0503020204020204" pitchFamily="34" charset="-122"/>
                </a:rPr>
                <a:t>关键词</a:t>
              </a:r>
              <a:endParaRPr lang="zh-CN" altLang="en-US" sz="1600" b="1" dirty="0"/>
            </a:p>
          </p:txBody>
        </p:sp>
        <p:sp>
          <p:nvSpPr>
            <p:cNvPr id="34" name="文本框 33"/>
            <p:cNvSpPr txBox="1"/>
            <p:nvPr/>
          </p:nvSpPr>
          <p:spPr>
            <a:xfrm>
              <a:off x="2614916" y="3343964"/>
              <a:ext cx="2234186" cy="307777"/>
            </a:xfrm>
            <a:prstGeom prst="rect">
              <a:avLst/>
            </a:prstGeom>
            <a:noFill/>
          </p:spPr>
          <p:txBody>
            <a:bodyPr wrap="square" rtlCol="0">
              <a:spAutoFit/>
            </a:bodyPr>
            <a:lstStyle/>
            <a:p>
              <a:r>
                <a:rPr lang="en-US" altLang="zh-CN" sz="1400" dirty="0">
                  <a:solidFill>
                    <a:schemeClr val="bg1">
                      <a:lumMod val="75000"/>
                    </a:schemeClr>
                  </a:solidFill>
                  <a:latin typeface="微软雅黑" panose="020B0503020204020204" pitchFamily="34" charset="-122"/>
                  <a:ea typeface="微软雅黑" panose="020B0503020204020204" pitchFamily="34" charset="-122"/>
                </a:rPr>
                <a:t>Nurture passes nature</a:t>
              </a:r>
            </a:p>
          </p:txBody>
        </p:sp>
      </p:grpSp>
      <p:grpSp>
        <p:nvGrpSpPr>
          <p:cNvPr id="7" name="组合 6"/>
          <p:cNvGrpSpPr/>
          <p:nvPr/>
        </p:nvGrpSpPr>
        <p:grpSpPr>
          <a:xfrm>
            <a:off x="7629922" y="3479361"/>
            <a:ext cx="2553663" cy="973497"/>
            <a:chOff x="7581033" y="4091945"/>
            <a:chExt cx="2553663" cy="973497"/>
          </a:xfrm>
        </p:grpSpPr>
        <p:grpSp>
          <p:nvGrpSpPr>
            <p:cNvPr id="23" name="组合 22"/>
            <p:cNvGrpSpPr/>
            <p:nvPr/>
          </p:nvGrpSpPr>
          <p:grpSpPr>
            <a:xfrm flipH="1">
              <a:off x="7581033" y="4642689"/>
              <a:ext cx="2250134" cy="144000"/>
              <a:chOff x="1275905" y="2506692"/>
              <a:chExt cx="3951658" cy="252891"/>
            </a:xfrm>
          </p:grpSpPr>
          <p:cxnSp>
            <p:nvCxnSpPr>
              <p:cNvPr id="24" name="直接连接符 23"/>
              <p:cNvCxnSpPr/>
              <p:nvPr/>
            </p:nvCxnSpPr>
            <p:spPr>
              <a:xfrm>
                <a:off x="1275905" y="2633138"/>
                <a:ext cx="342373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4974672" y="2506692"/>
                <a:ext cx="252891" cy="252891"/>
              </a:xfrm>
              <a:prstGeom prst="ellipse">
                <a:avLst/>
              </a:prstGeom>
              <a:solidFill>
                <a:schemeClr val="tx1">
                  <a:lumMod val="75000"/>
                  <a:lumOff val="25000"/>
                </a:schemeClr>
              </a:solidFill>
              <a:ln w="25400">
                <a:solidFill>
                  <a:srgbClr val="D5E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8306281" y="4091945"/>
              <a:ext cx="1620957" cy="584775"/>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请输入相关内容</a:t>
              </a:r>
              <a:endParaRPr lang="en-US" altLang="zh-CN" sz="1600" b="1" dirty="0">
                <a:latin typeface="微软雅黑" panose="020B0503020204020204" pitchFamily="34" charset="-122"/>
                <a:ea typeface="微软雅黑" panose="020B0503020204020204" pitchFamily="34" charset="-122"/>
              </a:endParaRPr>
            </a:p>
            <a:p>
              <a:r>
                <a:rPr lang="en-US" altLang="zh-CN" sz="1600" b="1" dirty="0">
                  <a:latin typeface="微软雅黑" panose="020B0503020204020204" pitchFamily="34" charset="-122"/>
                  <a:ea typeface="微软雅黑" panose="020B0503020204020204" pitchFamily="34" charset="-122"/>
                </a:rPr>
                <a:t>or</a:t>
              </a:r>
              <a:r>
                <a:rPr lang="zh-CN" altLang="en-US" sz="1600" b="1" dirty="0">
                  <a:latin typeface="微软雅黑" panose="020B0503020204020204" pitchFamily="34" charset="-122"/>
                  <a:ea typeface="微软雅黑" panose="020B0503020204020204" pitchFamily="34" charset="-122"/>
                </a:rPr>
                <a:t>关键词</a:t>
              </a:r>
              <a:endParaRPr lang="zh-CN" altLang="en-US" sz="1600" b="1" dirty="0"/>
            </a:p>
          </p:txBody>
        </p:sp>
        <p:grpSp>
          <p:nvGrpSpPr>
            <p:cNvPr id="31" name="组合 30"/>
            <p:cNvGrpSpPr/>
            <p:nvPr/>
          </p:nvGrpSpPr>
          <p:grpSpPr>
            <a:xfrm>
              <a:off x="7933300" y="4238324"/>
              <a:ext cx="292019" cy="292019"/>
              <a:chOff x="2833200" y="2195565"/>
              <a:chExt cx="404038" cy="404038"/>
            </a:xfrm>
          </p:grpSpPr>
          <p:sp>
            <p:nvSpPr>
              <p:cNvPr id="32" name="椭圆 31"/>
              <p:cNvSpPr/>
              <p:nvPr/>
            </p:nvSpPr>
            <p:spPr>
              <a:xfrm>
                <a:off x="2833200" y="2195565"/>
                <a:ext cx="404038" cy="404038"/>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十字形 32"/>
              <p:cNvSpPr/>
              <p:nvPr/>
            </p:nvSpPr>
            <p:spPr>
              <a:xfrm>
                <a:off x="2945219" y="2307584"/>
                <a:ext cx="180000" cy="180000"/>
              </a:xfrm>
              <a:prstGeom prst="plus">
                <a:avLst>
                  <a:gd name="adj" fmla="val 40789"/>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7900510" y="4757665"/>
              <a:ext cx="2234186" cy="307777"/>
            </a:xfrm>
            <a:prstGeom prst="rect">
              <a:avLst/>
            </a:prstGeom>
            <a:noFill/>
          </p:spPr>
          <p:txBody>
            <a:bodyPr wrap="square" rtlCol="0">
              <a:spAutoFit/>
            </a:bodyPr>
            <a:lstStyle/>
            <a:p>
              <a:r>
                <a:rPr lang="en-US" altLang="zh-CN" sz="1400" dirty="0">
                  <a:solidFill>
                    <a:schemeClr val="bg1">
                      <a:lumMod val="75000"/>
                    </a:schemeClr>
                  </a:solidFill>
                  <a:latin typeface="微软雅黑" panose="020B0503020204020204" pitchFamily="34" charset="-122"/>
                  <a:ea typeface="微软雅黑" panose="020B0503020204020204" pitchFamily="34" charset="-122"/>
                </a:rPr>
                <a:t>Nurture passes nature</a:t>
              </a:r>
            </a:p>
          </p:txBody>
        </p:sp>
      </p:grpSp>
    </p:spTree>
    <p:extLst>
      <p:ext uri="{BB962C8B-B14F-4D97-AF65-F5344CB8AC3E}">
        <p14:creationId xmlns:p14="http://schemas.microsoft.com/office/powerpoint/2010/main" val="315934570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79DF857F-7EC3-4B5A-B210-87BE55F5D36D}"/>
              </a:ext>
            </a:extLst>
          </p:cNvPr>
          <p:cNvGrpSpPr/>
          <p:nvPr/>
        </p:nvGrpSpPr>
        <p:grpSpPr>
          <a:xfrm>
            <a:off x="904753" y="648038"/>
            <a:ext cx="10563870" cy="5874689"/>
            <a:chOff x="904753" y="648038"/>
            <a:chExt cx="10563870" cy="5874689"/>
          </a:xfrm>
        </p:grpSpPr>
        <p:sp>
          <p:nvSpPr>
            <p:cNvPr id="20" name="矩形 19">
              <a:extLst>
                <a:ext uri="{FF2B5EF4-FFF2-40B4-BE49-F238E27FC236}">
                  <a16:creationId xmlns:a16="http://schemas.microsoft.com/office/drawing/2014/main" id="{EE521873-EB37-4FE8-BFAC-47C7287A84F1}"/>
                </a:ext>
              </a:extLst>
            </p:cNvPr>
            <p:cNvSpPr/>
            <p:nvPr/>
          </p:nvSpPr>
          <p:spPr>
            <a:xfrm>
              <a:off x="1122968" y="856832"/>
              <a:ext cx="9994975" cy="4922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id="{AB80D070-DD3D-4C6B-BDC2-CB3016C50824}"/>
                </a:ext>
              </a:extLst>
            </p:cNvPr>
            <p:cNvGrpSpPr/>
            <p:nvPr/>
          </p:nvGrpSpPr>
          <p:grpSpPr>
            <a:xfrm>
              <a:off x="904753" y="648038"/>
              <a:ext cx="10563870" cy="5874689"/>
              <a:chOff x="904753" y="648038"/>
              <a:chExt cx="10563870" cy="5874689"/>
            </a:xfrm>
          </p:grpSpPr>
          <p:pic>
            <p:nvPicPr>
              <p:cNvPr id="21" name="图片 20">
                <a:extLst>
                  <a:ext uri="{FF2B5EF4-FFF2-40B4-BE49-F238E27FC236}">
                    <a16:creationId xmlns:a16="http://schemas.microsoft.com/office/drawing/2014/main" id="{76042BA6-185B-461B-85BC-44750F3DDE21}"/>
                  </a:ext>
                </a:extLst>
              </p:cNvPr>
              <p:cNvPicPr>
                <a:picLocks noChangeAspect="1"/>
              </p:cNvPicPr>
              <p:nvPr/>
            </p:nvPicPr>
            <p:blipFill rotWithShape="1">
              <a:blip r:embed="rId5">
                <a:extLst>
                  <a:ext uri="{28A0092B-C50C-407E-A947-70E740481C1C}">
                    <a14:useLocalDpi xmlns:a14="http://schemas.microsoft.com/office/drawing/2010/main" val="0"/>
                  </a:ext>
                </a:extLst>
              </a:blip>
              <a:srcRect l="21656" r="50906"/>
              <a:stretch/>
            </p:blipFill>
            <p:spPr>
              <a:xfrm>
                <a:off x="2257874" y="649697"/>
                <a:ext cx="6301271" cy="5873030"/>
              </a:xfrm>
              <a:prstGeom prst="rect">
                <a:avLst/>
              </a:prstGeom>
            </p:spPr>
          </p:pic>
          <p:pic>
            <p:nvPicPr>
              <p:cNvPr id="22" name="图片 21">
                <a:extLst>
                  <a:ext uri="{FF2B5EF4-FFF2-40B4-BE49-F238E27FC236}">
                    <a16:creationId xmlns:a16="http://schemas.microsoft.com/office/drawing/2014/main" id="{F968F9F1-F4AA-4136-B146-038EB5A4C156}"/>
                  </a:ext>
                </a:extLst>
              </p:cNvPr>
              <p:cNvPicPr>
                <a:picLocks noChangeAspect="1"/>
              </p:cNvPicPr>
              <p:nvPr/>
            </p:nvPicPr>
            <p:blipFill rotWithShape="1">
              <a:blip r:embed="rId5">
                <a:extLst>
                  <a:ext uri="{28A0092B-C50C-407E-A947-70E740481C1C}">
                    <a14:useLocalDpi xmlns:a14="http://schemas.microsoft.com/office/drawing/2010/main" val="0"/>
                  </a:ext>
                </a:extLst>
              </a:blip>
              <a:srcRect r="74999"/>
              <a:stretch/>
            </p:blipFill>
            <p:spPr>
              <a:xfrm>
                <a:off x="904753" y="649698"/>
                <a:ext cx="1361987" cy="5873029"/>
              </a:xfrm>
              <a:prstGeom prst="rect">
                <a:avLst/>
              </a:prstGeom>
            </p:spPr>
          </p:pic>
          <p:pic>
            <p:nvPicPr>
              <p:cNvPr id="23" name="图片 22">
                <a:extLst>
                  <a:ext uri="{FF2B5EF4-FFF2-40B4-BE49-F238E27FC236}">
                    <a16:creationId xmlns:a16="http://schemas.microsoft.com/office/drawing/2014/main" id="{79BAD376-F9E8-4911-9B9F-E3A9EAECFDED}"/>
                  </a:ext>
                </a:extLst>
              </p:cNvPr>
              <p:cNvPicPr>
                <a:picLocks noChangeAspect="1"/>
              </p:cNvPicPr>
              <p:nvPr/>
            </p:nvPicPr>
            <p:blipFill rotWithShape="1">
              <a:blip r:embed="rId5">
                <a:extLst>
                  <a:ext uri="{28A0092B-C50C-407E-A947-70E740481C1C}">
                    <a14:useLocalDpi xmlns:a14="http://schemas.microsoft.com/office/drawing/2010/main" val="0"/>
                  </a:ext>
                </a:extLst>
              </a:blip>
              <a:srcRect l="46594"/>
              <a:stretch/>
            </p:blipFill>
            <p:spPr>
              <a:xfrm>
                <a:off x="8559145" y="648038"/>
                <a:ext cx="2909478" cy="5873029"/>
              </a:xfrm>
              <a:prstGeom prst="rect">
                <a:avLst/>
              </a:prstGeom>
            </p:spPr>
          </p:pic>
        </p:grpSp>
      </p:grpSp>
      <p:sp>
        <p:nvSpPr>
          <p:cNvPr id="134" name="矩形 133"/>
          <p:cNvSpPr/>
          <p:nvPr/>
        </p:nvSpPr>
        <p:spPr>
          <a:xfrm>
            <a:off x="4244113" y="1613618"/>
            <a:ext cx="3618410" cy="584775"/>
          </a:xfrm>
          <a:prstGeom prst="rect">
            <a:avLst/>
          </a:prstGeom>
        </p:spPr>
        <p:txBody>
          <a:bodyPr wrap="square">
            <a:spAutoFit/>
          </a:bodyPr>
          <a:lstStyle/>
          <a:p>
            <a:pPr algn="ctr"/>
            <a:r>
              <a:rPr lang="zh-CN" altLang="en-US" sz="3200" b="1" dirty="0">
                <a:solidFill>
                  <a:srgbClr val="92D050"/>
                </a:solidFill>
                <a:latin typeface="微软雅黑" panose="020B0503020204020204" pitchFamily="34" charset="-122"/>
                <a:ea typeface="微软雅黑" panose="020B0503020204020204" pitchFamily="34" charset="-122"/>
              </a:rPr>
              <a:t>目 录</a:t>
            </a:r>
          </a:p>
        </p:txBody>
      </p:sp>
      <p:sp>
        <p:nvSpPr>
          <p:cNvPr id="135" name="矩形 134"/>
          <p:cNvSpPr/>
          <p:nvPr/>
        </p:nvSpPr>
        <p:spPr>
          <a:xfrm>
            <a:off x="4286795" y="1030449"/>
            <a:ext cx="3618410" cy="584775"/>
          </a:xfrm>
          <a:prstGeom prst="rect">
            <a:avLst/>
          </a:prstGeom>
        </p:spPr>
        <p:txBody>
          <a:bodyPr wrap="square">
            <a:spAutoFit/>
          </a:bodyPr>
          <a:lstStyle/>
          <a:p>
            <a:pPr algn="ctr"/>
            <a:r>
              <a:rPr lang="en-US" altLang="zh-CN" sz="3200" b="1" dirty="0">
                <a:latin typeface="微软雅黑" panose="020B0503020204020204" pitchFamily="34" charset="-122"/>
                <a:ea typeface="微软雅黑" panose="020B0503020204020204" pitchFamily="34" charset="-122"/>
              </a:rPr>
              <a:t>CONTENTS</a:t>
            </a:r>
            <a:endParaRPr lang="zh-CN" altLang="en-US" sz="3200" b="1" dirty="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55A69780-607D-4A4D-AAE4-5119BDE1499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8228" r="53335" b="23530"/>
          <a:stretch/>
        </p:blipFill>
        <p:spPr>
          <a:xfrm>
            <a:off x="-2512331" y="1582393"/>
            <a:ext cx="3200275" cy="3308454"/>
          </a:xfrm>
          <a:prstGeom prst="rect">
            <a:avLst/>
          </a:prstGeom>
        </p:spPr>
      </p:pic>
      <p:grpSp>
        <p:nvGrpSpPr>
          <p:cNvPr id="11" name="组合 10">
            <a:extLst>
              <a:ext uri="{FF2B5EF4-FFF2-40B4-BE49-F238E27FC236}">
                <a16:creationId xmlns:a16="http://schemas.microsoft.com/office/drawing/2014/main" id="{38040278-4FF5-46AB-9D88-4103576425E5}"/>
              </a:ext>
            </a:extLst>
          </p:cNvPr>
          <p:cNvGrpSpPr/>
          <p:nvPr/>
        </p:nvGrpSpPr>
        <p:grpSpPr>
          <a:xfrm>
            <a:off x="1377469" y="2458277"/>
            <a:ext cx="2733917" cy="2774225"/>
            <a:chOff x="1377469" y="2458277"/>
            <a:chExt cx="2733917" cy="2774225"/>
          </a:xfrm>
        </p:grpSpPr>
        <p:sp>
          <p:nvSpPr>
            <p:cNvPr id="80" name="矩形 79"/>
            <p:cNvSpPr/>
            <p:nvPr/>
          </p:nvSpPr>
          <p:spPr>
            <a:xfrm>
              <a:off x="1377469" y="4200981"/>
              <a:ext cx="2733917" cy="584775"/>
            </a:xfrm>
            <a:prstGeom prst="rect">
              <a:avLst/>
            </a:prstGeom>
          </p:spPr>
          <p:txBody>
            <a:bodyPr wrap="square">
              <a:spAutoFit/>
            </a:bodyPr>
            <a:lstStyle/>
            <a:p>
              <a:pPr algn="ctr"/>
              <a:r>
                <a:rPr lang="en-US" altLang="zh-CN" sz="3200" b="1" dirty="0">
                  <a:latin typeface="微软雅黑" panose="020B0503020204020204" pitchFamily="34" charset="-122"/>
                  <a:ea typeface="微软雅黑" panose="020B0503020204020204" pitchFamily="34" charset="-122"/>
                </a:rPr>
                <a:t>PART 01</a:t>
              </a:r>
              <a:endParaRPr lang="zh-CN" altLang="en-US" sz="3200" b="1" dirty="0">
                <a:latin typeface="微软雅黑" panose="020B0503020204020204" pitchFamily="34" charset="-122"/>
                <a:ea typeface="微软雅黑" panose="020B0503020204020204" pitchFamily="34" charset="-122"/>
              </a:endParaRPr>
            </a:p>
          </p:txBody>
        </p:sp>
        <p:sp>
          <p:nvSpPr>
            <p:cNvPr id="82" name="矩形 81"/>
            <p:cNvSpPr/>
            <p:nvPr/>
          </p:nvSpPr>
          <p:spPr>
            <a:xfrm>
              <a:off x="1768869" y="4709282"/>
              <a:ext cx="1980029" cy="523220"/>
            </a:xfrm>
            <a:prstGeom prst="rect">
              <a:avLst/>
            </a:prstGeom>
          </p:spPr>
          <p:txBody>
            <a:bodyPr wrap="none">
              <a:spAutoFit/>
            </a:bodyPr>
            <a:lstStyle/>
            <a:p>
              <a:pPr algn="ctr"/>
              <a:r>
                <a:rPr lang="zh-CN" altLang="en-US" sz="2800" b="1" dirty="0">
                  <a:latin typeface="微软雅黑" panose="020B0503020204020204" pitchFamily="34" charset="-122"/>
                  <a:ea typeface="微软雅黑" panose="020B0503020204020204" pitchFamily="34" charset="-122"/>
                </a:rPr>
                <a:t>请输入标题</a:t>
              </a:r>
              <a:endParaRPr lang="zh-CN" altLang="en-US" sz="2800" b="1" dirty="0"/>
            </a:p>
          </p:txBody>
        </p:sp>
        <p:pic>
          <p:nvPicPr>
            <p:cNvPr id="32" name="图片 31">
              <a:extLst>
                <a:ext uri="{FF2B5EF4-FFF2-40B4-BE49-F238E27FC236}">
                  <a16:creationId xmlns:a16="http://schemas.microsoft.com/office/drawing/2014/main" id="{D966FD1D-1E93-4FF5-9CCF-09CA1A59505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7290" t="21898" r="1804" b="24851"/>
            <a:stretch/>
          </p:blipFill>
          <p:spPr>
            <a:xfrm>
              <a:off x="1899673" y="2458277"/>
              <a:ext cx="1488137" cy="1556687"/>
            </a:xfrm>
            <a:prstGeom prst="rect">
              <a:avLst/>
            </a:prstGeom>
          </p:spPr>
        </p:pic>
      </p:grpSp>
      <p:grpSp>
        <p:nvGrpSpPr>
          <p:cNvPr id="12" name="组合 11">
            <a:extLst>
              <a:ext uri="{FF2B5EF4-FFF2-40B4-BE49-F238E27FC236}">
                <a16:creationId xmlns:a16="http://schemas.microsoft.com/office/drawing/2014/main" id="{F2E6B7AA-31F4-499E-B48E-AA3BBEAB88C9}"/>
              </a:ext>
            </a:extLst>
          </p:cNvPr>
          <p:cNvGrpSpPr/>
          <p:nvPr/>
        </p:nvGrpSpPr>
        <p:grpSpPr>
          <a:xfrm>
            <a:off x="5102019" y="2458277"/>
            <a:ext cx="1999370" cy="2757138"/>
            <a:chOff x="5102019" y="2458277"/>
            <a:chExt cx="1999370" cy="2757138"/>
          </a:xfrm>
        </p:grpSpPr>
        <p:sp>
          <p:nvSpPr>
            <p:cNvPr id="150" name="矩形 149"/>
            <p:cNvSpPr/>
            <p:nvPr/>
          </p:nvSpPr>
          <p:spPr>
            <a:xfrm>
              <a:off x="5102019" y="4195039"/>
              <a:ext cx="1899046" cy="584775"/>
            </a:xfrm>
            <a:prstGeom prst="rect">
              <a:avLst/>
            </a:prstGeom>
          </p:spPr>
          <p:txBody>
            <a:bodyPr wrap="none">
              <a:spAutoFit/>
            </a:bodyPr>
            <a:lstStyle/>
            <a:p>
              <a:pPr algn="ctr"/>
              <a:r>
                <a:rPr lang="en-US" altLang="zh-CN" sz="3200" b="1" dirty="0">
                  <a:latin typeface="微软雅黑" panose="020B0503020204020204" pitchFamily="34" charset="-122"/>
                  <a:ea typeface="微软雅黑" panose="020B0503020204020204" pitchFamily="34" charset="-122"/>
                </a:rPr>
                <a:t>PART 01</a:t>
              </a:r>
              <a:endParaRPr lang="zh-CN" altLang="en-US" sz="3200" b="1" dirty="0">
                <a:latin typeface="微软雅黑" panose="020B0503020204020204" pitchFamily="34" charset="-122"/>
                <a:ea typeface="微软雅黑" panose="020B0503020204020204" pitchFamily="34" charset="-122"/>
              </a:endParaRPr>
            </a:p>
          </p:txBody>
        </p:sp>
        <p:sp>
          <p:nvSpPr>
            <p:cNvPr id="153" name="矩形 152"/>
            <p:cNvSpPr/>
            <p:nvPr/>
          </p:nvSpPr>
          <p:spPr>
            <a:xfrm>
              <a:off x="5121360" y="4692195"/>
              <a:ext cx="1980029" cy="523220"/>
            </a:xfrm>
            <a:prstGeom prst="rect">
              <a:avLst/>
            </a:prstGeom>
          </p:spPr>
          <p:txBody>
            <a:bodyPr wrap="none">
              <a:spAutoFit/>
            </a:bodyPr>
            <a:lstStyle/>
            <a:p>
              <a:pPr algn="ctr"/>
              <a:r>
                <a:rPr lang="zh-CN" altLang="en-US" sz="2800" b="1" dirty="0">
                  <a:latin typeface="微软雅黑" panose="020B0503020204020204" pitchFamily="34" charset="-122"/>
                  <a:ea typeface="微软雅黑" panose="020B0503020204020204" pitchFamily="34" charset="-122"/>
                </a:rPr>
                <a:t>请输入标题</a:t>
              </a:r>
              <a:endParaRPr lang="zh-CN" altLang="en-US" sz="2800" b="1" dirty="0"/>
            </a:p>
          </p:txBody>
        </p:sp>
        <p:pic>
          <p:nvPicPr>
            <p:cNvPr id="33" name="图片 32">
              <a:extLst>
                <a:ext uri="{FF2B5EF4-FFF2-40B4-BE49-F238E27FC236}">
                  <a16:creationId xmlns:a16="http://schemas.microsoft.com/office/drawing/2014/main" id="{A2F622CA-BD63-4968-9BC7-B86192AD328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7290" t="21898" r="1804" b="24851"/>
            <a:stretch/>
          </p:blipFill>
          <p:spPr>
            <a:xfrm>
              <a:off x="5307473" y="2458277"/>
              <a:ext cx="1488137" cy="1556687"/>
            </a:xfrm>
            <a:prstGeom prst="rect">
              <a:avLst/>
            </a:prstGeom>
          </p:spPr>
        </p:pic>
      </p:grpSp>
      <p:grpSp>
        <p:nvGrpSpPr>
          <p:cNvPr id="13" name="组合 12">
            <a:extLst>
              <a:ext uri="{FF2B5EF4-FFF2-40B4-BE49-F238E27FC236}">
                <a16:creationId xmlns:a16="http://schemas.microsoft.com/office/drawing/2014/main" id="{D8650881-B3F0-4474-BD9E-223641229F1D}"/>
              </a:ext>
            </a:extLst>
          </p:cNvPr>
          <p:cNvGrpSpPr/>
          <p:nvPr/>
        </p:nvGrpSpPr>
        <p:grpSpPr>
          <a:xfrm>
            <a:off x="8291322" y="2458277"/>
            <a:ext cx="1980029" cy="2778560"/>
            <a:chOff x="8291322" y="2458277"/>
            <a:chExt cx="1980029" cy="2778560"/>
          </a:xfrm>
        </p:grpSpPr>
        <p:sp>
          <p:nvSpPr>
            <p:cNvPr id="151" name="矩形 150"/>
            <p:cNvSpPr/>
            <p:nvPr/>
          </p:nvSpPr>
          <p:spPr>
            <a:xfrm>
              <a:off x="8341043" y="4195039"/>
              <a:ext cx="1899046" cy="584775"/>
            </a:xfrm>
            <a:prstGeom prst="rect">
              <a:avLst/>
            </a:prstGeom>
          </p:spPr>
          <p:txBody>
            <a:bodyPr wrap="none">
              <a:spAutoFit/>
            </a:bodyPr>
            <a:lstStyle/>
            <a:p>
              <a:pPr algn="ctr"/>
              <a:r>
                <a:rPr lang="en-US" altLang="zh-CN" sz="3200" b="1" dirty="0">
                  <a:latin typeface="微软雅黑" panose="020B0503020204020204" pitchFamily="34" charset="-122"/>
                  <a:ea typeface="微软雅黑" panose="020B0503020204020204" pitchFamily="34" charset="-122"/>
                </a:rPr>
                <a:t>PART 01</a:t>
              </a:r>
              <a:endParaRPr lang="zh-CN" altLang="en-US" sz="3200" b="1" dirty="0">
                <a:latin typeface="微软雅黑" panose="020B0503020204020204" pitchFamily="34" charset="-122"/>
                <a:ea typeface="微软雅黑" panose="020B0503020204020204" pitchFamily="34" charset="-122"/>
              </a:endParaRPr>
            </a:p>
          </p:txBody>
        </p:sp>
        <p:sp>
          <p:nvSpPr>
            <p:cNvPr id="154" name="矩形 153"/>
            <p:cNvSpPr/>
            <p:nvPr/>
          </p:nvSpPr>
          <p:spPr>
            <a:xfrm>
              <a:off x="8291322" y="4713617"/>
              <a:ext cx="1980029" cy="523220"/>
            </a:xfrm>
            <a:prstGeom prst="rect">
              <a:avLst/>
            </a:prstGeom>
          </p:spPr>
          <p:txBody>
            <a:bodyPr wrap="none">
              <a:spAutoFit/>
            </a:bodyPr>
            <a:lstStyle/>
            <a:p>
              <a:pPr algn="ctr"/>
              <a:r>
                <a:rPr lang="zh-CN" altLang="en-US" sz="2800" b="1" dirty="0">
                  <a:latin typeface="微软雅黑" panose="020B0503020204020204" pitchFamily="34" charset="-122"/>
                  <a:ea typeface="微软雅黑" panose="020B0503020204020204" pitchFamily="34" charset="-122"/>
                </a:rPr>
                <a:t>请输入标题</a:t>
              </a:r>
              <a:endParaRPr lang="zh-CN" altLang="en-US" sz="2800" b="1" dirty="0"/>
            </a:p>
          </p:txBody>
        </p:sp>
        <p:pic>
          <p:nvPicPr>
            <p:cNvPr id="34" name="图片 33">
              <a:extLst>
                <a:ext uri="{FF2B5EF4-FFF2-40B4-BE49-F238E27FC236}">
                  <a16:creationId xmlns:a16="http://schemas.microsoft.com/office/drawing/2014/main" id="{6160D86B-2B89-4EEA-9252-DF14567CAB7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7290" t="21898" r="1804" b="24851"/>
            <a:stretch/>
          </p:blipFill>
          <p:spPr>
            <a:xfrm>
              <a:off x="8559145" y="2458277"/>
              <a:ext cx="1488137" cy="1556687"/>
            </a:xfrm>
            <a:prstGeom prst="rect">
              <a:avLst/>
            </a:prstGeom>
          </p:spPr>
        </p:pic>
      </p:grpSp>
    </p:spTree>
    <p:extLst>
      <p:ext uri="{BB962C8B-B14F-4D97-AF65-F5344CB8AC3E}">
        <p14:creationId xmlns:p14="http://schemas.microsoft.com/office/powerpoint/2010/main" val="135043740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17969" t="5429" r="6850" b="17492"/>
          <a:stretch/>
        </p:blipFill>
        <p:spPr>
          <a:xfrm rot="16200000" flipH="1">
            <a:off x="-336524" y="346427"/>
            <a:ext cx="1046707" cy="594338"/>
          </a:xfrm>
          <a:prstGeom prst="rect">
            <a:avLst/>
          </a:prstGeom>
        </p:spPr>
      </p:pic>
      <p:pic>
        <p:nvPicPr>
          <p:cNvPr id="7" name="图片 6"/>
          <p:cNvPicPr>
            <a:picLocks noChangeAspect="1"/>
          </p:cNvPicPr>
          <p:nvPr/>
        </p:nvPicPr>
        <p:blipFill>
          <a:blip r:embed="rId5"/>
          <a:stretch>
            <a:fillRect/>
          </a:stretch>
        </p:blipFill>
        <p:spPr>
          <a:xfrm rot="13500000" flipH="1">
            <a:off x="-456007" y="567812"/>
            <a:ext cx="912015" cy="871026"/>
          </a:xfrm>
          <a:prstGeom prst="rect">
            <a:avLst/>
          </a:prstGeom>
        </p:spPr>
      </p:pic>
      <p:sp>
        <p:nvSpPr>
          <p:cNvPr id="8" name="文本框 7"/>
          <p:cNvSpPr txBox="1"/>
          <p:nvPr/>
        </p:nvSpPr>
        <p:spPr>
          <a:xfrm>
            <a:off x="4978907" y="1111813"/>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grpSp>
        <p:nvGrpSpPr>
          <p:cNvPr id="36" name="组合 35"/>
          <p:cNvGrpSpPr/>
          <p:nvPr/>
        </p:nvGrpSpPr>
        <p:grpSpPr>
          <a:xfrm>
            <a:off x="7369702" y="2364737"/>
            <a:ext cx="3284874" cy="885996"/>
            <a:chOff x="7412307" y="2580637"/>
            <a:chExt cx="3284874" cy="885996"/>
          </a:xfrm>
        </p:grpSpPr>
        <p:sp>
          <p:nvSpPr>
            <p:cNvPr id="15" name="矩形 14"/>
            <p:cNvSpPr/>
            <p:nvPr/>
          </p:nvSpPr>
          <p:spPr>
            <a:xfrm>
              <a:off x="7412307" y="2580637"/>
              <a:ext cx="3284874" cy="523220"/>
            </a:xfrm>
            <a:prstGeom prst="rect">
              <a:avLst/>
            </a:prstGeom>
          </p:spPr>
          <p:txBody>
            <a:bodyPr wrap="none">
              <a:spAutoFit/>
            </a:bodyPr>
            <a:lstStyle/>
            <a:p>
              <a:r>
                <a:rPr lang="zh-CN" altLang="en-US" sz="2800" b="1" dirty="0">
                  <a:latin typeface="微软雅黑" panose="020B0503020204020204" pitchFamily="34" charset="-122"/>
                  <a:ea typeface="微软雅黑" panose="020B0503020204020204" pitchFamily="34" charset="-122"/>
                </a:rPr>
                <a:t>ENTER</a:t>
              </a:r>
              <a:r>
                <a:rPr lang="en-US" altLang="zh-CN" sz="2800" b="1" dirty="0">
                  <a:latin typeface="微软雅黑" panose="020B0503020204020204" pitchFamily="34" charset="-122"/>
                  <a:ea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rPr>
                <a:t>THE TITLE</a:t>
              </a:r>
            </a:p>
          </p:txBody>
        </p:sp>
        <p:sp>
          <p:nvSpPr>
            <p:cNvPr id="16" name="矩形 15"/>
            <p:cNvSpPr/>
            <p:nvPr/>
          </p:nvSpPr>
          <p:spPr>
            <a:xfrm>
              <a:off x="8882261" y="3158856"/>
              <a:ext cx="1814920"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rPr>
                <a:t>关键数据</a:t>
              </a:r>
              <a:r>
                <a:rPr lang="en-US" altLang="zh-CN" sz="1400" b="1" dirty="0">
                  <a:latin typeface="微软雅黑" panose="020B0503020204020204" pitchFamily="34" charset="-122"/>
                  <a:ea typeface="微软雅黑" panose="020B0503020204020204" pitchFamily="34" charset="-122"/>
                </a:rPr>
                <a:t>or</a:t>
              </a:r>
              <a:r>
                <a:rPr lang="zh-CN" altLang="en-US" sz="1400" b="1" dirty="0">
                  <a:latin typeface="微软雅黑" panose="020B0503020204020204" pitchFamily="34" charset="-122"/>
                  <a:ea typeface="微软雅黑" panose="020B0503020204020204" pitchFamily="34" charset="-122"/>
                </a:rPr>
                <a:t>重点介绍</a:t>
              </a:r>
            </a:p>
          </p:txBody>
        </p:sp>
      </p:grpSp>
      <p:grpSp>
        <p:nvGrpSpPr>
          <p:cNvPr id="37" name="组合 36"/>
          <p:cNvGrpSpPr/>
          <p:nvPr/>
        </p:nvGrpSpPr>
        <p:grpSpPr>
          <a:xfrm>
            <a:off x="6886008" y="3622850"/>
            <a:ext cx="3698714" cy="1661672"/>
            <a:chOff x="6928613" y="3838750"/>
            <a:chExt cx="3698714" cy="1661672"/>
          </a:xfrm>
        </p:grpSpPr>
        <p:sp>
          <p:nvSpPr>
            <p:cNvPr id="10" name="圆角矩形 9"/>
            <p:cNvSpPr/>
            <p:nvPr/>
          </p:nvSpPr>
          <p:spPr>
            <a:xfrm>
              <a:off x="6928613" y="3865052"/>
              <a:ext cx="1544320" cy="587805"/>
            </a:xfrm>
            <a:prstGeom prst="roundRect">
              <a:avLst>
                <a:gd name="adj" fmla="val 4035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9083007" y="3865052"/>
              <a:ext cx="1544320" cy="587805"/>
            </a:xfrm>
            <a:prstGeom prst="roundRect">
              <a:avLst>
                <a:gd name="adj" fmla="val 4035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9083007" y="4856237"/>
              <a:ext cx="1544320" cy="587805"/>
            </a:xfrm>
            <a:prstGeom prst="roundRect">
              <a:avLst>
                <a:gd name="adj" fmla="val 4035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6928613" y="4856237"/>
              <a:ext cx="1544320" cy="587805"/>
            </a:xfrm>
            <a:prstGeom prst="roundRect">
              <a:avLst>
                <a:gd name="adj" fmla="val 4035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023110" y="3838750"/>
              <a:ext cx="1368000" cy="646331"/>
            </a:xfrm>
            <a:prstGeom prst="rect">
              <a:avLst/>
            </a:prstGeom>
          </p:spPr>
          <p:txBody>
            <a:bodyPr wrap="square">
              <a:spAutoFit/>
            </a:bodyPr>
            <a:lstStyle/>
            <a:p>
              <a:pPr algn="ctr"/>
              <a:r>
                <a:rPr lang="en-US" altLang="zh-CN" sz="2400" dirty="0">
                  <a:solidFill>
                    <a:srgbClr val="92D050"/>
                  </a:solidFill>
                  <a:latin typeface="Impact" panose="020B0806030902050204" pitchFamily="34" charset="0"/>
                  <a:ea typeface="微软雅黑" panose="020B0503020204020204" pitchFamily="34" charset="-122"/>
                </a:rPr>
                <a:t>¥75,000</a:t>
              </a:r>
            </a:p>
            <a:p>
              <a:pPr algn="dist"/>
              <a:r>
                <a:rPr lang="zh-CN" altLang="en-US" sz="1200" dirty="0">
                  <a:solidFill>
                    <a:schemeClr val="bg1">
                      <a:lumMod val="75000"/>
                    </a:schemeClr>
                  </a:solidFill>
                  <a:latin typeface="微软雅黑" panose="020B0503020204020204" pitchFamily="34" charset="-122"/>
                  <a:ea typeface="微软雅黑" panose="020B0503020204020204" pitchFamily="34" charset="-122"/>
                </a:rPr>
                <a:t>关键数据</a:t>
              </a:r>
              <a:endParaRPr lang="zh-CN" altLang="en-US" sz="1200" dirty="0">
                <a:solidFill>
                  <a:schemeClr val="bg1">
                    <a:lumMod val="75000"/>
                  </a:schemeClr>
                </a:solidFill>
                <a:latin typeface="Impact" panose="020B0806030902050204" pitchFamily="34" charset="0"/>
                <a:ea typeface="微软雅黑" panose="020B0503020204020204" pitchFamily="34" charset="-122"/>
              </a:endParaRPr>
            </a:p>
          </p:txBody>
        </p:sp>
        <p:sp>
          <p:nvSpPr>
            <p:cNvPr id="18" name="矩形 17"/>
            <p:cNvSpPr/>
            <p:nvPr/>
          </p:nvSpPr>
          <p:spPr>
            <a:xfrm>
              <a:off x="7032429" y="4854091"/>
              <a:ext cx="1368000" cy="646331"/>
            </a:xfrm>
            <a:prstGeom prst="rect">
              <a:avLst/>
            </a:prstGeom>
          </p:spPr>
          <p:txBody>
            <a:bodyPr wrap="square">
              <a:spAutoFit/>
            </a:bodyPr>
            <a:lstStyle/>
            <a:p>
              <a:pPr algn="ctr"/>
              <a:r>
                <a:rPr lang="en-US" altLang="zh-CN" sz="2400" dirty="0">
                  <a:solidFill>
                    <a:srgbClr val="92D050"/>
                  </a:solidFill>
                  <a:latin typeface="Impact" panose="020B0806030902050204" pitchFamily="34" charset="0"/>
                  <a:ea typeface="微软雅黑" panose="020B0503020204020204" pitchFamily="34" charset="-122"/>
                </a:rPr>
                <a:t>¥75,000</a:t>
              </a:r>
            </a:p>
            <a:p>
              <a:pPr algn="dist"/>
              <a:r>
                <a:rPr lang="zh-CN" altLang="en-US" sz="1200" dirty="0">
                  <a:solidFill>
                    <a:schemeClr val="bg1">
                      <a:lumMod val="75000"/>
                    </a:schemeClr>
                  </a:solidFill>
                  <a:latin typeface="微软雅黑" panose="020B0503020204020204" pitchFamily="34" charset="-122"/>
                  <a:ea typeface="微软雅黑" panose="020B0503020204020204" pitchFamily="34" charset="-122"/>
                </a:rPr>
                <a:t>关键数据</a:t>
              </a:r>
              <a:endParaRPr lang="zh-CN" altLang="en-US" sz="1200" dirty="0">
                <a:solidFill>
                  <a:schemeClr val="bg1">
                    <a:lumMod val="75000"/>
                  </a:schemeClr>
                </a:solidFill>
                <a:latin typeface="Impact" panose="020B0806030902050204" pitchFamily="34" charset="0"/>
                <a:ea typeface="微软雅黑" panose="020B0503020204020204" pitchFamily="34" charset="-122"/>
              </a:endParaRPr>
            </a:p>
          </p:txBody>
        </p:sp>
        <p:sp>
          <p:nvSpPr>
            <p:cNvPr id="19" name="矩形 18"/>
            <p:cNvSpPr/>
            <p:nvPr/>
          </p:nvSpPr>
          <p:spPr>
            <a:xfrm>
              <a:off x="9187101" y="4848824"/>
              <a:ext cx="1368000" cy="646331"/>
            </a:xfrm>
            <a:prstGeom prst="rect">
              <a:avLst/>
            </a:prstGeom>
          </p:spPr>
          <p:txBody>
            <a:bodyPr wrap="square">
              <a:spAutoFit/>
            </a:bodyPr>
            <a:lstStyle/>
            <a:p>
              <a:pPr algn="ctr"/>
              <a:r>
                <a:rPr lang="en-US" altLang="zh-CN" sz="2400" dirty="0">
                  <a:solidFill>
                    <a:srgbClr val="92D050"/>
                  </a:solidFill>
                  <a:latin typeface="Impact" panose="020B0806030902050204" pitchFamily="34" charset="0"/>
                  <a:ea typeface="微软雅黑" panose="020B0503020204020204" pitchFamily="34" charset="-122"/>
                </a:rPr>
                <a:t>¥75,000</a:t>
              </a:r>
            </a:p>
            <a:p>
              <a:pPr algn="dist"/>
              <a:r>
                <a:rPr lang="zh-CN" altLang="en-US" sz="1200" dirty="0">
                  <a:solidFill>
                    <a:schemeClr val="bg1">
                      <a:lumMod val="75000"/>
                    </a:schemeClr>
                  </a:solidFill>
                  <a:latin typeface="微软雅黑" panose="020B0503020204020204" pitchFamily="34" charset="-122"/>
                  <a:ea typeface="微软雅黑" panose="020B0503020204020204" pitchFamily="34" charset="-122"/>
                </a:rPr>
                <a:t>关键数据</a:t>
              </a:r>
              <a:endParaRPr lang="zh-CN" altLang="en-US" sz="1200" dirty="0">
                <a:solidFill>
                  <a:schemeClr val="bg1">
                    <a:lumMod val="75000"/>
                  </a:schemeClr>
                </a:solidFill>
                <a:latin typeface="Impact" panose="020B0806030902050204" pitchFamily="34" charset="0"/>
                <a:ea typeface="微软雅黑" panose="020B0503020204020204" pitchFamily="34" charset="-122"/>
              </a:endParaRPr>
            </a:p>
          </p:txBody>
        </p:sp>
        <p:sp>
          <p:nvSpPr>
            <p:cNvPr id="20" name="矩形 19"/>
            <p:cNvSpPr/>
            <p:nvPr/>
          </p:nvSpPr>
          <p:spPr>
            <a:xfrm>
              <a:off x="9181118" y="3838750"/>
              <a:ext cx="1368000" cy="646331"/>
            </a:xfrm>
            <a:prstGeom prst="rect">
              <a:avLst/>
            </a:prstGeom>
          </p:spPr>
          <p:txBody>
            <a:bodyPr wrap="square">
              <a:spAutoFit/>
            </a:bodyPr>
            <a:lstStyle/>
            <a:p>
              <a:pPr algn="ctr"/>
              <a:r>
                <a:rPr lang="en-US" altLang="zh-CN" sz="2400" dirty="0">
                  <a:solidFill>
                    <a:srgbClr val="92D050"/>
                  </a:solidFill>
                  <a:latin typeface="Impact" panose="020B0806030902050204" pitchFamily="34" charset="0"/>
                  <a:ea typeface="微软雅黑" panose="020B0503020204020204" pitchFamily="34" charset="-122"/>
                </a:rPr>
                <a:t>¥75,000</a:t>
              </a:r>
            </a:p>
            <a:p>
              <a:pPr algn="dist"/>
              <a:r>
                <a:rPr lang="zh-CN" altLang="en-US" sz="1200" dirty="0">
                  <a:solidFill>
                    <a:schemeClr val="bg1">
                      <a:lumMod val="75000"/>
                    </a:schemeClr>
                  </a:solidFill>
                  <a:latin typeface="微软雅黑" panose="020B0503020204020204" pitchFamily="34" charset="-122"/>
                  <a:ea typeface="微软雅黑" panose="020B0503020204020204" pitchFamily="34" charset="-122"/>
                </a:rPr>
                <a:t>关键数据</a:t>
              </a:r>
              <a:endParaRPr lang="zh-CN" altLang="en-US" sz="1200" dirty="0">
                <a:solidFill>
                  <a:schemeClr val="bg1">
                    <a:lumMod val="75000"/>
                  </a:schemeClr>
                </a:solidFill>
                <a:latin typeface="Impact" panose="020B0806030902050204" pitchFamily="34" charset="0"/>
                <a:ea typeface="微软雅黑" panose="020B0503020204020204" pitchFamily="34" charset="-122"/>
              </a:endParaRPr>
            </a:p>
          </p:txBody>
        </p:sp>
      </p:grpSp>
      <p:sp>
        <p:nvSpPr>
          <p:cNvPr id="21" name="Rectangle 1"/>
          <p:cNvSpPr>
            <a:spLocks noChangeArrowheads="1"/>
          </p:cNvSpPr>
          <p:nvPr/>
        </p:nvSpPr>
        <p:spPr bwMode="auto">
          <a:xfrm>
            <a:off x="1490479" y="4204527"/>
            <a:ext cx="4605521"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25000"/>
              </a:lnSpc>
            </a:pPr>
            <a:r>
              <a:rPr lang="zh-CN" altLang="en-US" sz="1400" dirty="0">
                <a:solidFill>
                  <a:schemeClr val="tx1">
                    <a:lumMod val="75000"/>
                    <a:lumOff val="25000"/>
                  </a:schemeClr>
                </a:solidFill>
                <a:latin typeface="Microsoft YaHei" panose="020B0503020204020204" pitchFamily="34" charset="-122"/>
                <a:ea typeface="Microsoft YaHei" panose="020B0503020204020204" pitchFamily="34" charset="-122"/>
              </a:rPr>
              <a:t>文字介绍：</a:t>
            </a:r>
            <a:r>
              <a:rPr lang="en-US" altLang="zh-CN" sz="14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 Keep trying no matter how hard it seems. It will get easier keep trying no matter how hard it seems. It will get easier</a:t>
            </a:r>
            <a:endParaRPr lang="zh-CN" altLang="en-US" sz="1400" dirty="0">
              <a:solidFill>
                <a:schemeClr val="tx1">
                  <a:lumMod val="75000"/>
                  <a:lumOff val="25000"/>
                </a:schemeClr>
              </a:solidFill>
            </a:endParaRPr>
          </a:p>
        </p:txBody>
      </p:sp>
      <p:grpSp>
        <p:nvGrpSpPr>
          <p:cNvPr id="38" name="组合 37"/>
          <p:cNvGrpSpPr/>
          <p:nvPr/>
        </p:nvGrpSpPr>
        <p:grpSpPr>
          <a:xfrm>
            <a:off x="1553456" y="2138211"/>
            <a:ext cx="3892356" cy="1890175"/>
            <a:chOff x="1596061" y="2354111"/>
            <a:chExt cx="3892356" cy="1890175"/>
          </a:xfrm>
        </p:grpSpPr>
        <p:grpSp>
          <p:nvGrpSpPr>
            <p:cNvPr id="27" name="组合 26"/>
            <p:cNvGrpSpPr/>
            <p:nvPr/>
          </p:nvGrpSpPr>
          <p:grpSpPr>
            <a:xfrm>
              <a:off x="1596061" y="2688979"/>
              <a:ext cx="3892356" cy="1555307"/>
              <a:chOff x="1533084" y="2842247"/>
              <a:chExt cx="3892356" cy="1555307"/>
            </a:xfrm>
          </p:grpSpPr>
          <p:cxnSp>
            <p:nvCxnSpPr>
              <p:cNvPr id="23" name="直接连接符 22"/>
              <p:cNvCxnSpPr/>
              <p:nvPr/>
            </p:nvCxnSpPr>
            <p:spPr>
              <a:xfrm>
                <a:off x="1533084" y="2842247"/>
                <a:ext cx="389235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533084" y="3360683"/>
                <a:ext cx="389235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533084" y="3879119"/>
                <a:ext cx="389235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533084" y="4397554"/>
                <a:ext cx="389235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8" name="加号 27"/>
            <p:cNvSpPr/>
            <p:nvPr/>
          </p:nvSpPr>
          <p:spPr>
            <a:xfrm>
              <a:off x="1687786" y="2362009"/>
              <a:ext cx="191814" cy="191814"/>
            </a:xfrm>
            <a:prstGeom prst="mathPlus">
              <a:avLst>
                <a:gd name="adj1" fmla="val 526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加号 28"/>
            <p:cNvSpPr/>
            <p:nvPr/>
          </p:nvSpPr>
          <p:spPr>
            <a:xfrm>
              <a:off x="1687786" y="2869959"/>
              <a:ext cx="191814" cy="191814"/>
            </a:xfrm>
            <a:prstGeom prst="mathPlus">
              <a:avLst>
                <a:gd name="adj1" fmla="val 526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加号 29"/>
            <p:cNvSpPr/>
            <p:nvPr/>
          </p:nvSpPr>
          <p:spPr>
            <a:xfrm>
              <a:off x="1687786" y="3377909"/>
              <a:ext cx="191814" cy="191814"/>
            </a:xfrm>
            <a:prstGeom prst="mathPlus">
              <a:avLst>
                <a:gd name="adj1" fmla="val 526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加号 30"/>
            <p:cNvSpPr/>
            <p:nvPr/>
          </p:nvSpPr>
          <p:spPr>
            <a:xfrm>
              <a:off x="1687786" y="3885860"/>
              <a:ext cx="191814" cy="191814"/>
            </a:xfrm>
            <a:prstGeom prst="mathPlus">
              <a:avLst>
                <a:gd name="adj1" fmla="val 526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990294" y="2354111"/>
              <a:ext cx="1194981" cy="307777"/>
            </a:xfrm>
            <a:prstGeom prst="rect">
              <a:avLst/>
            </a:prstGeom>
          </p:spPr>
          <p:txBody>
            <a:bodyPr wrap="square">
              <a:spAutoFit/>
            </a:bodyPr>
            <a:lstStyle/>
            <a:p>
              <a:pPr algn="dist"/>
              <a:r>
                <a:rPr lang="zh-CN" altLang="en-US" sz="1400" b="1" dirty="0">
                  <a:solidFill>
                    <a:srgbClr val="92D050"/>
                  </a:solidFill>
                  <a:latin typeface="微软雅黑" panose="020B0503020204020204" pitchFamily="34" charset="-122"/>
                  <a:ea typeface="微软雅黑" panose="020B0503020204020204" pitchFamily="34" charset="-122"/>
                </a:rPr>
                <a:t>规格</a:t>
              </a:r>
              <a:r>
                <a:rPr lang="en-US" altLang="zh-CN" sz="1400" b="1" dirty="0">
                  <a:solidFill>
                    <a:srgbClr val="92D050"/>
                  </a:solidFill>
                  <a:latin typeface="微软雅黑" panose="020B0503020204020204" pitchFamily="34" charset="-122"/>
                  <a:ea typeface="微软雅黑" panose="020B0503020204020204" pitchFamily="34" charset="-122"/>
                </a:rPr>
                <a:t>&amp;</a:t>
              </a:r>
              <a:r>
                <a:rPr lang="zh-CN" altLang="en-US" sz="1400" b="1" dirty="0">
                  <a:solidFill>
                    <a:srgbClr val="92D050"/>
                  </a:solidFill>
                  <a:latin typeface="微软雅黑" panose="020B0503020204020204" pitchFamily="34" charset="-122"/>
                  <a:ea typeface="微软雅黑" panose="020B0503020204020204" pitchFamily="34" charset="-122"/>
                </a:rPr>
                <a:t>数据</a:t>
              </a:r>
              <a:endParaRPr lang="zh-CN" altLang="en-US" sz="1400" dirty="0">
                <a:solidFill>
                  <a:srgbClr val="92D050"/>
                </a:solidFill>
              </a:endParaRPr>
            </a:p>
          </p:txBody>
        </p:sp>
        <p:sp>
          <p:nvSpPr>
            <p:cNvPr id="33" name="矩形 32"/>
            <p:cNvSpPr/>
            <p:nvPr/>
          </p:nvSpPr>
          <p:spPr>
            <a:xfrm>
              <a:off x="1990294" y="2872171"/>
              <a:ext cx="1194981" cy="307777"/>
            </a:xfrm>
            <a:prstGeom prst="rect">
              <a:avLst/>
            </a:prstGeom>
          </p:spPr>
          <p:txBody>
            <a:bodyPr wrap="square">
              <a:spAutoFit/>
            </a:bodyPr>
            <a:lstStyle/>
            <a:p>
              <a:pPr algn="dist"/>
              <a:r>
                <a:rPr lang="zh-CN" altLang="en-US" sz="1400" b="1" dirty="0">
                  <a:solidFill>
                    <a:srgbClr val="92D050"/>
                  </a:solidFill>
                  <a:latin typeface="微软雅黑" panose="020B0503020204020204" pitchFamily="34" charset="-122"/>
                  <a:ea typeface="微软雅黑" panose="020B0503020204020204" pitchFamily="34" charset="-122"/>
                </a:rPr>
                <a:t>规格</a:t>
              </a:r>
              <a:r>
                <a:rPr lang="en-US" altLang="zh-CN" sz="1400" b="1" dirty="0">
                  <a:solidFill>
                    <a:srgbClr val="92D050"/>
                  </a:solidFill>
                  <a:latin typeface="微软雅黑" panose="020B0503020204020204" pitchFamily="34" charset="-122"/>
                  <a:ea typeface="微软雅黑" panose="020B0503020204020204" pitchFamily="34" charset="-122"/>
                </a:rPr>
                <a:t>&amp;</a:t>
              </a:r>
              <a:r>
                <a:rPr lang="zh-CN" altLang="en-US" sz="1400" b="1" dirty="0">
                  <a:solidFill>
                    <a:srgbClr val="92D050"/>
                  </a:solidFill>
                  <a:latin typeface="微软雅黑" panose="020B0503020204020204" pitchFamily="34" charset="-122"/>
                  <a:ea typeface="微软雅黑" panose="020B0503020204020204" pitchFamily="34" charset="-122"/>
                </a:rPr>
                <a:t>数据</a:t>
              </a:r>
              <a:endParaRPr lang="zh-CN" altLang="en-US" sz="1400" dirty="0">
                <a:solidFill>
                  <a:srgbClr val="92D050"/>
                </a:solidFill>
              </a:endParaRPr>
            </a:p>
          </p:txBody>
        </p:sp>
        <p:sp>
          <p:nvSpPr>
            <p:cNvPr id="34" name="矩形 33"/>
            <p:cNvSpPr/>
            <p:nvPr/>
          </p:nvSpPr>
          <p:spPr>
            <a:xfrm>
              <a:off x="1990294" y="3389458"/>
              <a:ext cx="1194981" cy="307777"/>
            </a:xfrm>
            <a:prstGeom prst="rect">
              <a:avLst/>
            </a:prstGeom>
          </p:spPr>
          <p:txBody>
            <a:bodyPr wrap="square">
              <a:spAutoFit/>
            </a:bodyPr>
            <a:lstStyle/>
            <a:p>
              <a:pPr algn="dist"/>
              <a:r>
                <a:rPr lang="zh-CN" altLang="en-US" sz="1400" b="1" dirty="0">
                  <a:solidFill>
                    <a:srgbClr val="92D050"/>
                  </a:solidFill>
                  <a:latin typeface="微软雅黑" panose="020B0503020204020204" pitchFamily="34" charset="-122"/>
                  <a:ea typeface="微软雅黑" panose="020B0503020204020204" pitchFamily="34" charset="-122"/>
                </a:rPr>
                <a:t>规格</a:t>
              </a:r>
              <a:r>
                <a:rPr lang="en-US" altLang="zh-CN" sz="1400" b="1" dirty="0">
                  <a:solidFill>
                    <a:srgbClr val="92D050"/>
                  </a:solidFill>
                  <a:latin typeface="微软雅黑" panose="020B0503020204020204" pitchFamily="34" charset="-122"/>
                  <a:ea typeface="微软雅黑" panose="020B0503020204020204" pitchFamily="34" charset="-122"/>
                </a:rPr>
                <a:t>&amp;</a:t>
              </a:r>
              <a:r>
                <a:rPr lang="zh-CN" altLang="en-US" sz="1400" b="1" dirty="0">
                  <a:solidFill>
                    <a:srgbClr val="92D050"/>
                  </a:solidFill>
                  <a:latin typeface="微软雅黑" panose="020B0503020204020204" pitchFamily="34" charset="-122"/>
                  <a:ea typeface="微软雅黑" panose="020B0503020204020204" pitchFamily="34" charset="-122"/>
                </a:rPr>
                <a:t>数据</a:t>
              </a:r>
              <a:endParaRPr lang="zh-CN" altLang="en-US" sz="1400" dirty="0">
                <a:solidFill>
                  <a:srgbClr val="92D050"/>
                </a:solidFill>
              </a:endParaRPr>
            </a:p>
          </p:txBody>
        </p:sp>
        <p:sp>
          <p:nvSpPr>
            <p:cNvPr id="35" name="矩形 34"/>
            <p:cNvSpPr/>
            <p:nvPr/>
          </p:nvSpPr>
          <p:spPr>
            <a:xfrm>
              <a:off x="1990294" y="3909757"/>
              <a:ext cx="1194981" cy="307777"/>
            </a:xfrm>
            <a:prstGeom prst="rect">
              <a:avLst/>
            </a:prstGeom>
          </p:spPr>
          <p:txBody>
            <a:bodyPr wrap="square">
              <a:spAutoFit/>
            </a:bodyPr>
            <a:lstStyle/>
            <a:p>
              <a:pPr algn="dist"/>
              <a:r>
                <a:rPr lang="zh-CN" altLang="en-US" sz="1400" b="1" dirty="0">
                  <a:solidFill>
                    <a:srgbClr val="92D050"/>
                  </a:solidFill>
                  <a:latin typeface="微软雅黑" panose="020B0503020204020204" pitchFamily="34" charset="-122"/>
                  <a:ea typeface="微软雅黑" panose="020B0503020204020204" pitchFamily="34" charset="-122"/>
                </a:rPr>
                <a:t>规格</a:t>
              </a:r>
              <a:r>
                <a:rPr lang="en-US" altLang="zh-CN" sz="1400" b="1" dirty="0">
                  <a:solidFill>
                    <a:srgbClr val="92D050"/>
                  </a:solidFill>
                  <a:latin typeface="微软雅黑" panose="020B0503020204020204" pitchFamily="34" charset="-122"/>
                  <a:ea typeface="微软雅黑" panose="020B0503020204020204" pitchFamily="34" charset="-122"/>
                </a:rPr>
                <a:t>&amp;</a:t>
              </a:r>
              <a:r>
                <a:rPr lang="zh-CN" altLang="en-US" sz="1400" b="1" dirty="0">
                  <a:solidFill>
                    <a:srgbClr val="92D050"/>
                  </a:solidFill>
                  <a:latin typeface="微软雅黑" panose="020B0503020204020204" pitchFamily="34" charset="-122"/>
                  <a:ea typeface="微软雅黑" panose="020B0503020204020204" pitchFamily="34" charset="-122"/>
                </a:rPr>
                <a:t>数据</a:t>
              </a:r>
              <a:endParaRPr lang="zh-CN" altLang="en-US" sz="1400" dirty="0">
                <a:solidFill>
                  <a:srgbClr val="92D050"/>
                </a:solidFill>
              </a:endParaRPr>
            </a:p>
          </p:txBody>
        </p:sp>
      </p:grpSp>
    </p:spTree>
    <p:extLst>
      <p:ext uri="{BB962C8B-B14F-4D97-AF65-F5344CB8AC3E}">
        <p14:creationId xmlns:p14="http://schemas.microsoft.com/office/powerpoint/2010/main" val="122768874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500"/>
                                        <p:tgtEl>
                                          <p:spTgt spid="3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left)">
                                      <p:cBhvr>
                                        <p:cTn id="17" dur="500"/>
                                        <p:tgtEl>
                                          <p:spTgt spid="3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336524" y="346429"/>
            <a:ext cx="1046707" cy="594338"/>
          </a:xfrm>
          <a:prstGeom prst="rect">
            <a:avLst/>
          </a:prstGeom>
        </p:spPr>
      </p:pic>
      <p:pic>
        <p:nvPicPr>
          <p:cNvPr id="9" name="图片 8"/>
          <p:cNvPicPr>
            <a:picLocks noChangeAspect="1"/>
          </p:cNvPicPr>
          <p:nvPr/>
        </p:nvPicPr>
        <p:blipFill>
          <a:blip r:embed="rId6"/>
          <a:stretch>
            <a:fillRect/>
          </a:stretch>
        </p:blipFill>
        <p:spPr>
          <a:xfrm rot="13500000" flipH="1">
            <a:off x="-456007" y="567814"/>
            <a:ext cx="912015" cy="871026"/>
          </a:xfrm>
          <a:prstGeom prst="rect">
            <a:avLst/>
          </a:prstGeom>
        </p:spPr>
      </p:pic>
      <p:sp>
        <p:nvSpPr>
          <p:cNvPr id="10" name="文本框 9"/>
          <p:cNvSpPr txBox="1"/>
          <p:nvPr/>
        </p:nvSpPr>
        <p:spPr>
          <a:xfrm>
            <a:off x="4978907" y="1003326"/>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grpSp>
        <p:nvGrpSpPr>
          <p:cNvPr id="63" name="组合 62"/>
          <p:cNvGrpSpPr/>
          <p:nvPr/>
        </p:nvGrpSpPr>
        <p:grpSpPr>
          <a:xfrm>
            <a:off x="5500948" y="1562360"/>
            <a:ext cx="6186782" cy="1015663"/>
            <a:chOff x="4308017" y="2018492"/>
            <a:chExt cx="6243313" cy="1015663"/>
          </a:xfrm>
        </p:grpSpPr>
        <p:sp>
          <p:nvSpPr>
            <p:cNvPr id="43" name="文本框 42"/>
            <p:cNvSpPr txBox="1"/>
            <p:nvPr/>
          </p:nvSpPr>
          <p:spPr>
            <a:xfrm>
              <a:off x="4308017" y="2018492"/>
              <a:ext cx="2130726" cy="1015663"/>
            </a:xfrm>
            <a:prstGeom prst="rect">
              <a:avLst/>
            </a:prstGeom>
            <a:noFill/>
          </p:spPr>
          <p:txBody>
            <a:bodyPr wrap="square" rtlCol="0">
              <a:spAutoFit/>
            </a:bodyPr>
            <a:lstStyle/>
            <a:p>
              <a:r>
                <a:rPr lang="en-US" altLang="zh-CN" sz="6000" dirty="0">
                  <a:latin typeface="Kozuka Gothic Pr6N EL" panose="020B0200000000000000" pitchFamily="34" charset="-128"/>
                  <a:ea typeface="Kozuka Gothic Pr6N EL" panose="020B0200000000000000" pitchFamily="34" charset="-128"/>
                </a:rPr>
                <a:t>[   ]</a:t>
              </a:r>
              <a:endParaRPr lang="zh-CN" altLang="en-US" sz="6000" dirty="0">
                <a:latin typeface="Kozuka Gothic Pr6N EL" panose="020B0200000000000000" pitchFamily="34" charset="-128"/>
                <a:ea typeface="Kozuka Gothic Pr6N EL" panose="020B0200000000000000" pitchFamily="34" charset="-128"/>
              </a:endParaRPr>
            </a:p>
          </p:txBody>
        </p:sp>
        <p:sp>
          <p:nvSpPr>
            <p:cNvPr id="53" name="文本框 52"/>
            <p:cNvSpPr txBox="1"/>
            <p:nvPr/>
          </p:nvSpPr>
          <p:spPr>
            <a:xfrm>
              <a:off x="4496978" y="2331250"/>
              <a:ext cx="772161"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01</a:t>
              </a:r>
              <a:endParaRPr lang="zh-CN" altLang="en-US" sz="2400" b="1" dirty="0">
                <a:latin typeface="微软雅黑" panose="020B0503020204020204" pitchFamily="34" charset="-122"/>
                <a:ea typeface="微软雅黑" panose="020B0503020204020204" pitchFamily="34" charset="-122"/>
              </a:endParaRPr>
            </a:p>
          </p:txBody>
        </p:sp>
        <p:sp>
          <p:nvSpPr>
            <p:cNvPr id="57" name="Rectangle 15"/>
            <p:cNvSpPr/>
            <p:nvPr/>
          </p:nvSpPr>
          <p:spPr>
            <a:xfrm>
              <a:off x="5616337" y="2269694"/>
              <a:ext cx="4934993" cy="584775"/>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HERE</a:t>
              </a:r>
            </a:p>
            <a:p>
              <a:pPr>
                <a:spcBef>
                  <a:spcPts val="600"/>
                </a:spcBef>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grpSp>
      <p:grpSp>
        <p:nvGrpSpPr>
          <p:cNvPr id="64" name="组合 63"/>
          <p:cNvGrpSpPr/>
          <p:nvPr/>
        </p:nvGrpSpPr>
        <p:grpSpPr>
          <a:xfrm>
            <a:off x="5500948" y="2675392"/>
            <a:ext cx="6186782" cy="1015663"/>
            <a:chOff x="4308017" y="3131524"/>
            <a:chExt cx="6243313" cy="1015663"/>
          </a:xfrm>
        </p:grpSpPr>
        <p:sp>
          <p:nvSpPr>
            <p:cNvPr id="44" name="文本框 43"/>
            <p:cNvSpPr txBox="1"/>
            <p:nvPr/>
          </p:nvSpPr>
          <p:spPr>
            <a:xfrm>
              <a:off x="4308017" y="3131524"/>
              <a:ext cx="2130726" cy="1015663"/>
            </a:xfrm>
            <a:prstGeom prst="rect">
              <a:avLst/>
            </a:prstGeom>
            <a:noFill/>
          </p:spPr>
          <p:txBody>
            <a:bodyPr wrap="square" rtlCol="0">
              <a:spAutoFit/>
            </a:bodyPr>
            <a:lstStyle/>
            <a:p>
              <a:r>
                <a:rPr lang="en-US" altLang="zh-CN" sz="6000" dirty="0">
                  <a:latin typeface="Kozuka Gothic Pr6N EL" panose="020B0200000000000000" pitchFamily="34" charset="-128"/>
                  <a:ea typeface="Kozuka Gothic Pr6N EL" panose="020B0200000000000000" pitchFamily="34" charset="-128"/>
                </a:rPr>
                <a:t>[   ]</a:t>
              </a:r>
              <a:endParaRPr lang="zh-CN" altLang="en-US" sz="6000" dirty="0">
                <a:latin typeface="Kozuka Gothic Pr6N EL" panose="020B0200000000000000" pitchFamily="34" charset="-128"/>
                <a:ea typeface="Kozuka Gothic Pr6N EL" panose="020B0200000000000000" pitchFamily="34" charset="-128"/>
              </a:endParaRPr>
            </a:p>
          </p:txBody>
        </p:sp>
        <p:sp>
          <p:nvSpPr>
            <p:cNvPr id="54" name="文本框 53"/>
            <p:cNvSpPr txBox="1"/>
            <p:nvPr/>
          </p:nvSpPr>
          <p:spPr>
            <a:xfrm>
              <a:off x="4486819" y="3472993"/>
              <a:ext cx="772161"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02</a:t>
              </a:r>
              <a:endParaRPr lang="zh-CN" altLang="en-US" sz="2400" b="1" dirty="0">
                <a:latin typeface="微软雅黑" panose="020B0503020204020204" pitchFamily="34" charset="-122"/>
                <a:ea typeface="微软雅黑" panose="020B0503020204020204" pitchFamily="34" charset="-122"/>
              </a:endParaRPr>
            </a:p>
          </p:txBody>
        </p:sp>
        <p:sp>
          <p:nvSpPr>
            <p:cNvPr id="58" name="Rectangle 15"/>
            <p:cNvSpPr/>
            <p:nvPr/>
          </p:nvSpPr>
          <p:spPr>
            <a:xfrm>
              <a:off x="5616337" y="3386838"/>
              <a:ext cx="4934993" cy="584775"/>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HERE</a:t>
              </a:r>
            </a:p>
            <a:p>
              <a:pPr>
                <a:spcBef>
                  <a:spcPts val="600"/>
                </a:spcBef>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grpSp>
      <p:grpSp>
        <p:nvGrpSpPr>
          <p:cNvPr id="65" name="组合 64"/>
          <p:cNvGrpSpPr/>
          <p:nvPr/>
        </p:nvGrpSpPr>
        <p:grpSpPr>
          <a:xfrm>
            <a:off x="5500948" y="3788424"/>
            <a:ext cx="6186782" cy="1015663"/>
            <a:chOff x="4308017" y="4244556"/>
            <a:chExt cx="6243313" cy="1015663"/>
          </a:xfrm>
        </p:grpSpPr>
        <p:sp>
          <p:nvSpPr>
            <p:cNvPr id="45" name="文本框 44"/>
            <p:cNvSpPr txBox="1"/>
            <p:nvPr/>
          </p:nvSpPr>
          <p:spPr>
            <a:xfrm>
              <a:off x="4308017" y="4244556"/>
              <a:ext cx="2130726" cy="1015663"/>
            </a:xfrm>
            <a:prstGeom prst="rect">
              <a:avLst/>
            </a:prstGeom>
            <a:noFill/>
          </p:spPr>
          <p:txBody>
            <a:bodyPr wrap="square" rtlCol="0">
              <a:spAutoFit/>
            </a:bodyPr>
            <a:lstStyle/>
            <a:p>
              <a:r>
                <a:rPr lang="en-US" altLang="zh-CN" sz="6000" dirty="0">
                  <a:latin typeface="Kozuka Gothic Pr6N EL" panose="020B0200000000000000" pitchFamily="34" charset="-128"/>
                  <a:ea typeface="Kozuka Gothic Pr6N EL" panose="020B0200000000000000" pitchFamily="34" charset="-128"/>
                </a:rPr>
                <a:t>[   ]</a:t>
              </a:r>
              <a:endParaRPr lang="zh-CN" altLang="en-US" sz="6000" dirty="0">
                <a:latin typeface="Kozuka Gothic Pr6N EL" panose="020B0200000000000000" pitchFamily="34" charset="-128"/>
                <a:ea typeface="Kozuka Gothic Pr6N EL" panose="020B0200000000000000" pitchFamily="34" charset="-128"/>
              </a:endParaRPr>
            </a:p>
          </p:txBody>
        </p:sp>
        <p:sp>
          <p:nvSpPr>
            <p:cNvPr id="55" name="文本框 54"/>
            <p:cNvSpPr txBox="1"/>
            <p:nvPr/>
          </p:nvSpPr>
          <p:spPr>
            <a:xfrm>
              <a:off x="4488542" y="4565419"/>
              <a:ext cx="772161"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03</a:t>
              </a:r>
              <a:endParaRPr lang="zh-CN" altLang="en-US" sz="2400" b="1" dirty="0">
                <a:latin typeface="微软雅黑" panose="020B0503020204020204" pitchFamily="34" charset="-122"/>
                <a:ea typeface="微软雅黑" panose="020B0503020204020204" pitchFamily="34" charset="-122"/>
              </a:endParaRPr>
            </a:p>
          </p:txBody>
        </p:sp>
        <p:sp>
          <p:nvSpPr>
            <p:cNvPr id="59" name="Rectangle 15"/>
            <p:cNvSpPr/>
            <p:nvPr/>
          </p:nvSpPr>
          <p:spPr>
            <a:xfrm>
              <a:off x="5616337" y="4503982"/>
              <a:ext cx="4934993" cy="584775"/>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HERE</a:t>
              </a:r>
            </a:p>
            <a:p>
              <a:pPr>
                <a:spcBef>
                  <a:spcPts val="600"/>
                </a:spcBef>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grpSp>
      <p:grpSp>
        <p:nvGrpSpPr>
          <p:cNvPr id="66" name="组合 65"/>
          <p:cNvGrpSpPr/>
          <p:nvPr/>
        </p:nvGrpSpPr>
        <p:grpSpPr>
          <a:xfrm>
            <a:off x="5500948" y="4901456"/>
            <a:ext cx="6186782" cy="1015663"/>
            <a:chOff x="4308017" y="5357588"/>
            <a:chExt cx="6243313" cy="1015663"/>
          </a:xfrm>
        </p:grpSpPr>
        <p:sp>
          <p:nvSpPr>
            <p:cNvPr id="46" name="文本框 45"/>
            <p:cNvSpPr txBox="1"/>
            <p:nvPr/>
          </p:nvSpPr>
          <p:spPr>
            <a:xfrm>
              <a:off x="4308017" y="5357588"/>
              <a:ext cx="2130726" cy="1015663"/>
            </a:xfrm>
            <a:prstGeom prst="rect">
              <a:avLst/>
            </a:prstGeom>
            <a:noFill/>
          </p:spPr>
          <p:txBody>
            <a:bodyPr wrap="square" rtlCol="0">
              <a:spAutoFit/>
            </a:bodyPr>
            <a:lstStyle/>
            <a:p>
              <a:r>
                <a:rPr lang="en-US" altLang="zh-CN" sz="6000" dirty="0">
                  <a:latin typeface="Kozuka Gothic Pr6N EL" panose="020B0200000000000000" pitchFamily="34" charset="-128"/>
                  <a:ea typeface="Kozuka Gothic Pr6N EL" panose="020B0200000000000000" pitchFamily="34" charset="-128"/>
                </a:rPr>
                <a:t>[   ]</a:t>
              </a:r>
              <a:endParaRPr lang="zh-CN" altLang="en-US" sz="6000" dirty="0">
                <a:latin typeface="Kozuka Gothic Pr6N EL" panose="020B0200000000000000" pitchFamily="34" charset="-128"/>
                <a:ea typeface="Kozuka Gothic Pr6N EL" panose="020B0200000000000000" pitchFamily="34" charset="-128"/>
              </a:endParaRPr>
            </a:p>
          </p:txBody>
        </p:sp>
        <p:sp>
          <p:nvSpPr>
            <p:cNvPr id="56" name="文本框 55"/>
            <p:cNvSpPr txBox="1"/>
            <p:nvPr/>
          </p:nvSpPr>
          <p:spPr>
            <a:xfrm>
              <a:off x="4496979" y="5682682"/>
              <a:ext cx="772161"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04</a:t>
              </a:r>
              <a:endParaRPr lang="zh-CN" altLang="en-US" sz="2400" b="1" dirty="0">
                <a:latin typeface="微软雅黑" panose="020B0503020204020204" pitchFamily="34" charset="-122"/>
                <a:ea typeface="微软雅黑" panose="020B0503020204020204" pitchFamily="34" charset="-122"/>
              </a:endParaRPr>
            </a:p>
          </p:txBody>
        </p:sp>
        <p:sp>
          <p:nvSpPr>
            <p:cNvPr id="60" name="Rectangle 15"/>
            <p:cNvSpPr/>
            <p:nvPr/>
          </p:nvSpPr>
          <p:spPr>
            <a:xfrm>
              <a:off x="5616337" y="5621126"/>
              <a:ext cx="4934993" cy="584775"/>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HERE</a:t>
              </a:r>
            </a:p>
            <a:p>
              <a:pPr>
                <a:spcBef>
                  <a:spcPts val="600"/>
                </a:spcBef>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grpSp>
      <p:grpSp>
        <p:nvGrpSpPr>
          <p:cNvPr id="62" name="组合 61"/>
          <p:cNvGrpSpPr/>
          <p:nvPr/>
        </p:nvGrpSpPr>
        <p:grpSpPr>
          <a:xfrm>
            <a:off x="1737619" y="2578023"/>
            <a:ext cx="2827634" cy="3056603"/>
            <a:chOff x="1231768" y="3595240"/>
            <a:chExt cx="2827634" cy="3056603"/>
          </a:xfrm>
        </p:grpSpPr>
        <p:grpSp>
          <p:nvGrpSpPr>
            <p:cNvPr id="50" name="组合 49"/>
            <p:cNvGrpSpPr/>
            <p:nvPr/>
          </p:nvGrpSpPr>
          <p:grpSpPr>
            <a:xfrm>
              <a:off x="1981200" y="3595240"/>
              <a:ext cx="1066800" cy="1089920"/>
              <a:chOff x="975360" y="3065528"/>
              <a:chExt cx="1066800" cy="1089920"/>
            </a:xfrm>
          </p:grpSpPr>
          <p:cxnSp>
            <p:nvCxnSpPr>
              <p:cNvPr id="48" name="直接连接符 47"/>
              <p:cNvCxnSpPr/>
              <p:nvPr/>
            </p:nvCxnSpPr>
            <p:spPr>
              <a:xfrm>
                <a:off x="975360" y="3065528"/>
                <a:ext cx="1066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75360" y="4155448"/>
                <a:ext cx="1066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1" name="文本框 50"/>
            <p:cNvSpPr txBox="1"/>
            <p:nvPr/>
          </p:nvSpPr>
          <p:spPr>
            <a:xfrm>
              <a:off x="1981200" y="3711762"/>
              <a:ext cx="1066800"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概要</a:t>
              </a:r>
            </a:p>
          </p:txBody>
        </p:sp>
        <p:sp>
          <p:nvSpPr>
            <p:cNvPr id="52" name="矩形 51"/>
            <p:cNvSpPr/>
            <p:nvPr/>
          </p:nvSpPr>
          <p:spPr>
            <a:xfrm>
              <a:off x="1917067" y="4289949"/>
              <a:ext cx="1174745" cy="307777"/>
            </a:xfrm>
            <a:prstGeom prst="rect">
              <a:avLst/>
            </a:prstGeom>
          </p:spPr>
          <p:txBody>
            <a:bodyPr wrap="none">
              <a:spAutoFit/>
            </a:bodyPr>
            <a:lstStyle/>
            <a:p>
              <a:pPr algn="ctr" latinLnBrk="1"/>
              <a:r>
                <a:rPr lang="en-US" altLang="zh-CN" sz="1400" b="1" dirty="0">
                  <a:latin typeface="微软雅黑" panose="020B0503020204020204" pitchFamily="34" charset="-122"/>
                  <a:ea typeface="微软雅黑" panose="020B0503020204020204" pitchFamily="34" charset="-122"/>
                </a:rPr>
                <a:t>SUMMARY</a:t>
              </a:r>
              <a:endParaRPr lang="en-US" altLang="zh-CN" sz="1400" b="1" i="0" dirty="0">
                <a:effectLst/>
                <a:latin typeface="微软雅黑" panose="020B0503020204020204" pitchFamily="34" charset="-122"/>
                <a:ea typeface="微软雅黑" panose="020B0503020204020204" pitchFamily="34" charset="-122"/>
              </a:endParaRPr>
            </a:p>
          </p:txBody>
        </p:sp>
        <p:pic>
          <p:nvPicPr>
            <p:cNvPr id="61" name="图片 6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31768" y="4597726"/>
              <a:ext cx="2827634" cy="2054117"/>
            </a:xfrm>
            <a:prstGeom prst="rect">
              <a:avLst/>
            </a:prstGeom>
          </p:spPr>
        </p:pic>
      </p:grpSp>
    </p:spTree>
    <p:extLst>
      <p:ext uri="{BB962C8B-B14F-4D97-AF65-F5344CB8AC3E}">
        <p14:creationId xmlns:p14="http://schemas.microsoft.com/office/powerpoint/2010/main" val="245237924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wipe(left)">
                                      <p:cBhvr>
                                        <p:cTn id="13" dur="500"/>
                                        <p:tgtEl>
                                          <p:spTgt spid="63"/>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left)">
                                      <p:cBhvr>
                                        <p:cTn id="21" dur="500"/>
                                        <p:tgtEl>
                                          <p:spTgt spid="6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wipe(left)">
                                      <p:cBhvr>
                                        <p:cTn id="2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17969" t="5429" r="6850" b="17492"/>
          <a:stretch/>
        </p:blipFill>
        <p:spPr>
          <a:xfrm rot="16200000" flipH="1">
            <a:off x="-336524" y="346429"/>
            <a:ext cx="1046707" cy="594338"/>
          </a:xfrm>
          <a:prstGeom prst="rect">
            <a:avLst/>
          </a:prstGeom>
        </p:spPr>
      </p:pic>
      <p:pic>
        <p:nvPicPr>
          <p:cNvPr id="7" name="图片 6"/>
          <p:cNvPicPr>
            <a:picLocks noChangeAspect="1"/>
          </p:cNvPicPr>
          <p:nvPr/>
        </p:nvPicPr>
        <p:blipFill>
          <a:blip r:embed="rId5"/>
          <a:stretch>
            <a:fillRect/>
          </a:stretch>
        </p:blipFill>
        <p:spPr>
          <a:xfrm rot="13500000" flipH="1">
            <a:off x="-456007" y="567814"/>
            <a:ext cx="912015" cy="871026"/>
          </a:xfrm>
          <a:prstGeom prst="rect">
            <a:avLst/>
          </a:prstGeom>
        </p:spPr>
      </p:pic>
      <p:sp>
        <p:nvSpPr>
          <p:cNvPr id="8" name="文本框 7"/>
          <p:cNvSpPr txBox="1"/>
          <p:nvPr/>
        </p:nvSpPr>
        <p:spPr>
          <a:xfrm>
            <a:off x="4978907" y="1003326"/>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grpSp>
        <p:nvGrpSpPr>
          <p:cNvPr id="25" name="组合 24"/>
          <p:cNvGrpSpPr/>
          <p:nvPr/>
        </p:nvGrpSpPr>
        <p:grpSpPr>
          <a:xfrm>
            <a:off x="5394518" y="2501997"/>
            <a:ext cx="5360799" cy="2884588"/>
            <a:chOff x="5343718" y="2700816"/>
            <a:chExt cx="5360799" cy="2884588"/>
          </a:xfrm>
        </p:grpSpPr>
        <p:cxnSp>
          <p:nvCxnSpPr>
            <p:cNvPr id="11" name="直接连接符 10"/>
            <p:cNvCxnSpPr/>
            <p:nvPr/>
          </p:nvCxnSpPr>
          <p:spPr>
            <a:xfrm>
              <a:off x="7834340" y="2783843"/>
              <a:ext cx="0" cy="279105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6024438" y="2700816"/>
              <a:ext cx="721360" cy="721360"/>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922883" y="2700816"/>
              <a:ext cx="721360" cy="721360"/>
            </a:xfrm>
            <a:prstGeom prst="ellipse">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15"/>
            <p:cNvSpPr/>
            <p:nvPr/>
          </p:nvSpPr>
          <p:spPr>
            <a:xfrm>
              <a:off x="5343718" y="3792423"/>
              <a:ext cx="2475382" cy="769441"/>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HERE</a:t>
              </a:r>
            </a:p>
            <a:p>
              <a:pPr>
                <a:spcBef>
                  <a:spcPts val="600"/>
                </a:spcBef>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
          <p:nvSpPr>
            <p:cNvPr id="16" name="Rectangle 15"/>
            <p:cNvSpPr/>
            <p:nvPr/>
          </p:nvSpPr>
          <p:spPr>
            <a:xfrm>
              <a:off x="5343718" y="4815963"/>
              <a:ext cx="2475382" cy="769441"/>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HERE</a:t>
              </a:r>
            </a:p>
            <a:p>
              <a:pPr>
                <a:spcBef>
                  <a:spcPts val="600"/>
                </a:spcBef>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
          <p:nvSpPr>
            <p:cNvPr id="17" name="Rectangle 15"/>
            <p:cNvSpPr/>
            <p:nvPr/>
          </p:nvSpPr>
          <p:spPr>
            <a:xfrm>
              <a:off x="8229135" y="3792423"/>
              <a:ext cx="2475382" cy="769441"/>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HERE</a:t>
              </a:r>
            </a:p>
            <a:p>
              <a:pPr>
                <a:spcBef>
                  <a:spcPts val="600"/>
                </a:spcBef>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
          <p:nvSpPr>
            <p:cNvPr id="18" name="Rectangle 15"/>
            <p:cNvSpPr/>
            <p:nvPr/>
          </p:nvSpPr>
          <p:spPr>
            <a:xfrm>
              <a:off x="8229135" y="4815963"/>
              <a:ext cx="2475382" cy="769441"/>
            </a:xfrm>
            <a:prstGeom prst="rect">
              <a:avLst/>
            </a:prstGeom>
          </p:spPr>
          <p:txBody>
            <a:bodyPr wrap="square" lIns="121920" rIns="121920" bIns="60960">
              <a:spAutoFit/>
            </a:bodyPr>
            <a:lstStyle/>
            <a:p>
              <a:pPr marL="285750" indent="-285750">
                <a:spcBef>
                  <a:spcPts val="600"/>
                </a:spcBef>
                <a:buFont typeface="Wingdings" panose="05000000000000000000" pitchFamily="2" charset="2"/>
                <a:buChar char="l"/>
              </a:pPr>
              <a:r>
                <a:rPr lang="en-US" sz="1400" b="1" dirty="0">
                  <a:latin typeface="微软雅黑" panose="020B0503020204020204" pitchFamily="34" charset="-122"/>
                  <a:ea typeface="微软雅黑" panose="020B0503020204020204" pitchFamily="34" charset="-122"/>
                </a:rPr>
                <a:t>YOUR TITLE HERE</a:t>
              </a:r>
            </a:p>
            <a:p>
              <a:pPr>
                <a:spcBef>
                  <a:spcPts val="600"/>
                </a:spcBef>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
          <p:nvSpPr>
            <p:cNvPr id="20" name="Freeform 57"/>
            <p:cNvSpPr>
              <a:spLocks noEditPoints="1"/>
            </p:cNvSpPr>
            <p:nvPr/>
          </p:nvSpPr>
          <p:spPr bwMode="auto">
            <a:xfrm>
              <a:off x="6241118" y="2917496"/>
              <a:ext cx="288000" cy="288000"/>
            </a:xfrm>
            <a:custGeom>
              <a:avLst/>
              <a:gdLst>
                <a:gd name="T0" fmla="*/ 44 w 266"/>
                <a:gd name="T1" fmla="*/ 38 h 266"/>
                <a:gd name="T2" fmla="*/ 108 w 266"/>
                <a:gd name="T3" fmla="*/ 108 h 266"/>
                <a:gd name="T4" fmla="*/ 101 w 266"/>
                <a:gd name="T5" fmla="*/ 108 h 266"/>
                <a:gd name="T6" fmla="*/ 33 w 266"/>
                <a:gd name="T7" fmla="*/ 50 h 266"/>
                <a:gd name="T8" fmla="*/ 27 w 266"/>
                <a:gd name="T9" fmla="*/ 50 h 266"/>
                <a:gd name="T10" fmla="*/ 2 w 266"/>
                <a:gd name="T11" fmla="*/ 19 h 266"/>
                <a:gd name="T12" fmla="*/ 25 w 266"/>
                <a:gd name="T13" fmla="*/ 2 h 266"/>
                <a:gd name="T14" fmla="*/ 50 w 266"/>
                <a:gd name="T15" fmla="*/ 33 h 266"/>
                <a:gd name="T16" fmla="*/ 207 w 266"/>
                <a:gd name="T17" fmla="*/ 48 h 266"/>
                <a:gd name="T18" fmla="*/ 226 w 266"/>
                <a:gd name="T19" fmla="*/ 60 h 266"/>
                <a:gd name="T20" fmla="*/ 258 w 266"/>
                <a:gd name="T21" fmla="*/ 30 h 266"/>
                <a:gd name="T22" fmla="*/ 265 w 266"/>
                <a:gd name="T23" fmla="*/ 62 h 266"/>
                <a:gd name="T24" fmla="*/ 213 w 266"/>
                <a:gd name="T25" fmla="*/ 104 h 266"/>
                <a:gd name="T26" fmla="*/ 101 w 266"/>
                <a:gd name="T27" fmla="*/ 197 h 266"/>
                <a:gd name="T28" fmla="*/ 88 w 266"/>
                <a:gd name="T29" fmla="*/ 251 h 266"/>
                <a:gd name="T30" fmla="*/ 32 w 266"/>
                <a:gd name="T31" fmla="*/ 261 h 266"/>
                <a:gd name="T32" fmla="*/ 31 w 266"/>
                <a:gd name="T33" fmla="*/ 255 h 266"/>
                <a:gd name="T34" fmla="*/ 60 w 266"/>
                <a:gd name="T35" fmla="*/ 219 h 266"/>
                <a:gd name="T36" fmla="*/ 41 w 266"/>
                <a:gd name="T37" fmla="*/ 206 h 266"/>
                <a:gd name="T38" fmla="*/ 8 w 266"/>
                <a:gd name="T39" fmla="*/ 237 h 266"/>
                <a:gd name="T40" fmla="*/ 2 w 266"/>
                <a:gd name="T41" fmla="*/ 205 h 266"/>
                <a:gd name="T42" fmla="*/ 54 w 266"/>
                <a:gd name="T43" fmla="*/ 163 h 266"/>
                <a:gd name="T44" fmla="*/ 166 w 266"/>
                <a:gd name="T45" fmla="*/ 70 h 266"/>
                <a:gd name="T46" fmla="*/ 178 w 266"/>
                <a:gd name="T47" fmla="*/ 15 h 266"/>
                <a:gd name="T48" fmla="*/ 234 w 266"/>
                <a:gd name="T49" fmla="*/ 6 h 266"/>
                <a:gd name="T50" fmla="*/ 236 w 266"/>
                <a:gd name="T51" fmla="*/ 12 h 266"/>
                <a:gd name="T52" fmla="*/ 197 w 266"/>
                <a:gd name="T53" fmla="*/ 44 h 266"/>
                <a:gd name="T54" fmla="*/ 226 w 266"/>
                <a:gd name="T55" fmla="*/ 11 h 266"/>
                <a:gd name="T56" fmla="*/ 172 w 266"/>
                <a:gd name="T57" fmla="*/ 44 h 266"/>
                <a:gd name="T58" fmla="*/ 174 w 266"/>
                <a:gd name="T59" fmla="*/ 74 h 266"/>
                <a:gd name="T60" fmla="*/ 70 w 266"/>
                <a:gd name="T61" fmla="*/ 174 h 266"/>
                <a:gd name="T62" fmla="*/ 22 w 266"/>
                <a:gd name="T63" fmla="*/ 185 h 266"/>
                <a:gd name="T64" fmla="*/ 35 w 266"/>
                <a:gd name="T65" fmla="*/ 201 h 266"/>
                <a:gd name="T66" fmla="*/ 54 w 266"/>
                <a:gd name="T67" fmla="*/ 200 h 266"/>
                <a:gd name="T68" fmla="*/ 70 w 266"/>
                <a:gd name="T69" fmla="*/ 222 h 266"/>
                <a:gd name="T70" fmla="*/ 41 w 266"/>
                <a:gd name="T71" fmla="*/ 256 h 266"/>
                <a:gd name="T72" fmla="*/ 83 w 266"/>
                <a:gd name="T73" fmla="*/ 246 h 266"/>
                <a:gd name="T74" fmla="*/ 93 w 266"/>
                <a:gd name="T75" fmla="*/ 197 h 266"/>
                <a:gd name="T76" fmla="*/ 192 w 266"/>
                <a:gd name="T77" fmla="*/ 93 h 266"/>
                <a:gd name="T78" fmla="*/ 213 w 266"/>
                <a:gd name="T79" fmla="*/ 96 h 266"/>
                <a:gd name="T80" fmla="*/ 256 w 266"/>
                <a:gd name="T81" fmla="*/ 42 h 266"/>
                <a:gd name="T82" fmla="*/ 223 w 266"/>
                <a:gd name="T83" fmla="*/ 70 h 266"/>
                <a:gd name="T84" fmla="*/ 201 w 266"/>
                <a:gd name="T85" fmla="*/ 54 h 266"/>
                <a:gd name="T86" fmla="*/ 41 w 266"/>
                <a:gd name="T87" fmla="*/ 30 h 266"/>
                <a:gd name="T88" fmla="*/ 11 w 266"/>
                <a:gd name="T89" fmla="*/ 22 h 266"/>
                <a:gd name="T90" fmla="*/ 41 w 266"/>
                <a:gd name="T91" fmla="*/ 30 h 266"/>
                <a:gd name="T92" fmla="*/ 254 w 266"/>
                <a:gd name="T93" fmla="*/ 236 h 266"/>
                <a:gd name="T94" fmla="*/ 172 w 266"/>
                <a:gd name="T95" fmla="*/ 147 h 266"/>
                <a:gd name="T96" fmla="*/ 261 w 266"/>
                <a:gd name="T97" fmla="*/ 230 h 266"/>
                <a:gd name="T98" fmla="*/ 261 w 266"/>
                <a:gd name="T99" fmla="*/ 248 h 266"/>
                <a:gd name="T100" fmla="*/ 239 w 266"/>
                <a:gd name="T101" fmla="*/ 264 h 266"/>
                <a:gd name="T102" fmla="*/ 147 w 266"/>
                <a:gd name="T103" fmla="*/ 178 h 266"/>
                <a:gd name="T104" fmla="*/ 153 w 266"/>
                <a:gd name="T105" fmla="*/ 172 h 266"/>
                <a:gd name="T106" fmla="*/ 243 w 266"/>
                <a:gd name="T107" fmla="*/ 25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6" h="266">
                  <a:moveTo>
                    <a:pt x="50" y="33"/>
                  </a:moveTo>
                  <a:cubicBezTo>
                    <a:pt x="44" y="38"/>
                    <a:pt x="44" y="38"/>
                    <a:pt x="44" y="38"/>
                  </a:cubicBezTo>
                  <a:cubicBezTo>
                    <a:pt x="108" y="101"/>
                    <a:pt x="108" y="101"/>
                    <a:pt x="108" y="101"/>
                  </a:cubicBezTo>
                  <a:cubicBezTo>
                    <a:pt x="109" y="103"/>
                    <a:pt x="109" y="106"/>
                    <a:pt x="108" y="108"/>
                  </a:cubicBezTo>
                  <a:cubicBezTo>
                    <a:pt x="106" y="108"/>
                    <a:pt x="105" y="109"/>
                    <a:pt x="104" y="109"/>
                  </a:cubicBezTo>
                  <a:cubicBezTo>
                    <a:pt x="103" y="109"/>
                    <a:pt x="102" y="108"/>
                    <a:pt x="101" y="108"/>
                  </a:cubicBezTo>
                  <a:cubicBezTo>
                    <a:pt x="38" y="44"/>
                    <a:pt x="38" y="44"/>
                    <a:pt x="38" y="44"/>
                  </a:cubicBezTo>
                  <a:cubicBezTo>
                    <a:pt x="33" y="50"/>
                    <a:pt x="33" y="50"/>
                    <a:pt x="33" y="50"/>
                  </a:cubicBezTo>
                  <a:cubicBezTo>
                    <a:pt x="32" y="50"/>
                    <a:pt x="31" y="51"/>
                    <a:pt x="30" y="51"/>
                  </a:cubicBezTo>
                  <a:cubicBezTo>
                    <a:pt x="29" y="51"/>
                    <a:pt x="28" y="50"/>
                    <a:pt x="27" y="50"/>
                  </a:cubicBezTo>
                  <a:cubicBezTo>
                    <a:pt x="2" y="25"/>
                    <a:pt x="2" y="25"/>
                    <a:pt x="2" y="25"/>
                  </a:cubicBezTo>
                  <a:cubicBezTo>
                    <a:pt x="0" y="23"/>
                    <a:pt x="0" y="21"/>
                    <a:pt x="2" y="19"/>
                  </a:cubicBezTo>
                  <a:cubicBezTo>
                    <a:pt x="19" y="2"/>
                    <a:pt x="19" y="2"/>
                    <a:pt x="19" y="2"/>
                  </a:cubicBezTo>
                  <a:cubicBezTo>
                    <a:pt x="21" y="0"/>
                    <a:pt x="23" y="0"/>
                    <a:pt x="25" y="2"/>
                  </a:cubicBezTo>
                  <a:cubicBezTo>
                    <a:pt x="50" y="27"/>
                    <a:pt x="50" y="27"/>
                    <a:pt x="50" y="27"/>
                  </a:cubicBezTo>
                  <a:cubicBezTo>
                    <a:pt x="51" y="29"/>
                    <a:pt x="51" y="31"/>
                    <a:pt x="50" y="33"/>
                  </a:cubicBezTo>
                  <a:close/>
                  <a:moveTo>
                    <a:pt x="207" y="41"/>
                  </a:moveTo>
                  <a:cubicBezTo>
                    <a:pt x="204" y="43"/>
                    <a:pt x="204" y="46"/>
                    <a:pt x="207" y="48"/>
                  </a:cubicBezTo>
                  <a:cubicBezTo>
                    <a:pt x="219" y="60"/>
                    <a:pt x="219" y="60"/>
                    <a:pt x="219" y="60"/>
                  </a:cubicBezTo>
                  <a:cubicBezTo>
                    <a:pt x="221" y="62"/>
                    <a:pt x="223" y="62"/>
                    <a:pt x="226" y="60"/>
                  </a:cubicBezTo>
                  <a:cubicBezTo>
                    <a:pt x="254" y="31"/>
                    <a:pt x="254" y="31"/>
                    <a:pt x="254" y="31"/>
                  </a:cubicBezTo>
                  <a:cubicBezTo>
                    <a:pt x="256" y="30"/>
                    <a:pt x="257" y="30"/>
                    <a:pt x="258" y="30"/>
                  </a:cubicBezTo>
                  <a:cubicBezTo>
                    <a:pt x="260" y="30"/>
                    <a:pt x="261" y="31"/>
                    <a:pt x="261" y="33"/>
                  </a:cubicBezTo>
                  <a:cubicBezTo>
                    <a:pt x="265" y="42"/>
                    <a:pt x="266" y="52"/>
                    <a:pt x="265" y="62"/>
                  </a:cubicBezTo>
                  <a:cubicBezTo>
                    <a:pt x="263" y="72"/>
                    <a:pt x="258" y="81"/>
                    <a:pt x="251" y="88"/>
                  </a:cubicBezTo>
                  <a:cubicBezTo>
                    <a:pt x="241" y="99"/>
                    <a:pt x="228" y="104"/>
                    <a:pt x="213" y="104"/>
                  </a:cubicBezTo>
                  <a:cubicBezTo>
                    <a:pt x="207" y="104"/>
                    <a:pt x="202" y="103"/>
                    <a:pt x="197" y="101"/>
                  </a:cubicBezTo>
                  <a:cubicBezTo>
                    <a:pt x="101" y="197"/>
                    <a:pt x="101" y="197"/>
                    <a:pt x="101" y="197"/>
                  </a:cubicBezTo>
                  <a:cubicBezTo>
                    <a:pt x="104" y="206"/>
                    <a:pt x="105" y="216"/>
                    <a:pt x="103" y="226"/>
                  </a:cubicBezTo>
                  <a:cubicBezTo>
                    <a:pt x="100" y="236"/>
                    <a:pt x="96" y="245"/>
                    <a:pt x="88" y="251"/>
                  </a:cubicBezTo>
                  <a:cubicBezTo>
                    <a:pt x="79" y="261"/>
                    <a:pt x="67" y="266"/>
                    <a:pt x="54" y="266"/>
                  </a:cubicBezTo>
                  <a:cubicBezTo>
                    <a:pt x="46" y="266"/>
                    <a:pt x="39" y="265"/>
                    <a:pt x="32" y="261"/>
                  </a:cubicBezTo>
                  <a:cubicBezTo>
                    <a:pt x="31" y="261"/>
                    <a:pt x="30" y="260"/>
                    <a:pt x="30" y="258"/>
                  </a:cubicBezTo>
                  <a:cubicBezTo>
                    <a:pt x="30" y="257"/>
                    <a:pt x="30" y="256"/>
                    <a:pt x="31" y="255"/>
                  </a:cubicBezTo>
                  <a:cubicBezTo>
                    <a:pt x="60" y="226"/>
                    <a:pt x="60" y="226"/>
                    <a:pt x="60" y="226"/>
                  </a:cubicBezTo>
                  <a:cubicBezTo>
                    <a:pt x="62" y="224"/>
                    <a:pt x="62" y="221"/>
                    <a:pt x="60" y="219"/>
                  </a:cubicBezTo>
                  <a:cubicBezTo>
                    <a:pt x="47" y="206"/>
                    <a:pt x="47" y="206"/>
                    <a:pt x="47" y="206"/>
                  </a:cubicBezTo>
                  <a:cubicBezTo>
                    <a:pt x="45" y="204"/>
                    <a:pt x="43" y="204"/>
                    <a:pt x="41" y="206"/>
                  </a:cubicBezTo>
                  <a:cubicBezTo>
                    <a:pt x="12" y="236"/>
                    <a:pt x="12" y="236"/>
                    <a:pt x="12" y="236"/>
                  </a:cubicBezTo>
                  <a:cubicBezTo>
                    <a:pt x="11" y="237"/>
                    <a:pt x="10" y="237"/>
                    <a:pt x="8" y="237"/>
                  </a:cubicBezTo>
                  <a:cubicBezTo>
                    <a:pt x="7" y="237"/>
                    <a:pt x="6" y="236"/>
                    <a:pt x="6" y="234"/>
                  </a:cubicBezTo>
                  <a:cubicBezTo>
                    <a:pt x="1" y="225"/>
                    <a:pt x="0" y="215"/>
                    <a:pt x="2" y="205"/>
                  </a:cubicBezTo>
                  <a:cubicBezTo>
                    <a:pt x="4" y="195"/>
                    <a:pt x="9" y="186"/>
                    <a:pt x="16" y="178"/>
                  </a:cubicBezTo>
                  <a:cubicBezTo>
                    <a:pt x="26" y="168"/>
                    <a:pt x="39" y="163"/>
                    <a:pt x="54" y="163"/>
                  </a:cubicBezTo>
                  <a:cubicBezTo>
                    <a:pt x="60" y="163"/>
                    <a:pt x="65" y="164"/>
                    <a:pt x="70" y="166"/>
                  </a:cubicBezTo>
                  <a:cubicBezTo>
                    <a:pt x="166" y="70"/>
                    <a:pt x="166" y="70"/>
                    <a:pt x="166" y="70"/>
                  </a:cubicBezTo>
                  <a:cubicBezTo>
                    <a:pt x="163" y="61"/>
                    <a:pt x="162" y="51"/>
                    <a:pt x="164" y="41"/>
                  </a:cubicBezTo>
                  <a:cubicBezTo>
                    <a:pt x="166" y="31"/>
                    <a:pt x="171" y="22"/>
                    <a:pt x="178" y="15"/>
                  </a:cubicBezTo>
                  <a:cubicBezTo>
                    <a:pt x="186" y="8"/>
                    <a:pt x="194" y="3"/>
                    <a:pt x="205" y="2"/>
                  </a:cubicBezTo>
                  <a:cubicBezTo>
                    <a:pt x="215" y="0"/>
                    <a:pt x="225" y="1"/>
                    <a:pt x="234" y="6"/>
                  </a:cubicBezTo>
                  <a:cubicBezTo>
                    <a:pt x="236" y="6"/>
                    <a:pt x="237" y="7"/>
                    <a:pt x="237" y="9"/>
                  </a:cubicBezTo>
                  <a:cubicBezTo>
                    <a:pt x="237" y="10"/>
                    <a:pt x="237" y="11"/>
                    <a:pt x="236" y="12"/>
                  </a:cubicBezTo>
                  <a:lnTo>
                    <a:pt x="207" y="41"/>
                  </a:lnTo>
                  <a:close/>
                  <a:moveTo>
                    <a:pt x="197" y="44"/>
                  </a:moveTo>
                  <a:cubicBezTo>
                    <a:pt x="197" y="41"/>
                    <a:pt x="198" y="38"/>
                    <a:pt x="201" y="35"/>
                  </a:cubicBezTo>
                  <a:cubicBezTo>
                    <a:pt x="226" y="11"/>
                    <a:pt x="226" y="11"/>
                    <a:pt x="226" y="11"/>
                  </a:cubicBezTo>
                  <a:cubicBezTo>
                    <a:pt x="210" y="6"/>
                    <a:pt x="196" y="9"/>
                    <a:pt x="184" y="21"/>
                  </a:cubicBezTo>
                  <a:cubicBezTo>
                    <a:pt x="178" y="27"/>
                    <a:pt x="174" y="35"/>
                    <a:pt x="172" y="44"/>
                  </a:cubicBezTo>
                  <a:cubicBezTo>
                    <a:pt x="170" y="53"/>
                    <a:pt x="171" y="62"/>
                    <a:pt x="174" y="70"/>
                  </a:cubicBezTo>
                  <a:cubicBezTo>
                    <a:pt x="175" y="72"/>
                    <a:pt x="175" y="73"/>
                    <a:pt x="174" y="74"/>
                  </a:cubicBezTo>
                  <a:cubicBezTo>
                    <a:pt x="74" y="174"/>
                    <a:pt x="74" y="174"/>
                    <a:pt x="74" y="174"/>
                  </a:cubicBezTo>
                  <a:cubicBezTo>
                    <a:pt x="73" y="175"/>
                    <a:pt x="71" y="175"/>
                    <a:pt x="70" y="174"/>
                  </a:cubicBezTo>
                  <a:cubicBezTo>
                    <a:pt x="65" y="172"/>
                    <a:pt x="60" y="171"/>
                    <a:pt x="54" y="171"/>
                  </a:cubicBezTo>
                  <a:cubicBezTo>
                    <a:pt x="41" y="171"/>
                    <a:pt x="31" y="176"/>
                    <a:pt x="22" y="185"/>
                  </a:cubicBezTo>
                  <a:cubicBezTo>
                    <a:pt x="10" y="196"/>
                    <a:pt x="7" y="210"/>
                    <a:pt x="11" y="225"/>
                  </a:cubicBezTo>
                  <a:cubicBezTo>
                    <a:pt x="35" y="201"/>
                    <a:pt x="35" y="201"/>
                    <a:pt x="35" y="201"/>
                  </a:cubicBezTo>
                  <a:cubicBezTo>
                    <a:pt x="37" y="198"/>
                    <a:pt x="41" y="197"/>
                    <a:pt x="44" y="197"/>
                  </a:cubicBezTo>
                  <a:cubicBezTo>
                    <a:pt x="48" y="197"/>
                    <a:pt x="51" y="198"/>
                    <a:pt x="54" y="200"/>
                  </a:cubicBezTo>
                  <a:cubicBezTo>
                    <a:pt x="66" y="213"/>
                    <a:pt x="66" y="213"/>
                    <a:pt x="66" y="213"/>
                  </a:cubicBezTo>
                  <a:cubicBezTo>
                    <a:pt x="69" y="216"/>
                    <a:pt x="70" y="219"/>
                    <a:pt x="70" y="222"/>
                  </a:cubicBezTo>
                  <a:cubicBezTo>
                    <a:pt x="70" y="226"/>
                    <a:pt x="68" y="229"/>
                    <a:pt x="66" y="232"/>
                  </a:cubicBezTo>
                  <a:cubicBezTo>
                    <a:pt x="41" y="256"/>
                    <a:pt x="41" y="256"/>
                    <a:pt x="41" y="256"/>
                  </a:cubicBezTo>
                  <a:cubicBezTo>
                    <a:pt x="49" y="259"/>
                    <a:pt x="56" y="259"/>
                    <a:pt x="63" y="257"/>
                  </a:cubicBezTo>
                  <a:cubicBezTo>
                    <a:pt x="71" y="255"/>
                    <a:pt x="77" y="251"/>
                    <a:pt x="83" y="246"/>
                  </a:cubicBezTo>
                  <a:cubicBezTo>
                    <a:pt x="89" y="240"/>
                    <a:pt x="93" y="232"/>
                    <a:pt x="95" y="223"/>
                  </a:cubicBezTo>
                  <a:cubicBezTo>
                    <a:pt x="96" y="214"/>
                    <a:pt x="96" y="205"/>
                    <a:pt x="93" y="197"/>
                  </a:cubicBezTo>
                  <a:cubicBezTo>
                    <a:pt x="92" y="195"/>
                    <a:pt x="92" y="194"/>
                    <a:pt x="93" y="192"/>
                  </a:cubicBezTo>
                  <a:cubicBezTo>
                    <a:pt x="192" y="93"/>
                    <a:pt x="192" y="93"/>
                    <a:pt x="192" y="93"/>
                  </a:cubicBezTo>
                  <a:cubicBezTo>
                    <a:pt x="194" y="92"/>
                    <a:pt x="195" y="92"/>
                    <a:pt x="197" y="93"/>
                  </a:cubicBezTo>
                  <a:cubicBezTo>
                    <a:pt x="202" y="95"/>
                    <a:pt x="207" y="96"/>
                    <a:pt x="213" y="96"/>
                  </a:cubicBezTo>
                  <a:cubicBezTo>
                    <a:pt x="226" y="96"/>
                    <a:pt x="236" y="91"/>
                    <a:pt x="245" y="83"/>
                  </a:cubicBezTo>
                  <a:cubicBezTo>
                    <a:pt x="257" y="71"/>
                    <a:pt x="260" y="57"/>
                    <a:pt x="256" y="42"/>
                  </a:cubicBezTo>
                  <a:cubicBezTo>
                    <a:pt x="232" y="66"/>
                    <a:pt x="232" y="66"/>
                    <a:pt x="232" y="66"/>
                  </a:cubicBezTo>
                  <a:cubicBezTo>
                    <a:pt x="229" y="69"/>
                    <a:pt x="226" y="70"/>
                    <a:pt x="223" y="70"/>
                  </a:cubicBezTo>
                  <a:cubicBezTo>
                    <a:pt x="219" y="70"/>
                    <a:pt x="216" y="69"/>
                    <a:pt x="213" y="66"/>
                  </a:cubicBezTo>
                  <a:cubicBezTo>
                    <a:pt x="201" y="54"/>
                    <a:pt x="201" y="54"/>
                    <a:pt x="201" y="54"/>
                  </a:cubicBezTo>
                  <a:cubicBezTo>
                    <a:pt x="198" y="51"/>
                    <a:pt x="197" y="48"/>
                    <a:pt x="197" y="44"/>
                  </a:cubicBezTo>
                  <a:close/>
                  <a:moveTo>
                    <a:pt x="41" y="30"/>
                  </a:moveTo>
                  <a:cubicBezTo>
                    <a:pt x="22" y="11"/>
                    <a:pt x="22" y="11"/>
                    <a:pt x="22" y="11"/>
                  </a:cubicBezTo>
                  <a:cubicBezTo>
                    <a:pt x="11" y="22"/>
                    <a:pt x="11" y="22"/>
                    <a:pt x="11" y="22"/>
                  </a:cubicBezTo>
                  <a:cubicBezTo>
                    <a:pt x="30" y="41"/>
                    <a:pt x="30" y="41"/>
                    <a:pt x="30" y="41"/>
                  </a:cubicBezTo>
                  <a:lnTo>
                    <a:pt x="41" y="30"/>
                  </a:lnTo>
                  <a:close/>
                  <a:moveTo>
                    <a:pt x="254" y="242"/>
                  </a:moveTo>
                  <a:cubicBezTo>
                    <a:pt x="257" y="240"/>
                    <a:pt x="257" y="238"/>
                    <a:pt x="254" y="236"/>
                  </a:cubicBezTo>
                  <a:cubicBezTo>
                    <a:pt x="172" y="153"/>
                    <a:pt x="172" y="153"/>
                    <a:pt x="172" y="153"/>
                  </a:cubicBezTo>
                  <a:cubicBezTo>
                    <a:pt x="170" y="151"/>
                    <a:pt x="170" y="149"/>
                    <a:pt x="172" y="147"/>
                  </a:cubicBezTo>
                  <a:cubicBezTo>
                    <a:pt x="174" y="145"/>
                    <a:pt x="176" y="145"/>
                    <a:pt x="178" y="147"/>
                  </a:cubicBezTo>
                  <a:cubicBezTo>
                    <a:pt x="261" y="230"/>
                    <a:pt x="261" y="230"/>
                    <a:pt x="261" y="230"/>
                  </a:cubicBezTo>
                  <a:cubicBezTo>
                    <a:pt x="263" y="232"/>
                    <a:pt x="264" y="236"/>
                    <a:pt x="264" y="239"/>
                  </a:cubicBezTo>
                  <a:cubicBezTo>
                    <a:pt x="264" y="242"/>
                    <a:pt x="263" y="246"/>
                    <a:pt x="261" y="248"/>
                  </a:cubicBezTo>
                  <a:cubicBezTo>
                    <a:pt x="249" y="261"/>
                    <a:pt x="249" y="261"/>
                    <a:pt x="249" y="261"/>
                  </a:cubicBezTo>
                  <a:cubicBezTo>
                    <a:pt x="246" y="263"/>
                    <a:pt x="243" y="264"/>
                    <a:pt x="239" y="264"/>
                  </a:cubicBezTo>
                  <a:cubicBezTo>
                    <a:pt x="236" y="264"/>
                    <a:pt x="233" y="263"/>
                    <a:pt x="230" y="261"/>
                  </a:cubicBezTo>
                  <a:cubicBezTo>
                    <a:pt x="147" y="178"/>
                    <a:pt x="147" y="178"/>
                    <a:pt x="147" y="178"/>
                  </a:cubicBezTo>
                  <a:cubicBezTo>
                    <a:pt x="145" y="176"/>
                    <a:pt x="145" y="174"/>
                    <a:pt x="147" y="172"/>
                  </a:cubicBezTo>
                  <a:cubicBezTo>
                    <a:pt x="149" y="170"/>
                    <a:pt x="151" y="170"/>
                    <a:pt x="153" y="172"/>
                  </a:cubicBezTo>
                  <a:cubicBezTo>
                    <a:pt x="236" y="255"/>
                    <a:pt x="236" y="255"/>
                    <a:pt x="236" y="255"/>
                  </a:cubicBezTo>
                  <a:cubicBezTo>
                    <a:pt x="238" y="257"/>
                    <a:pt x="241" y="257"/>
                    <a:pt x="243" y="255"/>
                  </a:cubicBezTo>
                  <a:lnTo>
                    <a:pt x="254" y="24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67"/>
            <p:cNvSpPr>
              <a:spLocks noEditPoints="1"/>
            </p:cNvSpPr>
            <p:nvPr/>
          </p:nvSpPr>
          <p:spPr bwMode="auto">
            <a:xfrm>
              <a:off x="9139563" y="2917496"/>
              <a:ext cx="288000" cy="288000"/>
            </a:xfrm>
            <a:custGeom>
              <a:avLst/>
              <a:gdLst>
                <a:gd name="T0" fmla="*/ 42 w 267"/>
                <a:gd name="T1" fmla="*/ 240 h 265"/>
                <a:gd name="T2" fmla="*/ 10 w 267"/>
                <a:gd name="T3" fmla="*/ 181 h 265"/>
                <a:gd name="T4" fmla="*/ 23 w 267"/>
                <a:gd name="T5" fmla="*/ 108 h 265"/>
                <a:gd name="T6" fmla="*/ 21 w 267"/>
                <a:gd name="T7" fmla="*/ 99 h 265"/>
                <a:gd name="T8" fmla="*/ 63 w 267"/>
                <a:gd name="T9" fmla="*/ 91 h 265"/>
                <a:gd name="T10" fmla="*/ 65 w 267"/>
                <a:gd name="T11" fmla="*/ 92 h 265"/>
                <a:gd name="T12" fmla="*/ 67 w 267"/>
                <a:gd name="T13" fmla="*/ 94 h 265"/>
                <a:gd name="T14" fmla="*/ 81 w 267"/>
                <a:gd name="T15" fmla="*/ 140 h 265"/>
                <a:gd name="T16" fmla="*/ 76 w 267"/>
                <a:gd name="T17" fmla="*/ 138 h 265"/>
                <a:gd name="T18" fmla="*/ 17 w 267"/>
                <a:gd name="T19" fmla="*/ 185 h 265"/>
                <a:gd name="T20" fmla="*/ 42 w 267"/>
                <a:gd name="T21" fmla="*/ 232 h 265"/>
                <a:gd name="T22" fmla="*/ 84 w 267"/>
                <a:gd name="T23" fmla="*/ 236 h 265"/>
                <a:gd name="T24" fmla="*/ 80 w 267"/>
                <a:gd name="T25" fmla="*/ 240 h 265"/>
                <a:gd name="T26" fmla="*/ 165 w 267"/>
                <a:gd name="T27" fmla="*/ 22 h 265"/>
                <a:gd name="T28" fmla="*/ 216 w 267"/>
                <a:gd name="T29" fmla="*/ 69 h 265"/>
                <a:gd name="T30" fmla="*/ 224 w 267"/>
                <a:gd name="T31" fmla="*/ 71 h 265"/>
                <a:gd name="T32" fmla="*/ 216 w 267"/>
                <a:gd name="T33" fmla="*/ 114 h 265"/>
                <a:gd name="T34" fmla="*/ 214 w 267"/>
                <a:gd name="T35" fmla="*/ 115 h 265"/>
                <a:gd name="T36" fmla="*/ 211 w 267"/>
                <a:gd name="T37" fmla="*/ 116 h 265"/>
                <a:gd name="T38" fmla="*/ 167 w 267"/>
                <a:gd name="T39" fmla="*/ 103 h 265"/>
                <a:gd name="T40" fmla="*/ 204 w 267"/>
                <a:gd name="T41" fmla="*/ 106 h 265"/>
                <a:gd name="T42" fmla="*/ 133 w 267"/>
                <a:gd name="T43" fmla="*/ 8 h 265"/>
                <a:gd name="T44" fmla="*/ 83 w 267"/>
                <a:gd name="T45" fmla="*/ 64 h 265"/>
                <a:gd name="T46" fmla="*/ 76 w 267"/>
                <a:gd name="T47" fmla="*/ 60 h 265"/>
                <a:gd name="T48" fmla="*/ 133 w 267"/>
                <a:gd name="T49" fmla="*/ 0 h 265"/>
                <a:gd name="T50" fmla="*/ 140 w 267"/>
                <a:gd name="T51" fmla="*/ 240 h 265"/>
                <a:gd name="T52" fmla="*/ 157 w 267"/>
                <a:gd name="T53" fmla="*/ 264 h 265"/>
                <a:gd name="T54" fmla="*/ 151 w 267"/>
                <a:gd name="T55" fmla="*/ 264 h 265"/>
                <a:gd name="T56" fmla="*/ 125 w 267"/>
                <a:gd name="T57" fmla="*/ 236 h 265"/>
                <a:gd name="T58" fmla="*/ 151 w 267"/>
                <a:gd name="T59" fmla="*/ 208 h 265"/>
                <a:gd name="T60" fmla="*/ 157 w 267"/>
                <a:gd name="T61" fmla="*/ 214 h 265"/>
                <a:gd name="T62" fmla="*/ 224 w 267"/>
                <a:gd name="T63" fmla="*/ 232 h 265"/>
                <a:gd name="T64" fmla="*/ 250 w 267"/>
                <a:gd name="T65" fmla="*/ 185 h 265"/>
                <a:gd name="T66" fmla="*/ 235 w 267"/>
                <a:gd name="T67" fmla="*/ 141 h 265"/>
                <a:gd name="T68" fmla="*/ 258 w 267"/>
                <a:gd name="T69" fmla="*/ 181 h 265"/>
                <a:gd name="T70" fmla="*/ 224 w 267"/>
                <a:gd name="T71" fmla="*/ 24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 h="265">
                  <a:moveTo>
                    <a:pt x="80" y="240"/>
                  </a:moveTo>
                  <a:cubicBezTo>
                    <a:pt x="42" y="240"/>
                    <a:pt x="42" y="240"/>
                    <a:pt x="42" y="240"/>
                  </a:cubicBezTo>
                  <a:cubicBezTo>
                    <a:pt x="26" y="240"/>
                    <a:pt x="14" y="234"/>
                    <a:pt x="7" y="223"/>
                  </a:cubicBezTo>
                  <a:cubicBezTo>
                    <a:pt x="0" y="210"/>
                    <a:pt x="1" y="196"/>
                    <a:pt x="10" y="181"/>
                  </a:cubicBezTo>
                  <a:cubicBezTo>
                    <a:pt x="55" y="101"/>
                    <a:pt x="55" y="101"/>
                    <a:pt x="55" y="101"/>
                  </a:cubicBezTo>
                  <a:cubicBezTo>
                    <a:pt x="23" y="108"/>
                    <a:pt x="23" y="108"/>
                    <a:pt x="23" y="108"/>
                  </a:cubicBezTo>
                  <a:cubicBezTo>
                    <a:pt x="20" y="108"/>
                    <a:pt x="18" y="107"/>
                    <a:pt x="18" y="104"/>
                  </a:cubicBezTo>
                  <a:cubicBezTo>
                    <a:pt x="17" y="102"/>
                    <a:pt x="18" y="100"/>
                    <a:pt x="21" y="99"/>
                  </a:cubicBezTo>
                  <a:cubicBezTo>
                    <a:pt x="62" y="91"/>
                    <a:pt x="62" y="91"/>
                    <a:pt x="62" y="91"/>
                  </a:cubicBezTo>
                  <a:cubicBezTo>
                    <a:pt x="62" y="91"/>
                    <a:pt x="63" y="91"/>
                    <a:pt x="63" y="91"/>
                  </a:cubicBezTo>
                  <a:cubicBezTo>
                    <a:pt x="64" y="91"/>
                    <a:pt x="64" y="91"/>
                    <a:pt x="64" y="91"/>
                  </a:cubicBezTo>
                  <a:cubicBezTo>
                    <a:pt x="64" y="91"/>
                    <a:pt x="65" y="91"/>
                    <a:pt x="65" y="92"/>
                  </a:cubicBezTo>
                  <a:cubicBezTo>
                    <a:pt x="65" y="92"/>
                    <a:pt x="66" y="92"/>
                    <a:pt x="66" y="93"/>
                  </a:cubicBezTo>
                  <a:cubicBezTo>
                    <a:pt x="66" y="93"/>
                    <a:pt x="67" y="93"/>
                    <a:pt x="67" y="94"/>
                  </a:cubicBezTo>
                  <a:cubicBezTo>
                    <a:pt x="83" y="135"/>
                    <a:pt x="83" y="135"/>
                    <a:pt x="83" y="135"/>
                  </a:cubicBezTo>
                  <a:cubicBezTo>
                    <a:pt x="84" y="137"/>
                    <a:pt x="84" y="139"/>
                    <a:pt x="81" y="140"/>
                  </a:cubicBezTo>
                  <a:cubicBezTo>
                    <a:pt x="81" y="141"/>
                    <a:pt x="80" y="141"/>
                    <a:pt x="80" y="141"/>
                  </a:cubicBezTo>
                  <a:cubicBezTo>
                    <a:pt x="78" y="141"/>
                    <a:pt x="77" y="140"/>
                    <a:pt x="76" y="138"/>
                  </a:cubicBezTo>
                  <a:cubicBezTo>
                    <a:pt x="63" y="105"/>
                    <a:pt x="63" y="105"/>
                    <a:pt x="63" y="105"/>
                  </a:cubicBezTo>
                  <a:cubicBezTo>
                    <a:pt x="17" y="185"/>
                    <a:pt x="17" y="185"/>
                    <a:pt x="17" y="185"/>
                  </a:cubicBezTo>
                  <a:cubicBezTo>
                    <a:pt x="9" y="197"/>
                    <a:pt x="9" y="208"/>
                    <a:pt x="14" y="218"/>
                  </a:cubicBezTo>
                  <a:cubicBezTo>
                    <a:pt x="20" y="227"/>
                    <a:pt x="29" y="232"/>
                    <a:pt x="42" y="232"/>
                  </a:cubicBezTo>
                  <a:cubicBezTo>
                    <a:pt x="80" y="232"/>
                    <a:pt x="80" y="232"/>
                    <a:pt x="80" y="232"/>
                  </a:cubicBezTo>
                  <a:cubicBezTo>
                    <a:pt x="82" y="232"/>
                    <a:pt x="84" y="233"/>
                    <a:pt x="84" y="236"/>
                  </a:cubicBezTo>
                  <a:cubicBezTo>
                    <a:pt x="84" y="239"/>
                    <a:pt x="84" y="240"/>
                    <a:pt x="84" y="240"/>
                  </a:cubicBezTo>
                  <a:cubicBezTo>
                    <a:pt x="84" y="240"/>
                    <a:pt x="82" y="240"/>
                    <a:pt x="80" y="240"/>
                  </a:cubicBezTo>
                  <a:close/>
                  <a:moveTo>
                    <a:pt x="133" y="0"/>
                  </a:moveTo>
                  <a:cubicBezTo>
                    <a:pt x="146" y="0"/>
                    <a:pt x="157" y="7"/>
                    <a:pt x="165" y="22"/>
                  </a:cubicBezTo>
                  <a:cubicBezTo>
                    <a:pt x="210" y="100"/>
                    <a:pt x="210" y="100"/>
                    <a:pt x="210" y="100"/>
                  </a:cubicBezTo>
                  <a:cubicBezTo>
                    <a:pt x="216" y="69"/>
                    <a:pt x="216" y="69"/>
                    <a:pt x="216" y="69"/>
                  </a:cubicBezTo>
                  <a:cubicBezTo>
                    <a:pt x="217" y="67"/>
                    <a:pt x="219" y="66"/>
                    <a:pt x="221" y="66"/>
                  </a:cubicBezTo>
                  <a:cubicBezTo>
                    <a:pt x="224" y="67"/>
                    <a:pt x="225" y="69"/>
                    <a:pt x="224" y="71"/>
                  </a:cubicBezTo>
                  <a:cubicBezTo>
                    <a:pt x="216" y="113"/>
                    <a:pt x="216" y="113"/>
                    <a:pt x="216" y="113"/>
                  </a:cubicBezTo>
                  <a:cubicBezTo>
                    <a:pt x="216" y="114"/>
                    <a:pt x="216" y="114"/>
                    <a:pt x="216" y="114"/>
                  </a:cubicBezTo>
                  <a:cubicBezTo>
                    <a:pt x="215" y="114"/>
                    <a:pt x="215" y="114"/>
                    <a:pt x="215" y="115"/>
                  </a:cubicBezTo>
                  <a:cubicBezTo>
                    <a:pt x="215" y="115"/>
                    <a:pt x="214" y="115"/>
                    <a:pt x="214" y="115"/>
                  </a:cubicBezTo>
                  <a:cubicBezTo>
                    <a:pt x="213" y="116"/>
                    <a:pt x="213" y="116"/>
                    <a:pt x="212" y="116"/>
                  </a:cubicBezTo>
                  <a:cubicBezTo>
                    <a:pt x="212" y="116"/>
                    <a:pt x="211" y="116"/>
                    <a:pt x="211" y="116"/>
                  </a:cubicBezTo>
                  <a:cubicBezTo>
                    <a:pt x="170" y="108"/>
                    <a:pt x="170" y="108"/>
                    <a:pt x="170" y="108"/>
                  </a:cubicBezTo>
                  <a:cubicBezTo>
                    <a:pt x="167" y="107"/>
                    <a:pt x="166" y="105"/>
                    <a:pt x="167" y="103"/>
                  </a:cubicBezTo>
                  <a:cubicBezTo>
                    <a:pt x="167" y="100"/>
                    <a:pt x="169" y="99"/>
                    <a:pt x="172" y="99"/>
                  </a:cubicBezTo>
                  <a:cubicBezTo>
                    <a:pt x="204" y="106"/>
                    <a:pt x="204" y="106"/>
                    <a:pt x="204" y="106"/>
                  </a:cubicBezTo>
                  <a:cubicBezTo>
                    <a:pt x="158" y="26"/>
                    <a:pt x="158" y="26"/>
                    <a:pt x="158" y="26"/>
                  </a:cubicBezTo>
                  <a:cubicBezTo>
                    <a:pt x="151" y="14"/>
                    <a:pt x="143" y="8"/>
                    <a:pt x="133" y="8"/>
                  </a:cubicBezTo>
                  <a:cubicBezTo>
                    <a:pt x="124" y="8"/>
                    <a:pt x="115" y="14"/>
                    <a:pt x="109" y="26"/>
                  </a:cubicBezTo>
                  <a:cubicBezTo>
                    <a:pt x="83" y="64"/>
                    <a:pt x="83" y="64"/>
                    <a:pt x="83" y="64"/>
                  </a:cubicBezTo>
                  <a:cubicBezTo>
                    <a:pt x="81" y="67"/>
                    <a:pt x="80" y="67"/>
                    <a:pt x="77" y="65"/>
                  </a:cubicBezTo>
                  <a:cubicBezTo>
                    <a:pt x="75" y="64"/>
                    <a:pt x="75" y="62"/>
                    <a:pt x="76" y="60"/>
                  </a:cubicBezTo>
                  <a:cubicBezTo>
                    <a:pt x="101" y="22"/>
                    <a:pt x="101" y="22"/>
                    <a:pt x="101" y="22"/>
                  </a:cubicBezTo>
                  <a:cubicBezTo>
                    <a:pt x="110" y="7"/>
                    <a:pt x="121" y="0"/>
                    <a:pt x="133" y="0"/>
                  </a:cubicBezTo>
                  <a:close/>
                  <a:moveTo>
                    <a:pt x="224" y="240"/>
                  </a:moveTo>
                  <a:cubicBezTo>
                    <a:pt x="140" y="240"/>
                    <a:pt x="140" y="240"/>
                    <a:pt x="140" y="240"/>
                  </a:cubicBezTo>
                  <a:cubicBezTo>
                    <a:pt x="157" y="258"/>
                    <a:pt x="157" y="258"/>
                    <a:pt x="157" y="258"/>
                  </a:cubicBezTo>
                  <a:cubicBezTo>
                    <a:pt x="159" y="260"/>
                    <a:pt x="159" y="262"/>
                    <a:pt x="157" y="264"/>
                  </a:cubicBezTo>
                  <a:cubicBezTo>
                    <a:pt x="156" y="265"/>
                    <a:pt x="155" y="265"/>
                    <a:pt x="154" y="265"/>
                  </a:cubicBezTo>
                  <a:cubicBezTo>
                    <a:pt x="153" y="265"/>
                    <a:pt x="152" y="265"/>
                    <a:pt x="151" y="264"/>
                  </a:cubicBezTo>
                  <a:cubicBezTo>
                    <a:pt x="127" y="240"/>
                    <a:pt x="127" y="240"/>
                    <a:pt x="127" y="240"/>
                  </a:cubicBezTo>
                  <a:cubicBezTo>
                    <a:pt x="126" y="239"/>
                    <a:pt x="125" y="237"/>
                    <a:pt x="125" y="236"/>
                  </a:cubicBezTo>
                  <a:cubicBezTo>
                    <a:pt x="125" y="235"/>
                    <a:pt x="125" y="234"/>
                    <a:pt x="126" y="233"/>
                  </a:cubicBezTo>
                  <a:cubicBezTo>
                    <a:pt x="151" y="208"/>
                    <a:pt x="151" y="208"/>
                    <a:pt x="151" y="208"/>
                  </a:cubicBezTo>
                  <a:cubicBezTo>
                    <a:pt x="153" y="206"/>
                    <a:pt x="155" y="206"/>
                    <a:pt x="157" y="208"/>
                  </a:cubicBezTo>
                  <a:cubicBezTo>
                    <a:pt x="159" y="210"/>
                    <a:pt x="159" y="212"/>
                    <a:pt x="157" y="214"/>
                  </a:cubicBezTo>
                  <a:cubicBezTo>
                    <a:pt x="139" y="232"/>
                    <a:pt x="139" y="232"/>
                    <a:pt x="139" y="232"/>
                  </a:cubicBezTo>
                  <a:cubicBezTo>
                    <a:pt x="224" y="232"/>
                    <a:pt x="224" y="232"/>
                    <a:pt x="224" y="232"/>
                  </a:cubicBezTo>
                  <a:cubicBezTo>
                    <a:pt x="238" y="232"/>
                    <a:pt x="247" y="227"/>
                    <a:pt x="252" y="218"/>
                  </a:cubicBezTo>
                  <a:cubicBezTo>
                    <a:pt x="258" y="209"/>
                    <a:pt x="257" y="198"/>
                    <a:pt x="250" y="185"/>
                  </a:cubicBezTo>
                  <a:cubicBezTo>
                    <a:pt x="233" y="146"/>
                    <a:pt x="233" y="146"/>
                    <a:pt x="233" y="146"/>
                  </a:cubicBezTo>
                  <a:cubicBezTo>
                    <a:pt x="232" y="144"/>
                    <a:pt x="233" y="142"/>
                    <a:pt x="235" y="141"/>
                  </a:cubicBezTo>
                  <a:cubicBezTo>
                    <a:pt x="238" y="140"/>
                    <a:pt x="239" y="141"/>
                    <a:pt x="241" y="143"/>
                  </a:cubicBezTo>
                  <a:cubicBezTo>
                    <a:pt x="258" y="181"/>
                    <a:pt x="258" y="181"/>
                    <a:pt x="258" y="181"/>
                  </a:cubicBezTo>
                  <a:cubicBezTo>
                    <a:pt x="266" y="196"/>
                    <a:pt x="267" y="210"/>
                    <a:pt x="260" y="223"/>
                  </a:cubicBezTo>
                  <a:cubicBezTo>
                    <a:pt x="253" y="234"/>
                    <a:pt x="241" y="240"/>
                    <a:pt x="224" y="24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9" name="组合 18"/>
          <p:cNvGrpSpPr/>
          <p:nvPr/>
        </p:nvGrpSpPr>
        <p:grpSpPr>
          <a:xfrm>
            <a:off x="1153811" y="2350531"/>
            <a:ext cx="3779872" cy="4613141"/>
            <a:chOff x="1153811" y="2350531"/>
            <a:chExt cx="3779872" cy="4613141"/>
          </a:xfrm>
        </p:grpSpPr>
        <p:cxnSp>
          <p:nvCxnSpPr>
            <p:cNvPr id="10" name="直接连接符 9"/>
            <p:cNvCxnSpPr/>
            <p:nvPr/>
          </p:nvCxnSpPr>
          <p:spPr>
            <a:xfrm>
              <a:off x="1355515" y="2350531"/>
              <a:ext cx="143848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6689" y="2666931"/>
              <a:ext cx="2906994" cy="4296741"/>
            </a:xfrm>
            <a:prstGeom prst="rect">
              <a:avLst/>
            </a:prstGeom>
          </p:spPr>
        </p:pic>
        <p:sp>
          <p:nvSpPr>
            <p:cNvPr id="24" name="矩形 23"/>
            <p:cNvSpPr/>
            <p:nvPr/>
          </p:nvSpPr>
          <p:spPr>
            <a:xfrm>
              <a:off x="1153811" y="2501997"/>
              <a:ext cx="1729962" cy="830997"/>
            </a:xfrm>
            <a:prstGeom prst="rect">
              <a:avLst/>
            </a:prstGeom>
          </p:spPr>
          <p:txBody>
            <a:bodyPr wrap="none">
              <a:spAutoFit/>
            </a:bodyPr>
            <a:lstStyle/>
            <a:p>
              <a:pPr algn="r"/>
              <a:r>
                <a:rPr lang="zh-CN" altLang="en-US" sz="2400" b="1" dirty="0">
                  <a:latin typeface="微软雅黑" panose="020B0503020204020204" pitchFamily="34" charset="-122"/>
                  <a:ea typeface="微软雅黑" panose="020B0503020204020204" pitchFamily="34" charset="-122"/>
                </a:rPr>
                <a:t>ENTER</a:t>
              </a:r>
              <a:endParaRPr lang="en-US" altLang="zh-CN" sz="2400" b="1" dirty="0">
                <a:latin typeface="微软雅黑" panose="020B0503020204020204" pitchFamily="34" charset="-122"/>
                <a:ea typeface="微软雅黑" panose="020B0503020204020204" pitchFamily="34" charset="-122"/>
              </a:endParaRPr>
            </a:p>
            <a:p>
              <a:pPr algn="r"/>
              <a:r>
                <a:rPr lang="zh-CN" altLang="en-US" sz="2400" b="1" dirty="0">
                  <a:latin typeface="微软雅黑" panose="020B0503020204020204" pitchFamily="34" charset="-122"/>
                  <a:ea typeface="微软雅黑" panose="020B0503020204020204" pitchFamily="34" charset="-122"/>
                </a:rPr>
                <a:t>THE TITLE</a:t>
              </a:r>
            </a:p>
          </p:txBody>
        </p:sp>
      </p:grpSp>
    </p:spTree>
    <p:extLst>
      <p:ext uri="{BB962C8B-B14F-4D97-AF65-F5344CB8AC3E}">
        <p14:creationId xmlns:p14="http://schemas.microsoft.com/office/powerpoint/2010/main" val="202492291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336524" y="346429"/>
            <a:ext cx="1046707" cy="594338"/>
          </a:xfrm>
          <a:prstGeom prst="rect">
            <a:avLst/>
          </a:prstGeom>
        </p:spPr>
      </p:pic>
      <p:pic>
        <p:nvPicPr>
          <p:cNvPr id="7" name="图片 6"/>
          <p:cNvPicPr>
            <a:picLocks noChangeAspect="1"/>
          </p:cNvPicPr>
          <p:nvPr/>
        </p:nvPicPr>
        <p:blipFill>
          <a:blip r:embed="rId6"/>
          <a:stretch>
            <a:fillRect/>
          </a:stretch>
        </p:blipFill>
        <p:spPr>
          <a:xfrm rot="13500000" flipH="1">
            <a:off x="-456007" y="567814"/>
            <a:ext cx="912015" cy="871026"/>
          </a:xfrm>
          <a:prstGeom prst="rect">
            <a:avLst/>
          </a:prstGeom>
        </p:spPr>
      </p:pic>
      <p:sp>
        <p:nvSpPr>
          <p:cNvPr id="8" name="文本框 7"/>
          <p:cNvSpPr txBox="1"/>
          <p:nvPr/>
        </p:nvSpPr>
        <p:spPr>
          <a:xfrm>
            <a:off x="4978907" y="1081592"/>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sp>
        <p:nvSpPr>
          <p:cNvPr id="19" name="Right Arrow 2"/>
          <p:cNvSpPr/>
          <p:nvPr/>
        </p:nvSpPr>
        <p:spPr>
          <a:xfrm>
            <a:off x="8084953" y="2266155"/>
            <a:ext cx="876143" cy="508944"/>
          </a:xfrm>
          <a:prstGeom prst="rightArrow">
            <a:avLst/>
          </a:prstGeom>
          <a:gradFill>
            <a:gsLst>
              <a:gs pos="0">
                <a:schemeClr val="bg1"/>
              </a:gs>
              <a:gs pos="100000">
                <a:srgbClr val="D8E59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0" name="Right Arrow 3"/>
          <p:cNvSpPr/>
          <p:nvPr/>
        </p:nvSpPr>
        <p:spPr>
          <a:xfrm flipH="1">
            <a:off x="4043365" y="2850477"/>
            <a:ext cx="876143" cy="508944"/>
          </a:xfrm>
          <a:prstGeom prst="rightArrow">
            <a:avLst/>
          </a:prstGeom>
          <a:gradFill>
            <a:gsLst>
              <a:gs pos="0">
                <a:schemeClr val="bg1"/>
              </a:gs>
              <a:gs pos="100000">
                <a:srgbClr val="FA3B4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1" name="Right Arrow 4"/>
          <p:cNvSpPr/>
          <p:nvPr/>
        </p:nvSpPr>
        <p:spPr>
          <a:xfrm flipH="1">
            <a:off x="3247912" y="4316306"/>
            <a:ext cx="876143" cy="508944"/>
          </a:xfrm>
          <a:prstGeom prst="rightArrow">
            <a:avLst/>
          </a:prstGeom>
          <a:gradFill>
            <a:gsLst>
              <a:gs pos="0">
                <a:schemeClr val="bg1"/>
              </a:gs>
              <a:gs pos="100000">
                <a:srgbClr val="F3C83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2" name="Right Arrow 5"/>
          <p:cNvSpPr/>
          <p:nvPr/>
        </p:nvSpPr>
        <p:spPr>
          <a:xfrm>
            <a:off x="7792889" y="4135746"/>
            <a:ext cx="876143" cy="508944"/>
          </a:xfrm>
          <a:prstGeom prst="rightArrow">
            <a:avLst/>
          </a:prstGeom>
          <a:gradFill>
            <a:gsLst>
              <a:gs pos="0">
                <a:schemeClr val="bg1"/>
              </a:gs>
              <a:gs pos="100000">
                <a:srgbClr val="F1F29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grpSp>
        <p:nvGrpSpPr>
          <p:cNvPr id="9" name="组合 8"/>
          <p:cNvGrpSpPr/>
          <p:nvPr/>
        </p:nvGrpSpPr>
        <p:grpSpPr>
          <a:xfrm>
            <a:off x="3856821" y="1830180"/>
            <a:ext cx="4478357" cy="3544750"/>
            <a:chOff x="3883466" y="2173080"/>
            <a:chExt cx="4478357" cy="3544750"/>
          </a:xfrm>
        </p:grpSpPr>
        <p:sp>
          <p:nvSpPr>
            <p:cNvPr id="23" name="Freeform 6"/>
            <p:cNvSpPr>
              <a:spLocks noEditPoints="1"/>
            </p:cNvSpPr>
            <p:nvPr/>
          </p:nvSpPr>
          <p:spPr bwMode="auto">
            <a:xfrm>
              <a:off x="5669335" y="4796175"/>
              <a:ext cx="919426" cy="921655"/>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blipFill dpi="0" rotWithShape="0">
              <a:blip r:embed="rId7"/>
              <a:srcRect/>
              <a:stretch>
                <a:fillRect l="-37000" t="-5000" r="-37000" b="-9000"/>
              </a:stretch>
            </a:blip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24" name="Freeform 12"/>
            <p:cNvSpPr>
              <a:spLocks noEditPoints="1"/>
            </p:cNvSpPr>
            <p:nvPr/>
          </p:nvSpPr>
          <p:spPr bwMode="auto">
            <a:xfrm>
              <a:off x="6478977" y="3969969"/>
              <a:ext cx="1532796" cy="1538181"/>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blipFill dpi="0" rotWithShape="0">
              <a:blip r:embed="rId8"/>
              <a:srcRect/>
              <a:stretch>
                <a:fillRect l="-41000" t="-79000" r="-82000" b="-42000"/>
              </a:stretch>
            </a:blip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25" name="Freeform 13"/>
            <p:cNvSpPr>
              <a:spLocks noEditPoints="1"/>
            </p:cNvSpPr>
            <p:nvPr/>
          </p:nvSpPr>
          <p:spPr bwMode="auto">
            <a:xfrm>
              <a:off x="3883466" y="4107856"/>
              <a:ext cx="1608179" cy="1609974"/>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blipFill dpi="0" rotWithShape="0">
              <a:blip r:embed="rId9"/>
              <a:srcRect/>
              <a:stretch>
                <a:fillRect l="-40000" t="-11000" r="-39000" b="-7000"/>
              </a:stretch>
            </a:blip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nvGrpSpPr>
            <p:cNvPr id="26" name="Group 9"/>
            <p:cNvGrpSpPr/>
            <p:nvPr/>
          </p:nvGrpSpPr>
          <p:grpSpPr>
            <a:xfrm>
              <a:off x="6771985" y="2173080"/>
              <a:ext cx="1589838" cy="1587209"/>
              <a:chOff x="5235750" y="4325310"/>
              <a:chExt cx="1085880" cy="1084085"/>
            </a:xfrm>
          </p:grpSpPr>
          <p:sp>
            <p:nvSpPr>
              <p:cNvPr id="27" name="Freeform 17"/>
              <p:cNvSpPr>
                <a:spLocks noEditPoints="1"/>
              </p:cNvSpPr>
              <p:nvPr/>
            </p:nvSpPr>
            <p:spPr bwMode="auto">
              <a:xfrm>
                <a:off x="5235750" y="4325310"/>
                <a:ext cx="1085880" cy="1084085"/>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blipFill dpi="0" rotWithShape="1">
                <a:blip r:embed="rId10"/>
                <a:srcRect/>
                <a:stretch>
                  <a:fillRect l="-10000" t="-14000" r="-34000" b="-10000"/>
                </a:stretch>
              </a:blip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28" name="Freeform 18"/>
              <p:cNvSpPr>
                <a:spLocks noEditPoints="1"/>
              </p:cNvSpPr>
              <p:nvPr/>
            </p:nvSpPr>
            <p:spPr bwMode="auto">
              <a:xfrm>
                <a:off x="5389710" y="4494422"/>
                <a:ext cx="761013" cy="762809"/>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rgbClr val="F7FBC9"/>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29" name="Group 12"/>
            <p:cNvGrpSpPr/>
            <p:nvPr/>
          </p:nvGrpSpPr>
          <p:grpSpPr>
            <a:xfrm>
              <a:off x="4861824" y="2523326"/>
              <a:ext cx="2024583" cy="2024583"/>
              <a:chOff x="4513328" y="1938169"/>
              <a:chExt cx="2024583" cy="2024583"/>
            </a:xfrm>
          </p:grpSpPr>
          <p:sp>
            <p:nvSpPr>
              <p:cNvPr id="30" name="Freeform 24"/>
              <p:cNvSpPr>
                <a:spLocks noEditPoints="1"/>
              </p:cNvSpPr>
              <p:nvPr/>
            </p:nvSpPr>
            <p:spPr bwMode="auto">
              <a:xfrm>
                <a:off x="4513328" y="1938169"/>
                <a:ext cx="2024583" cy="2024583"/>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blipFill dpi="0" rotWithShape="0">
                <a:blip r:embed="rId11"/>
                <a:srcRect/>
                <a:stretch>
                  <a:fillRect l="-60000" t="-49000" r="-24000" b="-61000"/>
                </a:stretch>
              </a:blip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31" name="Freeform 26"/>
              <p:cNvSpPr>
                <a:spLocks noEditPoints="1"/>
              </p:cNvSpPr>
              <p:nvPr/>
            </p:nvSpPr>
            <p:spPr bwMode="auto">
              <a:xfrm>
                <a:off x="4701786" y="2110474"/>
                <a:ext cx="1658435" cy="1660230"/>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rgbClr val="FA3B40"/>
              </a:solidFill>
              <a:ln>
                <a:solidFill>
                  <a:schemeClr val="bg1"/>
                </a:solid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sp>
        <p:nvSpPr>
          <p:cNvPr id="32" name="Rectangle 15"/>
          <p:cNvSpPr/>
          <p:nvPr/>
        </p:nvSpPr>
        <p:spPr>
          <a:xfrm>
            <a:off x="1808165" y="2748439"/>
            <a:ext cx="2235200" cy="1049198"/>
          </a:xfrm>
          <a:prstGeom prst="rect">
            <a:avLst/>
          </a:prstGeom>
        </p:spPr>
        <p:txBody>
          <a:bodyPr wrap="square" lIns="121920" rIns="121920" bIns="60960">
            <a:spAutoFit/>
          </a:bodyPr>
          <a:lstStyle/>
          <a:p>
            <a:pPr algn="r">
              <a:lnSpc>
                <a:spcPct val="120000"/>
              </a:lnSpc>
              <a:spcBef>
                <a:spcPts val="600"/>
              </a:spcBef>
            </a:pPr>
            <a:r>
              <a:rPr lang="en-US" sz="1400" b="1" dirty="0">
                <a:latin typeface="微软雅黑" panose="020B0503020204020204" pitchFamily="34" charset="-122"/>
                <a:ea typeface="微软雅黑" panose="020B0503020204020204" pitchFamily="34" charset="-122"/>
              </a:rPr>
              <a:t>YOUR TITLE HERE</a:t>
            </a:r>
          </a:p>
          <a:p>
            <a:pPr algn="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
        <p:nvSpPr>
          <p:cNvPr id="33" name="Rectangle 16"/>
          <p:cNvSpPr/>
          <p:nvPr/>
        </p:nvSpPr>
        <p:spPr>
          <a:xfrm>
            <a:off x="9015755" y="2113752"/>
            <a:ext cx="2235200" cy="1124603"/>
          </a:xfrm>
          <a:prstGeom prst="rect">
            <a:avLst/>
          </a:prstGeom>
        </p:spPr>
        <p:txBody>
          <a:bodyPr wrap="square" lIns="121920" rIns="121920" bIns="60960">
            <a:spAutoFit/>
          </a:bodyPr>
          <a:lstStyle/>
          <a:p>
            <a:pPr>
              <a:lnSpc>
                <a:spcPct val="120000"/>
              </a:lnSpc>
              <a:spcBef>
                <a:spcPts val="600"/>
              </a:spcBef>
            </a:pPr>
            <a:r>
              <a:rPr lang="en-US" sz="1400" b="1" dirty="0">
                <a:latin typeface="微软雅黑" panose="020B0503020204020204" pitchFamily="34" charset="-122"/>
                <a:ea typeface="微软雅黑" panose="020B0503020204020204" pitchFamily="34" charset="-122"/>
              </a:rPr>
              <a:t>YOUR TITLE HERE</a:t>
            </a:r>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
        <p:nvSpPr>
          <p:cNvPr id="34" name="Rectangle 17"/>
          <p:cNvSpPr/>
          <p:nvPr/>
        </p:nvSpPr>
        <p:spPr>
          <a:xfrm>
            <a:off x="8745364" y="3957741"/>
            <a:ext cx="2235200" cy="1124603"/>
          </a:xfrm>
          <a:prstGeom prst="rect">
            <a:avLst/>
          </a:prstGeom>
        </p:spPr>
        <p:txBody>
          <a:bodyPr wrap="square" lIns="121920" rIns="121920" bIns="60960">
            <a:spAutoFit/>
          </a:bodyPr>
          <a:lstStyle/>
          <a:p>
            <a:pPr>
              <a:lnSpc>
                <a:spcPct val="120000"/>
              </a:lnSpc>
              <a:spcBef>
                <a:spcPts val="600"/>
              </a:spcBef>
            </a:pPr>
            <a:r>
              <a:rPr lang="en-US" sz="1400" b="1" dirty="0">
                <a:latin typeface="微软雅黑" panose="020B0503020204020204" pitchFamily="34" charset="-122"/>
                <a:ea typeface="微软雅黑" panose="020B0503020204020204" pitchFamily="34" charset="-122"/>
              </a:rPr>
              <a:t>YOUR TITLE HERE</a:t>
            </a:r>
          </a:p>
          <a:p>
            <a:pPr>
              <a:lnSpc>
                <a:spcPct val="200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
        <p:nvSpPr>
          <p:cNvPr id="35" name="Rectangle 18"/>
          <p:cNvSpPr/>
          <p:nvPr/>
        </p:nvSpPr>
        <p:spPr>
          <a:xfrm>
            <a:off x="932963" y="4214763"/>
            <a:ext cx="2235200" cy="1298497"/>
          </a:xfrm>
          <a:prstGeom prst="rect">
            <a:avLst/>
          </a:prstGeom>
        </p:spPr>
        <p:txBody>
          <a:bodyPr wrap="square" lIns="121920" rIns="121920" bIns="60960">
            <a:spAutoFit/>
          </a:bodyPr>
          <a:lstStyle/>
          <a:p>
            <a:pPr algn="r">
              <a:lnSpc>
                <a:spcPct val="200000"/>
              </a:lnSpc>
              <a:spcBef>
                <a:spcPts val="600"/>
              </a:spcBef>
            </a:pPr>
            <a:r>
              <a:rPr lang="en-US" sz="1400" b="1" dirty="0">
                <a:latin typeface="微软雅黑" panose="020B0503020204020204" pitchFamily="34" charset="-122"/>
                <a:ea typeface="微软雅黑" panose="020B0503020204020204" pitchFamily="34" charset="-122"/>
              </a:rPr>
              <a:t>YOUR TITLE HERE</a:t>
            </a:r>
          </a:p>
          <a:p>
            <a:pPr algn="r">
              <a:lnSpc>
                <a:spcPct val="200000"/>
              </a:lnSpc>
              <a:spcBef>
                <a:spcPts val="600"/>
              </a:spcBef>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Tree>
    <p:extLst>
      <p:ext uri="{BB962C8B-B14F-4D97-AF65-F5344CB8AC3E}">
        <p14:creationId xmlns:p14="http://schemas.microsoft.com/office/powerpoint/2010/main" val="101150433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right)">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250"/>
                                        <p:tgtEl>
                                          <p:spTgt spid="32"/>
                                        </p:tgtEl>
                                      </p:cBhvr>
                                    </p:animEffect>
                                  </p:childTnLst>
                                </p:cTn>
                              </p:par>
                            </p:childTnLst>
                          </p:cTn>
                        </p:par>
                        <p:par>
                          <p:cTn id="16" fill="hold">
                            <p:stCondLst>
                              <p:cond delay="1250"/>
                            </p:stCondLst>
                            <p:childTnLst>
                              <p:par>
                                <p:cTn id="17" presetID="22" presetClass="entr" presetSubtype="2"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right)">
                                      <p:cBhvr>
                                        <p:cTn id="19" dur="500"/>
                                        <p:tgtEl>
                                          <p:spTgt spid="21"/>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250"/>
                                        <p:tgtEl>
                                          <p:spTgt spid="3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250"/>
                                        <p:tgtEl>
                                          <p:spTgt spid="33"/>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32" grpId="0"/>
      <p:bldP spid="33"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296751" y="380121"/>
            <a:ext cx="1046707" cy="594338"/>
          </a:xfrm>
          <a:prstGeom prst="rect">
            <a:avLst/>
          </a:prstGeom>
        </p:spPr>
      </p:pic>
      <p:pic>
        <p:nvPicPr>
          <p:cNvPr id="7" name="图片 6"/>
          <p:cNvPicPr>
            <a:picLocks noChangeAspect="1"/>
          </p:cNvPicPr>
          <p:nvPr/>
        </p:nvPicPr>
        <p:blipFill>
          <a:blip r:embed="rId6"/>
          <a:stretch>
            <a:fillRect/>
          </a:stretch>
        </p:blipFill>
        <p:spPr>
          <a:xfrm rot="13500000" flipH="1">
            <a:off x="-416234" y="601506"/>
            <a:ext cx="912015" cy="871026"/>
          </a:xfrm>
          <a:prstGeom prst="rect">
            <a:avLst/>
          </a:prstGeom>
        </p:spPr>
      </p:pic>
      <p:sp>
        <p:nvSpPr>
          <p:cNvPr id="8" name="文本框 7"/>
          <p:cNvSpPr txBox="1"/>
          <p:nvPr/>
        </p:nvSpPr>
        <p:spPr>
          <a:xfrm>
            <a:off x="4978907" y="1003326"/>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grpSp>
        <p:nvGrpSpPr>
          <p:cNvPr id="10" name="组合 9"/>
          <p:cNvGrpSpPr/>
          <p:nvPr/>
        </p:nvGrpSpPr>
        <p:grpSpPr>
          <a:xfrm>
            <a:off x="296961" y="1353809"/>
            <a:ext cx="4566083" cy="4300569"/>
            <a:chOff x="233461" y="1658609"/>
            <a:chExt cx="4566083" cy="4300569"/>
          </a:xfrm>
        </p:grpSpPr>
        <p:sp>
          <p:nvSpPr>
            <p:cNvPr id="11" name="椭圆 10"/>
            <p:cNvSpPr/>
            <p:nvPr/>
          </p:nvSpPr>
          <p:spPr>
            <a:xfrm>
              <a:off x="3672639" y="5384272"/>
              <a:ext cx="574906" cy="574906"/>
            </a:xfrm>
            <a:prstGeom prst="ellipse">
              <a:avLst/>
            </a:prstGeom>
            <a:blipFill>
              <a:blip r:embed="rId7"/>
              <a:stretch>
                <a:fillRect l="-29000" t="-14000" r="-28000" b="-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 name="组合 11"/>
            <p:cNvGrpSpPr/>
            <p:nvPr/>
          </p:nvGrpSpPr>
          <p:grpSpPr>
            <a:xfrm rot="8585010">
              <a:off x="233461" y="1658609"/>
              <a:ext cx="4566083" cy="4293666"/>
              <a:chOff x="8236057" y="3454213"/>
              <a:chExt cx="4566083" cy="4293666"/>
            </a:xfrm>
          </p:grpSpPr>
          <p:sp>
            <p:nvSpPr>
              <p:cNvPr id="18" name="椭圆 17"/>
              <p:cNvSpPr/>
              <p:nvPr/>
            </p:nvSpPr>
            <p:spPr>
              <a:xfrm>
                <a:off x="10685902" y="3454213"/>
                <a:ext cx="1879145" cy="1879145"/>
              </a:xfrm>
              <a:prstGeom prst="ellipse">
                <a:avLst/>
              </a:prstGeom>
              <a:blipFill dpi="0" rotWithShape="0">
                <a:blip r:embed="rId8"/>
                <a:srcRect/>
                <a:stretch>
                  <a:fillRect l="-28000" t="-7000" r="-8000" b="-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903777" y="4782776"/>
                <a:ext cx="1089598" cy="1089598"/>
              </a:xfrm>
              <a:prstGeom prst="ellipse">
                <a:avLst/>
              </a:prstGeom>
              <a:blipFill dpi="0" rotWithShape="1">
                <a:blip r:embed="rId9"/>
                <a:srcRect/>
                <a:stretch>
                  <a:fillRect l="-20000" t="-14000" r="-22000" b="-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p:cNvSpPr/>
              <p:nvPr/>
            </p:nvSpPr>
            <p:spPr>
              <a:xfrm>
                <a:off x="10479086" y="5141531"/>
                <a:ext cx="1798037" cy="1798037"/>
              </a:xfrm>
              <a:prstGeom prst="ellipse">
                <a:avLst/>
              </a:prstGeom>
              <a:blipFill dpi="0" rotWithShape="1">
                <a:blip r:embed="rId10"/>
                <a:srcRect/>
                <a:stretch>
                  <a:fillRect l="-27000" t="-27000" r="-25000" b="-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p:cNvSpPr/>
              <p:nvPr/>
            </p:nvSpPr>
            <p:spPr>
              <a:xfrm>
                <a:off x="10501703" y="7034018"/>
                <a:ext cx="713861" cy="713861"/>
              </a:xfrm>
              <a:prstGeom prst="ellipse">
                <a:avLst/>
              </a:prstGeom>
              <a:blipFill dpi="0" rotWithShape="1">
                <a:blip r:embed="rId11"/>
                <a:srcRect/>
                <a:stretch>
                  <a:fillRect l="-34000" t="-22000" r="-27000" b="-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p:cNvSpPr/>
              <p:nvPr/>
            </p:nvSpPr>
            <p:spPr>
              <a:xfrm>
                <a:off x="12446599" y="4359301"/>
                <a:ext cx="355541" cy="355541"/>
              </a:xfrm>
              <a:prstGeom prst="ellipse">
                <a:avLst/>
              </a:prstGeom>
              <a:blipFill>
                <a:blip r:embed="rId7"/>
                <a:stretch>
                  <a:fillRect l="-29000" t="-14000" r="-28000" b="-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p:cNvSpPr/>
              <p:nvPr/>
            </p:nvSpPr>
            <p:spPr>
              <a:xfrm>
                <a:off x="8236057" y="5723728"/>
                <a:ext cx="473156" cy="473156"/>
              </a:xfrm>
              <a:prstGeom prst="ellipse">
                <a:avLst/>
              </a:prstGeom>
              <a:blipFill dpi="0" rotWithShape="1">
                <a:blip r:embed="rId12"/>
                <a:srcRect/>
                <a:stretch>
                  <a:fillRect l="-29000" t="-25000" r="-28000" b="-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p:cNvSpPr/>
              <p:nvPr/>
            </p:nvSpPr>
            <p:spPr>
              <a:xfrm>
                <a:off x="11991626" y="5092250"/>
                <a:ext cx="495926" cy="495926"/>
              </a:xfrm>
              <a:prstGeom prst="ellipse">
                <a:avLst/>
              </a:prstGeom>
              <a:blipFill dpi="0" rotWithShape="1">
                <a:blip r:embed="rId13"/>
                <a:srcRect/>
                <a:stretch>
                  <a:fillRect l="-29000" t="-25000" r="-28000" b="-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585662" y="5709009"/>
                <a:ext cx="1332000" cy="1332000"/>
              </a:xfrm>
              <a:prstGeom prst="ellipse">
                <a:avLst/>
              </a:prstGeom>
              <a:blipFill dpi="0" rotWithShape="1">
                <a:blip r:embed="rId14"/>
                <a:srcRect/>
                <a:stretch>
                  <a:fillRect l="-5000" t="-7000" r="-10000" b="-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p:cNvSpPr/>
              <p:nvPr/>
            </p:nvSpPr>
            <p:spPr>
              <a:xfrm>
                <a:off x="9185275" y="5919201"/>
                <a:ext cx="604068" cy="604068"/>
              </a:xfrm>
              <a:prstGeom prst="ellipse">
                <a:avLst/>
              </a:prstGeom>
              <a:blipFill dpi="0" rotWithShape="1">
                <a:blip r:embed="rId15"/>
                <a:srcRect/>
                <a:stretch>
                  <a:fillRect l="-29000" t="-14000" r="-28000" b="-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29" name="组合 28"/>
          <p:cNvGrpSpPr/>
          <p:nvPr/>
        </p:nvGrpSpPr>
        <p:grpSpPr>
          <a:xfrm>
            <a:off x="5034182" y="2035936"/>
            <a:ext cx="6543398" cy="3557832"/>
            <a:chOff x="5008523" y="2280091"/>
            <a:chExt cx="6543398" cy="3557832"/>
          </a:xfrm>
        </p:grpSpPr>
        <p:sp>
          <p:nvSpPr>
            <p:cNvPr id="23" name="矩形 22"/>
            <p:cNvSpPr/>
            <p:nvPr/>
          </p:nvSpPr>
          <p:spPr>
            <a:xfrm>
              <a:off x="5258022" y="2280091"/>
              <a:ext cx="3284874" cy="523220"/>
            </a:xfrm>
            <a:prstGeom prst="rect">
              <a:avLst/>
            </a:prstGeom>
          </p:spPr>
          <p:txBody>
            <a:bodyPr wrap="none">
              <a:spAutoFit/>
            </a:bodyPr>
            <a:lstStyle/>
            <a:p>
              <a:r>
                <a:rPr lang="zh-CN" altLang="en-US" sz="2800" b="1" dirty="0">
                  <a:latin typeface="微软雅黑" panose="020B0503020204020204" pitchFamily="34" charset="-122"/>
                  <a:ea typeface="微软雅黑" panose="020B0503020204020204" pitchFamily="34" charset="-122"/>
                </a:rPr>
                <a:t>ENTER</a:t>
              </a:r>
              <a:r>
                <a:rPr lang="en-US" altLang="zh-CN" sz="2800" b="1" dirty="0">
                  <a:latin typeface="微软雅黑" panose="020B0503020204020204" pitchFamily="34" charset="-122"/>
                  <a:ea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rPr>
                <a:t>THE TITLE</a:t>
              </a:r>
            </a:p>
          </p:txBody>
        </p:sp>
        <p:sp>
          <p:nvSpPr>
            <p:cNvPr id="9" name="矩形 8"/>
            <p:cNvSpPr/>
            <p:nvPr/>
          </p:nvSpPr>
          <p:spPr>
            <a:xfrm>
              <a:off x="5278523" y="3055976"/>
              <a:ext cx="878767"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TITLE</a:t>
              </a:r>
            </a:p>
          </p:txBody>
        </p:sp>
        <p:sp>
          <p:nvSpPr>
            <p:cNvPr id="24" name="矩形 23"/>
            <p:cNvSpPr/>
            <p:nvPr/>
          </p:nvSpPr>
          <p:spPr>
            <a:xfrm>
              <a:off x="5278523" y="4680385"/>
              <a:ext cx="878767"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TITLE</a:t>
              </a:r>
            </a:p>
          </p:txBody>
        </p:sp>
        <p:cxnSp>
          <p:nvCxnSpPr>
            <p:cNvPr id="25" name="直接连接符 24"/>
            <p:cNvCxnSpPr/>
            <p:nvPr/>
          </p:nvCxnSpPr>
          <p:spPr>
            <a:xfrm>
              <a:off x="5008523" y="3529091"/>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08523" y="5134866"/>
              <a:ext cx="43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1"/>
            <p:cNvSpPr>
              <a:spLocks noChangeArrowheads="1"/>
            </p:cNvSpPr>
            <p:nvPr/>
          </p:nvSpPr>
          <p:spPr bwMode="auto">
            <a:xfrm>
              <a:off x="5396367" y="3529091"/>
              <a:ext cx="6155554"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4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 Keep trying no matter how hard it seems. </a:t>
              </a:r>
              <a:endParaRPr lang="zh-CN" altLang="en-US" sz="1400" dirty="0">
                <a:solidFill>
                  <a:schemeClr val="tx1">
                    <a:lumMod val="75000"/>
                    <a:lumOff val="25000"/>
                  </a:schemeClr>
                </a:solidFill>
              </a:endParaRPr>
            </a:p>
          </p:txBody>
        </p:sp>
        <p:sp>
          <p:nvSpPr>
            <p:cNvPr id="28" name="Rectangle 1"/>
            <p:cNvSpPr>
              <a:spLocks noChangeArrowheads="1"/>
            </p:cNvSpPr>
            <p:nvPr/>
          </p:nvSpPr>
          <p:spPr bwMode="auto">
            <a:xfrm>
              <a:off x="5396367" y="5099259"/>
              <a:ext cx="6155554"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14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 Keep trying no matter how hard it seems. </a:t>
              </a:r>
              <a:endParaRPr lang="zh-CN" altLang="en-US" sz="1400" dirty="0">
                <a:solidFill>
                  <a:schemeClr val="tx1">
                    <a:lumMod val="75000"/>
                    <a:lumOff val="25000"/>
                  </a:schemeClr>
                </a:solidFill>
              </a:endParaRPr>
            </a:p>
          </p:txBody>
        </p:sp>
      </p:grpSp>
    </p:spTree>
    <p:extLst>
      <p:ext uri="{BB962C8B-B14F-4D97-AF65-F5344CB8AC3E}">
        <p14:creationId xmlns:p14="http://schemas.microsoft.com/office/powerpoint/2010/main" val="308538469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id="{8E0EB6B0-8AB4-45D9-B711-5F2147DC7208}"/>
              </a:ext>
            </a:extLst>
          </p:cNvPr>
          <p:cNvGrpSpPr/>
          <p:nvPr/>
        </p:nvGrpSpPr>
        <p:grpSpPr>
          <a:xfrm>
            <a:off x="4191585" y="1075211"/>
            <a:ext cx="3871451" cy="4893782"/>
            <a:chOff x="183251" y="982109"/>
            <a:chExt cx="3871451" cy="4893782"/>
          </a:xfrm>
        </p:grpSpPr>
        <p:sp>
          <p:nvSpPr>
            <p:cNvPr id="34" name="矩形 33">
              <a:extLst>
                <a:ext uri="{FF2B5EF4-FFF2-40B4-BE49-F238E27FC236}">
                  <a16:creationId xmlns:a16="http://schemas.microsoft.com/office/drawing/2014/main" id="{B12E52F1-B0FF-4CE8-B878-635CE4BF78E3}"/>
                </a:ext>
              </a:extLst>
            </p:cNvPr>
            <p:cNvSpPr/>
            <p:nvPr/>
          </p:nvSpPr>
          <p:spPr>
            <a:xfrm>
              <a:off x="335266" y="1127750"/>
              <a:ext cx="3462826" cy="4093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a16="http://schemas.microsoft.com/office/drawing/2014/main" id="{DE588D84-C62D-4DD9-8139-BCB65D7179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251" y="982109"/>
              <a:ext cx="3871451" cy="4893782"/>
            </a:xfrm>
            <a:prstGeom prst="rect">
              <a:avLst/>
            </a:prstGeom>
          </p:spPr>
        </p:pic>
      </p:grpSp>
      <p:pic>
        <p:nvPicPr>
          <p:cNvPr id="4" name="Picture 28" descr="扁平化伞"/>
          <p:cNvPicPr>
            <a:picLocks noChangeAspect="1" noChangeArrowheads="1"/>
          </p:cNvPicPr>
          <p:nvPr/>
        </p:nvPicPr>
        <p:blipFill>
          <a:blip r:embed="rId6"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3841573" y="4649716"/>
            <a:ext cx="1133073" cy="1133073"/>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a:extLst>
              <a:ext uri="{FF2B5EF4-FFF2-40B4-BE49-F238E27FC236}">
                <a16:creationId xmlns:a16="http://schemas.microsoft.com/office/drawing/2014/main" id="{B20B0C38-5271-4916-ABD2-8BB35AFC078C}"/>
              </a:ext>
            </a:extLst>
          </p:cNvPr>
          <p:cNvSpPr/>
          <p:nvPr/>
        </p:nvSpPr>
        <p:spPr>
          <a:xfrm>
            <a:off x="4337667" y="2483013"/>
            <a:ext cx="3462826" cy="1569660"/>
          </a:xfrm>
          <a:prstGeom prst="rect">
            <a:avLst/>
          </a:prstGeom>
        </p:spPr>
        <p:txBody>
          <a:bodyPr wrap="square">
            <a:spAutoFit/>
          </a:bodyPr>
          <a:lstStyle/>
          <a:p>
            <a:pPr algn="ctr"/>
            <a:r>
              <a:rPr lang="zh-CN" altLang="en-US" sz="4800" dirty="0">
                <a:latin typeface="Brush Script Std" panose="03060802040607070404" pitchFamily="66" charset="0"/>
                <a:ea typeface="微软雅黑" panose="020B0503020204020204" pitchFamily="34" charset="-122"/>
              </a:rPr>
              <a:t>非常感谢</a:t>
            </a:r>
            <a:endParaRPr lang="en-US" altLang="zh-CN" sz="4800" dirty="0">
              <a:latin typeface="Brush Script Std" panose="03060802040607070404" pitchFamily="66" charset="0"/>
              <a:ea typeface="微软雅黑" panose="020B0503020204020204" pitchFamily="34" charset="-122"/>
            </a:endParaRPr>
          </a:p>
          <a:p>
            <a:pPr algn="ctr"/>
            <a:r>
              <a:rPr lang="zh-CN" altLang="en-US" sz="4800" dirty="0">
                <a:latin typeface="Brush Script Std" panose="03060802040607070404" pitchFamily="66" charset="0"/>
                <a:ea typeface="微软雅黑" panose="020B0503020204020204" pitchFamily="34" charset="-122"/>
              </a:rPr>
              <a:t>您的观看</a:t>
            </a:r>
          </a:p>
        </p:txBody>
      </p:sp>
    </p:spTree>
    <p:extLst>
      <p:ext uri="{BB962C8B-B14F-4D97-AF65-F5344CB8AC3E}">
        <p14:creationId xmlns:p14="http://schemas.microsoft.com/office/powerpoint/2010/main" val="192275503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458B3BE-33ED-434D-BA9B-95E7459E5497}"/>
              </a:ext>
            </a:extLst>
          </p:cNvPr>
          <p:cNvGrpSpPr/>
          <p:nvPr/>
        </p:nvGrpSpPr>
        <p:grpSpPr>
          <a:xfrm>
            <a:off x="904753" y="648038"/>
            <a:ext cx="10563870" cy="5874689"/>
            <a:chOff x="904753" y="648038"/>
            <a:chExt cx="10563870" cy="5874689"/>
          </a:xfrm>
        </p:grpSpPr>
        <p:sp>
          <p:nvSpPr>
            <p:cNvPr id="19" name="矩形 18">
              <a:extLst>
                <a:ext uri="{FF2B5EF4-FFF2-40B4-BE49-F238E27FC236}">
                  <a16:creationId xmlns:a16="http://schemas.microsoft.com/office/drawing/2014/main" id="{E099AF24-B7C9-4896-A9FE-C09BBD6B610C}"/>
                </a:ext>
              </a:extLst>
            </p:cNvPr>
            <p:cNvSpPr/>
            <p:nvPr/>
          </p:nvSpPr>
          <p:spPr>
            <a:xfrm>
              <a:off x="1122968" y="856832"/>
              <a:ext cx="9994975" cy="4922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a:extLst>
                <a:ext uri="{FF2B5EF4-FFF2-40B4-BE49-F238E27FC236}">
                  <a16:creationId xmlns:a16="http://schemas.microsoft.com/office/drawing/2014/main" id="{E3434A98-36A5-4B90-AC6E-509152389A02}"/>
                </a:ext>
              </a:extLst>
            </p:cNvPr>
            <p:cNvGrpSpPr/>
            <p:nvPr/>
          </p:nvGrpSpPr>
          <p:grpSpPr>
            <a:xfrm>
              <a:off x="904753" y="648038"/>
              <a:ext cx="10563870" cy="5874689"/>
              <a:chOff x="904753" y="648038"/>
              <a:chExt cx="10563870" cy="5874689"/>
            </a:xfrm>
          </p:grpSpPr>
          <p:pic>
            <p:nvPicPr>
              <p:cNvPr id="21" name="图片 20">
                <a:extLst>
                  <a:ext uri="{FF2B5EF4-FFF2-40B4-BE49-F238E27FC236}">
                    <a16:creationId xmlns:a16="http://schemas.microsoft.com/office/drawing/2014/main" id="{61AE1684-434F-4FA0-A3E0-0B3769EEE197}"/>
                  </a:ext>
                </a:extLst>
              </p:cNvPr>
              <p:cNvPicPr>
                <a:picLocks noChangeAspect="1"/>
              </p:cNvPicPr>
              <p:nvPr/>
            </p:nvPicPr>
            <p:blipFill rotWithShape="1">
              <a:blip r:embed="rId4">
                <a:extLst>
                  <a:ext uri="{28A0092B-C50C-407E-A947-70E740481C1C}">
                    <a14:useLocalDpi xmlns:a14="http://schemas.microsoft.com/office/drawing/2010/main" val="0"/>
                  </a:ext>
                </a:extLst>
              </a:blip>
              <a:srcRect l="21656" r="50906"/>
              <a:stretch/>
            </p:blipFill>
            <p:spPr>
              <a:xfrm>
                <a:off x="2257874" y="649697"/>
                <a:ext cx="6301271" cy="5873030"/>
              </a:xfrm>
              <a:prstGeom prst="rect">
                <a:avLst/>
              </a:prstGeom>
            </p:spPr>
          </p:pic>
          <p:pic>
            <p:nvPicPr>
              <p:cNvPr id="22" name="图片 21">
                <a:extLst>
                  <a:ext uri="{FF2B5EF4-FFF2-40B4-BE49-F238E27FC236}">
                    <a16:creationId xmlns:a16="http://schemas.microsoft.com/office/drawing/2014/main" id="{ED806010-E714-44D2-AA6C-31A1FB206939}"/>
                  </a:ext>
                </a:extLst>
              </p:cNvPr>
              <p:cNvPicPr>
                <a:picLocks noChangeAspect="1"/>
              </p:cNvPicPr>
              <p:nvPr/>
            </p:nvPicPr>
            <p:blipFill rotWithShape="1">
              <a:blip r:embed="rId4">
                <a:extLst>
                  <a:ext uri="{28A0092B-C50C-407E-A947-70E740481C1C}">
                    <a14:useLocalDpi xmlns:a14="http://schemas.microsoft.com/office/drawing/2010/main" val="0"/>
                  </a:ext>
                </a:extLst>
              </a:blip>
              <a:srcRect r="74999"/>
              <a:stretch/>
            </p:blipFill>
            <p:spPr>
              <a:xfrm>
                <a:off x="904753" y="649698"/>
                <a:ext cx="1361987" cy="5873029"/>
              </a:xfrm>
              <a:prstGeom prst="rect">
                <a:avLst/>
              </a:prstGeom>
            </p:spPr>
          </p:pic>
          <p:pic>
            <p:nvPicPr>
              <p:cNvPr id="23" name="图片 22">
                <a:extLst>
                  <a:ext uri="{FF2B5EF4-FFF2-40B4-BE49-F238E27FC236}">
                    <a16:creationId xmlns:a16="http://schemas.microsoft.com/office/drawing/2014/main" id="{034910C5-C0E8-4050-87E2-92AE7505DBD1}"/>
                  </a:ext>
                </a:extLst>
              </p:cNvPr>
              <p:cNvPicPr>
                <a:picLocks noChangeAspect="1"/>
              </p:cNvPicPr>
              <p:nvPr/>
            </p:nvPicPr>
            <p:blipFill rotWithShape="1">
              <a:blip r:embed="rId4">
                <a:extLst>
                  <a:ext uri="{28A0092B-C50C-407E-A947-70E740481C1C}">
                    <a14:useLocalDpi xmlns:a14="http://schemas.microsoft.com/office/drawing/2010/main" val="0"/>
                  </a:ext>
                </a:extLst>
              </a:blip>
              <a:srcRect l="46594"/>
              <a:stretch/>
            </p:blipFill>
            <p:spPr>
              <a:xfrm>
                <a:off x="8559145" y="648038"/>
                <a:ext cx="2909478" cy="5873029"/>
              </a:xfrm>
              <a:prstGeom prst="rect">
                <a:avLst/>
              </a:prstGeom>
            </p:spPr>
          </p:pic>
        </p:grpSp>
      </p:grpSp>
      <p:pic>
        <p:nvPicPr>
          <p:cNvPr id="38" name="图片 37"/>
          <p:cNvPicPr>
            <a:picLocks noChangeAspect="1"/>
          </p:cNvPicPr>
          <p:nvPr/>
        </p:nvPicPr>
        <p:blipFill>
          <a:blip r:embed="rId5"/>
          <a:stretch>
            <a:fillRect/>
          </a:stretch>
        </p:blipFill>
        <p:spPr>
          <a:xfrm rot="8100000">
            <a:off x="11124991" y="4824705"/>
            <a:ext cx="1576601" cy="1505743"/>
          </a:xfrm>
          <a:prstGeom prst="rect">
            <a:avLst/>
          </a:prstGeom>
        </p:spPr>
      </p:pic>
      <p:grpSp>
        <p:nvGrpSpPr>
          <p:cNvPr id="11" name="组合 10">
            <a:extLst>
              <a:ext uri="{FF2B5EF4-FFF2-40B4-BE49-F238E27FC236}">
                <a16:creationId xmlns:a16="http://schemas.microsoft.com/office/drawing/2014/main" id="{853850F5-4672-421D-A2B0-8C8A01E92D40}"/>
              </a:ext>
            </a:extLst>
          </p:cNvPr>
          <p:cNvGrpSpPr/>
          <p:nvPr/>
        </p:nvGrpSpPr>
        <p:grpSpPr>
          <a:xfrm>
            <a:off x="4628735" y="1357769"/>
            <a:ext cx="4533907" cy="2447689"/>
            <a:chOff x="771148" y="1564021"/>
            <a:chExt cx="4533907" cy="2447689"/>
          </a:xfrm>
        </p:grpSpPr>
        <p:sp>
          <p:nvSpPr>
            <p:cNvPr id="51" name="椭圆 50"/>
            <p:cNvSpPr/>
            <p:nvPr/>
          </p:nvSpPr>
          <p:spPr>
            <a:xfrm>
              <a:off x="1204149" y="1762314"/>
              <a:ext cx="1320862" cy="1320862"/>
            </a:xfrm>
            <a:prstGeom prst="ellipse">
              <a:avLst/>
            </a:prstGeom>
            <a:solidFill>
              <a:srgbClr val="8EC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122310" y="1564021"/>
              <a:ext cx="1631497" cy="1631497"/>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id="{CA524F92-E6BE-48F5-9C38-5A810EDD11B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8228" r="53335" b="23530"/>
            <a:stretch/>
          </p:blipFill>
          <p:spPr>
            <a:xfrm>
              <a:off x="1204149" y="1590555"/>
              <a:ext cx="2341989" cy="2421155"/>
            </a:xfrm>
            <a:prstGeom prst="rect">
              <a:avLst/>
            </a:prstGeom>
          </p:spPr>
        </p:pic>
        <p:sp>
          <p:nvSpPr>
            <p:cNvPr id="55" name="椭圆 54"/>
            <p:cNvSpPr/>
            <p:nvPr/>
          </p:nvSpPr>
          <p:spPr>
            <a:xfrm>
              <a:off x="4919319" y="1926387"/>
              <a:ext cx="385736" cy="385736"/>
            </a:xfrm>
            <a:prstGeom prst="ellipse">
              <a:avLst/>
            </a:prstGeom>
            <a:noFill/>
            <a:ln>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1148" y="2132963"/>
              <a:ext cx="3283335" cy="923330"/>
            </a:xfrm>
            <a:prstGeom prst="rect">
              <a:avLst/>
            </a:prstGeom>
          </p:spPr>
          <p:txBody>
            <a:bodyPr wrap="none">
              <a:spAutoFit/>
            </a:bodyPr>
            <a:lstStyle/>
            <a:p>
              <a:pPr algn="ctr"/>
              <a:r>
                <a:rPr lang="en-US" altLang="zh-CN" sz="5400" b="1" dirty="0">
                  <a:solidFill>
                    <a:schemeClr val="tx1">
                      <a:lumMod val="85000"/>
                      <a:lumOff val="15000"/>
                    </a:schemeClr>
                  </a:solidFill>
                  <a:latin typeface="微软雅黑" panose="020B0503020204020204" pitchFamily="34" charset="-122"/>
                  <a:ea typeface="微软雅黑" panose="020B0503020204020204" pitchFamily="34" charset="-122"/>
                </a:rPr>
                <a:t>PART  01</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902740" y="3513905"/>
            <a:ext cx="4959716" cy="1625904"/>
            <a:chOff x="1427016" y="3788682"/>
            <a:chExt cx="4959716" cy="1625904"/>
          </a:xfrm>
        </p:grpSpPr>
        <p:sp>
          <p:nvSpPr>
            <p:cNvPr id="7" name="矩形 6"/>
            <p:cNvSpPr/>
            <p:nvPr/>
          </p:nvSpPr>
          <p:spPr>
            <a:xfrm>
              <a:off x="1427016" y="3788682"/>
              <a:ext cx="4959716" cy="769441"/>
            </a:xfrm>
            <a:prstGeom prst="rect">
              <a:avLst/>
            </a:prstGeom>
          </p:spPr>
          <p:txBody>
            <a:bodyPr wrap="square">
              <a:spAutoFit/>
            </a:bodyPr>
            <a:lstStyle/>
            <a:p>
              <a:pPr algn="dist"/>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请输入内容标题</a:t>
              </a:r>
              <a:endParaRPr lang="zh-CN" altLang="en-US" sz="4400" b="1" dirty="0">
                <a:solidFill>
                  <a:schemeClr val="tx1">
                    <a:lumMod val="85000"/>
                    <a:lumOff val="15000"/>
                  </a:schemeClr>
                </a:solidFill>
              </a:endParaRPr>
            </a:p>
          </p:txBody>
        </p:sp>
        <p:sp>
          <p:nvSpPr>
            <p:cNvPr id="58" name="矩形 57"/>
            <p:cNvSpPr/>
            <p:nvPr/>
          </p:nvSpPr>
          <p:spPr>
            <a:xfrm>
              <a:off x="2151156" y="4505782"/>
              <a:ext cx="3676650" cy="276999"/>
            </a:xfrm>
            <a:prstGeom prst="rect">
              <a:avLst/>
            </a:prstGeom>
          </p:spPr>
          <p:txBody>
            <a:bodyPr wrap="square">
              <a:spAutoFit/>
            </a:bodyPr>
            <a:lstStyle/>
            <a:p>
              <a:r>
                <a:rPr lang="zh-CN" altLang="en-US" sz="1200" dirty="0">
                  <a:solidFill>
                    <a:schemeClr val="bg1">
                      <a:lumMod val="75000"/>
                    </a:schemeClr>
                  </a:solidFill>
                  <a:latin typeface="微软雅黑" panose="020B0503020204020204" pitchFamily="34" charset="-122"/>
                  <a:ea typeface="微软雅黑" panose="020B0503020204020204" pitchFamily="34" charset="-122"/>
                </a:rPr>
                <a:t>Better introduction of this year's new products</a:t>
              </a:r>
            </a:p>
          </p:txBody>
        </p:sp>
        <p:sp>
          <p:nvSpPr>
            <p:cNvPr id="53" name="圆角矩形 52"/>
            <p:cNvSpPr/>
            <p:nvPr/>
          </p:nvSpPr>
          <p:spPr>
            <a:xfrm>
              <a:off x="3276185" y="5026526"/>
              <a:ext cx="1261376" cy="388060"/>
            </a:xfrm>
            <a:prstGeom prst="roundRect">
              <a:avLst/>
            </a:prstGeom>
            <a:solidFill>
              <a:srgbClr val="8EC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3254291" y="5041001"/>
              <a:ext cx="1305165" cy="369332"/>
            </a:xfrm>
            <a:prstGeom prst="rect">
              <a:avLst/>
            </a:prstGeom>
          </p:spPr>
          <p:txBody>
            <a:bodyPr wrap="none">
              <a:spAutoFit/>
            </a:bodyPr>
            <a:lstStyle/>
            <a:p>
              <a:r>
                <a:rPr lang="zh-CN" altLang="en-US" b="1" i="1" dirty="0">
                  <a:solidFill>
                    <a:schemeClr val="bg1"/>
                  </a:solidFill>
                  <a:latin typeface="微软雅黑" panose="020B0503020204020204" pitchFamily="34" charset="-122"/>
                  <a:ea typeface="微软雅黑" panose="020B0503020204020204" pitchFamily="34" charset="-122"/>
                </a:rPr>
                <a:t>WATCH</a:t>
              </a:r>
              <a:r>
                <a:rPr lang="en-US" altLang="zh-CN" b="1" i="1" dirty="0">
                  <a:solidFill>
                    <a:schemeClr val="bg1"/>
                  </a:solidFill>
                  <a:latin typeface="微软雅黑" panose="020B0503020204020204" pitchFamily="34" charset="-122"/>
                  <a:ea typeface="微软雅黑" panose="020B0503020204020204" pitchFamily="34" charset="-122"/>
                </a:rPr>
                <a:t> &gt;</a:t>
              </a:r>
              <a:endParaRPr lang="zh-CN" altLang="en-US"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4677012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a:extLst>
              <a:ext uri="{FF2B5EF4-FFF2-40B4-BE49-F238E27FC236}">
                <a16:creationId xmlns:a16="http://schemas.microsoft.com/office/drawing/2014/main" id="{55D3EF95-A421-4F3C-9051-6816993CF390}"/>
              </a:ext>
            </a:extLst>
          </p:cNvPr>
          <p:cNvGrpSpPr/>
          <p:nvPr/>
        </p:nvGrpSpPr>
        <p:grpSpPr>
          <a:xfrm>
            <a:off x="904753" y="648038"/>
            <a:ext cx="10563870" cy="5874689"/>
            <a:chOff x="904753" y="648038"/>
            <a:chExt cx="10563870" cy="5874689"/>
          </a:xfrm>
        </p:grpSpPr>
        <p:sp>
          <p:nvSpPr>
            <p:cNvPr id="45" name="矩形 44">
              <a:extLst>
                <a:ext uri="{FF2B5EF4-FFF2-40B4-BE49-F238E27FC236}">
                  <a16:creationId xmlns:a16="http://schemas.microsoft.com/office/drawing/2014/main" id="{A880AFF7-C836-41EF-959C-8FBAE5EB3C17}"/>
                </a:ext>
              </a:extLst>
            </p:cNvPr>
            <p:cNvSpPr/>
            <p:nvPr/>
          </p:nvSpPr>
          <p:spPr>
            <a:xfrm>
              <a:off x="1122968" y="856832"/>
              <a:ext cx="9994975" cy="4922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6" name="组合 45">
              <a:extLst>
                <a:ext uri="{FF2B5EF4-FFF2-40B4-BE49-F238E27FC236}">
                  <a16:creationId xmlns:a16="http://schemas.microsoft.com/office/drawing/2014/main" id="{CC0A0241-E9B6-4BC9-8805-A04A16D36C90}"/>
                </a:ext>
              </a:extLst>
            </p:cNvPr>
            <p:cNvGrpSpPr/>
            <p:nvPr/>
          </p:nvGrpSpPr>
          <p:grpSpPr>
            <a:xfrm>
              <a:off x="904753" y="648038"/>
              <a:ext cx="10563870" cy="5874689"/>
              <a:chOff x="904753" y="648038"/>
              <a:chExt cx="10563870" cy="5874689"/>
            </a:xfrm>
          </p:grpSpPr>
          <p:pic>
            <p:nvPicPr>
              <p:cNvPr id="47" name="图片 46">
                <a:extLst>
                  <a:ext uri="{FF2B5EF4-FFF2-40B4-BE49-F238E27FC236}">
                    <a16:creationId xmlns:a16="http://schemas.microsoft.com/office/drawing/2014/main" id="{E30FA5CB-DEF5-47E1-B9F7-B7DEF3956332}"/>
                  </a:ext>
                </a:extLst>
              </p:cNvPr>
              <p:cNvPicPr>
                <a:picLocks noChangeAspect="1"/>
              </p:cNvPicPr>
              <p:nvPr/>
            </p:nvPicPr>
            <p:blipFill rotWithShape="1">
              <a:blip r:embed="rId4">
                <a:extLst>
                  <a:ext uri="{28A0092B-C50C-407E-A947-70E740481C1C}">
                    <a14:useLocalDpi xmlns:a14="http://schemas.microsoft.com/office/drawing/2010/main" val="0"/>
                  </a:ext>
                </a:extLst>
              </a:blip>
              <a:srcRect l="21656" r="50906"/>
              <a:stretch/>
            </p:blipFill>
            <p:spPr>
              <a:xfrm>
                <a:off x="2257874" y="649697"/>
                <a:ext cx="6301271" cy="5873030"/>
              </a:xfrm>
              <a:prstGeom prst="rect">
                <a:avLst/>
              </a:prstGeom>
            </p:spPr>
          </p:pic>
          <p:pic>
            <p:nvPicPr>
              <p:cNvPr id="48" name="图片 47">
                <a:extLst>
                  <a:ext uri="{FF2B5EF4-FFF2-40B4-BE49-F238E27FC236}">
                    <a16:creationId xmlns:a16="http://schemas.microsoft.com/office/drawing/2014/main" id="{ACB1BE1C-12D4-4623-BCDA-FBC261C68181}"/>
                  </a:ext>
                </a:extLst>
              </p:cNvPr>
              <p:cNvPicPr>
                <a:picLocks noChangeAspect="1"/>
              </p:cNvPicPr>
              <p:nvPr/>
            </p:nvPicPr>
            <p:blipFill rotWithShape="1">
              <a:blip r:embed="rId4">
                <a:extLst>
                  <a:ext uri="{28A0092B-C50C-407E-A947-70E740481C1C}">
                    <a14:useLocalDpi xmlns:a14="http://schemas.microsoft.com/office/drawing/2010/main" val="0"/>
                  </a:ext>
                </a:extLst>
              </a:blip>
              <a:srcRect r="74999"/>
              <a:stretch/>
            </p:blipFill>
            <p:spPr>
              <a:xfrm>
                <a:off x="904753" y="649698"/>
                <a:ext cx="1361987" cy="5873029"/>
              </a:xfrm>
              <a:prstGeom prst="rect">
                <a:avLst/>
              </a:prstGeom>
            </p:spPr>
          </p:pic>
          <p:pic>
            <p:nvPicPr>
              <p:cNvPr id="49" name="图片 48">
                <a:extLst>
                  <a:ext uri="{FF2B5EF4-FFF2-40B4-BE49-F238E27FC236}">
                    <a16:creationId xmlns:a16="http://schemas.microsoft.com/office/drawing/2014/main" id="{6F29B4AD-DB54-42B4-99A8-E7DC899FEC93}"/>
                  </a:ext>
                </a:extLst>
              </p:cNvPr>
              <p:cNvPicPr>
                <a:picLocks noChangeAspect="1"/>
              </p:cNvPicPr>
              <p:nvPr/>
            </p:nvPicPr>
            <p:blipFill rotWithShape="1">
              <a:blip r:embed="rId4">
                <a:extLst>
                  <a:ext uri="{28A0092B-C50C-407E-A947-70E740481C1C}">
                    <a14:useLocalDpi xmlns:a14="http://schemas.microsoft.com/office/drawing/2010/main" val="0"/>
                  </a:ext>
                </a:extLst>
              </a:blip>
              <a:srcRect l="46594"/>
              <a:stretch/>
            </p:blipFill>
            <p:spPr>
              <a:xfrm>
                <a:off x="8559145" y="648038"/>
                <a:ext cx="2909478" cy="5873029"/>
              </a:xfrm>
              <a:prstGeom prst="rect">
                <a:avLst/>
              </a:prstGeom>
            </p:spPr>
          </p:pic>
        </p:grpSp>
      </p:grpSp>
      <p:sp>
        <p:nvSpPr>
          <p:cNvPr id="33" name="矩形 32"/>
          <p:cNvSpPr/>
          <p:nvPr/>
        </p:nvSpPr>
        <p:spPr>
          <a:xfrm>
            <a:off x="5551242" y="1817413"/>
            <a:ext cx="2325961" cy="3247934"/>
          </a:xfrm>
          <a:prstGeom prst="rect">
            <a:avLst/>
          </a:prstGeom>
          <a:solidFill>
            <a:srgbClr val="D4E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5046" y="2775492"/>
            <a:ext cx="3653923" cy="3185470"/>
          </a:xfrm>
          <a:prstGeom prst="rect">
            <a:avLst/>
          </a:prstGeom>
        </p:spPr>
      </p:pic>
      <p:pic>
        <p:nvPicPr>
          <p:cNvPr id="43" name="图片 42"/>
          <p:cNvPicPr>
            <a:picLocks noChangeAspect="1"/>
          </p:cNvPicPr>
          <p:nvPr/>
        </p:nvPicPr>
        <p:blipFill>
          <a:blip r:embed="rId6">
            <a:clrChange>
              <a:clrFrom>
                <a:srgbClr val="FFFFFF"/>
              </a:clrFrom>
              <a:clrTo>
                <a:srgbClr val="FFFFFF">
                  <a:alpha val="0"/>
                </a:srgbClr>
              </a:clrTo>
            </a:clrChange>
          </a:blip>
          <a:stretch>
            <a:fillRect/>
          </a:stretch>
        </p:blipFill>
        <p:spPr>
          <a:xfrm rot="2694690">
            <a:off x="8595200" y="3382704"/>
            <a:ext cx="1086646" cy="1448861"/>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8400386">
            <a:off x="6284943" y="3175217"/>
            <a:ext cx="1736492" cy="2240289"/>
          </a:xfrm>
          <a:prstGeom prst="rect">
            <a:avLst/>
          </a:prstGeom>
        </p:spPr>
      </p:pic>
      <p:pic>
        <p:nvPicPr>
          <p:cNvPr id="25" name="图片 24"/>
          <p:cNvPicPr>
            <a:picLocks noChangeAspect="1"/>
          </p:cNvPicPr>
          <p:nvPr/>
        </p:nvPicPr>
        <p:blipFill rotWithShape="1">
          <a:blip r:embed="rId8"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26" name="图片 25"/>
          <p:cNvPicPr>
            <a:picLocks noChangeAspect="1"/>
          </p:cNvPicPr>
          <p:nvPr/>
        </p:nvPicPr>
        <p:blipFill>
          <a:blip r:embed="rId9"/>
          <a:stretch>
            <a:fillRect/>
          </a:stretch>
        </p:blipFill>
        <p:spPr>
          <a:xfrm rot="13500000" flipH="1">
            <a:off x="-235641" y="590265"/>
            <a:ext cx="912015" cy="871026"/>
          </a:xfrm>
          <a:prstGeom prst="rect">
            <a:avLst/>
          </a:prstGeom>
        </p:spPr>
      </p:pic>
      <p:sp>
        <p:nvSpPr>
          <p:cNvPr id="31" name="矩形 30"/>
          <p:cNvSpPr/>
          <p:nvPr/>
        </p:nvSpPr>
        <p:spPr>
          <a:xfrm>
            <a:off x="1378910" y="2450741"/>
            <a:ext cx="4800546" cy="766877"/>
          </a:xfrm>
          <a:prstGeom prst="rect">
            <a:avLst/>
          </a:prstGeom>
        </p:spPr>
        <p:txBody>
          <a:bodyPr wrap="square">
            <a:spAutoFit/>
          </a:bodyPr>
          <a:lstStyle/>
          <a:p>
            <a:pPr>
              <a:lnSpc>
                <a:spcPct val="125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 keep trying no matter how hard it seems. it will get easier keep trying no matter how hard it seems. it will get easier</a:t>
            </a:r>
            <a:endParaRPr lang="zh-CN" altLang="en-US" sz="1200" dirty="0">
              <a:solidFill>
                <a:schemeClr val="tx1">
                  <a:lumMod val="75000"/>
                  <a:lumOff val="25000"/>
                </a:schemeClr>
              </a:solidFill>
            </a:endParaRPr>
          </a:p>
        </p:txBody>
      </p:sp>
      <p:sp>
        <p:nvSpPr>
          <p:cNvPr id="32" name="矩形 31"/>
          <p:cNvSpPr/>
          <p:nvPr/>
        </p:nvSpPr>
        <p:spPr>
          <a:xfrm>
            <a:off x="1375140" y="1915037"/>
            <a:ext cx="4993996"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PLEASE ENTER CONTENT TITLE</a:t>
            </a:r>
          </a:p>
        </p:txBody>
      </p:sp>
      <p:pic>
        <p:nvPicPr>
          <p:cNvPr id="28" name="图片 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sp>
        <p:nvSpPr>
          <p:cNvPr id="38" name="矩形 37"/>
          <p:cNvSpPr/>
          <p:nvPr/>
        </p:nvSpPr>
        <p:spPr>
          <a:xfrm>
            <a:off x="1495652" y="3424447"/>
            <a:ext cx="678391" cy="369332"/>
          </a:xfrm>
          <a:prstGeom prst="rect">
            <a:avLst/>
          </a:prstGeom>
        </p:spPr>
        <p:txBody>
          <a:bodyPr wrap="none">
            <a:spAutoFit/>
          </a:bodyPr>
          <a:lstStyle/>
          <a:p>
            <a:r>
              <a:rPr lang="en-US" altLang="zh-CN" dirty="0">
                <a:latin typeface="Impact" panose="020B0806030902050204" pitchFamily="34" charset="0"/>
                <a:ea typeface="微软雅黑" panose="020B0503020204020204" pitchFamily="34" charset="-122"/>
              </a:rPr>
              <a:t>2018.</a:t>
            </a:r>
            <a:endParaRPr lang="zh-CN" altLang="en-US" dirty="0">
              <a:latin typeface="Impact" panose="020B0806030902050204" pitchFamily="34" charset="0"/>
            </a:endParaRPr>
          </a:p>
        </p:txBody>
      </p:sp>
      <p:grpSp>
        <p:nvGrpSpPr>
          <p:cNvPr id="9" name="组合 8"/>
          <p:cNvGrpSpPr/>
          <p:nvPr/>
        </p:nvGrpSpPr>
        <p:grpSpPr>
          <a:xfrm>
            <a:off x="1530471" y="5075238"/>
            <a:ext cx="1158775" cy="338554"/>
            <a:chOff x="1162186" y="5096336"/>
            <a:chExt cx="1158775" cy="338554"/>
          </a:xfrm>
        </p:grpSpPr>
        <p:sp>
          <p:nvSpPr>
            <p:cNvPr id="29" name="矩形 28"/>
            <p:cNvSpPr/>
            <p:nvPr/>
          </p:nvSpPr>
          <p:spPr>
            <a:xfrm>
              <a:off x="1162186" y="5116006"/>
              <a:ext cx="1158775" cy="2888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324556" y="5096336"/>
              <a:ext cx="841128"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START</a:t>
              </a:r>
            </a:p>
          </p:txBody>
        </p:sp>
      </p:grpSp>
      <p:grpSp>
        <p:nvGrpSpPr>
          <p:cNvPr id="8" name="组合 7"/>
          <p:cNvGrpSpPr/>
          <p:nvPr/>
        </p:nvGrpSpPr>
        <p:grpSpPr>
          <a:xfrm>
            <a:off x="1506669" y="3854408"/>
            <a:ext cx="1962807" cy="1009971"/>
            <a:chOff x="1138384" y="3875506"/>
            <a:chExt cx="1962807" cy="1009971"/>
          </a:xfrm>
        </p:grpSpPr>
        <p:grpSp>
          <p:nvGrpSpPr>
            <p:cNvPr id="24" name="组合 23"/>
            <p:cNvGrpSpPr/>
            <p:nvPr/>
          </p:nvGrpSpPr>
          <p:grpSpPr>
            <a:xfrm>
              <a:off x="1138384" y="3875506"/>
              <a:ext cx="1962807" cy="1000466"/>
              <a:chOff x="1671145" y="3901966"/>
              <a:chExt cx="1962807" cy="1000466"/>
            </a:xfrm>
          </p:grpSpPr>
          <p:sp>
            <p:nvSpPr>
              <p:cNvPr id="21" name="矩形 20"/>
              <p:cNvSpPr/>
              <p:nvPr/>
            </p:nvSpPr>
            <p:spPr>
              <a:xfrm>
                <a:off x="1671145" y="3901966"/>
                <a:ext cx="1962807" cy="394137"/>
              </a:xfrm>
              <a:prstGeom prst="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671145" y="4508295"/>
                <a:ext cx="1962807" cy="394137"/>
              </a:xfrm>
              <a:prstGeom prst="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171435" y="3875506"/>
              <a:ext cx="1929756" cy="394137"/>
              <a:chOff x="1171435" y="3875506"/>
              <a:chExt cx="1929756" cy="394137"/>
            </a:xfrm>
          </p:grpSpPr>
          <p:sp>
            <p:nvSpPr>
              <p:cNvPr id="35" name="矩形 34"/>
              <p:cNvSpPr/>
              <p:nvPr/>
            </p:nvSpPr>
            <p:spPr>
              <a:xfrm>
                <a:off x="2732844" y="3875506"/>
                <a:ext cx="368347" cy="394137"/>
              </a:xfrm>
              <a:prstGeom prst="rect">
                <a:avLst/>
              </a:prstGeom>
              <a:solidFill>
                <a:srgbClr val="D4E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flipV="1">
                <a:off x="2879780" y="4042090"/>
                <a:ext cx="108000" cy="72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171435" y="3905064"/>
                <a:ext cx="121058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重点词汇一</a:t>
                </a:r>
              </a:p>
            </p:txBody>
          </p:sp>
        </p:grpSp>
        <p:grpSp>
          <p:nvGrpSpPr>
            <p:cNvPr id="6" name="组合 5"/>
            <p:cNvGrpSpPr/>
            <p:nvPr/>
          </p:nvGrpSpPr>
          <p:grpSpPr>
            <a:xfrm>
              <a:off x="1171435" y="4491340"/>
              <a:ext cx="1929756" cy="394137"/>
              <a:chOff x="1171435" y="4491340"/>
              <a:chExt cx="1929756" cy="394137"/>
            </a:xfrm>
          </p:grpSpPr>
          <p:sp>
            <p:nvSpPr>
              <p:cNvPr id="36" name="矩形 35"/>
              <p:cNvSpPr/>
              <p:nvPr/>
            </p:nvSpPr>
            <p:spPr>
              <a:xfrm>
                <a:off x="2732844" y="4491340"/>
                <a:ext cx="368347" cy="394137"/>
              </a:xfrm>
              <a:prstGeom prst="rect">
                <a:avLst/>
              </a:prstGeom>
              <a:solidFill>
                <a:srgbClr val="D4E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171435" y="4520439"/>
                <a:ext cx="121058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重点词汇二</a:t>
                </a:r>
              </a:p>
            </p:txBody>
          </p:sp>
          <p:sp>
            <p:nvSpPr>
              <p:cNvPr id="42" name="等腰三角形 41"/>
              <p:cNvSpPr/>
              <p:nvPr/>
            </p:nvSpPr>
            <p:spPr>
              <a:xfrm flipV="1">
                <a:off x="2879780" y="4668218"/>
                <a:ext cx="108000" cy="72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1" name="图片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29143" y="3042391"/>
            <a:ext cx="1557991" cy="1770143"/>
          </a:xfrm>
          <a:prstGeom prst="rect">
            <a:avLst/>
          </a:prstGeom>
        </p:spPr>
      </p:pic>
    </p:spTree>
    <p:extLst>
      <p:ext uri="{BB962C8B-B14F-4D97-AF65-F5344CB8AC3E}">
        <p14:creationId xmlns:p14="http://schemas.microsoft.com/office/powerpoint/2010/main" val="30627436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7" name="图片 6"/>
          <p:cNvPicPr>
            <a:picLocks noChangeAspect="1"/>
          </p:cNvPicPr>
          <p:nvPr/>
        </p:nvPicPr>
        <p:blipFill>
          <a:blip r:embed="rId6"/>
          <a:stretch>
            <a:fillRect/>
          </a:stretch>
        </p:blipFill>
        <p:spPr>
          <a:xfrm rot="13500000" flipH="1">
            <a:off x="-235641" y="590265"/>
            <a:ext cx="912015" cy="871026"/>
          </a:xfrm>
          <a:prstGeom prst="rect">
            <a:avLst/>
          </a:prstGeom>
        </p:spPr>
      </p:pic>
      <p:sp>
        <p:nvSpPr>
          <p:cNvPr id="9" name="文本框 8"/>
          <p:cNvSpPr txBox="1"/>
          <p:nvPr/>
        </p:nvSpPr>
        <p:spPr>
          <a:xfrm>
            <a:off x="4978907" y="1160594"/>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grpSp>
        <p:nvGrpSpPr>
          <p:cNvPr id="11" name="组合 10"/>
          <p:cNvGrpSpPr/>
          <p:nvPr/>
        </p:nvGrpSpPr>
        <p:grpSpPr>
          <a:xfrm>
            <a:off x="7338912" y="1691312"/>
            <a:ext cx="3689969" cy="2682908"/>
            <a:chOff x="7338912" y="1691312"/>
            <a:chExt cx="3689969" cy="2682908"/>
          </a:xfrm>
        </p:grpSpPr>
        <p:grpSp>
          <p:nvGrpSpPr>
            <p:cNvPr id="44" name="组合 43"/>
            <p:cNvGrpSpPr/>
            <p:nvPr/>
          </p:nvGrpSpPr>
          <p:grpSpPr>
            <a:xfrm>
              <a:off x="7338912" y="1691312"/>
              <a:ext cx="2682908" cy="2682908"/>
              <a:chOff x="7338912" y="1691312"/>
              <a:chExt cx="2682908" cy="2682908"/>
            </a:xfrm>
          </p:grpSpPr>
          <p:sp>
            <p:nvSpPr>
              <p:cNvPr id="10" name="椭圆 9"/>
              <p:cNvSpPr/>
              <p:nvPr/>
            </p:nvSpPr>
            <p:spPr>
              <a:xfrm>
                <a:off x="7338912" y="1691312"/>
                <a:ext cx="2682908" cy="2682908"/>
              </a:xfrm>
              <a:prstGeom prst="ellipse">
                <a:avLst/>
              </a:prstGeom>
              <a:solidFill>
                <a:srgbClr val="D5E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p:cNvGrpSpPr/>
              <p:nvPr/>
            </p:nvGrpSpPr>
            <p:grpSpPr>
              <a:xfrm>
                <a:off x="7573239" y="1912057"/>
                <a:ext cx="2214255" cy="2241419"/>
                <a:chOff x="7824765" y="2030504"/>
                <a:chExt cx="1787380" cy="1809307"/>
              </a:xfrm>
            </p:grpSpPr>
            <p:sp>
              <p:nvSpPr>
                <p:cNvPr id="17" name="空心弧 16"/>
                <p:cNvSpPr/>
                <p:nvPr/>
              </p:nvSpPr>
              <p:spPr>
                <a:xfrm>
                  <a:off x="7824765" y="2030504"/>
                  <a:ext cx="1676400" cy="1676400"/>
                </a:xfrm>
                <a:prstGeom prst="blockArc">
                  <a:avLst>
                    <a:gd name="adj1" fmla="val 10944324"/>
                    <a:gd name="adj2" fmla="val 19192966"/>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空心弧 18"/>
                <p:cNvSpPr/>
                <p:nvPr/>
              </p:nvSpPr>
              <p:spPr>
                <a:xfrm rot="16200000">
                  <a:off x="7824765" y="2163411"/>
                  <a:ext cx="1676400" cy="1676400"/>
                </a:xfrm>
                <a:prstGeom prst="blockArc">
                  <a:avLst>
                    <a:gd name="adj1" fmla="val 9232836"/>
                    <a:gd name="adj2" fmla="val 15865303"/>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空心弧 19"/>
                <p:cNvSpPr/>
                <p:nvPr/>
              </p:nvSpPr>
              <p:spPr>
                <a:xfrm rot="7412830">
                  <a:off x="7935745" y="2128203"/>
                  <a:ext cx="1676400" cy="1676400"/>
                </a:xfrm>
                <a:prstGeom prst="blockArc">
                  <a:avLst>
                    <a:gd name="adj1" fmla="val 12937544"/>
                    <a:gd name="adj2" fmla="val 16486451"/>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2" name="组合 21"/>
              <p:cNvGrpSpPr/>
              <p:nvPr/>
            </p:nvGrpSpPr>
            <p:grpSpPr>
              <a:xfrm rot="4500000">
                <a:off x="7710998" y="2109763"/>
                <a:ext cx="1888411" cy="1859486"/>
                <a:chOff x="7824765" y="2079809"/>
                <a:chExt cx="1787380" cy="1760002"/>
              </a:xfrm>
            </p:grpSpPr>
            <p:sp>
              <p:nvSpPr>
                <p:cNvPr id="23" name="空心弧 22"/>
                <p:cNvSpPr/>
                <p:nvPr/>
              </p:nvSpPr>
              <p:spPr>
                <a:xfrm>
                  <a:off x="7853229" y="2079809"/>
                  <a:ext cx="1676400" cy="1676400"/>
                </a:xfrm>
                <a:prstGeom prst="blockArc">
                  <a:avLst>
                    <a:gd name="adj1" fmla="val 11964100"/>
                    <a:gd name="adj2" fmla="val 19192966"/>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空心弧 23"/>
                <p:cNvSpPr/>
                <p:nvPr/>
              </p:nvSpPr>
              <p:spPr>
                <a:xfrm rot="16200000">
                  <a:off x="7824765" y="2163411"/>
                  <a:ext cx="1676400" cy="1676400"/>
                </a:xfrm>
                <a:prstGeom prst="blockArc">
                  <a:avLst>
                    <a:gd name="adj1" fmla="val 9606387"/>
                    <a:gd name="adj2" fmla="val 14878341"/>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空心弧 24"/>
                <p:cNvSpPr/>
                <p:nvPr/>
              </p:nvSpPr>
              <p:spPr>
                <a:xfrm rot="7412830">
                  <a:off x="7935745" y="2128203"/>
                  <a:ext cx="1676400" cy="1676400"/>
                </a:xfrm>
                <a:prstGeom prst="blockArc">
                  <a:avLst>
                    <a:gd name="adj1" fmla="val 12937544"/>
                    <a:gd name="adj2" fmla="val 16486451"/>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pic>
          <p:nvPicPr>
            <p:cNvPr id="43" name="图片 42"/>
            <p:cNvPicPr>
              <a:picLocks noChangeAspect="1"/>
            </p:cNvPicPr>
            <p:nvPr/>
          </p:nvPicPr>
          <p:blipFill rotWithShape="1">
            <a:blip r:embed="rId7"/>
            <a:srcRect l="13454" r="10773"/>
            <a:stretch/>
          </p:blipFill>
          <p:spPr>
            <a:xfrm>
              <a:off x="9125652" y="1868819"/>
              <a:ext cx="1903229" cy="1810669"/>
            </a:xfrm>
            <a:prstGeom prst="rect">
              <a:avLst/>
            </a:prstGeom>
          </p:spPr>
        </p:pic>
        <p:sp>
          <p:nvSpPr>
            <p:cNvPr id="55" name="文本框 54"/>
            <p:cNvSpPr txBox="1"/>
            <p:nvPr/>
          </p:nvSpPr>
          <p:spPr>
            <a:xfrm>
              <a:off x="7531068" y="2610889"/>
              <a:ext cx="2234186" cy="874407"/>
            </a:xfrm>
            <a:prstGeom prst="rect">
              <a:avLst/>
            </a:prstGeom>
            <a:noFill/>
          </p:spPr>
          <p:txBody>
            <a:bodyPr wrap="square" rtlCol="0">
              <a:spAutoFit/>
            </a:bodyPr>
            <a:lstStyle/>
            <a:p>
              <a:pPr algn="ctr">
                <a:lnSpc>
                  <a:spcPct val="150000"/>
                </a:lnSpc>
              </a:pPr>
              <a:r>
                <a:rPr lang="zh-CN" altLang="en-US" b="1" dirty="0">
                  <a:latin typeface="微软雅黑" panose="020B0503020204020204" pitchFamily="34" charset="-122"/>
                  <a:ea typeface="微软雅黑" panose="020B0503020204020204" pitchFamily="34" charset="-122"/>
                </a:rPr>
                <a:t>请输入内容</a:t>
              </a:r>
              <a:endParaRPr lang="en-US" altLang="zh-CN" b="1" dirty="0">
                <a:latin typeface="微软雅黑" panose="020B0503020204020204" pitchFamily="34" charset="-122"/>
                <a:ea typeface="微软雅黑" panose="020B0503020204020204" pitchFamily="34" charset="-122"/>
              </a:endParaRPr>
            </a:p>
            <a:p>
              <a:pPr algn="ctr">
                <a:lnSpc>
                  <a:spcPct val="150000"/>
                </a:lnSpc>
              </a:pPr>
              <a:r>
                <a:rPr lang="zh-CN" altLang="en-US" sz="1600" b="1" dirty="0">
                  <a:latin typeface="微软雅黑" panose="020B0503020204020204" pitchFamily="34" charset="-122"/>
                  <a:ea typeface="微软雅黑" panose="020B0503020204020204" pitchFamily="34" charset="-122"/>
                </a:rPr>
                <a:t>数字</a:t>
              </a:r>
              <a:r>
                <a:rPr lang="en-US" altLang="zh-CN" sz="1600" b="1"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文字</a:t>
              </a:r>
            </a:p>
          </p:txBody>
        </p:sp>
      </p:grpSp>
      <p:grpSp>
        <p:nvGrpSpPr>
          <p:cNvPr id="12" name="组合 11"/>
          <p:cNvGrpSpPr/>
          <p:nvPr/>
        </p:nvGrpSpPr>
        <p:grpSpPr>
          <a:xfrm>
            <a:off x="1842188" y="3850461"/>
            <a:ext cx="3022275" cy="2682908"/>
            <a:chOff x="1842188" y="3850461"/>
            <a:chExt cx="3022275" cy="2682908"/>
          </a:xfrm>
        </p:grpSpPr>
        <p:grpSp>
          <p:nvGrpSpPr>
            <p:cNvPr id="45" name="组合 44"/>
            <p:cNvGrpSpPr/>
            <p:nvPr/>
          </p:nvGrpSpPr>
          <p:grpSpPr>
            <a:xfrm>
              <a:off x="2181555" y="3850461"/>
              <a:ext cx="2682908" cy="2682908"/>
              <a:chOff x="7338912" y="1691312"/>
              <a:chExt cx="2682908" cy="2682908"/>
            </a:xfrm>
          </p:grpSpPr>
          <p:sp>
            <p:nvSpPr>
              <p:cNvPr id="46" name="椭圆 45"/>
              <p:cNvSpPr/>
              <p:nvPr/>
            </p:nvSpPr>
            <p:spPr>
              <a:xfrm>
                <a:off x="7338912" y="1691312"/>
                <a:ext cx="2682908" cy="2682908"/>
              </a:xfrm>
              <a:prstGeom prst="ellipse">
                <a:avLst/>
              </a:prstGeom>
              <a:solidFill>
                <a:srgbClr val="D5E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7" name="组合 46"/>
              <p:cNvGrpSpPr/>
              <p:nvPr/>
            </p:nvGrpSpPr>
            <p:grpSpPr>
              <a:xfrm>
                <a:off x="7573239" y="1912057"/>
                <a:ext cx="2214255" cy="2241419"/>
                <a:chOff x="7824765" y="2030504"/>
                <a:chExt cx="1787380" cy="1809307"/>
              </a:xfrm>
            </p:grpSpPr>
            <p:sp>
              <p:nvSpPr>
                <p:cNvPr id="52" name="空心弧 51"/>
                <p:cNvSpPr/>
                <p:nvPr/>
              </p:nvSpPr>
              <p:spPr>
                <a:xfrm>
                  <a:off x="7824765" y="2030504"/>
                  <a:ext cx="1676400" cy="1676400"/>
                </a:xfrm>
                <a:prstGeom prst="blockArc">
                  <a:avLst>
                    <a:gd name="adj1" fmla="val 10944324"/>
                    <a:gd name="adj2" fmla="val 19192966"/>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空心弧 52"/>
                <p:cNvSpPr/>
                <p:nvPr/>
              </p:nvSpPr>
              <p:spPr>
                <a:xfrm rot="16200000">
                  <a:off x="7824765" y="2163411"/>
                  <a:ext cx="1676400" cy="1676400"/>
                </a:xfrm>
                <a:prstGeom prst="blockArc">
                  <a:avLst>
                    <a:gd name="adj1" fmla="val 9232836"/>
                    <a:gd name="adj2" fmla="val 15865303"/>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空心弧 53"/>
                <p:cNvSpPr/>
                <p:nvPr/>
              </p:nvSpPr>
              <p:spPr>
                <a:xfrm rot="7412830">
                  <a:off x="7935745" y="2128203"/>
                  <a:ext cx="1676400" cy="1676400"/>
                </a:xfrm>
                <a:prstGeom prst="blockArc">
                  <a:avLst>
                    <a:gd name="adj1" fmla="val 12937544"/>
                    <a:gd name="adj2" fmla="val 16486451"/>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8" name="组合 47"/>
              <p:cNvGrpSpPr/>
              <p:nvPr/>
            </p:nvGrpSpPr>
            <p:grpSpPr>
              <a:xfrm rot="4500000">
                <a:off x="7710998" y="2109763"/>
                <a:ext cx="1888411" cy="1859486"/>
                <a:chOff x="7824765" y="2079809"/>
                <a:chExt cx="1787380" cy="1760002"/>
              </a:xfrm>
            </p:grpSpPr>
            <p:sp>
              <p:nvSpPr>
                <p:cNvPr id="49" name="空心弧 48"/>
                <p:cNvSpPr/>
                <p:nvPr/>
              </p:nvSpPr>
              <p:spPr>
                <a:xfrm>
                  <a:off x="7853229" y="2079809"/>
                  <a:ext cx="1676400" cy="1676400"/>
                </a:xfrm>
                <a:prstGeom prst="blockArc">
                  <a:avLst>
                    <a:gd name="adj1" fmla="val 11964100"/>
                    <a:gd name="adj2" fmla="val 19192966"/>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空心弧 49"/>
                <p:cNvSpPr/>
                <p:nvPr/>
              </p:nvSpPr>
              <p:spPr>
                <a:xfrm rot="16200000">
                  <a:off x="7824765" y="2163411"/>
                  <a:ext cx="1676400" cy="1676400"/>
                </a:xfrm>
                <a:prstGeom prst="blockArc">
                  <a:avLst>
                    <a:gd name="adj1" fmla="val 9606387"/>
                    <a:gd name="adj2" fmla="val 14878341"/>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空心弧 50"/>
                <p:cNvSpPr/>
                <p:nvPr/>
              </p:nvSpPr>
              <p:spPr>
                <a:xfrm rot="7412830">
                  <a:off x="7935745" y="2128203"/>
                  <a:ext cx="1676400" cy="1676400"/>
                </a:xfrm>
                <a:prstGeom prst="blockArc">
                  <a:avLst>
                    <a:gd name="adj1" fmla="val 12937544"/>
                    <a:gd name="adj2" fmla="val 16486451"/>
                    <a:gd name="adj3" fmla="val 0"/>
                  </a:avLst>
                </a:prstGeom>
                <a:solidFill>
                  <a:schemeClr val="tx1">
                    <a:lumMod val="75000"/>
                    <a:lumOff val="2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pic>
          <p:nvPicPr>
            <p:cNvPr id="41" name="图片 40"/>
            <p:cNvPicPr>
              <a:picLocks noChangeAspect="1"/>
            </p:cNvPicPr>
            <p:nvPr/>
          </p:nvPicPr>
          <p:blipFill>
            <a:blip r:embed="rId8"/>
            <a:stretch>
              <a:fillRect/>
            </a:stretch>
          </p:blipFill>
          <p:spPr>
            <a:xfrm rot="20609314">
              <a:off x="1842188" y="4405463"/>
              <a:ext cx="1127858" cy="1572904"/>
            </a:xfrm>
            <a:prstGeom prst="rect">
              <a:avLst/>
            </a:prstGeom>
          </p:spPr>
        </p:pic>
        <p:sp>
          <p:nvSpPr>
            <p:cNvPr id="56" name="文本框 55"/>
            <p:cNvSpPr txBox="1"/>
            <p:nvPr/>
          </p:nvSpPr>
          <p:spPr>
            <a:xfrm>
              <a:off x="2420730" y="4797692"/>
              <a:ext cx="2234186" cy="874407"/>
            </a:xfrm>
            <a:prstGeom prst="rect">
              <a:avLst/>
            </a:prstGeom>
            <a:noFill/>
          </p:spPr>
          <p:txBody>
            <a:bodyPr wrap="square" rtlCol="0">
              <a:spAutoFit/>
            </a:bodyPr>
            <a:lstStyle/>
            <a:p>
              <a:pPr algn="ctr">
                <a:lnSpc>
                  <a:spcPct val="150000"/>
                </a:lnSpc>
              </a:pPr>
              <a:r>
                <a:rPr lang="zh-CN" altLang="en-US" b="1" dirty="0">
                  <a:latin typeface="微软雅黑" panose="020B0503020204020204" pitchFamily="34" charset="-122"/>
                  <a:ea typeface="微软雅黑" panose="020B0503020204020204" pitchFamily="34" charset="-122"/>
                </a:rPr>
                <a:t>请输入内容</a:t>
              </a:r>
              <a:endParaRPr lang="en-US" altLang="zh-CN" b="1" dirty="0">
                <a:latin typeface="微软雅黑" panose="020B0503020204020204" pitchFamily="34" charset="-122"/>
                <a:ea typeface="微软雅黑" panose="020B0503020204020204" pitchFamily="34" charset="-122"/>
              </a:endParaRPr>
            </a:p>
            <a:p>
              <a:pPr algn="ctr">
                <a:lnSpc>
                  <a:spcPct val="150000"/>
                </a:lnSpc>
              </a:pPr>
              <a:r>
                <a:rPr lang="zh-CN" altLang="en-US" sz="1600" b="1" dirty="0">
                  <a:latin typeface="微软雅黑" panose="020B0503020204020204" pitchFamily="34" charset="-122"/>
                  <a:ea typeface="微软雅黑" panose="020B0503020204020204" pitchFamily="34" charset="-122"/>
                </a:rPr>
                <a:t>数字</a:t>
              </a:r>
              <a:r>
                <a:rPr lang="en-US" altLang="zh-CN" sz="1600" b="1"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文字</a:t>
              </a:r>
            </a:p>
          </p:txBody>
        </p:sp>
      </p:grpSp>
      <p:sp>
        <p:nvSpPr>
          <p:cNvPr id="57" name="矩形 56"/>
          <p:cNvSpPr/>
          <p:nvPr/>
        </p:nvSpPr>
        <p:spPr>
          <a:xfrm>
            <a:off x="1194681" y="2043688"/>
            <a:ext cx="5221799" cy="584775"/>
          </a:xfrm>
          <a:prstGeom prst="rect">
            <a:avLst/>
          </a:prstGeom>
        </p:spPr>
        <p:txBody>
          <a:bodyPr wrap="square">
            <a:spAutoFit/>
          </a:bodyPr>
          <a:lstStyle/>
          <a:p>
            <a:pPr algn="ctr"/>
            <a:r>
              <a:rPr lang="zh-CN" altLang="en-US" sz="3200" dirty="0">
                <a:solidFill>
                  <a:srgbClr val="CADC72"/>
                </a:solidFill>
                <a:latin typeface="Brush Script Std" panose="03060802040607070404" pitchFamily="66" charset="0"/>
                <a:ea typeface="微软雅黑" panose="020B0503020204020204" pitchFamily="34" charset="-122"/>
              </a:rPr>
              <a:t>HELLO</a:t>
            </a:r>
            <a:r>
              <a:rPr lang="zh-CN" altLang="en-US" sz="3200" dirty="0">
                <a:latin typeface="Brush Script Std" panose="03060802040607070404" pitchFamily="66" charset="0"/>
                <a:ea typeface="微软雅黑" panose="020B0503020204020204" pitchFamily="34" charset="-122"/>
              </a:rPr>
              <a:t> SUMMER</a:t>
            </a:r>
          </a:p>
        </p:txBody>
      </p:sp>
      <p:grpSp>
        <p:nvGrpSpPr>
          <p:cNvPr id="8" name="组合 7"/>
          <p:cNvGrpSpPr/>
          <p:nvPr/>
        </p:nvGrpSpPr>
        <p:grpSpPr>
          <a:xfrm>
            <a:off x="1872181" y="2646223"/>
            <a:ext cx="3868090" cy="1444269"/>
            <a:chOff x="1872181" y="2646223"/>
            <a:chExt cx="3868090" cy="1444269"/>
          </a:xfrm>
        </p:grpSpPr>
        <p:sp>
          <p:nvSpPr>
            <p:cNvPr id="58" name="矩形 57"/>
            <p:cNvSpPr/>
            <p:nvPr/>
          </p:nvSpPr>
          <p:spPr>
            <a:xfrm>
              <a:off x="2275181" y="2743740"/>
              <a:ext cx="3119613" cy="875624"/>
            </a:xfrm>
            <a:prstGeom prst="rect">
              <a:avLst/>
            </a:prstGeom>
          </p:spPr>
          <p:txBody>
            <a:bodyPr wrap="square">
              <a:spAutoFit/>
            </a:bodyPr>
            <a:lstStyle/>
            <a:p>
              <a:pPr algn="ctr">
                <a:lnSpc>
                  <a:spcPct val="125000"/>
                </a:lnSpc>
              </a:pPr>
              <a:r>
                <a:rPr lang="en-US" altLang="zh-CN" sz="1400" dirty="0">
                  <a:solidFill>
                    <a:srgbClr val="333333"/>
                  </a:solidFill>
                  <a:latin typeface="微软雅黑" panose="020B0503020204020204" pitchFamily="34" charset="-122"/>
                  <a:ea typeface="微软雅黑" panose="020B0503020204020204" pitchFamily="34" charset="-122"/>
                </a:rPr>
                <a:t>Thy flower—forevermore</a:t>
              </a:r>
            </a:p>
            <a:p>
              <a:pPr algn="ctr">
                <a:lnSpc>
                  <a:spcPct val="125000"/>
                </a:lnSpc>
              </a:pPr>
              <a:r>
                <a:rPr lang="en-US" altLang="zh-CN" sz="1400" dirty="0">
                  <a:solidFill>
                    <a:srgbClr val="333333"/>
                  </a:solidFill>
                  <a:latin typeface="微软雅黑" panose="020B0503020204020204" pitchFamily="34" charset="-122"/>
                  <a:ea typeface="微软雅黑" panose="020B0503020204020204" pitchFamily="34" charset="-122"/>
                </a:rPr>
                <a:t>Thy flower—forevermore</a:t>
              </a:r>
              <a:endParaRPr lang="zh-CN" altLang="en-US" sz="1400" dirty="0">
                <a:latin typeface="微软雅黑" panose="020B0503020204020204" pitchFamily="34" charset="-122"/>
                <a:ea typeface="微软雅黑" panose="020B0503020204020204" pitchFamily="34" charset="-122"/>
              </a:endParaRPr>
            </a:p>
            <a:p>
              <a:pPr algn="ctr">
                <a:lnSpc>
                  <a:spcPct val="125000"/>
                </a:lnSpc>
              </a:pPr>
              <a:r>
                <a:rPr lang="en-US" altLang="zh-CN" sz="1400" dirty="0">
                  <a:solidFill>
                    <a:srgbClr val="333333"/>
                  </a:solidFill>
                  <a:latin typeface="微软雅黑" panose="020B0503020204020204" pitchFamily="34" charset="-122"/>
                  <a:ea typeface="微软雅黑" panose="020B0503020204020204" pitchFamily="34" charset="-122"/>
                </a:rPr>
                <a:t>Thy flower—forevermore</a:t>
              </a:r>
              <a:endParaRPr lang="zh-CN" altLang="en-US" sz="1400" dirty="0">
                <a:latin typeface="微软雅黑" panose="020B0503020204020204" pitchFamily="34" charset="-122"/>
                <a:ea typeface="微软雅黑" panose="020B0503020204020204" pitchFamily="34" charset="-122"/>
              </a:endParaRPr>
            </a:p>
          </p:txBody>
        </p:sp>
        <p:sp>
          <p:nvSpPr>
            <p:cNvPr id="59" name="文本框 58"/>
            <p:cNvSpPr txBox="1"/>
            <p:nvPr/>
          </p:nvSpPr>
          <p:spPr>
            <a:xfrm>
              <a:off x="1872181" y="2646223"/>
              <a:ext cx="690954" cy="707886"/>
            </a:xfrm>
            <a:prstGeom prst="rect">
              <a:avLst/>
            </a:prstGeom>
            <a:noFill/>
          </p:spPr>
          <p:txBody>
            <a:bodyPr wrap="square" rtlCol="0">
              <a:spAutoFit/>
            </a:bodyPr>
            <a:lstStyle/>
            <a:p>
              <a:r>
                <a:rPr lang="zh-CN" altLang="en-US" sz="4000" dirty="0">
                  <a:solidFill>
                    <a:schemeClr val="bg1">
                      <a:lumMod val="85000"/>
                    </a:schemeClr>
                  </a:solidFill>
                  <a:latin typeface="微软雅黑" panose="020B0503020204020204" pitchFamily="34" charset="-122"/>
                  <a:ea typeface="微软雅黑" panose="020B0503020204020204" pitchFamily="34" charset="-122"/>
                </a:rPr>
                <a:t>“</a:t>
              </a:r>
            </a:p>
          </p:txBody>
        </p:sp>
        <p:sp>
          <p:nvSpPr>
            <p:cNvPr id="60" name="文本框 59"/>
            <p:cNvSpPr txBox="1"/>
            <p:nvPr/>
          </p:nvSpPr>
          <p:spPr>
            <a:xfrm>
              <a:off x="5049317" y="3382606"/>
              <a:ext cx="690954" cy="707886"/>
            </a:xfrm>
            <a:prstGeom prst="rect">
              <a:avLst/>
            </a:prstGeom>
            <a:noFill/>
          </p:spPr>
          <p:txBody>
            <a:bodyPr wrap="square" rtlCol="0">
              <a:spAutoFit/>
            </a:bodyPr>
            <a:lstStyle/>
            <a:p>
              <a:r>
                <a:rPr lang="zh-CN" altLang="en-US" sz="4000" dirty="0">
                  <a:solidFill>
                    <a:schemeClr val="bg1">
                      <a:lumMod val="85000"/>
                    </a:schemeClr>
                  </a:solidFill>
                  <a:latin typeface="微软雅黑" panose="020B0503020204020204" pitchFamily="34" charset="-122"/>
                  <a:ea typeface="微软雅黑" panose="020B0503020204020204" pitchFamily="34" charset="-122"/>
                </a:rPr>
                <a:t>”</a:t>
              </a:r>
            </a:p>
          </p:txBody>
        </p:sp>
      </p:grpSp>
      <p:sp>
        <p:nvSpPr>
          <p:cNvPr id="61" name="文本框 60"/>
          <p:cNvSpPr txBox="1"/>
          <p:nvPr/>
        </p:nvSpPr>
        <p:spPr>
          <a:xfrm>
            <a:off x="5696540" y="5000610"/>
            <a:ext cx="4491828" cy="461665"/>
          </a:xfrm>
          <a:prstGeom prst="rect">
            <a:avLst/>
          </a:prstGeom>
          <a:noFill/>
          <a:ln w="25400">
            <a:solidFill>
              <a:srgbClr val="CADC72"/>
            </a:solidFill>
          </a:ln>
        </p:spPr>
        <p:txBody>
          <a:bodyPr wrap="square" rtlCol="0">
            <a:spAutoFit/>
          </a:bodyPr>
          <a:lstStyle/>
          <a:p>
            <a:pPr algn="dist"/>
            <a:r>
              <a:rPr lang="zh-CN" altLang="en-US" sz="2400" b="1" dirty="0">
                <a:latin typeface="微软雅黑" panose="020B0503020204020204" pitchFamily="34" charset="-122"/>
                <a:ea typeface="微软雅黑" panose="020B0503020204020204" pitchFamily="34" charset="-122"/>
              </a:rPr>
              <a:t>简洁关键词产品优势介绍</a:t>
            </a:r>
          </a:p>
        </p:txBody>
      </p:sp>
      <p:sp>
        <p:nvSpPr>
          <p:cNvPr id="62" name="矩形 61"/>
          <p:cNvSpPr/>
          <p:nvPr/>
        </p:nvSpPr>
        <p:spPr>
          <a:xfrm>
            <a:off x="5652523" y="5609152"/>
            <a:ext cx="4726743" cy="276999"/>
          </a:xfrm>
          <a:prstGeom prst="rect">
            <a:avLst/>
          </a:prstGeom>
        </p:spPr>
        <p:txBody>
          <a:bodyPr wrap="none">
            <a:spAutoFit/>
          </a:bodyPr>
          <a:lstStyle/>
          <a:p>
            <a:r>
              <a:rPr lang="zh-CN" altLang="en-US" sz="1200" dirty="0">
                <a:solidFill>
                  <a:schemeClr val="bg1">
                    <a:lumMod val="75000"/>
                  </a:schemeClr>
                </a:solidFill>
                <a:latin typeface="微软雅黑" panose="020B0503020204020204" pitchFamily="34" charset="-122"/>
                <a:ea typeface="微软雅黑" panose="020B0503020204020204" pitchFamily="34" charset="-122"/>
              </a:rPr>
              <a:t>CONCISE KEYWORD PRODUCT ADVANTAGE INTRODUCTION</a:t>
            </a:r>
          </a:p>
        </p:txBody>
      </p:sp>
    </p:spTree>
    <p:extLst>
      <p:ext uri="{BB962C8B-B14F-4D97-AF65-F5344CB8AC3E}">
        <p14:creationId xmlns:p14="http://schemas.microsoft.com/office/powerpoint/2010/main" val="417485731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par>
                          <p:cTn id="19" fill="hold">
                            <p:stCondLst>
                              <p:cond delay="2000"/>
                            </p:stCondLst>
                            <p:childTnLst>
                              <p:par>
                                <p:cTn id="20" presetID="22" presetClass="entr" presetSubtype="2"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right)">
                                      <p:cBhvr>
                                        <p:cTn id="22" dur="500"/>
                                        <p:tgtEl>
                                          <p:spTgt spid="61"/>
                                        </p:tgtEl>
                                      </p:cBhvr>
                                    </p:animEffect>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right)">
                                      <p:cBhvr>
                                        <p:cTn id="26" dur="500"/>
                                        <p:tgtEl>
                                          <p:spTgt spid="62"/>
                                        </p:tgtEl>
                                      </p:cBhvr>
                                    </p:animEffect>
                                  </p:childTnLst>
                                </p:cTn>
                              </p:par>
                            </p:childTnLst>
                          </p:cTn>
                        </p:par>
                        <p:par>
                          <p:cTn id="27" fill="hold">
                            <p:stCondLst>
                              <p:cond delay="3000"/>
                            </p:stCondLst>
                            <p:childTnLst>
                              <p:par>
                                <p:cTn id="28" presetID="31"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1" grpId="0" animBg="1"/>
      <p:bldP spid="6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1907219" y="2915020"/>
            <a:ext cx="7025643" cy="879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25000"/>
              </a:lnSpc>
            </a:pPr>
            <a:r>
              <a:rPr lang="en-US" altLang="zh-CN" sz="14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 Keep trying no matter how hard it seems. It will get easier keep trying no matter how hard it seems. It will get easier</a:t>
            </a:r>
            <a:endParaRPr lang="zh-CN" altLang="en-US" sz="1400" dirty="0">
              <a:solidFill>
                <a:schemeClr val="tx1">
                  <a:lumMod val="75000"/>
                  <a:lumOff val="25000"/>
                </a:schemeClr>
              </a:solidFill>
            </a:endParaRPr>
          </a:p>
        </p:txBody>
      </p:sp>
      <p:sp>
        <p:nvSpPr>
          <p:cNvPr id="12" name="半闭框 11"/>
          <p:cNvSpPr/>
          <p:nvPr/>
        </p:nvSpPr>
        <p:spPr>
          <a:xfrm flipH="1" flipV="1">
            <a:off x="8716862" y="3445578"/>
            <a:ext cx="432000" cy="432000"/>
          </a:xfrm>
          <a:prstGeom prst="halfFrame">
            <a:avLst>
              <a:gd name="adj1" fmla="val 12621"/>
              <a:gd name="adj2" fmla="val 12621"/>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116158" y="368880"/>
            <a:ext cx="1046707" cy="594338"/>
          </a:xfrm>
          <a:prstGeom prst="rect">
            <a:avLst/>
          </a:prstGeom>
        </p:spPr>
      </p:pic>
      <p:pic>
        <p:nvPicPr>
          <p:cNvPr id="18" name="图片 17"/>
          <p:cNvPicPr>
            <a:picLocks noChangeAspect="1"/>
          </p:cNvPicPr>
          <p:nvPr/>
        </p:nvPicPr>
        <p:blipFill>
          <a:blip r:embed="rId6"/>
          <a:stretch>
            <a:fillRect/>
          </a:stretch>
        </p:blipFill>
        <p:spPr>
          <a:xfrm rot="13500000" flipH="1">
            <a:off x="-235641" y="590265"/>
            <a:ext cx="912015" cy="871026"/>
          </a:xfrm>
          <a:prstGeom prst="rect">
            <a:avLst/>
          </a:prstGeom>
        </p:spPr>
      </p:pic>
      <p:sp>
        <p:nvSpPr>
          <p:cNvPr id="19" name="文本框 18"/>
          <p:cNvSpPr txBox="1"/>
          <p:nvPr/>
        </p:nvSpPr>
        <p:spPr>
          <a:xfrm>
            <a:off x="4978907" y="1293132"/>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sp>
        <p:nvSpPr>
          <p:cNvPr id="23" name="半闭框 22"/>
          <p:cNvSpPr/>
          <p:nvPr/>
        </p:nvSpPr>
        <p:spPr>
          <a:xfrm rot="16200000" flipH="1">
            <a:off x="1562638" y="2675520"/>
            <a:ext cx="432000" cy="432000"/>
          </a:xfrm>
          <a:prstGeom prst="halfFrame">
            <a:avLst>
              <a:gd name="adj1" fmla="val 12621"/>
              <a:gd name="adj2" fmla="val 12621"/>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9" name="组合 38"/>
          <p:cNvGrpSpPr/>
          <p:nvPr/>
        </p:nvGrpSpPr>
        <p:grpSpPr>
          <a:xfrm>
            <a:off x="9558897" y="2734766"/>
            <a:ext cx="1297813" cy="1239787"/>
            <a:chOff x="1348463" y="2547698"/>
            <a:chExt cx="1406181" cy="1343310"/>
          </a:xfrm>
        </p:grpSpPr>
        <p:sp>
          <p:nvSpPr>
            <p:cNvPr id="3" name="矩形 2"/>
            <p:cNvSpPr/>
            <p:nvPr/>
          </p:nvSpPr>
          <p:spPr>
            <a:xfrm>
              <a:off x="1348463" y="3238032"/>
              <a:ext cx="652976" cy="652976"/>
            </a:xfrm>
            <a:prstGeom prst="rect">
              <a:avLst/>
            </a:prstGeom>
            <a:solidFill>
              <a:srgbClr val="D5EFC2">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141506" y="2547698"/>
              <a:ext cx="613138" cy="622450"/>
            </a:xfrm>
            <a:prstGeom prst="rect">
              <a:avLst/>
            </a:prstGeom>
            <a:solidFill>
              <a:srgbClr val="D8E593">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68451" y="2815921"/>
              <a:ext cx="828000" cy="82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20" name="矩形 19"/>
            <p:cNvSpPr/>
            <p:nvPr/>
          </p:nvSpPr>
          <p:spPr>
            <a:xfrm>
              <a:off x="1582499" y="3063008"/>
              <a:ext cx="995464" cy="338554"/>
            </a:xfrm>
            <a:prstGeom prst="rect">
              <a:avLst/>
            </a:prstGeom>
          </p:spPr>
          <p:txBody>
            <a:bodyPr wrap="none">
              <a:spAutoFit/>
            </a:bodyPr>
            <a:lstStyle/>
            <a:p>
              <a:pPr algn="ctr"/>
              <a:r>
                <a:rPr lang="en-US" altLang="zh-CN" sz="1400" b="1" dirty="0">
                  <a:latin typeface="微软雅黑" panose="020B0503020204020204" pitchFamily="34" charset="-122"/>
                  <a:ea typeface="微软雅黑" panose="020B0503020204020204" pitchFamily="34" charset="-122"/>
                </a:rPr>
                <a:t>TARGET</a:t>
              </a:r>
              <a:endParaRPr lang="zh-CN" altLang="en-US" sz="1400" b="1" dirty="0">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907947" y="4393852"/>
            <a:ext cx="7100372" cy="383809"/>
            <a:chOff x="2731061" y="5184422"/>
            <a:chExt cx="6729879" cy="348876"/>
          </a:xfrm>
        </p:grpSpPr>
        <p:grpSp>
          <p:nvGrpSpPr>
            <p:cNvPr id="29" name="组合 28"/>
            <p:cNvGrpSpPr/>
            <p:nvPr/>
          </p:nvGrpSpPr>
          <p:grpSpPr>
            <a:xfrm>
              <a:off x="2731061" y="5184422"/>
              <a:ext cx="6729879" cy="348876"/>
              <a:chOff x="1640018" y="4696085"/>
              <a:chExt cx="9863118" cy="511304"/>
            </a:xfrm>
          </p:grpSpPr>
          <p:sp>
            <p:nvSpPr>
              <p:cNvPr id="28" name="矩形 27"/>
              <p:cNvSpPr/>
              <p:nvPr/>
            </p:nvSpPr>
            <p:spPr>
              <a:xfrm>
                <a:off x="1640018" y="4696085"/>
                <a:ext cx="1895268" cy="511304"/>
              </a:xfrm>
              <a:prstGeom prst="rect">
                <a:avLst/>
              </a:prstGeom>
              <a:solidFill>
                <a:srgbClr val="D5EFC2"/>
              </a:solidFill>
              <a:ln>
                <a:solidFill>
                  <a:srgbClr val="D5E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3" name="矩形 42"/>
              <p:cNvSpPr/>
              <p:nvPr/>
            </p:nvSpPr>
            <p:spPr>
              <a:xfrm>
                <a:off x="4295968" y="4696085"/>
                <a:ext cx="1895268" cy="511304"/>
              </a:xfrm>
              <a:prstGeom prst="rect">
                <a:avLst/>
              </a:prstGeom>
              <a:solidFill>
                <a:srgbClr val="D5EFC2"/>
              </a:solidFill>
              <a:ln>
                <a:solidFill>
                  <a:srgbClr val="D5E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4" name="矩形 43"/>
              <p:cNvSpPr/>
              <p:nvPr/>
            </p:nvSpPr>
            <p:spPr>
              <a:xfrm>
                <a:off x="6951918" y="4696085"/>
                <a:ext cx="1895268" cy="511304"/>
              </a:xfrm>
              <a:prstGeom prst="rect">
                <a:avLst/>
              </a:prstGeom>
              <a:solidFill>
                <a:srgbClr val="D5EFC2"/>
              </a:solidFill>
              <a:ln>
                <a:solidFill>
                  <a:srgbClr val="D5E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5" name="矩形 44"/>
              <p:cNvSpPr/>
              <p:nvPr/>
            </p:nvSpPr>
            <p:spPr>
              <a:xfrm>
                <a:off x="9607868" y="4696085"/>
                <a:ext cx="1895268" cy="511304"/>
              </a:xfrm>
              <a:prstGeom prst="rect">
                <a:avLst/>
              </a:prstGeom>
              <a:solidFill>
                <a:srgbClr val="D5EFC2"/>
              </a:solidFill>
              <a:ln>
                <a:solidFill>
                  <a:srgbClr val="D5E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grpSp>
        <p:grpSp>
          <p:nvGrpSpPr>
            <p:cNvPr id="9" name="组合 8"/>
            <p:cNvGrpSpPr/>
            <p:nvPr/>
          </p:nvGrpSpPr>
          <p:grpSpPr>
            <a:xfrm>
              <a:off x="2801021" y="5246417"/>
              <a:ext cx="6603748" cy="237572"/>
              <a:chOff x="1151438" y="4879427"/>
              <a:chExt cx="9678262" cy="348177"/>
            </a:xfrm>
          </p:grpSpPr>
          <p:sp>
            <p:nvSpPr>
              <p:cNvPr id="8" name="矩形 7"/>
              <p:cNvSpPr/>
              <p:nvPr/>
            </p:nvSpPr>
            <p:spPr>
              <a:xfrm>
                <a:off x="1151438" y="4879427"/>
                <a:ext cx="1730614" cy="328381"/>
              </a:xfrm>
              <a:prstGeom prst="rect">
                <a:avLst/>
              </a:prstGeom>
            </p:spPr>
            <p:txBody>
              <a:bodyPr wrap="none">
                <a:spAutoFit/>
              </a:bodyPr>
              <a:lstStyle/>
              <a:p>
                <a:pPr algn="ctr"/>
                <a:r>
                  <a:rPr lang="zh-CN" altLang="en-US" sz="1400" b="1" dirty="0">
                    <a:latin typeface="Microsoft YaHei" panose="020B0503020204020204" pitchFamily="34" charset="-122"/>
                    <a:ea typeface="Microsoft YaHei" panose="020B0503020204020204" pitchFamily="34" charset="-122"/>
                  </a:rPr>
                  <a:t>KEYWORDS</a:t>
                </a:r>
              </a:p>
            </p:txBody>
          </p:sp>
          <p:sp>
            <p:nvSpPr>
              <p:cNvPr id="24" name="矩形 23"/>
              <p:cNvSpPr/>
              <p:nvPr/>
            </p:nvSpPr>
            <p:spPr>
              <a:xfrm>
                <a:off x="3805586" y="4879980"/>
                <a:ext cx="1730614" cy="328381"/>
              </a:xfrm>
              <a:prstGeom prst="rect">
                <a:avLst/>
              </a:prstGeom>
            </p:spPr>
            <p:txBody>
              <a:bodyPr wrap="none">
                <a:spAutoFit/>
              </a:bodyPr>
              <a:lstStyle/>
              <a:p>
                <a:pPr algn="ctr"/>
                <a:r>
                  <a:rPr lang="zh-CN" altLang="en-US" sz="1400" b="1" dirty="0">
                    <a:latin typeface="Microsoft YaHei" panose="020B0503020204020204" pitchFamily="34" charset="-122"/>
                    <a:ea typeface="Microsoft YaHei" panose="020B0503020204020204" pitchFamily="34" charset="-122"/>
                  </a:rPr>
                  <a:t>KEYWORDS</a:t>
                </a:r>
              </a:p>
            </p:txBody>
          </p:sp>
          <p:sp>
            <p:nvSpPr>
              <p:cNvPr id="25" name="矩形 24"/>
              <p:cNvSpPr/>
              <p:nvPr/>
            </p:nvSpPr>
            <p:spPr>
              <a:xfrm>
                <a:off x="6443131" y="4893751"/>
                <a:ext cx="1730614" cy="328381"/>
              </a:xfrm>
              <a:prstGeom prst="rect">
                <a:avLst/>
              </a:prstGeom>
            </p:spPr>
            <p:txBody>
              <a:bodyPr wrap="none">
                <a:spAutoFit/>
              </a:bodyPr>
              <a:lstStyle/>
              <a:p>
                <a:pPr algn="ctr"/>
                <a:r>
                  <a:rPr lang="zh-CN" altLang="en-US" sz="1400" b="1" dirty="0">
                    <a:latin typeface="Microsoft YaHei" panose="020B0503020204020204" pitchFamily="34" charset="-122"/>
                    <a:ea typeface="Microsoft YaHei" panose="020B0503020204020204" pitchFamily="34" charset="-122"/>
                  </a:rPr>
                  <a:t>KEYWORDS</a:t>
                </a:r>
              </a:p>
            </p:txBody>
          </p:sp>
          <p:sp>
            <p:nvSpPr>
              <p:cNvPr id="26" name="矩形 25"/>
              <p:cNvSpPr/>
              <p:nvPr/>
            </p:nvSpPr>
            <p:spPr>
              <a:xfrm>
                <a:off x="9099086" y="4899223"/>
                <a:ext cx="1730614" cy="328381"/>
              </a:xfrm>
              <a:prstGeom prst="rect">
                <a:avLst/>
              </a:prstGeom>
            </p:spPr>
            <p:txBody>
              <a:bodyPr wrap="none">
                <a:spAutoFit/>
              </a:bodyPr>
              <a:lstStyle/>
              <a:p>
                <a:pPr algn="ctr"/>
                <a:r>
                  <a:rPr lang="zh-CN" altLang="en-US" sz="1400" b="1" dirty="0">
                    <a:latin typeface="Microsoft YaHei" panose="020B0503020204020204" pitchFamily="34" charset="-122"/>
                    <a:ea typeface="Microsoft YaHei" panose="020B0503020204020204" pitchFamily="34" charset="-122"/>
                  </a:rPr>
                  <a:t>KEYWORDS</a:t>
                </a:r>
              </a:p>
            </p:txBody>
          </p:sp>
        </p:grpSp>
      </p:grpSp>
    </p:spTree>
    <p:extLst>
      <p:ext uri="{BB962C8B-B14F-4D97-AF65-F5344CB8AC3E}">
        <p14:creationId xmlns:p14="http://schemas.microsoft.com/office/powerpoint/2010/main" val="149506446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right)">
                                      <p:cBhvr>
                                        <p:cTn id="7" dur="500"/>
                                        <p:tgtEl>
                                          <p:spTgt spid="39"/>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243159" y="346427"/>
            <a:ext cx="1046707" cy="594338"/>
          </a:xfrm>
          <a:prstGeom prst="rect">
            <a:avLst/>
          </a:prstGeom>
        </p:spPr>
      </p:pic>
      <p:pic>
        <p:nvPicPr>
          <p:cNvPr id="7" name="图片 6"/>
          <p:cNvPicPr>
            <a:picLocks noChangeAspect="1"/>
          </p:cNvPicPr>
          <p:nvPr/>
        </p:nvPicPr>
        <p:blipFill>
          <a:blip r:embed="rId6"/>
          <a:stretch>
            <a:fillRect/>
          </a:stretch>
        </p:blipFill>
        <p:spPr>
          <a:xfrm rot="13500000" flipH="1">
            <a:off x="-362642" y="567812"/>
            <a:ext cx="912015" cy="871026"/>
          </a:xfrm>
          <a:prstGeom prst="rect">
            <a:avLst/>
          </a:prstGeom>
        </p:spPr>
      </p:pic>
      <p:grpSp>
        <p:nvGrpSpPr>
          <p:cNvPr id="8" name="组合 7"/>
          <p:cNvGrpSpPr/>
          <p:nvPr/>
        </p:nvGrpSpPr>
        <p:grpSpPr>
          <a:xfrm>
            <a:off x="1282578" y="1792733"/>
            <a:ext cx="6835437" cy="1944216"/>
            <a:chOff x="1256635" y="2132856"/>
            <a:chExt cx="6835437" cy="1944216"/>
          </a:xfrm>
        </p:grpSpPr>
        <p:sp>
          <p:nvSpPr>
            <p:cNvPr id="10" name="矩形 9"/>
            <p:cNvSpPr/>
            <p:nvPr/>
          </p:nvSpPr>
          <p:spPr>
            <a:xfrm>
              <a:off x="2524523" y="2414206"/>
              <a:ext cx="5567549" cy="507831"/>
            </a:xfrm>
            <a:prstGeom prst="rect">
              <a:avLst/>
            </a:prstGeom>
          </p:spPr>
          <p:txBody>
            <a:bodyPr wrap="square">
              <a:spAutoFit/>
            </a:bodyPr>
            <a:lstStyle/>
            <a:p>
              <a:pPr>
                <a:lnSpc>
                  <a:spcPct val="150000"/>
                </a:lnSpc>
              </a:pPr>
              <a:r>
                <a:rPr lang="zh-CN" altLang="en-US" b="1" dirty="0">
                  <a:solidFill>
                    <a:srgbClr val="92D050"/>
                  </a:solidFill>
                  <a:latin typeface="微软雅黑" panose="020B0503020204020204" pitchFamily="34" charset="-122"/>
                  <a:ea typeface="微软雅黑" panose="020B0503020204020204" pitchFamily="34" charset="-122"/>
                </a:rPr>
                <a:t>TITLE</a:t>
              </a:r>
              <a:r>
                <a:rPr lang="zh-CN" altLang="en-US" b="1" dirty="0">
                  <a:latin typeface="微软雅黑" panose="020B0503020204020204" pitchFamily="34" charset="-122"/>
                  <a:ea typeface="微软雅黑" panose="020B0503020204020204" pitchFamily="34" charset="-122"/>
                  <a:cs typeface="宋体" panose="02010600030101010101" pitchFamily="2" charset="-122"/>
                </a:rPr>
                <a:t>：</a:t>
              </a:r>
              <a:r>
                <a:rPr lang="en-US" altLang="zh-CN" dirty="0">
                  <a:solidFill>
                    <a:schemeClr val="tx1">
                      <a:lumMod val="75000"/>
                      <a:lumOff val="25000"/>
                    </a:schemeClr>
                  </a:solidFill>
                  <a:latin typeface="Microsoft YaHei" panose="020B0503020204020204" pitchFamily="34" charset="-122"/>
                  <a:ea typeface="Microsoft YaHei" panose="020B0503020204020204" pitchFamily="34" charset="-122"/>
                </a:rPr>
                <a:t> </a:t>
              </a:r>
              <a:r>
                <a:rPr lang="en-US" altLang="zh-CN" sz="14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endParaRPr lang="en-US" altLang="zh-CN" sz="1400" b="1" dirty="0">
                <a:solidFill>
                  <a:srgbClr val="3184C1"/>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1" name="组合 10"/>
            <p:cNvGrpSpPr/>
            <p:nvPr/>
          </p:nvGrpSpPr>
          <p:grpSpPr>
            <a:xfrm>
              <a:off x="2135560" y="2518060"/>
              <a:ext cx="332832" cy="332832"/>
              <a:chOff x="2606722" y="2398833"/>
              <a:chExt cx="332832" cy="332832"/>
            </a:xfrm>
          </p:grpSpPr>
          <p:sp>
            <p:nvSpPr>
              <p:cNvPr id="12" name="矩形 11"/>
              <p:cNvSpPr/>
              <p:nvPr/>
            </p:nvSpPr>
            <p:spPr>
              <a:xfrm>
                <a:off x="2606722" y="2398833"/>
                <a:ext cx="332832" cy="3328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十字形 12"/>
              <p:cNvSpPr/>
              <p:nvPr/>
            </p:nvSpPr>
            <p:spPr>
              <a:xfrm>
                <a:off x="2674962" y="2469019"/>
                <a:ext cx="180000" cy="180000"/>
              </a:xfrm>
              <a:prstGeom prst="plus">
                <a:avLst>
                  <a:gd name="adj" fmla="val 4270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2524523" y="3266698"/>
              <a:ext cx="5396605" cy="507831"/>
            </a:xfrm>
            <a:prstGeom prst="rect">
              <a:avLst/>
            </a:prstGeom>
          </p:spPr>
          <p:txBody>
            <a:bodyPr wrap="square">
              <a:spAutoFit/>
            </a:bodyPr>
            <a:lstStyle/>
            <a:p>
              <a:pPr>
                <a:lnSpc>
                  <a:spcPct val="150000"/>
                </a:lnSpc>
              </a:pPr>
              <a:r>
                <a:rPr lang="zh-CN" altLang="en-US" b="1" dirty="0">
                  <a:solidFill>
                    <a:srgbClr val="92D050"/>
                  </a:solidFill>
                  <a:latin typeface="微软雅黑" panose="020B0503020204020204" pitchFamily="34" charset="-122"/>
                  <a:ea typeface="微软雅黑" panose="020B0503020204020204" pitchFamily="34" charset="-122"/>
                </a:rPr>
                <a:t>TITLE</a:t>
              </a:r>
              <a:r>
                <a:rPr lang="zh-CN" altLang="en-US" b="1" dirty="0">
                  <a:latin typeface="微软雅黑" panose="020B0503020204020204" pitchFamily="34" charset="-122"/>
                  <a:ea typeface="微软雅黑" panose="020B0503020204020204" pitchFamily="34" charset="-122"/>
                  <a:cs typeface="宋体" panose="02010600030101010101" pitchFamily="2" charset="-122"/>
                </a:rPr>
                <a:t>：</a:t>
              </a:r>
              <a:r>
                <a:rPr lang="en-US" altLang="zh-CN" sz="14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grpSp>
          <p:nvGrpSpPr>
            <p:cNvPr id="15" name="组合 14"/>
            <p:cNvGrpSpPr/>
            <p:nvPr/>
          </p:nvGrpSpPr>
          <p:grpSpPr>
            <a:xfrm>
              <a:off x="2135560" y="3384200"/>
              <a:ext cx="332832" cy="332832"/>
              <a:chOff x="2606722" y="2398833"/>
              <a:chExt cx="332832" cy="332832"/>
            </a:xfrm>
          </p:grpSpPr>
          <p:sp>
            <p:nvSpPr>
              <p:cNvPr id="16" name="矩形 15"/>
              <p:cNvSpPr/>
              <p:nvPr/>
            </p:nvSpPr>
            <p:spPr>
              <a:xfrm>
                <a:off x="2606722" y="2398833"/>
                <a:ext cx="332832" cy="3328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十字形 16"/>
              <p:cNvSpPr/>
              <p:nvPr/>
            </p:nvSpPr>
            <p:spPr>
              <a:xfrm>
                <a:off x="2674962" y="2469019"/>
                <a:ext cx="180000" cy="180000"/>
              </a:xfrm>
              <a:prstGeom prst="plus">
                <a:avLst>
                  <a:gd name="adj" fmla="val 4270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1307468" y="2132856"/>
              <a:ext cx="360000" cy="19442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文本框 20"/>
            <p:cNvSpPr txBox="1"/>
            <p:nvPr/>
          </p:nvSpPr>
          <p:spPr>
            <a:xfrm>
              <a:off x="1256635" y="2565491"/>
              <a:ext cx="461665" cy="1440160"/>
            </a:xfrm>
            <a:prstGeom prst="rect">
              <a:avLst/>
            </a:prstGeom>
            <a:noFill/>
          </p:spPr>
          <p:txBody>
            <a:bodyPr vert="eaVert"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输入标题</a:t>
              </a:r>
            </a:p>
          </p:txBody>
        </p:sp>
      </p:grpSp>
      <p:grpSp>
        <p:nvGrpSpPr>
          <p:cNvPr id="9" name="组合 8"/>
          <p:cNvGrpSpPr/>
          <p:nvPr/>
        </p:nvGrpSpPr>
        <p:grpSpPr>
          <a:xfrm>
            <a:off x="4004962" y="4093865"/>
            <a:ext cx="6850002" cy="1671935"/>
            <a:chOff x="4076536" y="4558114"/>
            <a:chExt cx="6850002" cy="1671935"/>
          </a:xfrm>
        </p:grpSpPr>
        <p:sp>
          <p:nvSpPr>
            <p:cNvPr id="19" name="矩形 18"/>
            <p:cNvSpPr/>
            <p:nvPr/>
          </p:nvSpPr>
          <p:spPr>
            <a:xfrm>
              <a:off x="10515706" y="4558114"/>
              <a:ext cx="360000" cy="167193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0" name="文本框 19"/>
            <p:cNvSpPr txBox="1"/>
            <p:nvPr/>
          </p:nvSpPr>
          <p:spPr>
            <a:xfrm>
              <a:off x="10464873" y="4772347"/>
              <a:ext cx="461665" cy="1440160"/>
            </a:xfrm>
            <a:prstGeom prst="rect">
              <a:avLst/>
            </a:prstGeom>
            <a:noFill/>
          </p:spPr>
          <p:txBody>
            <a:bodyPr vert="eaVert"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输入标题</a:t>
              </a:r>
            </a:p>
          </p:txBody>
        </p:sp>
        <p:grpSp>
          <p:nvGrpSpPr>
            <p:cNvPr id="22" name="组合 21"/>
            <p:cNvGrpSpPr/>
            <p:nvPr/>
          </p:nvGrpSpPr>
          <p:grpSpPr>
            <a:xfrm>
              <a:off x="9534880" y="4671735"/>
              <a:ext cx="332832" cy="332832"/>
              <a:chOff x="2606722" y="2177536"/>
              <a:chExt cx="332832" cy="332832"/>
            </a:xfrm>
          </p:grpSpPr>
          <p:sp>
            <p:nvSpPr>
              <p:cNvPr id="23" name="矩形 22"/>
              <p:cNvSpPr/>
              <p:nvPr/>
            </p:nvSpPr>
            <p:spPr>
              <a:xfrm>
                <a:off x="2606722" y="2177536"/>
                <a:ext cx="332832" cy="3328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十字形 23"/>
              <p:cNvSpPr/>
              <p:nvPr/>
            </p:nvSpPr>
            <p:spPr>
              <a:xfrm>
                <a:off x="2649531" y="2241802"/>
                <a:ext cx="180000" cy="180000"/>
              </a:xfrm>
              <a:prstGeom prst="plus">
                <a:avLst>
                  <a:gd name="adj" fmla="val 4270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9534880" y="5340051"/>
              <a:ext cx="332832" cy="332832"/>
              <a:chOff x="2606722" y="2031880"/>
              <a:chExt cx="332832" cy="332832"/>
            </a:xfrm>
          </p:grpSpPr>
          <p:sp>
            <p:nvSpPr>
              <p:cNvPr id="26" name="矩形 25"/>
              <p:cNvSpPr/>
              <p:nvPr/>
            </p:nvSpPr>
            <p:spPr>
              <a:xfrm>
                <a:off x="2606722" y="2031880"/>
                <a:ext cx="332832" cy="33283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十字形 26"/>
              <p:cNvSpPr/>
              <p:nvPr/>
            </p:nvSpPr>
            <p:spPr>
              <a:xfrm>
                <a:off x="2649531" y="2108296"/>
                <a:ext cx="180000" cy="180000"/>
              </a:xfrm>
              <a:prstGeom prst="plus">
                <a:avLst>
                  <a:gd name="adj" fmla="val 4270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4076536" y="4590812"/>
              <a:ext cx="5412713" cy="507831"/>
            </a:xfrm>
            <a:prstGeom prst="rect">
              <a:avLst/>
            </a:prstGeom>
          </p:spPr>
          <p:txBody>
            <a:bodyPr wrap="square">
              <a:spAutoFit/>
            </a:bodyPr>
            <a:lstStyle/>
            <a:p>
              <a:pPr>
                <a:lnSpc>
                  <a:spcPct val="150000"/>
                </a:lnSpc>
              </a:pPr>
              <a:r>
                <a:rPr lang="zh-CN" altLang="en-US" b="1" dirty="0">
                  <a:solidFill>
                    <a:srgbClr val="92D050"/>
                  </a:solidFill>
                  <a:latin typeface="微软雅黑" panose="020B0503020204020204" pitchFamily="34" charset="-122"/>
                  <a:ea typeface="微软雅黑" panose="020B0503020204020204" pitchFamily="34" charset="-122"/>
                </a:rPr>
                <a:t>TITLE</a:t>
              </a:r>
              <a:r>
                <a:rPr lang="zh-CN" altLang="en-US" b="1" dirty="0">
                  <a:latin typeface="微软雅黑" panose="020B0503020204020204" pitchFamily="34" charset="-122"/>
                  <a:ea typeface="微软雅黑" panose="020B0503020204020204" pitchFamily="34" charset="-122"/>
                  <a:cs typeface="宋体" panose="02010600030101010101" pitchFamily="2" charset="-122"/>
                </a:rPr>
                <a:t>：</a:t>
              </a:r>
              <a:r>
                <a:rPr lang="en-US" altLang="zh-CN" sz="14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sp>
          <p:nvSpPr>
            <p:cNvPr id="29" name="矩形 28"/>
            <p:cNvSpPr/>
            <p:nvPr/>
          </p:nvSpPr>
          <p:spPr>
            <a:xfrm>
              <a:off x="4076536" y="5225847"/>
              <a:ext cx="5332527" cy="507831"/>
            </a:xfrm>
            <a:prstGeom prst="rect">
              <a:avLst/>
            </a:prstGeom>
          </p:spPr>
          <p:txBody>
            <a:bodyPr wrap="square">
              <a:spAutoFit/>
            </a:bodyPr>
            <a:lstStyle/>
            <a:p>
              <a:pPr>
                <a:lnSpc>
                  <a:spcPct val="150000"/>
                </a:lnSpc>
              </a:pPr>
              <a:r>
                <a:rPr lang="zh-CN" altLang="en-US" b="1" dirty="0">
                  <a:solidFill>
                    <a:srgbClr val="92D050"/>
                  </a:solidFill>
                  <a:latin typeface="微软雅黑" panose="020B0503020204020204" pitchFamily="34" charset="-122"/>
                  <a:ea typeface="微软雅黑" panose="020B0503020204020204" pitchFamily="34" charset="-122"/>
                </a:rPr>
                <a:t>TITLE</a:t>
              </a:r>
              <a:r>
                <a:rPr lang="zh-CN" altLang="en-US" b="1" dirty="0">
                  <a:latin typeface="微软雅黑" panose="020B0503020204020204" pitchFamily="34" charset="-122"/>
                  <a:ea typeface="微软雅黑" panose="020B0503020204020204" pitchFamily="34" charset="-122"/>
                  <a:cs typeface="宋体" panose="02010600030101010101" pitchFamily="2" charset="-122"/>
                </a:rPr>
                <a:t>：</a:t>
              </a:r>
              <a:r>
                <a:rPr lang="en-US" altLang="zh-CN" sz="14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a:t>
              </a:r>
            </a:p>
          </p:txBody>
        </p:sp>
      </p:grpSp>
      <p:sp>
        <p:nvSpPr>
          <p:cNvPr id="30" name="文本框 29"/>
          <p:cNvSpPr txBox="1"/>
          <p:nvPr/>
        </p:nvSpPr>
        <p:spPr>
          <a:xfrm>
            <a:off x="4978907" y="1003326"/>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pic>
        <p:nvPicPr>
          <p:cNvPr id="33" name="图片 32"/>
          <p:cNvPicPr>
            <a:picLocks noChangeAspect="1"/>
          </p:cNvPicPr>
          <p:nvPr/>
        </p:nvPicPr>
        <p:blipFill rotWithShape="1">
          <a:blip r:embed="rId7">
            <a:extLst>
              <a:ext uri="{28A0092B-C50C-407E-A947-70E740481C1C}">
                <a14:useLocalDpi xmlns:a14="http://schemas.microsoft.com/office/drawing/2010/main" val="0"/>
              </a:ext>
            </a:extLst>
          </a:blip>
          <a:srcRect l="6276" t="11225" r="3564" b="9009"/>
          <a:stretch/>
        </p:blipFill>
        <p:spPr>
          <a:xfrm>
            <a:off x="1248795" y="4059613"/>
            <a:ext cx="2455774" cy="1938362"/>
          </a:xfrm>
          <a:prstGeom prst="rect">
            <a:avLst/>
          </a:prstGeom>
        </p:spPr>
      </p:pic>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43832" y="1393301"/>
            <a:ext cx="2628000" cy="2429999"/>
          </a:xfrm>
          <a:prstGeom prst="rect">
            <a:avLst/>
          </a:prstGeom>
        </p:spPr>
      </p:pic>
    </p:spTree>
    <p:extLst>
      <p:ext uri="{BB962C8B-B14F-4D97-AF65-F5344CB8AC3E}">
        <p14:creationId xmlns:p14="http://schemas.microsoft.com/office/powerpoint/2010/main" val="312537778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60379">
            <a:off x="10292227" y="4812684"/>
            <a:ext cx="2019048" cy="2450794"/>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17969" t="5429" r="6850" b="17492"/>
          <a:stretch/>
        </p:blipFill>
        <p:spPr>
          <a:xfrm rot="16200000" flipH="1">
            <a:off x="-266484" y="434581"/>
            <a:ext cx="1127307" cy="594338"/>
          </a:xfrm>
          <a:prstGeom prst="rect">
            <a:avLst/>
          </a:prstGeom>
        </p:spPr>
      </p:pic>
      <p:pic>
        <p:nvPicPr>
          <p:cNvPr id="8" name="图片 7"/>
          <p:cNvPicPr>
            <a:picLocks noChangeAspect="1"/>
          </p:cNvPicPr>
          <p:nvPr/>
        </p:nvPicPr>
        <p:blipFill>
          <a:blip r:embed="rId6"/>
          <a:stretch>
            <a:fillRect/>
          </a:stretch>
        </p:blipFill>
        <p:spPr>
          <a:xfrm rot="13500000" flipH="1">
            <a:off x="-349941" y="651533"/>
            <a:ext cx="912015" cy="871026"/>
          </a:xfrm>
          <a:prstGeom prst="rect">
            <a:avLst/>
          </a:prstGeom>
        </p:spPr>
      </p:pic>
      <p:sp>
        <p:nvSpPr>
          <p:cNvPr id="9" name="文本框 8"/>
          <p:cNvSpPr txBox="1"/>
          <p:nvPr/>
        </p:nvSpPr>
        <p:spPr>
          <a:xfrm>
            <a:off x="4978907" y="1087046"/>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sp>
        <p:nvSpPr>
          <p:cNvPr id="18" name="矩形 17"/>
          <p:cNvSpPr/>
          <p:nvPr/>
        </p:nvSpPr>
        <p:spPr>
          <a:xfrm>
            <a:off x="1818835" y="4953978"/>
            <a:ext cx="8725506" cy="553998"/>
          </a:xfrm>
          <a:prstGeom prst="rect">
            <a:avLst/>
          </a:prstGeom>
        </p:spPr>
        <p:txBody>
          <a:bodyPr wrap="square">
            <a:spAutoFit/>
          </a:bodyPr>
          <a:lstStyle/>
          <a:p>
            <a:pPr algn="ctr">
              <a:lnSpc>
                <a:spcPct val="125000"/>
              </a:lnSpc>
            </a:pP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keep trying no matter how hard it seems. it will get easier. keep trying no matter how hard it seems. it will get easier keep trying no matter how hard it seems. it will get easier</a:t>
            </a:r>
            <a:endParaRPr lang="zh-CN" altLang="en-US" sz="1200" dirty="0">
              <a:solidFill>
                <a:schemeClr val="tx1">
                  <a:lumMod val="75000"/>
                  <a:lumOff val="25000"/>
                </a:schemeClr>
              </a:solidFill>
            </a:endParaRPr>
          </a:p>
        </p:txBody>
      </p:sp>
      <p:grpSp>
        <p:nvGrpSpPr>
          <p:cNvPr id="2" name="组合 1"/>
          <p:cNvGrpSpPr/>
          <p:nvPr/>
        </p:nvGrpSpPr>
        <p:grpSpPr>
          <a:xfrm>
            <a:off x="1204857" y="2021613"/>
            <a:ext cx="9782285" cy="2814773"/>
            <a:chOff x="1204692" y="2190307"/>
            <a:chExt cx="9782285" cy="2814773"/>
          </a:xfrm>
        </p:grpSpPr>
        <p:sp>
          <p:nvSpPr>
            <p:cNvPr id="16" name="矩形 15"/>
            <p:cNvSpPr/>
            <p:nvPr/>
          </p:nvSpPr>
          <p:spPr>
            <a:xfrm>
              <a:off x="1205024" y="2190307"/>
              <a:ext cx="9781953" cy="2785730"/>
            </a:xfrm>
            <a:prstGeom prst="rect">
              <a:avLst/>
            </a:prstGeom>
            <a:solidFill>
              <a:schemeClr val="bg1"/>
            </a:solidFill>
            <a:ln>
              <a:noFill/>
            </a:ln>
            <a:effectLst>
              <a:outerShdw blurRad="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21249" y="2190308"/>
              <a:ext cx="3549502" cy="2785730"/>
            </a:xfrm>
            <a:prstGeom prst="rect">
              <a:avLst/>
            </a:prstGeom>
            <a:solidFill>
              <a:srgbClr val="D5E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7"/>
            <a:stretch>
              <a:fillRect/>
            </a:stretch>
          </p:blipFill>
          <p:spPr>
            <a:xfrm>
              <a:off x="4320917" y="3597776"/>
              <a:ext cx="3432990" cy="1332000"/>
            </a:xfrm>
            <a:prstGeom prst="rect">
              <a:avLst/>
            </a:prstGeom>
          </p:spPr>
        </p:pic>
        <p:sp>
          <p:nvSpPr>
            <p:cNvPr id="13" name="矩形 12"/>
            <p:cNvSpPr/>
            <p:nvPr/>
          </p:nvSpPr>
          <p:spPr>
            <a:xfrm>
              <a:off x="4321249" y="4854472"/>
              <a:ext cx="3549502" cy="1506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PNG素材---点击图片可下载】热带植..."/>
            <p:cNvPicPr preferRelativeResize="0">
              <a:picLocks noChangeArrowheads="1"/>
            </p:cNvPicPr>
            <p:nvPr/>
          </p:nvPicPr>
          <p:blipFill rotWithShape="1">
            <a:blip r:embed="rId8" cstate="print">
              <a:extLst>
                <a:ext uri="{28A0092B-C50C-407E-A947-70E740481C1C}">
                  <a14:useLocalDpi xmlns:a14="http://schemas.microsoft.com/office/drawing/2010/main" val="0"/>
                </a:ext>
              </a:extLst>
            </a:blip>
            <a:srcRect r="48578"/>
            <a:stretch/>
          </p:blipFill>
          <p:spPr bwMode="auto">
            <a:xfrm>
              <a:off x="1204692" y="2783298"/>
              <a:ext cx="885600" cy="17225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PNG素材---点击图片可下载】热带植..."/>
            <p:cNvPicPr preferRelativeResize="0">
              <a:picLocks noChangeArrowheads="1"/>
            </p:cNvPicPr>
            <p:nvPr/>
          </p:nvPicPr>
          <p:blipFill rotWithShape="1">
            <a:blip r:embed="rId9" cstate="print">
              <a:extLst>
                <a:ext uri="{28A0092B-C50C-407E-A947-70E740481C1C}">
                  <a14:useLocalDpi xmlns:a14="http://schemas.microsoft.com/office/drawing/2010/main" val="0"/>
                </a:ext>
              </a:extLst>
            </a:blip>
            <a:srcRect l="50639" r="-20"/>
            <a:stretch/>
          </p:blipFill>
          <p:spPr bwMode="auto">
            <a:xfrm>
              <a:off x="10101376" y="2783298"/>
              <a:ext cx="885600" cy="1722520"/>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88351" y="2330316"/>
              <a:ext cx="1015298" cy="1243889"/>
            </a:xfrm>
            <a:prstGeom prst="rect">
              <a:avLst/>
            </a:prstGeom>
          </p:spPr>
        </p:pic>
      </p:grpSp>
      <p:sp>
        <p:nvSpPr>
          <p:cNvPr id="26" name="文本框 25"/>
          <p:cNvSpPr txBox="1"/>
          <p:nvPr/>
        </p:nvSpPr>
        <p:spPr>
          <a:xfrm>
            <a:off x="2160509" y="3113123"/>
            <a:ext cx="2090188" cy="677108"/>
          </a:xfrm>
          <a:prstGeom prst="rect">
            <a:avLst/>
          </a:prstGeom>
          <a:noFill/>
        </p:spPr>
        <p:txBody>
          <a:bodyPr wrap="none" rtlCol="0">
            <a:spAutoFit/>
          </a:bodyPr>
          <a:lstStyle/>
          <a:p>
            <a:pPr algn="ctr"/>
            <a:r>
              <a:rPr lang="zh-CN" altLang="en-US" sz="2400" b="1" dirty="0">
                <a:latin typeface="微软雅黑" panose="020B0503020204020204" pitchFamily="34" charset="-122"/>
                <a:ea typeface="微软雅黑" panose="020B0503020204020204" pitchFamily="34" charset="-122"/>
              </a:rPr>
              <a:t>TITLE</a:t>
            </a:r>
          </a:p>
          <a:p>
            <a:pPr algn="r"/>
            <a:r>
              <a:rPr lang="en-US" altLang="zh-CN" sz="1400" dirty="0">
                <a:latin typeface="微软雅黑" panose="020B0503020204020204" pitchFamily="34" charset="-122"/>
                <a:ea typeface="微软雅黑" panose="020B0503020204020204" pitchFamily="34" charset="-122"/>
              </a:rPr>
              <a:t>Nurture passes nature</a:t>
            </a:r>
          </a:p>
        </p:txBody>
      </p:sp>
      <p:sp>
        <p:nvSpPr>
          <p:cNvPr id="27" name="文本框 26"/>
          <p:cNvSpPr txBox="1"/>
          <p:nvPr/>
        </p:nvSpPr>
        <p:spPr>
          <a:xfrm>
            <a:off x="7958897" y="3113123"/>
            <a:ext cx="2090188" cy="677108"/>
          </a:xfrm>
          <a:prstGeom prst="rect">
            <a:avLst/>
          </a:prstGeom>
          <a:noFill/>
        </p:spPr>
        <p:txBody>
          <a:bodyPr wrap="none" rtlCol="0">
            <a:spAutoFit/>
          </a:bodyPr>
          <a:lstStyle/>
          <a:p>
            <a:pPr algn="ctr"/>
            <a:r>
              <a:rPr lang="zh-CN" altLang="en-US" sz="2400" b="1" dirty="0">
                <a:latin typeface="微软雅黑" panose="020B0503020204020204" pitchFamily="34" charset="-122"/>
                <a:ea typeface="微软雅黑" panose="020B0503020204020204" pitchFamily="34" charset="-122"/>
              </a:rPr>
              <a:t>TITLE</a:t>
            </a:r>
          </a:p>
          <a:p>
            <a:pPr algn="r"/>
            <a:r>
              <a:rPr lang="en-US" altLang="zh-CN" sz="1400" dirty="0">
                <a:latin typeface="微软雅黑" panose="020B0503020204020204" pitchFamily="34" charset="-122"/>
                <a:ea typeface="微软雅黑" panose="020B0503020204020204" pitchFamily="34" charset="-122"/>
              </a:rPr>
              <a:t>Nurture passes nature</a:t>
            </a:r>
          </a:p>
        </p:txBody>
      </p:sp>
    </p:spTree>
    <p:extLst>
      <p:ext uri="{BB962C8B-B14F-4D97-AF65-F5344CB8AC3E}">
        <p14:creationId xmlns:p14="http://schemas.microsoft.com/office/powerpoint/2010/main" val="185066074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246476" y="4574490"/>
            <a:ext cx="1005403" cy="745770"/>
            <a:chOff x="2246476" y="4574490"/>
            <a:chExt cx="1005403" cy="745770"/>
          </a:xfrm>
        </p:grpSpPr>
        <p:grpSp>
          <p:nvGrpSpPr>
            <p:cNvPr id="11" name="组合 10"/>
            <p:cNvGrpSpPr/>
            <p:nvPr/>
          </p:nvGrpSpPr>
          <p:grpSpPr>
            <a:xfrm flipV="1">
              <a:off x="2626818" y="4574490"/>
              <a:ext cx="243707" cy="243707"/>
              <a:chOff x="8439736" y="-411992"/>
              <a:chExt cx="823984" cy="823984"/>
            </a:xfrm>
          </p:grpSpPr>
          <p:sp>
            <p:nvSpPr>
              <p:cNvPr id="12" name="椭圆 11"/>
              <p:cNvSpPr/>
              <p:nvPr/>
            </p:nvSpPr>
            <p:spPr>
              <a:xfrm>
                <a:off x="8439736" y="-411992"/>
                <a:ext cx="823984" cy="823984"/>
              </a:xfrm>
              <a:prstGeom prst="ellipse">
                <a:avLst/>
              </a:prstGeom>
              <a:solidFill>
                <a:srgbClr val="34323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椭圆 12"/>
              <p:cNvSpPr/>
              <p:nvPr/>
            </p:nvSpPr>
            <p:spPr>
              <a:xfrm>
                <a:off x="8521789" y="-329939"/>
                <a:ext cx="659878" cy="659878"/>
              </a:xfrm>
              <a:prstGeom prst="ellipse">
                <a:avLst/>
              </a:prstGeom>
              <a:solidFill>
                <a:schemeClr val="bg1">
                  <a:lumMod val="9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0" name="等腰三角形 19"/>
            <p:cNvSpPr/>
            <p:nvPr/>
          </p:nvSpPr>
          <p:spPr>
            <a:xfrm flipV="1">
              <a:off x="2627830" y="4708182"/>
              <a:ext cx="241679" cy="208344"/>
            </a:xfrm>
            <a:prstGeom prst="triangle">
              <a:avLst/>
            </a:prstGeom>
            <a:solidFill>
              <a:srgbClr val="34323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2246476" y="4981706"/>
              <a:ext cx="1005403" cy="338554"/>
            </a:xfrm>
            <a:prstGeom prst="rect">
              <a:avLst/>
            </a:prstGeom>
            <a:noFill/>
          </p:spPr>
          <p:txBody>
            <a:bodyPr wrap="none" rtlCol="0">
              <a:spAutoFit/>
            </a:bodyPr>
            <a:lstStyle/>
            <a:p>
              <a:pPr algn="ctr"/>
              <a:r>
                <a:rPr lang="zh-CN" altLang="en-US" sz="1600" b="1" dirty="0">
                  <a:latin typeface="微软雅黑" panose="020B0503020204020204" pitchFamily="34" charset="-122"/>
                  <a:ea typeface="微软雅黑" panose="020B0503020204020204" pitchFamily="34" charset="-122"/>
                </a:rPr>
                <a:t>活动前期</a:t>
              </a:r>
              <a:endParaRPr lang="en-US" altLang="zh-CN" sz="1600" b="1"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106358" y="4574490"/>
            <a:ext cx="1210588" cy="745770"/>
            <a:chOff x="5106358" y="4574490"/>
            <a:chExt cx="1210588" cy="745770"/>
          </a:xfrm>
        </p:grpSpPr>
        <p:grpSp>
          <p:nvGrpSpPr>
            <p:cNvPr id="14" name="组合 13"/>
            <p:cNvGrpSpPr/>
            <p:nvPr/>
          </p:nvGrpSpPr>
          <p:grpSpPr>
            <a:xfrm flipV="1">
              <a:off x="5589796" y="4574490"/>
              <a:ext cx="243707" cy="243707"/>
              <a:chOff x="8439736" y="-411992"/>
              <a:chExt cx="823984" cy="823984"/>
            </a:xfrm>
          </p:grpSpPr>
          <p:sp>
            <p:nvSpPr>
              <p:cNvPr id="15" name="椭圆 14"/>
              <p:cNvSpPr/>
              <p:nvPr/>
            </p:nvSpPr>
            <p:spPr>
              <a:xfrm>
                <a:off x="8439736" y="-411992"/>
                <a:ext cx="823984" cy="823984"/>
              </a:xfrm>
              <a:prstGeom prst="ellipse">
                <a:avLst/>
              </a:prstGeom>
              <a:solidFill>
                <a:srgbClr val="34323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椭圆 15"/>
              <p:cNvSpPr/>
              <p:nvPr/>
            </p:nvSpPr>
            <p:spPr>
              <a:xfrm>
                <a:off x="8521789" y="-329939"/>
                <a:ext cx="659878" cy="659878"/>
              </a:xfrm>
              <a:prstGeom prst="ellipse">
                <a:avLst/>
              </a:prstGeom>
              <a:solidFill>
                <a:schemeClr val="bg1">
                  <a:lumMod val="9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1" name="等腰三角形 20"/>
            <p:cNvSpPr/>
            <p:nvPr/>
          </p:nvSpPr>
          <p:spPr>
            <a:xfrm flipV="1">
              <a:off x="5591824" y="4708182"/>
              <a:ext cx="241679" cy="208344"/>
            </a:xfrm>
            <a:prstGeom prst="triangle">
              <a:avLst/>
            </a:prstGeom>
            <a:solidFill>
              <a:srgbClr val="343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5106358" y="4981706"/>
              <a:ext cx="1210588" cy="338554"/>
            </a:xfrm>
            <a:prstGeom prst="rect">
              <a:avLst/>
            </a:prstGeom>
            <a:noFill/>
          </p:spPr>
          <p:txBody>
            <a:bodyPr wrap="none" rtlCol="0">
              <a:spAutoFit/>
            </a:bodyPr>
            <a:lstStyle/>
            <a:p>
              <a:pPr algn="ctr"/>
              <a:r>
                <a:rPr lang="zh-CN" altLang="en-US" sz="1600" b="1" dirty="0">
                  <a:latin typeface="微软雅黑" panose="020B0503020204020204" pitchFamily="34" charset="-122"/>
                  <a:ea typeface="微软雅黑" panose="020B0503020204020204" pitchFamily="34" charset="-122"/>
                </a:rPr>
                <a:t>重点推进期</a:t>
              </a:r>
              <a:endParaRPr lang="en-US" altLang="zh-CN" sz="1600" b="1" dirty="0">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8440213" y="4574489"/>
            <a:ext cx="800220" cy="745771"/>
            <a:chOff x="8440213" y="4574489"/>
            <a:chExt cx="800220" cy="745771"/>
          </a:xfrm>
        </p:grpSpPr>
        <p:grpSp>
          <p:nvGrpSpPr>
            <p:cNvPr id="17" name="组合 16"/>
            <p:cNvGrpSpPr/>
            <p:nvPr/>
          </p:nvGrpSpPr>
          <p:grpSpPr>
            <a:xfrm flipV="1">
              <a:off x="8718471" y="4574489"/>
              <a:ext cx="243707" cy="243707"/>
              <a:chOff x="8439736" y="-411992"/>
              <a:chExt cx="823984" cy="823984"/>
            </a:xfrm>
          </p:grpSpPr>
          <p:sp>
            <p:nvSpPr>
              <p:cNvPr id="18" name="椭圆 17"/>
              <p:cNvSpPr/>
              <p:nvPr/>
            </p:nvSpPr>
            <p:spPr>
              <a:xfrm>
                <a:off x="8439736" y="-411992"/>
                <a:ext cx="823984" cy="823984"/>
              </a:xfrm>
              <a:prstGeom prst="ellipse">
                <a:avLst/>
              </a:prstGeom>
              <a:solidFill>
                <a:srgbClr val="34323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椭圆 18"/>
              <p:cNvSpPr/>
              <p:nvPr/>
            </p:nvSpPr>
            <p:spPr>
              <a:xfrm>
                <a:off x="8521789" y="-329939"/>
                <a:ext cx="659878" cy="659878"/>
              </a:xfrm>
              <a:prstGeom prst="ellipse">
                <a:avLst/>
              </a:prstGeom>
              <a:solidFill>
                <a:schemeClr val="bg1">
                  <a:lumMod val="9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 name="等腰三角形 21"/>
            <p:cNvSpPr/>
            <p:nvPr/>
          </p:nvSpPr>
          <p:spPr>
            <a:xfrm flipV="1">
              <a:off x="8719483" y="4708182"/>
              <a:ext cx="241679" cy="208344"/>
            </a:xfrm>
            <a:prstGeom prst="triangle">
              <a:avLst/>
            </a:prstGeom>
            <a:solidFill>
              <a:srgbClr val="34323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8440213" y="4981706"/>
              <a:ext cx="800220" cy="338554"/>
            </a:xfrm>
            <a:prstGeom prst="rect">
              <a:avLst/>
            </a:prstGeom>
            <a:noFill/>
          </p:spPr>
          <p:txBody>
            <a:bodyPr wrap="none" rtlCol="0">
              <a:spAutoFit/>
            </a:bodyPr>
            <a:lstStyle/>
            <a:p>
              <a:pPr algn="ctr"/>
              <a:r>
                <a:rPr lang="zh-CN" altLang="en-US" sz="1600" b="1" dirty="0">
                  <a:latin typeface="微软雅黑" panose="020B0503020204020204" pitchFamily="34" charset="-122"/>
                  <a:ea typeface="微软雅黑" panose="020B0503020204020204" pitchFamily="34" charset="-122"/>
                </a:rPr>
                <a:t>后续期</a:t>
              </a:r>
              <a:endParaRPr lang="en-US" altLang="zh-CN" sz="1600" b="1"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93729" y="2908779"/>
            <a:ext cx="1593413" cy="1625350"/>
            <a:chOff x="1193729" y="2908779"/>
            <a:chExt cx="1593413" cy="1625350"/>
          </a:xfrm>
        </p:grpSpPr>
        <p:sp>
          <p:nvSpPr>
            <p:cNvPr id="26" name="文本框 25"/>
            <p:cNvSpPr txBox="1"/>
            <p:nvPr/>
          </p:nvSpPr>
          <p:spPr>
            <a:xfrm>
              <a:off x="1261938" y="2908779"/>
              <a:ext cx="1525204" cy="800219"/>
            </a:xfrm>
            <a:prstGeom prst="rect">
              <a:avLst/>
            </a:prstGeom>
            <a:noFill/>
          </p:spPr>
          <p:txBody>
            <a:bodyPr wrap="square" rtlCol="0">
              <a:spAutoFit/>
            </a:bodyPr>
            <a:lstStyle/>
            <a:p>
              <a:pPr algn="r"/>
              <a:r>
                <a:rPr lang="zh-CN" altLang="en-US" b="1" dirty="0">
                  <a:solidFill>
                    <a:srgbClr val="92D050"/>
                  </a:solidFill>
                  <a:latin typeface="微软雅黑" panose="020B0503020204020204" pitchFamily="34" charset="-122"/>
                  <a:ea typeface="微软雅黑" panose="020B0503020204020204" pitchFamily="34" charset="-122"/>
                </a:rPr>
                <a:t>TITLE</a:t>
              </a:r>
            </a:p>
            <a:p>
              <a:pPr algn="r"/>
              <a:r>
                <a:rPr lang="en-US" altLang="zh-CN" sz="1400" dirty="0">
                  <a:latin typeface="微软雅黑" panose="020B0503020204020204" pitchFamily="34" charset="-122"/>
                  <a:ea typeface="微软雅黑" panose="020B0503020204020204" pitchFamily="34" charset="-122"/>
                </a:rPr>
                <a:t>Nurture passes nature</a:t>
              </a:r>
            </a:p>
          </p:txBody>
        </p:sp>
        <p:sp>
          <p:nvSpPr>
            <p:cNvPr id="27" name="文本框 26"/>
            <p:cNvSpPr txBox="1"/>
            <p:nvPr/>
          </p:nvSpPr>
          <p:spPr>
            <a:xfrm>
              <a:off x="1193729" y="3712819"/>
              <a:ext cx="1590207" cy="800219"/>
            </a:xfrm>
            <a:prstGeom prst="rect">
              <a:avLst/>
            </a:prstGeom>
            <a:noFill/>
          </p:spPr>
          <p:txBody>
            <a:bodyPr wrap="square" rtlCol="0">
              <a:spAutoFit/>
            </a:bodyPr>
            <a:lstStyle/>
            <a:p>
              <a:pPr algn="r"/>
              <a:r>
                <a:rPr lang="zh-CN" altLang="en-US" b="1" dirty="0">
                  <a:solidFill>
                    <a:srgbClr val="92D050"/>
                  </a:solidFill>
                  <a:latin typeface="微软雅黑" panose="020B0503020204020204" pitchFamily="34" charset="-122"/>
                  <a:ea typeface="微软雅黑" panose="020B0503020204020204" pitchFamily="34" charset="-122"/>
                </a:rPr>
                <a:t>TITLE</a:t>
              </a:r>
            </a:p>
            <a:p>
              <a:pPr algn="r"/>
              <a:r>
                <a:rPr lang="en-US" altLang="zh-CN" sz="1400" dirty="0">
                  <a:latin typeface="微软雅黑" panose="020B0503020204020204" pitchFamily="34" charset="-122"/>
                  <a:ea typeface="微软雅黑" panose="020B0503020204020204" pitchFamily="34" charset="-122"/>
                </a:rPr>
                <a:t>Nurture passes nature</a:t>
              </a:r>
              <a:endParaRPr lang="zh-CN" altLang="en-US" sz="1400" dirty="0">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2748670" y="2935377"/>
              <a:ext cx="0" cy="1598752"/>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939731" y="2103865"/>
            <a:ext cx="2090190" cy="2209747"/>
            <a:chOff x="5939731" y="2103865"/>
            <a:chExt cx="2090190" cy="2209747"/>
          </a:xfrm>
        </p:grpSpPr>
        <p:sp>
          <p:nvSpPr>
            <p:cNvPr id="33" name="文本框 32"/>
            <p:cNvSpPr txBox="1"/>
            <p:nvPr/>
          </p:nvSpPr>
          <p:spPr>
            <a:xfrm>
              <a:off x="5939732" y="2103865"/>
              <a:ext cx="2090189" cy="584775"/>
            </a:xfrm>
            <a:prstGeom prst="rect">
              <a:avLst/>
            </a:prstGeom>
            <a:noFill/>
          </p:spPr>
          <p:txBody>
            <a:bodyPr wrap="none" rtlCol="0">
              <a:spAutoFit/>
            </a:bodyPr>
            <a:lstStyle/>
            <a:p>
              <a:pPr algn="ctr"/>
              <a:r>
                <a:rPr lang="zh-CN" altLang="en-US" b="1" dirty="0">
                  <a:solidFill>
                    <a:srgbClr val="92D050"/>
                  </a:solidFill>
                  <a:latin typeface="微软雅黑" panose="020B0503020204020204" pitchFamily="34" charset="-122"/>
                  <a:ea typeface="微软雅黑" panose="020B0503020204020204" pitchFamily="34" charset="-122"/>
                </a:rPr>
                <a:t>TITLE</a:t>
              </a:r>
            </a:p>
            <a:p>
              <a:pPr algn="r"/>
              <a:r>
                <a:rPr lang="en-US" altLang="zh-CN" sz="1400" dirty="0">
                  <a:latin typeface="微软雅黑" panose="020B0503020204020204" pitchFamily="34" charset="-122"/>
                  <a:ea typeface="微软雅黑" panose="020B0503020204020204" pitchFamily="34" charset="-122"/>
                </a:rPr>
                <a:t>Nurture passes nature</a:t>
              </a:r>
            </a:p>
          </p:txBody>
        </p:sp>
        <p:sp>
          <p:nvSpPr>
            <p:cNvPr id="34" name="文本框 33"/>
            <p:cNvSpPr txBox="1"/>
            <p:nvPr/>
          </p:nvSpPr>
          <p:spPr>
            <a:xfrm>
              <a:off x="5939731" y="2919647"/>
              <a:ext cx="2090189" cy="584775"/>
            </a:xfrm>
            <a:prstGeom prst="rect">
              <a:avLst/>
            </a:prstGeom>
            <a:noFill/>
          </p:spPr>
          <p:txBody>
            <a:bodyPr wrap="none" rtlCol="0">
              <a:spAutoFit/>
            </a:bodyPr>
            <a:lstStyle/>
            <a:p>
              <a:pPr algn="ctr"/>
              <a:r>
                <a:rPr lang="zh-CN" altLang="en-US" b="1" dirty="0">
                  <a:solidFill>
                    <a:srgbClr val="92D050"/>
                  </a:solidFill>
                  <a:latin typeface="微软雅黑" panose="020B0503020204020204" pitchFamily="34" charset="-122"/>
                  <a:ea typeface="微软雅黑" panose="020B0503020204020204" pitchFamily="34" charset="-122"/>
                </a:rPr>
                <a:t>TITLE</a:t>
              </a:r>
            </a:p>
            <a:p>
              <a:pPr algn="r"/>
              <a:r>
                <a:rPr lang="en-US" altLang="zh-CN" sz="1400" dirty="0">
                  <a:latin typeface="微软雅黑" panose="020B0503020204020204" pitchFamily="34" charset="-122"/>
                  <a:ea typeface="微软雅黑" panose="020B0503020204020204" pitchFamily="34" charset="-122"/>
                </a:rPr>
                <a:t>Nurture passes nature</a:t>
              </a:r>
            </a:p>
          </p:txBody>
        </p:sp>
        <p:sp>
          <p:nvSpPr>
            <p:cNvPr id="35" name="文本框 34"/>
            <p:cNvSpPr txBox="1"/>
            <p:nvPr/>
          </p:nvSpPr>
          <p:spPr>
            <a:xfrm>
              <a:off x="5939732" y="3728837"/>
              <a:ext cx="2090189" cy="584775"/>
            </a:xfrm>
            <a:prstGeom prst="rect">
              <a:avLst/>
            </a:prstGeom>
            <a:noFill/>
          </p:spPr>
          <p:txBody>
            <a:bodyPr wrap="none" rtlCol="0">
              <a:spAutoFit/>
            </a:bodyPr>
            <a:lstStyle/>
            <a:p>
              <a:pPr algn="ctr"/>
              <a:r>
                <a:rPr lang="zh-CN" altLang="en-US" b="1" dirty="0">
                  <a:solidFill>
                    <a:srgbClr val="92D050"/>
                  </a:solidFill>
                  <a:latin typeface="微软雅黑" panose="020B0503020204020204" pitchFamily="34" charset="-122"/>
                  <a:ea typeface="微软雅黑" panose="020B0503020204020204" pitchFamily="34" charset="-122"/>
                </a:rPr>
                <a:t>TITLE</a:t>
              </a:r>
            </a:p>
            <a:p>
              <a:pPr algn="r"/>
              <a:r>
                <a:rPr lang="en-US" altLang="zh-CN" sz="1400" dirty="0">
                  <a:latin typeface="微软雅黑" panose="020B0503020204020204" pitchFamily="34" charset="-122"/>
                  <a:ea typeface="微软雅黑" panose="020B0503020204020204" pitchFamily="34" charset="-122"/>
                </a:rPr>
                <a:t>Nurture passes nature</a:t>
              </a:r>
            </a:p>
          </p:txBody>
        </p:sp>
      </p:grpSp>
      <p:grpSp>
        <p:nvGrpSpPr>
          <p:cNvPr id="32" name="组合 31"/>
          <p:cNvGrpSpPr/>
          <p:nvPr/>
        </p:nvGrpSpPr>
        <p:grpSpPr>
          <a:xfrm>
            <a:off x="8827738" y="1988045"/>
            <a:ext cx="2144287" cy="2606334"/>
            <a:chOff x="8827738" y="1988045"/>
            <a:chExt cx="2144287" cy="2606334"/>
          </a:xfrm>
        </p:grpSpPr>
        <p:cxnSp>
          <p:nvCxnSpPr>
            <p:cNvPr id="30" name="直接连接符 29"/>
            <p:cNvCxnSpPr/>
            <p:nvPr/>
          </p:nvCxnSpPr>
          <p:spPr>
            <a:xfrm flipH="1">
              <a:off x="8827738" y="1988045"/>
              <a:ext cx="41963" cy="260633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8881837" y="2115513"/>
              <a:ext cx="2090188" cy="584775"/>
            </a:xfrm>
            <a:prstGeom prst="rect">
              <a:avLst/>
            </a:prstGeom>
            <a:noFill/>
          </p:spPr>
          <p:txBody>
            <a:bodyPr wrap="none" rtlCol="0">
              <a:spAutoFit/>
            </a:bodyPr>
            <a:lstStyle/>
            <a:p>
              <a:r>
                <a:rPr lang="zh-CN" altLang="en-US" b="1" dirty="0">
                  <a:solidFill>
                    <a:srgbClr val="92D050"/>
                  </a:solidFill>
                  <a:latin typeface="微软雅黑" panose="020B0503020204020204" pitchFamily="34" charset="-122"/>
                  <a:ea typeface="微软雅黑" panose="020B0503020204020204" pitchFamily="34" charset="-122"/>
                </a:rPr>
                <a:t>TITLE</a:t>
              </a:r>
            </a:p>
            <a:p>
              <a:r>
                <a:rPr lang="en-US" altLang="zh-CN" sz="1400" dirty="0">
                  <a:latin typeface="微软雅黑" panose="020B0503020204020204" pitchFamily="34" charset="-122"/>
                  <a:ea typeface="微软雅黑" panose="020B0503020204020204" pitchFamily="34" charset="-122"/>
                </a:rPr>
                <a:t>Nurture passes nature</a:t>
              </a:r>
            </a:p>
          </p:txBody>
        </p:sp>
        <p:sp>
          <p:nvSpPr>
            <p:cNvPr id="37" name="文本框 36"/>
            <p:cNvSpPr txBox="1"/>
            <p:nvPr/>
          </p:nvSpPr>
          <p:spPr>
            <a:xfrm>
              <a:off x="8881837" y="2936296"/>
              <a:ext cx="2090188" cy="584775"/>
            </a:xfrm>
            <a:prstGeom prst="rect">
              <a:avLst/>
            </a:prstGeom>
            <a:noFill/>
          </p:spPr>
          <p:txBody>
            <a:bodyPr wrap="none" rtlCol="0">
              <a:spAutoFit/>
            </a:bodyPr>
            <a:lstStyle/>
            <a:p>
              <a:r>
                <a:rPr lang="zh-CN" altLang="en-US" b="1" dirty="0">
                  <a:solidFill>
                    <a:srgbClr val="92D050"/>
                  </a:solidFill>
                  <a:latin typeface="微软雅黑" panose="020B0503020204020204" pitchFamily="34" charset="-122"/>
                  <a:ea typeface="微软雅黑" panose="020B0503020204020204" pitchFamily="34" charset="-122"/>
                </a:rPr>
                <a:t>TITLE</a:t>
              </a:r>
            </a:p>
            <a:p>
              <a:r>
                <a:rPr lang="en-US" altLang="zh-CN" sz="1400" dirty="0">
                  <a:latin typeface="微软雅黑" panose="020B0503020204020204" pitchFamily="34" charset="-122"/>
                  <a:ea typeface="微软雅黑" panose="020B0503020204020204" pitchFamily="34" charset="-122"/>
                </a:rPr>
                <a:t>Nurture passes nature</a:t>
              </a:r>
            </a:p>
          </p:txBody>
        </p:sp>
        <p:sp>
          <p:nvSpPr>
            <p:cNvPr id="38" name="文本框 37"/>
            <p:cNvSpPr txBox="1"/>
            <p:nvPr/>
          </p:nvSpPr>
          <p:spPr>
            <a:xfrm>
              <a:off x="8881836" y="3731752"/>
              <a:ext cx="2090188" cy="584775"/>
            </a:xfrm>
            <a:prstGeom prst="rect">
              <a:avLst/>
            </a:prstGeom>
            <a:noFill/>
          </p:spPr>
          <p:txBody>
            <a:bodyPr wrap="none" rtlCol="0">
              <a:spAutoFit/>
            </a:bodyPr>
            <a:lstStyle/>
            <a:p>
              <a:r>
                <a:rPr lang="zh-CN" altLang="en-US" b="1" dirty="0">
                  <a:solidFill>
                    <a:srgbClr val="92D050"/>
                  </a:solidFill>
                  <a:latin typeface="微软雅黑" panose="020B0503020204020204" pitchFamily="34" charset="-122"/>
                  <a:ea typeface="微软雅黑" panose="020B0503020204020204" pitchFamily="34" charset="-122"/>
                </a:rPr>
                <a:t>TITLE</a:t>
              </a:r>
            </a:p>
            <a:p>
              <a:r>
                <a:rPr lang="en-US" altLang="zh-CN" sz="1400" dirty="0">
                  <a:latin typeface="微软雅黑" panose="020B0503020204020204" pitchFamily="34" charset="-122"/>
                  <a:ea typeface="微软雅黑" panose="020B0503020204020204" pitchFamily="34" charset="-122"/>
                </a:rPr>
                <a:t>Nurture passes nature</a:t>
              </a:r>
            </a:p>
          </p:txBody>
        </p:sp>
      </p:grpSp>
      <p:grpSp>
        <p:nvGrpSpPr>
          <p:cNvPr id="3" name="组合 2"/>
          <p:cNvGrpSpPr/>
          <p:nvPr/>
        </p:nvGrpSpPr>
        <p:grpSpPr>
          <a:xfrm>
            <a:off x="1164426" y="4673854"/>
            <a:ext cx="9930348" cy="371265"/>
            <a:chOff x="1164426" y="4673854"/>
            <a:chExt cx="9930348" cy="371265"/>
          </a:xfrm>
        </p:grpSpPr>
        <p:cxnSp>
          <p:nvCxnSpPr>
            <p:cNvPr id="10" name="直接连接符 9"/>
            <p:cNvCxnSpPr>
              <a:cxnSpLocks/>
            </p:cNvCxnSpPr>
            <p:nvPr/>
          </p:nvCxnSpPr>
          <p:spPr>
            <a:xfrm>
              <a:off x="1164426" y="4700667"/>
              <a:ext cx="9930348" cy="75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164426" y="4673854"/>
              <a:ext cx="9930348" cy="371265"/>
              <a:chOff x="1164426" y="4673854"/>
              <a:chExt cx="9930348" cy="371265"/>
            </a:xfrm>
          </p:grpSpPr>
          <p:sp>
            <p:nvSpPr>
              <p:cNvPr id="58" name="矩形 57"/>
              <p:cNvSpPr/>
              <p:nvPr/>
            </p:nvSpPr>
            <p:spPr>
              <a:xfrm>
                <a:off x="1164426" y="4721831"/>
                <a:ext cx="814647" cy="276999"/>
              </a:xfrm>
              <a:prstGeom prst="rect">
                <a:avLst/>
              </a:prstGeom>
            </p:spPr>
            <p:txBody>
              <a:bodyPr wrap="none">
                <a:spAutoFit/>
              </a:bodyPr>
              <a:lstStyle/>
              <a:p>
                <a:r>
                  <a:rPr lang="en-US" altLang="zh-CN" sz="1200" b="1" dirty="0">
                    <a:latin typeface="微软雅黑" panose="020B0503020204020204" pitchFamily="34" charset="-122"/>
                    <a:ea typeface="微软雅黑" panose="020B0503020204020204" pitchFamily="34" charset="-122"/>
                  </a:rPr>
                  <a:t>X</a:t>
                </a:r>
                <a:r>
                  <a:rPr lang="zh-CN" altLang="en-US" sz="1200" b="1" dirty="0">
                    <a:latin typeface="微软雅黑" panose="020B0503020204020204" pitchFamily="34" charset="-122"/>
                    <a:ea typeface="微软雅黑" panose="020B0503020204020204" pitchFamily="34" charset="-122"/>
                  </a:rPr>
                  <a:t>月</a:t>
                </a:r>
                <a:r>
                  <a:rPr lang="en-US" altLang="zh-CN" sz="1200" b="1" dirty="0">
                    <a:latin typeface="微软雅黑" panose="020B0503020204020204" pitchFamily="34" charset="-122"/>
                    <a:ea typeface="微软雅黑" panose="020B0503020204020204" pitchFamily="34" charset="-122"/>
                  </a:rPr>
                  <a:t>XX</a:t>
                </a:r>
                <a:r>
                  <a:rPr lang="zh-CN" altLang="en-US" sz="1200" b="1" dirty="0">
                    <a:latin typeface="微软雅黑" panose="020B0503020204020204" pitchFamily="34" charset="-122"/>
                    <a:ea typeface="微软雅黑" panose="020B0503020204020204" pitchFamily="34" charset="-122"/>
                  </a:rPr>
                  <a:t>日</a:t>
                </a:r>
                <a:endParaRPr lang="zh-CN" altLang="en-US" sz="1200" b="1" dirty="0"/>
              </a:p>
            </p:txBody>
          </p:sp>
          <p:sp>
            <p:nvSpPr>
              <p:cNvPr id="59" name="矩形 58"/>
              <p:cNvSpPr/>
              <p:nvPr/>
            </p:nvSpPr>
            <p:spPr>
              <a:xfrm>
                <a:off x="7658182" y="4682695"/>
                <a:ext cx="822661" cy="276999"/>
              </a:xfrm>
              <a:prstGeom prst="rect">
                <a:avLst/>
              </a:prstGeom>
            </p:spPr>
            <p:txBody>
              <a:bodyPr wrap="none">
                <a:spAutoFit/>
              </a:bodyPr>
              <a:lstStyle/>
              <a:p>
                <a:r>
                  <a:rPr lang="en-US" altLang="zh-CN" sz="1200" b="1" dirty="0">
                    <a:latin typeface="微软雅黑" panose="020B0503020204020204" pitchFamily="34" charset="-122"/>
                    <a:ea typeface="微软雅黑" panose="020B0503020204020204" pitchFamily="34" charset="-122"/>
                  </a:rPr>
                  <a:t>X</a:t>
                </a:r>
                <a:r>
                  <a:rPr lang="zh-CN" altLang="en-US" sz="1200" b="1" dirty="0">
                    <a:latin typeface="微软雅黑" panose="020B0503020204020204" pitchFamily="34" charset="-122"/>
                    <a:ea typeface="微软雅黑" panose="020B0503020204020204" pitchFamily="34" charset="-122"/>
                  </a:rPr>
                  <a:t>月</a:t>
                </a:r>
                <a:r>
                  <a:rPr lang="en-US" altLang="zh-CN" sz="1200" b="1" dirty="0">
                    <a:latin typeface="微软雅黑" panose="020B0503020204020204" pitchFamily="34" charset="-122"/>
                    <a:ea typeface="微软雅黑" panose="020B0503020204020204" pitchFamily="34" charset="-122"/>
                  </a:rPr>
                  <a:t>XX</a:t>
                </a:r>
                <a:r>
                  <a:rPr lang="zh-CN" altLang="en-US" sz="1200" b="1" dirty="0">
                    <a:latin typeface="微软雅黑" panose="020B0503020204020204" pitchFamily="34" charset="-122"/>
                    <a:ea typeface="微软雅黑" panose="020B0503020204020204" pitchFamily="34" charset="-122"/>
                  </a:rPr>
                  <a:t>日</a:t>
                </a:r>
                <a:endParaRPr lang="zh-CN" altLang="en-US" sz="1200" b="1" dirty="0"/>
              </a:p>
            </p:txBody>
          </p:sp>
          <p:sp>
            <p:nvSpPr>
              <p:cNvPr id="60" name="矩形 59"/>
              <p:cNvSpPr/>
              <p:nvPr/>
            </p:nvSpPr>
            <p:spPr>
              <a:xfrm>
                <a:off x="10272113" y="4768120"/>
                <a:ext cx="822661" cy="276999"/>
              </a:xfrm>
              <a:prstGeom prst="rect">
                <a:avLst/>
              </a:prstGeom>
            </p:spPr>
            <p:txBody>
              <a:bodyPr wrap="none">
                <a:spAutoFit/>
              </a:bodyPr>
              <a:lstStyle/>
              <a:p>
                <a:r>
                  <a:rPr lang="en-US" altLang="zh-CN" sz="1200" b="1" dirty="0">
                    <a:latin typeface="微软雅黑" panose="020B0503020204020204" pitchFamily="34" charset="-122"/>
                    <a:ea typeface="微软雅黑" panose="020B0503020204020204" pitchFamily="34" charset="-122"/>
                  </a:rPr>
                  <a:t>X</a:t>
                </a:r>
                <a:r>
                  <a:rPr lang="zh-CN" altLang="en-US" sz="1200" b="1" dirty="0">
                    <a:latin typeface="微软雅黑" panose="020B0503020204020204" pitchFamily="34" charset="-122"/>
                    <a:ea typeface="微软雅黑" panose="020B0503020204020204" pitchFamily="34" charset="-122"/>
                  </a:rPr>
                  <a:t>月</a:t>
                </a:r>
                <a:r>
                  <a:rPr lang="en-US" altLang="zh-CN" sz="1200" b="1" dirty="0">
                    <a:latin typeface="微软雅黑" panose="020B0503020204020204" pitchFamily="34" charset="-122"/>
                    <a:ea typeface="微软雅黑" panose="020B0503020204020204" pitchFamily="34" charset="-122"/>
                  </a:rPr>
                  <a:t>XX</a:t>
                </a:r>
                <a:r>
                  <a:rPr lang="zh-CN" altLang="en-US" sz="1200" b="1" dirty="0">
                    <a:latin typeface="微软雅黑" panose="020B0503020204020204" pitchFamily="34" charset="-122"/>
                    <a:ea typeface="微软雅黑" panose="020B0503020204020204" pitchFamily="34" charset="-122"/>
                  </a:rPr>
                  <a:t>日</a:t>
                </a:r>
                <a:endParaRPr lang="zh-CN" altLang="en-US" sz="1200" b="1" dirty="0"/>
              </a:p>
            </p:txBody>
          </p:sp>
          <p:sp>
            <p:nvSpPr>
              <p:cNvPr id="61" name="矩形 60"/>
              <p:cNvSpPr/>
              <p:nvPr/>
            </p:nvSpPr>
            <p:spPr>
              <a:xfrm>
                <a:off x="3530396" y="4673854"/>
                <a:ext cx="814647" cy="276999"/>
              </a:xfrm>
              <a:prstGeom prst="rect">
                <a:avLst/>
              </a:prstGeom>
            </p:spPr>
            <p:txBody>
              <a:bodyPr wrap="none">
                <a:spAutoFit/>
              </a:bodyPr>
              <a:lstStyle/>
              <a:p>
                <a:r>
                  <a:rPr lang="en-US" altLang="zh-CN" sz="1200" b="1" dirty="0">
                    <a:latin typeface="微软雅黑" panose="020B0503020204020204" pitchFamily="34" charset="-122"/>
                    <a:ea typeface="微软雅黑" panose="020B0503020204020204" pitchFamily="34" charset="-122"/>
                  </a:rPr>
                  <a:t>X</a:t>
                </a:r>
                <a:r>
                  <a:rPr lang="zh-CN" altLang="en-US" sz="1200" b="1" dirty="0">
                    <a:latin typeface="微软雅黑" panose="020B0503020204020204" pitchFamily="34" charset="-122"/>
                    <a:ea typeface="微软雅黑" panose="020B0503020204020204" pitchFamily="34" charset="-122"/>
                  </a:rPr>
                  <a:t>月</a:t>
                </a:r>
                <a:r>
                  <a:rPr lang="en-US" altLang="zh-CN" sz="1200" b="1" dirty="0">
                    <a:latin typeface="微软雅黑" panose="020B0503020204020204" pitchFamily="34" charset="-122"/>
                    <a:ea typeface="微软雅黑" panose="020B0503020204020204" pitchFamily="34" charset="-122"/>
                  </a:rPr>
                  <a:t>XX</a:t>
                </a:r>
                <a:r>
                  <a:rPr lang="zh-CN" altLang="en-US" sz="1200" b="1" dirty="0">
                    <a:latin typeface="微软雅黑" panose="020B0503020204020204" pitchFamily="34" charset="-122"/>
                    <a:ea typeface="微软雅黑" panose="020B0503020204020204" pitchFamily="34" charset="-122"/>
                  </a:rPr>
                  <a:t>日</a:t>
                </a:r>
                <a:endParaRPr lang="zh-CN" altLang="en-US" sz="1200" b="1" dirty="0"/>
              </a:p>
            </p:txBody>
          </p:sp>
        </p:grpSp>
      </p:grpSp>
      <p:grpSp>
        <p:nvGrpSpPr>
          <p:cNvPr id="6" name="组合 5"/>
          <p:cNvGrpSpPr/>
          <p:nvPr/>
        </p:nvGrpSpPr>
        <p:grpSpPr>
          <a:xfrm>
            <a:off x="3474858" y="2562441"/>
            <a:ext cx="2090190" cy="1543810"/>
            <a:chOff x="3474858" y="2562441"/>
            <a:chExt cx="2090190" cy="1543810"/>
          </a:xfrm>
        </p:grpSpPr>
        <p:sp>
          <p:nvSpPr>
            <p:cNvPr id="31" name="文本框 30"/>
            <p:cNvSpPr txBox="1"/>
            <p:nvPr/>
          </p:nvSpPr>
          <p:spPr>
            <a:xfrm>
              <a:off x="3474858" y="2562441"/>
              <a:ext cx="2090189" cy="584775"/>
            </a:xfrm>
            <a:prstGeom prst="rect">
              <a:avLst/>
            </a:prstGeom>
            <a:noFill/>
          </p:spPr>
          <p:txBody>
            <a:bodyPr wrap="none" rtlCol="0">
              <a:spAutoFit/>
            </a:bodyPr>
            <a:lstStyle/>
            <a:p>
              <a:pPr algn="ctr"/>
              <a:r>
                <a:rPr lang="zh-CN" altLang="en-US" b="1" dirty="0">
                  <a:solidFill>
                    <a:srgbClr val="92D050"/>
                  </a:solidFill>
                  <a:latin typeface="微软雅黑" panose="020B0503020204020204" pitchFamily="34" charset="-122"/>
                  <a:ea typeface="微软雅黑" panose="020B0503020204020204" pitchFamily="34" charset="-122"/>
                </a:rPr>
                <a:t>TITLE</a:t>
              </a:r>
            </a:p>
            <a:p>
              <a:pPr algn="r"/>
              <a:r>
                <a:rPr lang="en-US" altLang="zh-CN" sz="1400" dirty="0">
                  <a:latin typeface="微软雅黑" panose="020B0503020204020204" pitchFamily="34" charset="-122"/>
                  <a:ea typeface="微软雅黑" panose="020B0503020204020204" pitchFamily="34" charset="-122"/>
                </a:rPr>
                <a:t>Nurture passes nature</a:t>
              </a:r>
            </a:p>
          </p:txBody>
        </p:sp>
        <p:sp>
          <p:nvSpPr>
            <p:cNvPr id="49" name="文本框 48"/>
            <p:cNvSpPr txBox="1"/>
            <p:nvPr/>
          </p:nvSpPr>
          <p:spPr>
            <a:xfrm>
              <a:off x="3474859" y="3521476"/>
              <a:ext cx="2090189" cy="584775"/>
            </a:xfrm>
            <a:prstGeom prst="rect">
              <a:avLst/>
            </a:prstGeom>
            <a:noFill/>
          </p:spPr>
          <p:txBody>
            <a:bodyPr wrap="none" rtlCol="0">
              <a:spAutoFit/>
            </a:bodyPr>
            <a:lstStyle/>
            <a:p>
              <a:pPr algn="ctr"/>
              <a:r>
                <a:rPr lang="zh-CN" altLang="en-US" b="1" dirty="0">
                  <a:solidFill>
                    <a:srgbClr val="92D050"/>
                  </a:solidFill>
                  <a:latin typeface="微软雅黑" panose="020B0503020204020204" pitchFamily="34" charset="-122"/>
                  <a:ea typeface="微软雅黑" panose="020B0503020204020204" pitchFamily="34" charset="-122"/>
                </a:rPr>
                <a:t>TITLE</a:t>
              </a:r>
            </a:p>
            <a:p>
              <a:pPr algn="r"/>
              <a:r>
                <a:rPr lang="en-US" altLang="zh-CN" sz="1400" dirty="0">
                  <a:latin typeface="微软雅黑" panose="020B0503020204020204" pitchFamily="34" charset="-122"/>
                  <a:ea typeface="微软雅黑" panose="020B0503020204020204" pitchFamily="34" charset="-122"/>
                </a:rPr>
                <a:t>Nurture passes nature</a:t>
              </a:r>
            </a:p>
          </p:txBody>
        </p:sp>
      </p:grpSp>
      <p:pic>
        <p:nvPicPr>
          <p:cNvPr id="54" name="图片 53"/>
          <p:cNvPicPr>
            <a:picLocks noChangeAspect="1"/>
          </p:cNvPicPr>
          <p:nvPr/>
        </p:nvPicPr>
        <p:blipFill rotWithShape="1">
          <a:blip r:embed="rId4" cstate="print">
            <a:extLst>
              <a:ext uri="{28A0092B-C50C-407E-A947-70E740481C1C}">
                <a14:useLocalDpi xmlns:a14="http://schemas.microsoft.com/office/drawing/2010/main" val="0"/>
              </a:ext>
            </a:extLst>
          </a:blip>
          <a:srcRect l="17969" t="5429" r="6850" b="17492"/>
          <a:stretch/>
        </p:blipFill>
        <p:spPr>
          <a:xfrm rot="16200000" flipH="1">
            <a:off x="-273178" y="346428"/>
            <a:ext cx="1046707" cy="594338"/>
          </a:xfrm>
          <a:prstGeom prst="rect">
            <a:avLst/>
          </a:prstGeom>
        </p:spPr>
      </p:pic>
      <p:pic>
        <p:nvPicPr>
          <p:cNvPr id="55" name="图片 54"/>
          <p:cNvPicPr>
            <a:picLocks noChangeAspect="1"/>
          </p:cNvPicPr>
          <p:nvPr/>
        </p:nvPicPr>
        <p:blipFill>
          <a:blip r:embed="rId5"/>
          <a:stretch>
            <a:fillRect/>
          </a:stretch>
        </p:blipFill>
        <p:spPr>
          <a:xfrm rot="13500000" flipH="1">
            <a:off x="-392661" y="567813"/>
            <a:ext cx="912015" cy="871026"/>
          </a:xfrm>
          <a:prstGeom prst="rect">
            <a:avLst/>
          </a:prstGeom>
        </p:spPr>
      </p:pic>
      <p:sp>
        <p:nvSpPr>
          <p:cNvPr id="56" name="文本框 55"/>
          <p:cNvSpPr txBox="1"/>
          <p:nvPr/>
        </p:nvSpPr>
        <p:spPr>
          <a:xfrm>
            <a:off x="4978907" y="1116321"/>
            <a:ext cx="2234186"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rPr>
              <a:t>请输入标题</a:t>
            </a:r>
          </a:p>
        </p:txBody>
      </p:sp>
    </p:spTree>
    <p:extLst>
      <p:ext uri="{BB962C8B-B14F-4D97-AF65-F5344CB8AC3E}">
        <p14:creationId xmlns:p14="http://schemas.microsoft.com/office/powerpoint/2010/main" val="397405728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par>
                          <p:cTn id="26" fill="hold">
                            <p:stCondLst>
                              <p:cond delay="2000"/>
                            </p:stCondLst>
                            <p:childTnLst>
                              <p:par>
                                <p:cTn id="27" presetID="1"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up)">
                                      <p:cBhvr>
                                        <p:cTn id="3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卡通小清新工作汇报课件通用PPT模板"/>
</p:tagLst>
</file>

<file path=ppt/theme/theme1.xml><?xml version="1.0" encoding="utf-8"?>
<a:theme xmlns:a="http://schemas.openxmlformats.org/drawingml/2006/main" name="Office Theme">
  <a:themeElements>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10.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11.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12.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13.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14.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15.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16.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17.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18.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19.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2.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20.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21.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22.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23.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24.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25.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3.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4.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5.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6.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7.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8.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ppt/theme/themeOverride9.xml><?xml version="1.0" encoding="utf-8"?>
<a:themeOverride xmlns:a="http://schemas.openxmlformats.org/drawingml/2006/main">
  <a:clrScheme name="自定义 2">
    <a:dk1>
      <a:srgbClr val="000000"/>
    </a:dk1>
    <a:lt1>
      <a:srgbClr val="FFFFFF"/>
    </a:lt1>
    <a:dk2>
      <a:srgbClr val="768395"/>
    </a:dk2>
    <a:lt2>
      <a:srgbClr val="F0F0F0"/>
    </a:lt2>
    <a:accent1>
      <a:srgbClr val="B80006"/>
    </a:accent1>
    <a:accent2>
      <a:srgbClr val="F55050"/>
    </a:accent2>
    <a:accent3>
      <a:srgbClr val="FB7B7B"/>
    </a:accent3>
    <a:accent4>
      <a:srgbClr val="FD6666"/>
    </a:accent4>
    <a:accent5>
      <a:srgbClr val="ED2221"/>
    </a:accent5>
    <a:accent6>
      <a:srgbClr val="D22828"/>
    </a:accent6>
    <a:hlink>
      <a:srgbClr val="B80006"/>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Office Theme</Template>
  <TotalTime>2849</TotalTime>
  <Words>1021</Words>
  <Application>Microsoft Office PowerPoint</Application>
  <PresentationFormat>宽屏</PresentationFormat>
  <Paragraphs>243</Paragraphs>
  <Slides>25</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Brush Script Std</vt:lpstr>
      <vt:lpstr>Kozuka Gothic Pr6N EL</vt:lpstr>
      <vt:lpstr>Open Sans Regular</vt:lpstr>
      <vt:lpstr>Titillium</vt:lpstr>
      <vt:lpstr>Microsoft YaHei</vt:lpstr>
      <vt:lpstr>Microsoft YaHei</vt:lpstr>
      <vt:lpstr>Arial</vt:lpstr>
      <vt:lpstr>Arial</vt:lpstr>
      <vt:lpstr>Calibri</vt:lpstr>
      <vt:lpstr>Impact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卡通小清新工作汇报课件通用PPT模板</dc:title>
  <cp:lastModifiedBy>Administrator</cp:lastModifiedBy>
  <cp:revision>307</cp:revision>
  <dcterms:created xsi:type="dcterms:W3CDTF">2017-08-18T03:02:00Z</dcterms:created>
  <dcterms:modified xsi:type="dcterms:W3CDTF">2019-03-27T13:32:03Z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